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</p:sldIdLst>
  <p:sldSz cy="6858000" cx="9144000"/>
  <p:notesSz cx="6858000" cy="9144000"/>
  <p:embeddedFontLst>
    <p:embeddedFont>
      <p:font typeface="Ubuntu"/>
      <p:regular r:id="rId49"/>
      <p:bold r:id="rId50"/>
      <p:italic r:id="rId51"/>
      <p:boldItalic r:id="rId52"/>
    </p:embeddedFont>
    <p:embeddedFont>
      <p:font typeface="Arvo"/>
      <p:regular r:id="rId53"/>
      <p:bold r:id="rId54"/>
      <p:italic r:id="rId55"/>
      <p:boldItalic r:id="rId56"/>
    </p:embeddedFont>
    <p:embeddedFont>
      <p:font typeface="Bodoni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85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2047EDB-DDF2-4B94-BDB6-B78C8A02933F}">
  <a:tblStyle styleId="{52047EDB-DDF2-4B94-BDB6-B78C8A0293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85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font" Target="fonts/Ubuntu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Bodoni-bold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Ubuntu-italic.fntdata"/><Relationship Id="rId50" Type="http://schemas.openxmlformats.org/officeDocument/2006/relationships/font" Target="fonts/Ubuntu-bold.fntdata"/><Relationship Id="rId53" Type="http://schemas.openxmlformats.org/officeDocument/2006/relationships/font" Target="fonts/Arvo-regular.fntdata"/><Relationship Id="rId52" Type="http://schemas.openxmlformats.org/officeDocument/2006/relationships/font" Target="fonts/Ubuntu-boldItalic.fntdata"/><Relationship Id="rId11" Type="http://schemas.openxmlformats.org/officeDocument/2006/relationships/slide" Target="slides/slide5.xml"/><Relationship Id="rId55" Type="http://schemas.openxmlformats.org/officeDocument/2006/relationships/font" Target="fonts/Arvo-italic.fntdata"/><Relationship Id="rId10" Type="http://schemas.openxmlformats.org/officeDocument/2006/relationships/slide" Target="slides/slide4.xml"/><Relationship Id="rId54" Type="http://schemas.openxmlformats.org/officeDocument/2006/relationships/font" Target="fonts/Arvo-bold.fntdata"/><Relationship Id="rId13" Type="http://schemas.openxmlformats.org/officeDocument/2006/relationships/slide" Target="slides/slide7.xml"/><Relationship Id="rId57" Type="http://schemas.openxmlformats.org/officeDocument/2006/relationships/font" Target="fonts/Bodoni-regular.fntdata"/><Relationship Id="rId12" Type="http://schemas.openxmlformats.org/officeDocument/2006/relationships/slide" Target="slides/slide6.xml"/><Relationship Id="rId56" Type="http://schemas.openxmlformats.org/officeDocument/2006/relationships/font" Target="fonts/Arvo-boldItalic.fntdata"/><Relationship Id="rId15" Type="http://schemas.openxmlformats.org/officeDocument/2006/relationships/slide" Target="slides/slide9.xml"/><Relationship Id="rId59" Type="http://schemas.openxmlformats.org/officeDocument/2006/relationships/font" Target="fonts/Bodoni-italic.fntdata"/><Relationship Id="rId14" Type="http://schemas.openxmlformats.org/officeDocument/2006/relationships/slide" Target="slides/slide8.xml"/><Relationship Id="rId58" Type="http://schemas.openxmlformats.org/officeDocument/2006/relationships/font" Target="fonts/Bodoni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42eb61d9d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42eb61d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a41c56bcb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a41c56b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9929ab191b_0_2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9929ab191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9929ab191b_0_3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9929ab191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9929ab191b_0_3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9929ab191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9c82a41ced_0_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9c82a41ce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9c82a41ced_0_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9c82a41ce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9c82a41ced_0_1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9c82a41ce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929ab191b_0_4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929ab191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9929ab191b_1_7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9929ab191b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9929ab191b_1_15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9929ab191b_1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42eb61d9d_0_2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42eb61d9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987e6dcb16_0_1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987e6dcb1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9929ab191b_1_16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9929ab191b_1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9929ab191b_1_17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9929ab191b_1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442eb61d9d_0_64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442eb61d9d_0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99fcbfaaf5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99fcbfaa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97c0bee95d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97c0bee9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9929ab191b_2_2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9929ab191b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99fcbfaaf5_0_4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99fcbfaaf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99fcbfaaf5_0_5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99fcbfaaf5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9929ab191b_2_1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9929ab191b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42eb61d9d_0_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42eb61d9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9929ab191b_1_17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9929ab191b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99fcbfaaf5_0_6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99fcbfaaf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442eb61d9d_0_51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442eb61d9d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9929ab191b_0_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9929ab191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99fcbfaaf5_0_3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99fcbfaaf5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97c0bee95d_0_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97c0bee95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442eb61d9d_0_61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442eb61d9d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9929ab191b_2_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9929ab191b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9929ab191b_2_1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9929ab191b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442eb61d9d_0_7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442eb61d9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42eb61d9d_0_3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42eb61d9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40028d78e_2_937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40028d78e_2_9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74aaae02bf_0_1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74aaae02b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74aaae02bf_0_14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74aaae02bf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42eb61d9d_0_3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42eb61d9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42eb61d9d_0_61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42eb61d9d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993bc801be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993bc801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7c0bee95d_0_1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7c0bee95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987e6dcb16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987e6dcb1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 type="title">
  <p:cSld name="TITLE">
    <p:bg>
      <p:bgPr>
        <a:solidFill>
          <a:srgbClr val="FFFFFF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610650" y="2475033"/>
            <a:ext cx="6157800" cy="1167600"/>
          </a:xfrm>
          <a:prstGeom prst="rect">
            <a:avLst/>
          </a:prstGeom>
          <a:ln cap="flat" cmpd="sng" w="3810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 columns slide" type="twoColTx">
  <p:cSld name="TITLE_AND_TWO_COLUMNS">
    <p:bg>
      <p:bgPr>
        <a:solidFill>
          <a:srgbClr val="FFFFFF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/>
          <p:nvPr>
            <p:ph type="ctrTitle"/>
          </p:nvPr>
        </p:nvSpPr>
        <p:spPr>
          <a:xfrm>
            <a:off x="1113228" y="20954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4" name="Google Shape;44;p11"/>
          <p:cNvSpPr txBox="1"/>
          <p:nvPr>
            <p:ph idx="1" type="subTitle"/>
          </p:nvPr>
        </p:nvSpPr>
        <p:spPr>
          <a:xfrm>
            <a:off x="1113229" y="2902667"/>
            <a:ext cx="31014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5" name="Google Shape;45;p11"/>
          <p:cNvSpPr txBox="1"/>
          <p:nvPr>
            <p:ph idx="2" type="ctrTitle"/>
          </p:nvPr>
        </p:nvSpPr>
        <p:spPr>
          <a:xfrm>
            <a:off x="4818378" y="20954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6" name="Google Shape;46;p11"/>
          <p:cNvSpPr txBox="1"/>
          <p:nvPr>
            <p:ph idx="3" type="subTitle"/>
          </p:nvPr>
        </p:nvSpPr>
        <p:spPr>
          <a:xfrm>
            <a:off x="4818379" y="2902667"/>
            <a:ext cx="31014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7" name="Google Shape;47;p11"/>
          <p:cNvSpPr txBox="1"/>
          <p:nvPr>
            <p:ph idx="4" type="title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 columns slide 1">
  <p:cSld name="TITLE_AND_TWO_COLUMNS_2">
    <p:bg>
      <p:bgPr>
        <a:solidFill>
          <a:srgbClr val="FFFFFF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ctrTitle"/>
          </p:nvPr>
        </p:nvSpPr>
        <p:spPr>
          <a:xfrm>
            <a:off x="1113228" y="28681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0" name="Google Shape;50;p12"/>
          <p:cNvSpPr txBox="1"/>
          <p:nvPr>
            <p:ph idx="1" type="subTitle"/>
          </p:nvPr>
        </p:nvSpPr>
        <p:spPr>
          <a:xfrm>
            <a:off x="1147278" y="3675367"/>
            <a:ext cx="31014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1" name="Google Shape;51;p12"/>
          <p:cNvSpPr txBox="1"/>
          <p:nvPr>
            <p:ph idx="2" type="ctrTitle"/>
          </p:nvPr>
        </p:nvSpPr>
        <p:spPr>
          <a:xfrm>
            <a:off x="4818378" y="28681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3" type="subTitle"/>
          </p:nvPr>
        </p:nvSpPr>
        <p:spPr>
          <a:xfrm>
            <a:off x="4852428" y="3675367"/>
            <a:ext cx="31014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3" name="Google Shape;53;p12"/>
          <p:cNvSpPr txBox="1"/>
          <p:nvPr>
            <p:ph idx="4" type="title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s slide">
  <p:cSld name="TITLE_AND_TWO_COLUMNS_1">
    <p:bg>
      <p:bgPr>
        <a:solidFill>
          <a:srgbClr val="FFFFFF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2" type="ctrTitle"/>
          </p:nvPr>
        </p:nvSpPr>
        <p:spPr>
          <a:xfrm>
            <a:off x="1105351" y="2749900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1105354" y="3557167"/>
            <a:ext cx="21135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8" name="Google Shape;58;p13"/>
          <p:cNvSpPr txBox="1"/>
          <p:nvPr>
            <p:ph idx="3" type="ctrTitle"/>
          </p:nvPr>
        </p:nvSpPr>
        <p:spPr>
          <a:xfrm>
            <a:off x="3515251" y="2749900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idx="4" type="subTitle"/>
          </p:nvPr>
        </p:nvSpPr>
        <p:spPr>
          <a:xfrm>
            <a:off x="3515254" y="3557167"/>
            <a:ext cx="21135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0" name="Google Shape;60;p13"/>
          <p:cNvSpPr txBox="1"/>
          <p:nvPr>
            <p:ph idx="5" type="ctrTitle"/>
          </p:nvPr>
        </p:nvSpPr>
        <p:spPr>
          <a:xfrm>
            <a:off x="5925151" y="2749900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1" name="Google Shape;61;p13"/>
          <p:cNvSpPr txBox="1"/>
          <p:nvPr>
            <p:ph idx="6" type="subTitle"/>
          </p:nvPr>
        </p:nvSpPr>
        <p:spPr>
          <a:xfrm>
            <a:off x="5925154" y="3557167"/>
            <a:ext cx="21135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TITLE_AND_TWO_COLUMNS_1_1"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ctrTitle"/>
          </p:nvPr>
        </p:nvSpPr>
        <p:spPr>
          <a:xfrm>
            <a:off x="1105351" y="36874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980600" y="4494733"/>
            <a:ext cx="23631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5" name="Google Shape;65;p14"/>
          <p:cNvSpPr txBox="1"/>
          <p:nvPr>
            <p:ph idx="2" type="ctrTitle"/>
          </p:nvPr>
        </p:nvSpPr>
        <p:spPr>
          <a:xfrm>
            <a:off x="3484651" y="36874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6" name="Google Shape;66;p14"/>
          <p:cNvSpPr txBox="1"/>
          <p:nvPr>
            <p:ph idx="3" type="subTitle"/>
          </p:nvPr>
        </p:nvSpPr>
        <p:spPr>
          <a:xfrm>
            <a:off x="3419975" y="4494733"/>
            <a:ext cx="22428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7" name="Google Shape;67;p14"/>
          <p:cNvSpPr txBox="1"/>
          <p:nvPr>
            <p:ph idx="4" type="ctrTitle"/>
          </p:nvPr>
        </p:nvSpPr>
        <p:spPr>
          <a:xfrm>
            <a:off x="5880251" y="36874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8" name="Google Shape;68;p14"/>
          <p:cNvSpPr txBox="1"/>
          <p:nvPr>
            <p:ph idx="5" type="subTitle"/>
          </p:nvPr>
        </p:nvSpPr>
        <p:spPr>
          <a:xfrm>
            <a:off x="5880250" y="4494733"/>
            <a:ext cx="21135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9" name="Google Shape;69;p14"/>
          <p:cNvSpPr txBox="1"/>
          <p:nvPr>
            <p:ph idx="6" type="title"/>
          </p:nvPr>
        </p:nvSpPr>
        <p:spPr>
          <a:xfrm>
            <a:off x="773850" y="850767"/>
            <a:ext cx="7672500" cy="6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7" type="ctrTitle"/>
          </p:nvPr>
        </p:nvSpPr>
        <p:spPr>
          <a:xfrm>
            <a:off x="1105351" y="19151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1" name="Google Shape;71;p14"/>
          <p:cNvSpPr txBox="1"/>
          <p:nvPr>
            <p:ph idx="8" type="subTitle"/>
          </p:nvPr>
        </p:nvSpPr>
        <p:spPr>
          <a:xfrm>
            <a:off x="1073150" y="2722433"/>
            <a:ext cx="21780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2" name="Google Shape;72;p14"/>
          <p:cNvSpPr txBox="1"/>
          <p:nvPr>
            <p:ph idx="9" type="ctrTitle"/>
          </p:nvPr>
        </p:nvSpPr>
        <p:spPr>
          <a:xfrm>
            <a:off x="3484651" y="19151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3" name="Google Shape;73;p14"/>
          <p:cNvSpPr txBox="1"/>
          <p:nvPr>
            <p:ph idx="13" type="subTitle"/>
          </p:nvPr>
        </p:nvSpPr>
        <p:spPr>
          <a:xfrm>
            <a:off x="3452400" y="2722433"/>
            <a:ext cx="21780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4" name="Google Shape;74;p14"/>
          <p:cNvSpPr txBox="1"/>
          <p:nvPr>
            <p:ph idx="14" type="ctrTitle"/>
          </p:nvPr>
        </p:nvSpPr>
        <p:spPr>
          <a:xfrm>
            <a:off x="5880251" y="19151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5" name="Google Shape;75;p14"/>
          <p:cNvSpPr txBox="1"/>
          <p:nvPr>
            <p:ph idx="15" type="subTitle"/>
          </p:nvPr>
        </p:nvSpPr>
        <p:spPr>
          <a:xfrm>
            <a:off x="5831650" y="2722433"/>
            <a:ext cx="22107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FFFFFF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0" y="3288533"/>
            <a:ext cx="9144000" cy="6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b="1"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&amp; some text slide 2">
  <p:cSld name="BIG_NUMBER_2">
    <p:bg>
      <p:bgPr>
        <a:solidFill>
          <a:srgbClr val="FFFFFF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hasCustomPrompt="1" type="title"/>
          </p:nvPr>
        </p:nvSpPr>
        <p:spPr>
          <a:xfrm>
            <a:off x="742950" y="1650800"/>
            <a:ext cx="7729500" cy="26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b="1"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1" name="Google Shape;81;p16"/>
          <p:cNvSpPr txBox="1"/>
          <p:nvPr>
            <p:ph idx="1" type="subTitle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&amp; some text slide 1">
  <p:cSld name="BIG_NUMBER_1">
    <p:bg>
      <p:bgPr>
        <a:solidFill>
          <a:srgbClr val="FFFFF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hasCustomPrompt="1" type="title"/>
          </p:nvPr>
        </p:nvSpPr>
        <p:spPr>
          <a:xfrm>
            <a:off x="742950" y="1110133"/>
            <a:ext cx="7729500" cy="118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4" name="Google Shape;84;p17"/>
          <p:cNvSpPr txBox="1"/>
          <p:nvPr>
            <p:ph idx="1" type="subTitle"/>
          </p:nvPr>
        </p:nvSpPr>
        <p:spPr>
          <a:xfrm>
            <a:off x="1667075" y="1959333"/>
            <a:ext cx="5809800" cy="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5" name="Google Shape;85;p17"/>
          <p:cNvSpPr txBox="1"/>
          <p:nvPr>
            <p:ph hasCustomPrompt="1" idx="2" type="title"/>
          </p:nvPr>
        </p:nvSpPr>
        <p:spPr>
          <a:xfrm>
            <a:off x="742950" y="2608000"/>
            <a:ext cx="7729500" cy="118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6" name="Google Shape;86;p17"/>
          <p:cNvSpPr txBox="1"/>
          <p:nvPr>
            <p:ph idx="3" type="subTitle"/>
          </p:nvPr>
        </p:nvSpPr>
        <p:spPr>
          <a:xfrm>
            <a:off x="1667075" y="3457200"/>
            <a:ext cx="5809800" cy="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7" name="Google Shape;87;p17"/>
          <p:cNvSpPr txBox="1"/>
          <p:nvPr>
            <p:ph hasCustomPrompt="1" idx="4" type="title"/>
          </p:nvPr>
        </p:nvSpPr>
        <p:spPr>
          <a:xfrm>
            <a:off x="742950" y="4105867"/>
            <a:ext cx="7729500" cy="118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8" name="Google Shape;88;p17"/>
          <p:cNvSpPr txBox="1"/>
          <p:nvPr>
            <p:ph idx="5" type="subTitle"/>
          </p:nvPr>
        </p:nvSpPr>
        <p:spPr>
          <a:xfrm>
            <a:off x="1667075" y="4955067"/>
            <a:ext cx="5809800" cy="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bg>
      <p:bgPr>
        <a:solidFill>
          <a:srgbClr val="FFFFFF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frame">
  <p:cSld name="BLANK_1_1">
    <p:bg>
      <p:bgPr>
        <a:solidFill>
          <a:srgbClr val="FFFFFF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quare with title and text">
  <p:cSld name="CUSTOM_1">
    <p:bg>
      <p:bgPr>
        <a:solidFill>
          <a:srgbClr val="FFFFF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93" name="Google Shape;93;p20"/>
          <p:cNvSpPr txBox="1"/>
          <p:nvPr>
            <p:ph idx="1" type="subTitle"/>
          </p:nvPr>
        </p:nvSpPr>
        <p:spPr>
          <a:xfrm>
            <a:off x="737850" y="3015333"/>
            <a:ext cx="36066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" type="secHead">
  <p:cSld name="SECTION_HEADER">
    <p:bg>
      <p:bgPr>
        <a:solidFill>
          <a:srgbClr val="FFFFFF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type="title"/>
          </p:nvPr>
        </p:nvSpPr>
        <p:spPr>
          <a:xfrm>
            <a:off x="4698275" y="253267"/>
            <a:ext cx="53112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" name="Google Shape;12;p3"/>
          <p:cNvSpPr txBox="1"/>
          <p:nvPr>
            <p:ph idx="1" type="subTitle"/>
          </p:nvPr>
        </p:nvSpPr>
        <p:spPr>
          <a:xfrm>
            <a:off x="4696224" y="2279256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3" name="Google Shape;13;p3"/>
          <p:cNvSpPr/>
          <p:nvPr/>
        </p:nvSpPr>
        <p:spPr>
          <a:xfrm>
            <a:off x="4572000" y="496274"/>
            <a:ext cx="2520900" cy="770700"/>
          </a:xfrm>
          <a:prstGeom prst="rect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4" name="Google Shape;14;p3"/>
          <p:cNvSpPr txBox="1"/>
          <p:nvPr>
            <p:ph idx="2" type="title"/>
          </p:nvPr>
        </p:nvSpPr>
        <p:spPr>
          <a:xfrm>
            <a:off x="4696225" y="1534290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3" type="subTitle"/>
          </p:nvPr>
        </p:nvSpPr>
        <p:spPr>
          <a:xfrm>
            <a:off x="4696224" y="3782230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6" name="Google Shape;16;p3"/>
          <p:cNvSpPr txBox="1"/>
          <p:nvPr>
            <p:ph idx="4" type="title"/>
          </p:nvPr>
        </p:nvSpPr>
        <p:spPr>
          <a:xfrm>
            <a:off x="4696225" y="3037257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5" type="subTitle"/>
          </p:nvPr>
        </p:nvSpPr>
        <p:spPr>
          <a:xfrm>
            <a:off x="4696224" y="5289986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8" name="Google Shape;18;p3"/>
          <p:cNvSpPr txBox="1"/>
          <p:nvPr>
            <p:ph idx="6" type="title"/>
          </p:nvPr>
        </p:nvSpPr>
        <p:spPr>
          <a:xfrm>
            <a:off x="4696225" y="4540245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hasCustomPrompt="1" idx="7" type="title"/>
          </p:nvPr>
        </p:nvSpPr>
        <p:spPr>
          <a:xfrm>
            <a:off x="3372225" y="2024367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/>
          <p:nvPr>
            <p:ph hasCustomPrompt="1" idx="8" type="title"/>
          </p:nvPr>
        </p:nvSpPr>
        <p:spPr>
          <a:xfrm>
            <a:off x="3372225" y="3527333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/>
          <p:nvPr>
            <p:ph hasCustomPrompt="1" idx="9" type="title"/>
          </p:nvPr>
        </p:nvSpPr>
        <p:spPr>
          <a:xfrm>
            <a:off x="3372225" y="5030300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with cyan frame">
  <p:cSld name="CUSTOM_1_1_1">
    <p:bg>
      <p:bgPr>
        <a:solidFill>
          <a:srgbClr val="FFFFFF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/>
          <p:nvPr>
            <p:ph type="title"/>
          </p:nvPr>
        </p:nvSpPr>
        <p:spPr>
          <a:xfrm>
            <a:off x="626079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96" name="Google Shape;96;p21"/>
          <p:cNvSpPr txBox="1"/>
          <p:nvPr>
            <p:ph idx="1" type="subTitle"/>
          </p:nvPr>
        </p:nvSpPr>
        <p:spPr>
          <a:xfrm>
            <a:off x="626079" y="3015333"/>
            <a:ext cx="36066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7" name="Google Shape;97;p21"/>
          <p:cNvSpPr txBox="1"/>
          <p:nvPr>
            <p:ph idx="2" type="subTitle"/>
          </p:nvPr>
        </p:nvSpPr>
        <p:spPr>
          <a:xfrm>
            <a:off x="5079304" y="3015333"/>
            <a:ext cx="36066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frame 1">
  <p:cSld name="CUSTOM_1_1_1_1">
    <p:bg>
      <p:bgPr>
        <a:solidFill>
          <a:srgbClr val="FFFF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 ">
  <p:cSld name="CUSTOM_2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/>
          <p:nvPr>
            <p:ph type="title"/>
          </p:nvPr>
        </p:nvSpPr>
        <p:spPr>
          <a:xfrm>
            <a:off x="4696275" y="2300600"/>
            <a:ext cx="30555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01" name="Google Shape;101;p23"/>
          <p:cNvSpPr txBox="1"/>
          <p:nvPr>
            <p:ph idx="1" type="subTitle"/>
          </p:nvPr>
        </p:nvSpPr>
        <p:spPr>
          <a:xfrm>
            <a:off x="4696275" y="3786600"/>
            <a:ext cx="2770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  1">
  <p:cSld name="CUSTOM_2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/>
          <p:nvPr>
            <p:ph type="title"/>
          </p:nvPr>
        </p:nvSpPr>
        <p:spPr>
          <a:xfrm>
            <a:off x="1630100" y="2300600"/>
            <a:ext cx="30555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04" name="Google Shape;104;p24"/>
          <p:cNvSpPr txBox="1"/>
          <p:nvPr>
            <p:ph idx="1" type="subTitle"/>
          </p:nvPr>
        </p:nvSpPr>
        <p:spPr>
          <a:xfrm>
            <a:off x="1915400" y="3786600"/>
            <a:ext cx="2770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">
  <p:cSld name="CUSTOM_7">
    <p:bg>
      <p:bgPr>
        <a:solidFill>
          <a:srgbClr val="D2D700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/>
          <p:nvPr>
            <p:ph type="title"/>
          </p:nvPr>
        </p:nvSpPr>
        <p:spPr>
          <a:xfrm>
            <a:off x="2675900" y="1626713"/>
            <a:ext cx="39261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7" name="Google Shape;107;p25"/>
          <p:cNvSpPr txBox="1"/>
          <p:nvPr>
            <p:ph idx="1" type="subTitle"/>
          </p:nvPr>
        </p:nvSpPr>
        <p:spPr>
          <a:xfrm>
            <a:off x="2675901" y="3397000"/>
            <a:ext cx="31362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frame ">
  <p:cSld name="BLANK_1_1_1">
    <p:bg>
      <p:bgPr>
        <a:noFill/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/>
          <p:nvPr>
            <p:ph type="title"/>
          </p:nvPr>
        </p:nvSpPr>
        <p:spPr>
          <a:xfrm>
            <a:off x="783525" y="2317400"/>
            <a:ext cx="2545800" cy="222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frame  1">
  <p:cSld name="BLANK_1_1_1_1">
    <p:bg>
      <p:bgPr>
        <a:solidFill>
          <a:srgbClr val="85B016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7"/>
          <p:cNvSpPr txBox="1"/>
          <p:nvPr>
            <p:ph type="title"/>
          </p:nvPr>
        </p:nvSpPr>
        <p:spPr>
          <a:xfrm>
            <a:off x="783525" y="828667"/>
            <a:ext cx="7618200" cy="52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2">
    <p:bg>
      <p:bgPr>
        <a:solidFill>
          <a:srgbClr val="FFFFFF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956271" y="253267"/>
            <a:ext cx="53112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subTitle"/>
          </p:nvPr>
        </p:nvSpPr>
        <p:spPr>
          <a:xfrm>
            <a:off x="954225" y="2279300"/>
            <a:ext cx="3367200" cy="33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1 1">
  <p:cSld name="SECTION_HEADER_2_1">
    <p:bg>
      <p:bgPr>
        <a:solidFill>
          <a:srgbClr val="FFFFFF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956273" y="4626067"/>
            <a:ext cx="34830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1">
    <p:bg>
      <p:bgPr>
        <a:solidFill>
          <a:srgbClr val="FFFFFF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570047" y="1325200"/>
            <a:ext cx="30555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" type="subTitle"/>
          </p:nvPr>
        </p:nvSpPr>
        <p:spPr>
          <a:xfrm>
            <a:off x="614775" y="3419700"/>
            <a:ext cx="29208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cxnSp>
        <p:nvCxnSpPr>
          <p:cNvPr id="30" name="Google Shape;30;p6"/>
          <p:cNvCxnSpPr/>
          <p:nvPr/>
        </p:nvCxnSpPr>
        <p:spPr>
          <a:xfrm>
            <a:off x="678525" y="2747433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87EA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CUSTOM">
    <p:bg>
      <p:bgPr>
        <a:solidFill>
          <a:srgbClr val="FFFFFF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idx="1" type="subTitle"/>
          </p:nvPr>
        </p:nvSpPr>
        <p:spPr>
          <a:xfrm>
            <a:off x="1894475" y="1578800"/>
            <a:ext cx="5397600" cy="28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33" name="Google Shape;33;p7"/>
          <p:cNvSpPr txBox="1"/>
          <p:nvPr>
            <p:ph idx="2" type="subTitle"/>
          </p:nvPr>
        </p:nvSpPr>
        <p:spPr>
          <a:xfrm>
            <a:off x="1894475" y="4046067"/>
            <a:ext cx="29208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 slide" type="tx">
  <p:cSld name="TITLE_AND_BODY">
    <p:bg>
      <p:bgPr>
        <a:solidFill>
          <a:srgbClr val="FFFFFF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1636869" y="2539900"/>
            <a:ext cx="5877000" cy="3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11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048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29845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210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esign 1">
  <p:cSld name="TITLE_AND_BODY_2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TITLE_AND_BODY_1">
    <p:bg>
      <p:bgPr>
        <a:solidFill>
          <a:srgbClr val="FFFFFF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type="title"/>
          </p:nvPr>
        </p:nvSpPr>
        <p:spPr>
          <a:xfrm>
            <a:off x="4598900" y="1030800"/>
            <a:ext cx="38880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1" name="Google Shape;41;p10"/>
          <p:cNvSpPr txBox="1"/>
          <p:nvPr>
            <p:ph idx="1" type="subTitle"/>
          </p:nvPr>
        </p:nvSpPr>
        <p:spPr>
          <a:xfrm>
            <a:off x="4598900" y="3957606"/>
            <a:ext cx="29208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b="1" sz="24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●"/>
              <a:defRPr>
                <a:solidFill>
                  <a:srgbClr val="999999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  <a:defRPr>
                <a:solidFill>
                  <a:srgbClr val="999999"/>
                </a:solidFill>
              </a:defRPr>
            </a:lvl2pPr>
            <a:lvl3pPr indent="-3111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■"/>
              <a:defRPr sz="1300">
                <a:solidFill>
                  <a:srgbClr val="999999"/>
                </a:solidFill>
              </a:defRPr>
            </a:lvl3pPr>
            <a:lvl4pPr indent="-3111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  <a:defRPr sz="1300">
                <a:solidFill>
                  <a:srgbClr val="999999"/>
                </a:solidFill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 sz="1200">
                <a:solidFill>
                  <a:srgbClr val="999999"/>
                </a:solidFill>
              </a:defRPr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 sz="1200">
                <a:solidFill>
                  <a:srgbClr val="999999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●"/>
              <a:defRPr sz="1100">
                <a:solidFill>
                  <a:srgbClr val="999999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  <a:defRPr sz="1100">
                <a:solidFill>
                  <a:srgbClr val="999999"/>
                </a:solidFill>
              </a:defRPr>
            </a:lvl8pPr>
            <a:lvl9pPr indent="-2921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rive.google.com/file/d/1pHQNDatjUpKb1nHvBeNOiR8cJUyEQe0Z/view?usp=sharing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azaharatic.es" TargetMode="External"/><Relationship Id="rId4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ojulearning.es/2017/05/the-extraordinaires-design-thinking-y-creatividad-ludica/" TargetMode="External"/><Relationship Id="rId4" Type="http://schemas.openxmlformats.org/officeDocument/2006/relationships/image" Target="../media/image24.png"/><Relationship Id="rId5" Type="http://schemas.openxmlformats.org/officeDocument/2006/relationships/image" Target="../media/image2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jpg"/><Relationship Id="rId4" Type="http://schemas.openxmlformats.org/officeDocument/2006/relationships/hyperlink" Target="http://www.youtube.com/watch?v=tj58q62o43o" TargetMode="External"/><Relationship Id="rId5" Type="http://schemas.openxmlformats.org/officeDocument/2006/relationships/image" Target="../media/image1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twitter.com/search?q=%23crea_intef&amp;src=typed_query&amp;f=live" TargetMode="External"/><Relationship Id="rId4" Type="http://schemas.openxmlformats.org/officeDocument/2006/relationships/hyperlink" Target="http://formacion.intef.es/" TargetMode="External"/><Relationship Id="rId5" Type="http://schemas.openxmlformats.org/officeDocument/2006/relationships/image" Target="../media/image32.jpg"/><Relationship Id="rId6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aprende.intef.es/endirecto/eventos-de-facilitacion/ejemplos-y-referentes-del-design-thinking-en-educacion" TargetMode="External"/><Relationship Id="rId4" Type="http://schemas.openxmlformats.org/officeDocument/2006/relationships/hyperlink" Target="http://www.designthinking.es/inicio/" TargetMode="External"/><Relationship Id="rId9" Type="http://schemas.openxmlformats.org/officeDocument/2006/relationships/hyperlink" Target="https://blogsaverroes.juntadeandalucia.es/merakyunafpdepelicula/2020/04/22/design-thinking/" TargetMode="External"/><Relationship Id="rId5" Type="http://schemas.openxmlformats.org/officeDocument/2006/relationships/hyperlink" Target="https://designthinkingforeducators.com/design-thinking/" TargetMode="External"/><Relationship Id="rId6" Type="http://schemas.openxmlformats.org/officeDocument/2006/relationships/hyperlink" Target="https://es.slideshare.net/SalvadorTaule/design-thinking-para-educadores-espaol" TargetMode="External"/><Relationship Id="rId7" Type="http://schemas.openxmlformats.org/officeDocument/2006/relationships/hyperlink" Target="https://view.genial.ly/5f698840472cd80d17a1b0ba" TargetMode="External"/><Relationship Id="rId8" Type="http://schemas.openxmlformats.org/officeDocument/2006/relationships/hyperlink" Target="https://www.youtube.com/watch?v=Y_wcup1SnQg" TargetMode="External"/><Relationship Id="rId10" Type="http://schemas.openxmlformats.org/officeDocument/2006/relationships/hyperlink" Target="https://ojulearning.es/2017/05/the-extraordinaires-design-thinking-y-creatividad-ludica/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://slidesgo.com/" TargetMode="External"/><Relationship Id="rId4" Type="http://schemas.openxmlformats.org/officeDocument/2006/relationships/hyperlink" Target="https://www.flaticon.com/" TargetMode="External"/><Relationship Id="rId5" Type="http://schemas.openxmlformats.org/officeDocument/2006/relationships/hyperlink" Target="https://www.freepik.com/" TargetMode="External"/><Relationship Id="rId6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hyperlink" Target="https://es.slideshare.net/SalvadorTaule/design-thinking-para-educadores-espaol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/>
          <p:nvPr/>
        </p:nvSpPr>
        <p:spPr>
          <a:xfrm>
            <a:off x="676300" y="428267"/>
            <a:ext cx="4885500" cy="59088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18" name="Google Shape;118;p28"/>
          <p:cNvSpPr txBox="1"/>
          <p:nvPr/>
        </p:nvSpPr>
        <p:spPr>
          <a:xfrm>
            <a:off x="1196600" y="1681175"/>
            <a:ext cx="5544600" cy="2469600"/>
          </a:xfrm>
          <a:prstGeom prst="rect">
            <a:avLst/>
          </a:prstGeom>
          <a:noFill/>
          <a:ln cap="flat" cmpd="sng" w="3810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400">
                <a:solidFill>
                  <a:srgbClr val="434343"/>
                </a:solidFill>
              </a:rPr>
              <a:t>DESIGN THINKING </a:t>
            </a:r>
            <a:endParaRPr b="1" sz="3400">
              <a:solidFill>
                <a:srgbClr val="434343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400">
                <a:solidFill>
                  <a:srgbClr val="434343"/>
                </a:solidFill>
              </a:rPr>
              <a:t>EN EDUCACIÓN</a:t>
            </a:r>
            <a:endParaRPr b="1" sz="3400">
              <a:solidFill>
                <a:srgbClr val="434343"/>
              </a:solidFill>
            </a:endParaRPr>
          </a:p>
        </p:txBody>
      </p:sp>
      <p:sp>
        <p:nvSpPr>
          <p:cNvPr id="119" name="Google Shape;119;p28"/>
          <p:cNvSpPr txBox="1"/>
          <p:nvPr/>
        </p:nvSpPr>
        <p:spPr>
          <a:xfrm>
            <a:off x="1107400" y="4342650"/>
            <a:ext cx="43278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Ponente: Azahara G. Peralta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Conductora</a:t>
            </a:r>
            <a:r>
              <a:rPr lang="es">
                <a:solidFill>
                  <a:srgbClr val="FFFFFF"/>
                </a:solidFill>
              </a:rPr>
              <a:t>: María Sánchez (Innovación UNIA)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Fecha: 28/09/2020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0" name="Google Shape;120;p28"/>
          <p:cNvSpPr txBox="1"/>
          <p:nvPr/>
        </p:nvSpPr>
        <p:spPr>
          <a:xfrm>
            <a:off x="1127644" y="918740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434343"/>
                </a:solidFill>
                <a:highlight>
                  <a:srgbClr val="FFFFFF"/>
                </a:highlight>
              </a:rPr>
              <a:t>#WEBINARSUNIA</a:t>
            </a:r>
            <a:endParaRPr sz="180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  <p:pic>
        <p:nvPicPr>
          <p:cNvPr id="121" name="Google Shape;12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300" y="6403123"/>
            <a:ext cx="668151" cy="2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8"/>
          <p:cNvSpPr txBox="1"/>
          <p:nvPr/>
        </p:nvSpPr>
        <p:spPr>
          <a:xfrm>
            <a:off x="1107791" y="5462347"/>
            <a:ext cx="42651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434343"/>
                </a:solidFill>
              </a:rPr>
              <a:t>Webinars sobre e-learning, innovación y competencias digitales. Plan de formación, apoyo y reconocimiento al profesorado 2020-21</a:t>
            </a:r>
            <a:endParaRPr sz="1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434343"/>
                </a:solidFill>
              </a:rPr>
              <a:t>Área de Innovación (@uniainnova)/ Vicerrectorado de Innovación Docente y Digitalización. Universidad Internacional de Andalucía</a:t>
            </a:r>
            <a:endParaRPr sz="9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123" name="Google Shape;12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2225" y="5213688"/>
            <a:ext cx="1375425" cy="13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7"/>
          <p:cNvSpPr/>
          <p:nvPr/>
        </p:nvSpPr>
        <p:spPr>
          <a:xfrm>
            <a:off x="0" y="2027100"/>
            <a:ext cx="6352800" cy="48309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7"/>
          <p:cNvSpPr txBox="1"/>
          <p:nvPr>
            <p:ph idx="1" type="subTitle"/>
          </p:nvPr>
        </p:nvSpPr>
        <p:spPr>
          <a:xfrm>
            <a:off x="758400" y="3402000"/>
            <a:ext cx="4289700" cy="26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“Dame seis horas para cortar un árbol y pasaré las cuatro primeras afilando el hacha.</a:t>
            </a:r>
            <a:r>
              <a:rPr i="0" lang="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i="0" sz="2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7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7"/>
          <p:cNvSpPr txBox="1"/>
          <p:nvPr>
            <p:ph idx="4294967295" type="title"/>
          </p:nvPr>
        </p:nvSpPr>
        <p:spPr>
          <a:xfrm>
            <a:off x="3375900" y="6071150"/>
            <a:ext cx="4471200" cy="7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2500"/>
              <a:t>Abraham Lincoln</a:t>
            </a:r>
            <a:r>
              <a:rPr lang="es" sz="3600"/>
              <a:t> </a:t>
            </a:r>
            <a:endParaRPr b="1" sz="3600"/>
          </a:p>
        </p:txBody>
      </p:sp>
      <p:pic>
        <p:nvPicPr>
          <p:cNvPr id="208" name="Google Shape;20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1250" y="0"/>
            <a:ext cx="3816925" cy="480932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7"/>
          <p:cNvSpPr txBox="1"/>
          <p:nvPr>
            <p:ph idx="4294967295" type="title"/>
          </p:nvPr>
        </p:nvSpPr>
        <p:spPr>
          <a:xfrm>
            <a:off x="374400" y="638100"/>
            <a:ext cx="5057700" cy="7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600"/>
              <a:t>Antes de comenzar...</a:t>
            </a:r>
            <a:endParaRPr b="1" sz="3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8"/>
          <p:cNvPicPr preferRelativeResize="0"/>
          <p:nvPr/>
        </p:nvPicPr>
        <p:blipFill rotWithShape="1">
          <a:blip r:embed="rId3">
            <a:alphaModFix/>
          </a:blip>
          <a:srcRect b="3301" l="2021" r="2165" t="2642"/>
          <a:stretch/>
        </p:blipFill>
        <p:spPr>
          <a:xfrm>
            <a:off x="1084450" y="2298225"/>
            <a:ext cx="6799875" cy="369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8"/>
          <p:cNvSpPr txBox="1"/>
          <p:nvPr>
            <p:ph type="title"/>
          </p:nvPr>
        </p:nvSpPr>
        <p:spPr>
          <a:xfrm>
            <a:off x="1084450" y="900675"/>
            <a:ext cx="6674100" cy="65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1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lang="es"/>
              <a:t>EMPATIZAR: comprensión y análisis de las personas usuarias.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"/>
          <p:cNvSpPr txBox="1"/>
          <p:nvPr>
            <p:ph type="title"/>
          </p:nvPr>
        </p:nvSpPr>
        <p:spPr>
          <a:xfrm>
            <a:off x="1084450" y="958500"/>
            <a:ext cx="75234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2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lang="es"/>
              <a:t>DEFINIR</a:t>
            </a:r>
            <a:r>
              <a:rPr lang="es"/>
              <a:t>: tras el análisis de la fase de empatización, se identifica y concreta el problema a abordar. 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221" name="Google Shape;221;p39"/>
          <p:cNvPicPr preferRelativeResize="0"/>
          <p:nvPr/>
        </p:nvPicPr>
        <p:blipFill rotWithShape="1">
          <a:blip r:embed="rId3">
            <a:alphaModFix/>
          </a:blip>
          <a:srcRect b="15848" l="22315" r="17761" t="24414"/>
          <a:stretch/>
        </p:blipFill>
        <p:spPr>
          <a:xfrm>
            <a:off x="1084450" y="1817950"/>
            <a:ext cx="7523400" cy="455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/>
          <p:nvPr>
            <p:ph type="title"/>
          </p:nvPr>
        </p:nvSpPr>
        <p:spPr>
          <a:xfrm>
            <a:off x="1084450" y="900675"/>
            <a:ext cx="7523400" cy="65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3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lang="es"/>
              <a:t>IDEAR</a:t>
            </a:r>
            <a:r>
              <a:rPr lang="es"/>
              <a:t>: generación de ideas para el encuentro de la solución al problema.  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227" name="Google Shape;227;p4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8738" y="1876450"/>
            <a:ext cx="7434824" cy="462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600" y="904500"/>
            <a:ext cx="8124825" cy="522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400" y="1711875"/>
            <a:ext cx="8286750" cy="39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688" y="1522875"/>
            <a:ext cx="8048625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00" y="3816225"/>
            <a:ext cx="8077200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4"/>
          <p:cNvSpPr txBox="1"/>
          <p:nvPr>
            <p:ph type="title"/>
          </p:nvPr>
        </p:nvSpPr>
        <p:spPr>
          <a:xfrm>
            <a:off x="1101188" y="1066150"/>
            <a:ext cx="7523400" cy="65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4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lang="es"/>
              <a:t>PROTOTIPAR</a:t>
            </a:r>
            <a:r>
              <a:rPr lang="es"/>
              <a:t>: crear un prototipo (primer modelo u objeto que se diseña) que dé solución al problema. 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49" name="Google Shape;249;p44"/>
          <p:cNvSpPr/>
          <p:nvPr/>
        </p:nvSpPr>
        <p:spPr>
          <a:xfrm>
            <a:off x="3405752" y="4895126"/>
            <a:ext cx="687505" cy="872279"/>
          </a:xfrm>
          <a:custGeom>
            <a:rect b="b" l="l" r="r" t="t"/>
            <a:pathLst>
              <a:path extrusionOk="0" h="19326" w="15853">
                <a:moveTo>
                  <a:pt x="9627" y="1133"/>
                </a:moveTo>
                <a:cubicBezTo>
                  <a:pt x="9938" y="1133"/>
                  <a:pt x="10191" y="1387"/>
                  <a:pt x="10191" y="1701"/>
                </a:cubicBezTo>
                <a:lnTo>
                  <a:pt x="10191" y="2265"/>
                </a:lnTo>
                <a:lnTo>
                  <a:pt x="1133" y="2265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0191" y="3398"/>
                </a:moveTo>
                <a:lnTo>
                  <a:pt x="10191" y="8063"/>
                </a:lnTo>
                <a:cubicBezTo>
                  <a:pt x="10009" y="7998"/>
                  <a:pt x="9817" y="7965"/>
                  <a:pt x="9625" y="7965"/>
                </a:cubicBezTo>
                <a:cubicBezTo>
                  <a:pt x="9434" y="7965"/>
                  <a:pt x="9242" y="7998"/>
                  <a:pt x="9059" y="8063"/>
                </a:cubicBezTo>
                <a:lnTo>
                  <a:pt x="9059" y="6230"/>
                </a:lnTo>
                <a:cubicBezTo>
                  <a:pt x="9059" y="5291"/>
                  <a:pt x="8298" y="4530"/>
                  <a:pt x="7362" y="4530"/>
                </a:cubicBezTo>
                <a:cubicBezTo>
                  <a:pt x="6423" y="4530"/>
                  <a:pt x="5662" y="5291"/>
                  <a:pt x="5662" y="6230"/>
                </a:cubicBezTo>
                <a:lnTo>
                  <a:pt x="5662" y="10285"/>
                </a:lnTo>
                <a:cubicBezTo>
                  <a:pt x="4346" y="10557"/>
                  <a:pt x="3401" y="11716"/>
                  <a:pt x="3398" y="13060"/>
                </a:cubicBezTo>
                <a:lnTo>
                  <a:pt x="3398" y="14231"/>
                </a:lnTo>
                <a:cubicBezTo>
                  <a:pt x="3398" y="14419"/>
                  <a:pt x="3404" y="14609"/>
                  <a:pt x="3413" y="14796"/>
                </a:cubicBezTo>
                <a:lnTo>
                  <a:pt x="1133" y="14796"/>
                </a:lnTo>
                <a:lnTo>
                  <a:pt x="1133" y="3398"/>
                </a:lnTo>
                <a:close/>
                <a:moveTo>
                  <a:pt x="3543" y="15928"/>
                </a:moveTo>
                <a:cubicBezTo>
                  <a:pt x="3606" y="16312"/>
                  <a:pt x="3694" y="16689"/>
                  <a:pt x="3802" y="17061"/>
                </a:cubicBezTo>
                <a:lnTo>
                  <a:pt x="1701" y="17061"/>
                </a:lnTo>
                <a:cubicBezTo>
                  <a:pt x="1387" y="17061"/>
                  <a:pt x="1133" y="16807"/>
                  <a:pt x="1133" y="16496"/>
                </a:cubicBezTo>
                <a:lnTo>
                  <a:pt x="1133" y="15928"/>
                </a:lnTo>
                <a:close/>
                <a:moveTo>
                  <a:pt x="7362" y="5662"/>
                </a:moveTo>
                <a:cubicBezTo>
                  <a:pt x="7673" y="5662"/>
                  <a:pt x="7927" y="5916"/>
                  <a:pt x="7927" y="6230"/>
                </a:cubicBezTo>
                <a:lnTo>
                  <a:pt x="7927" y="11928"/>
                </a:lnTo>
                <a:cubicBezTo>
                  <a:pt x="7927" y="12242"/>
                  <a:pt x="8181" y="12492"/>
                  <a:pt x="8495" y="12492"/>
                </a:cubicBezTo>
                <a:cubicBezTo>
                  <a:pt x="8806" y="12492"/>
                  <a:pt x="9059" y="12242"/>
                  <a:pt x="9059" y="11928"/>
                </a:cubicBezTo>
                <a:lnTo>
                  <a:pt x="9059" y="9663"/>
                </a:lnTo>
                <a:cubicBezTo>
                  <a:pt x="9059" y="9349"/>
                  <a:pt x="9313" y="9098"/>
                  <a:pt x="9627" y="9098"/>
                </a:cubicBezTo>
                <a:cubicBezTo>
                  <a:pt x="9938" y="9098"/>
                  <a:pt x="10191" y="9349"/>
                  <a:pt x="10191" y="9663"/>
                </a:cubicBezTo>
                <a:lnTo>
                  <a:pt x="10191" y="11928"/>
                </a:lnTo>
                <a:cubicBezTo>
                  <a:pt x="10191" y="12242"/>
                  <a:pt x="10445" y="12492"/>
                  <a:pt x="10759" y="12492"/>
                </a:cubicBezTo>
                <a:cubicBezTo>
                  <a:pt x="11070" y="12492"/>
                  <a:pt x="11324" y="12242"/>
                  <a:pt x="11324" y="11928"/>
                </a:cubicBezTo>
                <a:lnTo>
                  <a:pt x="11324" y="10795"/>
                </a:lnTo>
                <a:cubicBezTo>
                  <a:pt x="11324" y="10481"/>
                  <a:pt x="11577" y="10231"/>
                  <a:pt x="11891" y="10231"/>
                </a:cubicBezTo>
                <a:cubicBezTo>
                  <a:pt x="12202" y="10231"/>
                  <a:pt x="12456" y="10481"/>
                  <a:pt x="12456" y="10795"/>
                </a:cubicBezTo>
                <a:lnTo>
                  <a:pt x="12456" y="13060"/>
                </a:lnTo>
                <a:cubicBezTo>
                  <a:pt x="12456" y="13374"/>
                  <a:pt x="12710" y="13625"/>
                  <a:pt x="13024" y="13625"/>
                </a:cubicBezTo>
                <a:cubicBezTo>
                  <a:pt x="13335" y="13625"/>
                  <a:pt x="13588" y="13374"/>
                  <a:pt x="13588" y="13060"/>
                </a:cubicBezTo>
                <a:lnTo>
                  <a:pt x="13588" y="11928"/>
                </a:lnTo>
                <a:cubicBezTo>
                  <a:pt x="13588" y="11614"/>
                  <a:pt x="13842" y="11363"/>
                  <a:pt x="14156" y="11363"/>
                </a:cubicBezTo>
                <a:cubicBezTo>
                  <a:pt x="14467" y="11363"/>
                  <a:pt x="14721" y="11614"/>
                  <a:pt x="14721" y="11928"/>
                </a:cubicBezTo>
                <a:lnTo>
                  <a:pt x="14721" y="14231"/>
                </a:lnTo>
                <a:cubicBezTo>
                  <a:pt x="14718" y="15602"/>
                  <a:pt x="14407" y="16958"/>
                  <a:pt x="13806" y="18193"/>
                </a:cubicBezTo>
                <a:lnTo>
                  <a:pt x="5448" y="18193"/>
                </a:lnTo>
                <a:cubicBezTo>
                  <a:pt x="4844" y="16958"/>
                  <a:pt x="4533" y="15602"/>
                  <a:pt x="4530" y="14231"/>
                </a:cubicBezTo>
                <a:lnTo>
                  <a:pt x="4530" y="13060"/>
                </a:lnTo>
                <a:cubicBezTo>
                  <a:pt x="4530" y="12341"/>
                  <a:pt x="4983" y="11698"/>
                  <a:pt x="5662" y="11460"/>
                </a:cubicBezTo>
                <a:lnTo>
                  <a:pt x="5662" y="14231"/>
                </a:lnTo>
                <a:cubicBezTo>
                  <a:pt x="5662" y="14542"/>
                  <a:pt x="5916" y="14796"/>
                  <a:pt x="6230" y="14796"/>
                </a:cubicBezTo>
                <a:cubicBezTo>
                  <a:pt x="6541" y="14796"/>
                  <a:pt x="6795" y="14542"/>
                  <a:pt x="6795" y="14231"/>
                </a:cubicBezTo>
                <a:lnTo>
                  <a:pt x="6795" y="6230"/>
                </a:lnTo>
                <a:cubicBezTo>
                  <a:pt x="6795" y="5916"/>
                  <a:pt x="7048" y="5662"/>
                  <a:pt x="7362" y="5662"/>
                </a:cubicBez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6496"/>
                </a:lnTo>
                <a:cubicBezTo>
                  <a:pt x="1" y="17432"/>
                  <a:pt x="762" y="18193"/>
                  <a:pt x="1701" y="18193"/>
                </a:cubicBezTo>
                <a:lnTo>
                  <a:pt x="4204" y="18193"/>
                </a:lnTo>
                <a:cubicBezTo>
                  <a:pt x="4285" y="18389"/>
                  <a:pt x="4376" y="18582"/>
                  <a:pt x="4470" y="18773"/>
                </a:cubicBezTo>
                <a:lnTo>
                  <a:pt x="4590" y="19011"/>
                </a:lnTo>
                <a:cubicBezTo>
                  <a:pt x="4687" y="19204"/>
                  <a:pt x="4880" y="19325"/>
                  <a:pt x="5098" y="19325"/>
                </a:cubicBezTo>
                <a:lnTo>
                  <a:pt x="14156" y="19325"/>
                </a:lnTo>
                <a:cubicBezTo>
                  <a:pt x="14370" y="19325"/>
                  <a:pt x="14564" y="19204"/>
                  <a:pt x="14660" y="19011"/>
                </a:cubicBezTo>
                <a:lnTo>
                  <a:pt x="14781" y="18773"/>
                </a:lnTo>
                <a:cubicBezTo>
                  <a:pt x="15485" y="17363"/>
                  <a:pt x="15850" y="15808"/>
                  <a:pt x="15853" y="14231"/>
                </a:cubicBezTo>
                <a:lnTo>
                  <a:pt x="15853" y="11928"/>
                </a:lnTo>
                <a:cubicBezTo>
                  <a:pt x="15853" y="10953"/>
                  <a:pt x="15054" y="10228"/>
                  <a:pt x="14155" y="10228"/>
                </a:cubicBezTo>
                <a:cubicBezTo>
                  <a:pt x="13949" y="10228"/>
                  <a:pt x="13737" y="10266"/>
                  <a:pt x="13528" y="10348"/>
                </a:cubicBezTo>
                <a:cubicBezTo>
                  <a:pt x="13326" y="9609"/>
                  <a:pt x="12655" y="9098"/>
                  <a:pt x="11891" y="9098"/>
                </a:cubicBezTo>
                <a:cubicBezTo>
                  <a:pt x="11883" y="9098"/>
                  <a:pt x="11875" y="9098"/>
                  <a:pt x="11867" y="9098"/>
                </a:cubicBezTo>
                <a:cubicBezTo>
                  <a:pt x="11682" y="9098"/>
                  <a:pt x="11497" y="9131"/>
                  <a:pt x="11324" y="9195"/>
                </a:cubicBezTo>
                <a:lnTo>
                  <a:pt x="11324" y="1701"/>
                </a:lnTo>
                <a:cubicBezTo>
                  <a:pt x="11324" y="762"/>
                  <a:pt x="10563" y="1"/>
                  <a:pt x="962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</p:txBody>
      </p:sp>
      <p:grpSp>
        <p:nvGrpSpPr>
          <p:cNvPr id="250" name="Google Shape;250;p44"/>
          <p:cNvGrpSpPr/>
          <p:nvPr/>
        </p:nvGrpSpPr>
        <p:grpSpPr>
          <a:xfrm>
            <a:off x="4551421" y="2409884"/>
            <a:ext cx="622941" cy="568573"/>
            <a:chOff x="2081650" y="2050750"/>
            <a:chExt cx="483125" cy="424625"/>
          </a:xfrm>
        </p:grpSpPr>
        <p:sp>
          <p:nvSpPr>
            <p:cNvPr id="251" name="Google Shape;251;p44"/>
            <p:cNvSpPr/>
            <p:nvPr/>
          </p:nvSpPr>
          <p:spPr>
            <a:xfrm>
              <a:off x="2081650" y="2050750"/>
              <a:ext cx="483125" cy="424625"/>
            </a:xfrm>
            <a:custGeom>
              <a:rect b="b" l="l" r="r" t="t"/>
              <a:pathLst>
                <a:path extrusionOk="0" h="16985" w="19325">
                  <a:moveTo>
                    <a:pt x="5662" y="1402"/>
                  </a:moveTo>
                  <a:lnTo>
                    <a:pt x="5662" y="13770"/>
                  </a:lnTo>
                  <a:lnTo>
                    <a:pt x="1133" y="15581"/>
                  </a:lnTo>
                  <a:lnTo>
                    <a:pt x="1133" y="3214"/>
                  </a:lnTo>
                  <a:lnTo>
                    <a:pt x="5662" y="1402"/>
                  </a:lnTo>
                  <a:close/>
                  <a:moveTo>
                    <a:pt x="18192" y="1402"/>
                  </a:moveTo>
                  <a:lnTo>
                    <a:pt x="18192" y="13770"/>
                  </a:lnTo>
                  <a:lnTo>
                    <a:pt x="13663" y="15581"/>
                  </a:lnTo>
                  <a:lnTo>
                    <a:pt x="13663" y="3214"/>
                  </a:lnTo>
                  <a:lnTo>
                    <a:pt x="18192" y="1402"/>
                  </a:lnTo>
                  <a:close/>
                  <a:moveTo>
                    <a:pt x="6794" y="1348"/>
                  </a:moveTo>
                  <a:lnTo>
                    <a:pt x="12531" y="3241"/>
                  </a:lnTo>
                  <a:lnTo>
                    <a:pt x="12531" y="9464"/>
                  </a:lnTo>
                  <a:lnTo>
                    <a:pt x="12510" y="9461"/>
                  </a:lnTo>
                  <a:cubicBezTo>
                    <a:pt x="12205" y="9437"/>
                    <a:pt x="11903" y="9364"/>
                    <a:pt x="11619" y="9244"/>
                  </a:cubicBezTo>
                  <a:cubicBezTo>
                    <a:pt x="11548" y="9214"/>
                    <a:pt x="11474" y="9200"/>
                    <a:pt x="11401" y="9200"/>
                  </a:cubicBezTo>
                  <a:cubicBezTo>
                    <a:pt x="11181" y="9200"/>
                    <a:pt x="10970" y="9330"/>
                    <a:pt x="10879" y="9546"/>
                  </a:cubicBezTo>
                  <a:cubicBezTo>
                    <a:pt x="10759" y="9832"/>
                    <a:pt x="10891" y="10165"/>
                    <a:pt x="11178" y="10288"/>
                  </a:cubicBezTo>
                  <a:cubicBezTo>
                    <a:pt x="11574" y="10454"/>
                    <a:pt x="11994" y="10557"/>
                    <a:pt x="12422" y="10590"/>
                  </a:cubicBezTo>
                  <a:lnTo>
                    <a:pt x="12468" y="10590"/>
                  </a:lnTo>
                  <a:cubicBezTo>
                    <a:pt x="12489" y="10590"/>
                    <a:pt x="12510" y="10587"/>
                    <a:pt x="12531" y="10584"/>
                  </a:cubicBezTo>
                  <a:lnTo>
                    <a:pt x="12531" y="15633"/>
                  </a:lnTo>
                  <a:lnTo>
                    <a:pt x="6794" y="13746"/>
                  </a:lnTo>
                  <a:lnTo>
                    <a:pt x="6794" y="6774"/>
                  </a:lnTo>
                  <a:cubicBezTo>
                    <a:pt x="6951" y="6777"/>
                    <a:pt x="7105" y="6795"/>
                    <a:pt x="7259" y="6822"/>
                  </a:cubicBezTo>
                  <a:cubicBezTo>
                    <a:pt x="7295" y="6828"/>
                    <a:pt x="7331" y="6834"/>
                    <a:pt x="7368" y="6834"/>
                  </a:cubicBezTo>
                  <a:cubicBezTo>
                    <a:pt x="7658" y="6831"/>
                    <a:pt x="7902" y="6611"/>
                    <a:pt x="7929" y="6321"/>
                  </a:cubicBezTo>
                  <a:cubicBezTo>
                    <a:pt x="7957" y="6028"/>
                    <a:pt x="7760" y="5765"/>
                    <a:pt x="7473" y="5711"/>
                  </a:cubicBezTo>
                  <a:cubicBezTo>
                    <a:pt x="7250" y="5669"/>
                    <a:pt x="7020" y="5644"/>
                    <a:pt x="6794" y="5641"/>
                  </a:cubicBezTo>
                  <a:lnTo>
                    <a:pt x="6794" y="1348"/>
                  </a:lnTo>
                  <a:close/>
                  <a:moveTo>
                    <a:pt x="18757" y="0"/>
                  </a:moveTo>
                  <a:cubicBezTo>
                    <a:pt x="18687" y="0"/>
                    <a:pt x="18616" y="13"/>
                    <a:pt x="18549" y="40"/>
                  </a:cubicBezTo>
                  <a:lnTo>
                    <a:pt x="13077" y="2229"/>
                  </a:lnTo>
                  <a:lnTo>
                    <a:pt x="6405" y="28"/>
                  </a:lnTo>
                  <a:cubicBezTo>
                    <a:pt x="6395" y="25"/>
                    <a:pt x="6386" y="25"/>
                    <a:pt x="6380" y="22"/>
                  </a:cubicBezTo>
                  <a:cubicBezTo>
                    <a:pt x="6371" y="19"/>
                    <a:pt x="6359" y="16"/>
                    <a:pt x="6347" y="13"/>
                  </a:cubicBezTo>
                  <a:lnTo>
                    <a:pt x="6311" y="7"/>
                  </a:lnTo>
                  <a:cubicBezTo>
                    <a:pt x="6302" y="7"/>
                    <a:pt x="6290" y="4"/>
                    <a:pt x="6281" y="4"/>
                  </a:cubicBezTo>
                  <a:lnTo>
                    <a:pt x="6211" y="4"/>
                  </a:lnTo>
                  <a:cubicBezTo>
                    <a:pt x="6199" y="4"/>
                    <a:pt x="6187" y="4"/>
                    <a:pt x="6172" y="7"/>
                  </a:cubicBezTo>
                  <a:cubicBezTo>
                    <a:pt x="6166" y="9"/>
                    <a:pt x="6161" y="9"/>
                    <a:pt x="6157" y="9"/>
                  </a:cubicBezTo>
                  <a:cubicBezTo>
                    <a:pt x="6152" y="9"/>
                    <a:pt x="6148" y="9"/>
                    <a:pt x="6142" y="10"/>
                  </a:cubicBezTo>
                  <a:cubicBezTo>
                    <a:pt x="6133" y="13"/>
                    <a:pt x="6118" y="13"/>
                    <a:pt x="6106" y="16"/>
                  </a:cubicBezTo>
                  <a:lnTo>
                    <a:pt x="6075" y="22"/>
                  </a:lnTo>
                  <a:cubicBezTo>
                    <a:pt x="6063" y="28"/>
                    <a:pt x="6048" y="31"/>
                    <a:pt x="6036" y="37"/>
                  </a:cubicBezTo>
                  <a:cubicBezTo>
                    <a:pt x="6027" y="40"/>
                    <a:pt x="6021" y="40"/>
                    <a:pt x="6015" y="43"/>
                  </a:cubicBezTo>
                  <a:lnTo>
                    <a:pt x="354" y="2308"/>
                  </a:lnTo>
                  <a:cubicBezTo>
                    <a:pt x="139" y="2396"/>
                    <a:pt x="0" y="2601"/>
                    <a:pt x="0" y="2830"/>
                  </a:cubicBezTo>
                  <a:lnTo>
                    <a:pt x="0" y="16418"/>
                  </a:lnTo>
                  <a:cubicBezTo>
                    <a:pt x="0" y="16744"/>
                    <a:pt x="267" y="16984"/>
                    <a:pt x="566" y="16984"/>
                  </a:cubicBezTo>
                  <a:cubicBezTo>
                    <a:pt x="635" y="16984"/>
                    <a:pt x="706" y="16971"/>
                    <a:pt x="776" y="16943"/>
                  </a:cubicBezTo>
                  <a:lnTo>
                    <a:pt x="6248" y="14754"/>
                  </a:lnTo>
                  <a:lnTo>
                    <a:pt x="12917" y="16952"/>
                  </a:lnTo>
                  <a:cubicBezTo>
                    <a:pt x="12933" y="16958"/>
                    <a:pt x="12951" y="16964"/>
                    <a:pt x="12966" y="16967"/>
                  </a:cubicBezTo>
                  <a:cubicBezTo>
                    <a:pt x="13008" y="16976"/>
                    <a:pt x="13050" y="16983"/>
                    <a:pt x="13096" y="16983"/>
                  </a:cubicBezTo>
                  <a:lnTo>
                    <a:pt x="13099" y="16983"/>
                  </a:lnTo>
                  <a:cubicBezTo>
                    <a:pt x="13156" y="16983"/>
                    <a:pt x="13213" y="16973"/>
                    <a:pt x="13271" y="16955"/>
                  </a:cubicBezTo>
                  <a:cubicBezTo>
                    <a:pt x="13283" y="16952"/>
                    <a:pt x="13295" y="16946"/>
                    <a:pt x="13307" y="16940"/>
                  </a:cubicBezTo>
                  <a:lnTo>
                    <a:pt x="18965" y="14676"/>
                  </a:lnTo>
                  <a:cubicBezTo>
                    <a:pt x="19183" y="14591"/>
                    <a:pt x="19325" y="14386"/>
                    <a:pt x="19325" y="14153"/>
                  </a:cubicBezTo>
                  <a:lnTo>
                    <a:pt x="19325" y="566"/>
                  </a:lnTo>
                  <a:cubicBezTo>
                    <a:pt x="19325" y="379"/>
                    <a:pt x="19231" y="203"/>
                    <a:pt x="19077" y="98"/>
                  </a:cubicBezTo>
                  <a:cubicBezTo>
                    <a:pt x="18981" y="33"/>
                    <a:pt x="18869" y="0"/>
                    <a:pt x="187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</a:endParaRPr>
            </a:p>
          </p:txBody>
        </p:sp>
        <p:sp>
          <p:nvSpPr>
            <p:cNvPr id="252" name="Google Shape;252;p44"/>
            <p:cNvSpPr/>
            <p:nvPr/>
          </p:nvSpPr>
          <p:spPr>
            <a:xfrm>
              <a:off x="2136375" y="2292025"/>
              <a:ext cx="36400" cy="41975"/>
            </a:xfrm>
            <a:custGeom>
              <a:rect b="b" l="l" r="r" t="t"/>
              <a:pathLst>
                <a:path extrusionOk="0" h="1679" w="1456">
                  <a:moveTo>
                    <a:pt x="820" y="1"/>
                  </a:moveTo>
                  <a:cubicBezTo>
                    <a:pt x="583" y="1"/>
                    <a:pt x="361" y="151"/>
                    <a:pt x="284" y="390"/>
                  </a:cubicBezTo>
                  <a:lnTo>
                    <a:pt x="103" y="927"/>
                  </a:lnTo>
                  <a:cubicBezTo>
                    <a:pt x="0" y="1223"/>
                    <a:pt x="160" y="1549"/>
                    <a:pt x="459" y="1649"/>
                  </a:cubicBezTo>
                  <a:cubicBezTo>
                    <a:pt x="519" y="1669"/>
                    <a:pt x="579" y="1678"/>
                    <a:pt x="639" y="1678"/>
                  </a:cubicBezTo>
                  <a:cubicBezTo>
                    <a:pt x="878" y="1678"/>
                    <a:pt x="1101" y="1525"/>
                    <a:pt x="1178" y="1284"/>
                  </a:cubicBezTo>
                  <a:lnTo>
                    <a:pt x="1356" y="746"/>
                  </a:lnTo>
                  <a:cubicBezTo>
                    <a:pt x="1456" y="450"/>
                    <a:pt x="1296" y="130"/>
                    <a:pt x="1000" y="30"/>
                  </a:cubicBezTo>
                  <a:cubicBezTo>
                    <a:pt x="940" y="10"/>
                    <a:pt x="880" y="1"/>
                    <a:pt x="8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</a:endParaRPr>
            </a:p>
          </p:txBody>
        </p:sp>
        <p:sp>
          <p:nvSpPr>
            <p:cNvPr id="253" name="Google Shape;253;p44"/>
            <p:cNvSpPr/>
            <p:nvPr/>
          </p:nvSpPr>
          <p:spPr>
            <a:xfrm>
              <a:off x="2296850" y="2220800"/>
              <a:ext cx="46075" cy="51650"/>
            </a:xfrm>
            <a:custGeom>
              <a:rect b="b" l="l" r="r" t="t"/>
              <a:pathLst>
                <a:path extrusionOk="0" h="2066" w="1843">
                  <a:moveTo>
                    <a:pt x="634" y="1"/>
                  </a:moveTo>
                  <a:cubicBezTo>
                    <a:pt x="506" y="1"/>
                    <a:pt x="378" y="44"/>
                    <a:pt x="272" y="132"/>
                  </a:cubicBezTo>
                  <a:cubicBezTo>
                    <a:pt x="37" y="331"/>
                    <a:pt x="1" y="681"/>
                    <a:pt x="194" y="920"/>
                  </a:cubicBezTo>
                  <a:cubicBezTo>
                    <a:pt x="354" y="1113"/>
                    <a:pt x="487" y="1327"/>
                    <a:pt x="593" y="1557"/>
                  </a:cubicBezTo>
                  <a:cubicBezTo>
                    <a:pt x="626" y="1626"/>
                    <a:pt x="662" y="1696"/>
                    <a:pt x="698" y="1765"/>
                  </a:cubicBezTo>
                  <a:cubicBezTo>
                    <a:pt x="798" y="1957"/>
                    <a:pt x="993" y="2065"/>
                    <a:pt x="1195" y="2065"/>
                  </a:cubicBezTo>
                  <a:cubicBezTo>
                    <a:pt x="1285" y="2065"/>
                    <a:pt x="1377" y="2044"/>
                    <a:pt x="1462" y="1998"/>
                  </a:cubicBezTo>
                  <a:cubicBezTo>
                    <a:pt x="1740" y="1853"/>
                    <a:pt x="1843" y="1509"/>
                    <a:pt x="1698" y="1234"/>
                  </a:cubicBezTo>
                  <a:cubicBezTo>
                    <a:pt x="1670" y="1183"/>
                    <a:pt x="1643" y="1131"/>
                    <a:pt x="1622" y="1083"/>
                  </a:cubicBezTo>
                  <a:cubicBezTo>
                    <a:pt x="1474" y="763"/>
                    <a:pt x="1287" y="464"/>
                    <a:pt x="1061" y="195"/>
                  </a:cubicBezTo>
                  <a:cubicBezTo>
                    <a:pt x="949" y="67"/>
                    <a:pt x="792" y="1"/>
                    <a:pt x="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</a:endParaRPr>
            </a:p>
          </p:txBody>
        </p:sp>
        <p:sp>
          <p:nvSpPr>
            <p:cNvPr id="254" name="Google Shape;254;p44"/>
            <p:cNvSpPr/>
            <p:nvPr/>
          </p:nvSpPr>
          <p:spPr>
            <a:xfrm>
              <a:off x="2158650" y="2216775"/>
              <a:ext cx="47275" cy="51425"/>
            </a:xfrm>
            <a:custGeom>
              <a:rect b="b" l="l" r="r" t="t"/>
              <a:pathLst>
                <a:path extrusionOk="0" h="2057" w="1891">
                  <a:moveTo>
                    <a:pt x="1264" y="1"/>
                  </a:moveTo>
                  <a:cubicBezTo>
                    <a:pt x="1109" y="1"/>
                    <a:pt x="955" y="63"/>
                    <a:pt x="843" y="187"/>
                  </a:cubicBezTo>
                  <a:lnTo>
                    <a:pt x="846" y="184"/>
                  </a:lnTo>
                  <a:lnTo>
                    <a:pt x="846" y="184"/>
                  </a:lnTo>
                  <a:cubicBezTo>
                    <a:pt x="547" y="498"/>
                    <a:pt x="305" y="860"/>
                    <a:pt x="130" y="1256"/>
                  </a:cubicBezTo>
                  <a:cubicBezTo>
                    <a:pt x="0" y="1543"/>
                    <a:pt x="127" y="1878"/>
                    <a:pt x="414" y="2005"/>
                  </a:cubicBezTo>
                  <a:cubicBezTo>
                    <a:pt x="486" y="2038"/>
                    <a:pt x="565" y="2056"/>
                    <a:pt x="643" y="2056"/>
                  </a:cubicBezTo>
                  <a:cubicBezTo>
                    <a:pt x="867" y="2056"/>
                    <a:pt x="1069" y="1923"/>
                    <a:pt x="1163" y="1721"/>
                  </a:cubicBezTo>
                  <a:cubicBezTo>
                    <a:pt x="1286" y="1443"/>
                    <a:pt x="1455" y="1187"/>
                    <a:pt x="1664" y="966"/>
                  </a:cubicBezTo>
                  <a:cubicBezTo>
                    <a:pt x="1890" y="740"/>
                    <a:pt x="1884" y="374"/>
                    <a:pt x="1655" y="157"/>
                  </a:cubicBezTo>
                  <a:cubicBezTo>
                    <a:pt x="1544" y="52"/>
                    <a:pt x="1404" y="1"/>
                    <a:pt x="12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</a:endParaRPr>
            </a:p>
          </p:txBody>
        </p:sp>
        <p:sp>
          <p:nvSpPr>
            <p:cNvPr id="255" name="Google Shape;255;p44"/>
            <p:cNvSpPr/>
            <p:nvPr/>
          </p:nvSpPr>
          <p:spPr>
            <a:xfrm>
              <a:off x="2426475" y="2255725"/>
              <a:ext cx="55875" cy="46900"/>
            </a:xfrm>
            <a:custGeom>
              <a:rect b="b" l="l" r="r" t="t"/>
              <a:pathLst>
                <a:path extrusionOk="0" h="1876" w="2235">
                  <a:moveTo>
                    <a:pt x="1592" y="1"/>
                  </a:moveTo>
                  <a:cubicBezTo>
                    <a:pt x="1423" y="1"/>
                    <a:pt x="1257" y="76"/>
                    <a:pt x="1144" y="220"/>
                  </a:cubicBezTo>
                  <a:cubicBezTo>
                    <a:pt x="960" y="462"/>
                    <a:pt x="734" y="667"/>
                    <a:pt x="477" y="830"/>
                  </a:cubicBezTo>
                  <a:cubicBezTo>
                    <a:pt x="0" y="1135"/>
                    <a:pt x="218" y="1875"/>
                    <a:pt x="782" y="1875"/>
                  </a:cubicBezTo>
                  <a:cubicBezTo>
                    <a:pt x="891" y="1875"/>
                    <a:pt x="997" y="1845"/>
                    <a:pt x="1087" y="1784"/>
                  </a:cubicBezTo>
                  <a:cubicBezTo>
                    <a:pt x="1452" y="1552"/>
                    <a:pt x="1776" y="1256"/>
                    <a:pt x="2041" y="912"/>
                  </a:cubicBezTo>
                  <a:cubicBezTo>
                    <a:pt x="2234" y="667"/>
                    <a:pt x="2186" y="311"/>
                    <a:pt x="1939" y="121"/>
                  </a:cubicBezTo>
                  <a:cubicBezTo>
                    <a:pt x="1835" y="40"/>
                    <a:pt x="1713" y="1"/>
                    <a:pt x="15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</a:endParaRPr>
            </a:p>
          </p:txBody>
        </p:sp>
        <p:sp>
          <p:nvSpPr>
            <p:cNvPr id="256" name="Google Shape;256;p44"/>
            <p:cNvSpPr/>
            <p:nvPr/>
          </p:nvSpPr>
          <p:spPr>
            <a:xfrm>
              <a:off x="2473050" y="2192325"/>
              <a:ext cx="37000" cy="41500"/>
            </a:xfrm>
            <a:custGeom>
              <a:rect b="b" l="l" r="r" t="t"/>
              <a:pathLst>
                <a:path extrusionOk="0" h="1660" w="1480">
                  <a:moveTo>
                    <a:pt x="838" y="0"/>
                  </a:moveTo>
                  <a:cubicBezTo>
                    <a:pt x="609" y="0"/>
                    <a:pt x="393" y="140"/>
                    <a:pt x="308" y="368"/>
                  </a:cubicBezTo>
                  <a:lnTo>
                    <a:pt x="109" y="896"/>
                  </a:lnTo>
                  <a:cubicBezTo>
                    <a:pt x="0" y="1189"/>
                    <a:pt x="148" y="1515"/>
                    <a:pt x="441" y="1624"/>
                  </a:cubicBezTo>
                  <a:cubicBezTo>
                    <a:pt x="506" y="1648"/>
                    <a:pt x="573" y="1660"/>
                    <a:pt x="639" y="1660"/>
                  </a:cubicBezTo>
                  <a:cubicBezTo>
                    <a:pt x="868" y="1660"/>
                    <a:pt x="1084" y="1520"/>
                    <a:pt x="1169" y="1292"/>
                  </a:cubicBezTo>
                  <a:lnTo>
                    <a:pt x="1368" y="764"/>
                  </a:lnTo>
                  <a:cubicBezTo>
                    <a:pt x="1480" y="471"/>
                    <a:pt x="1329" y="145"/>
                    <a:pt x="1036" y="36"/>
                  </a:cubicBezTo>
                  <a:cubicBezTo>
                    <a:pt x="971" y="12"/>
                    <a:pt x="904" y="0"/>
                    <a:pt x="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</a:endParaRPr>
            </a:p>
          </p:txBody>
        </p:sp>
      </p:grpSp>
      <p:sp>
        <p:nvSpPr>
          <p:cNvPr id="257" name="Google Shape;257;p44"/>
          <p:cNvSpPr/>
          <p:nvPr/>
        </p:nvSpPr>
        <p:spPr>
          <a:xfrm>
            <a:off x="1908924" y="2295556"/>
            <a:ext cx="832934" cy="728756"/>
          </a:xfrm>
          <a:custGeom>
            <a:rect b="b" l="l" r="r" t="t"/>
            <a:pathLst>
              <a:path extrusionOk="0" h="19396" w="19787">
                <a:moveTo>
                  <a:pt x="16583" y="1203"/>
                </a:moveTo>
                <a:cubicBezTo>
                  <a:pt x="17017" y="1203"/>
                  <a:pt x="17451" y="1370"/>
                  <a:pt x="17782" y="1702"/>
                </a:cubicBezTo>
                <a:cubicBezTo>
                  <a:pt x="18446" y="2363"/>
                  <a:pt x="18446" y="3438"/>
                  <a:pt x="17782" y="4102"/>
                </a:cubicBezTo>
                <a:lnTo>
                  <a:pt x="16565" y="5319"/>
                </a:lnTo>
                <a:lnTo>
                  <a:pt x="14165" y="2918"/>
                </a:lnTo>
                <a:lnTo>
                  <a:pt x="15382" y="1702"/>
                </a:lnTo>
                <a:cubicBezTo>
                  <a:pt x="15714" y="1370"/>
                  <a:pt x="16149" y="1203"/>
                  <a:pt x="16583" y="1203"/>
                </a:cubicBezTo>
                <a:close/>
                <a:moveTo>
                  <a:pt x="13362" y="3719"/>
                </a:moveTo>
                <a:lnTo>
                  <a:pt x="14162" y="4519"/>
                </a:lnTo>
                <a:lnTo>
                  <a:pt x="4587" y="14096"/>
                </a:lnTo>
                <a:cubicBezTo>
                  <a:pt x="4255" y="13861"/>
                  <a:pt x="3884" y="13692"/>
                  <a:pt x="3488" y="13595"/>
                </a:cubicBezTo>
                <a:lnTo>
                  <a:pt x="13310" y="3770"/>
                </a:lnTo>
                <a:lnTo>
                  <a:pt x="13362" y="3719"/>
                </a:lnTo>
                <a:close/>
                <a:moveTo>
                  <a:pt x="14965" y="5322"/>
                </a:moveTo>
                <a:lnTo>
                  <a:pt x="15765" y="6122"/>
                </a:lnTo>
                <a:lnTo>
                  <a:pt x="15714" y="6173"/>
                </a:lnTo>
                <a:lnTo>
                  <a:pt x="5888" y="15996"/>
                </a:lnTo>
                <a:cubicBezTo>
                  <a:pt x="5792" y="15600"/>
                  <a:pt x="5623" y="15229"/>
                  <a:pt x="5387" y="14897"/>
                </a:cubicBezTo>
                <a:lnTo>
                  <a:pt x="14965" y="5322"/>
                </a:lnTo>
                <a:close/>
                <a:moveTo>
                  <a:pt x="2704" y="14631"/>
                </a:moveTo>
                <a:cubicBezTo>
                  <a:pt x="3925" y="14631"/>
                  <a:pt x="4911" y="15655"/>
                  <a:pt x="4850" y="16889"/>
                </a:cubicBezTo>
                <a:lnTo>
                  <a:pt x="3736" y="17249"/>
                </a:lnTo>
                <a:cubicBezTo>
                  <a:pt x="3449" y="16572"/>
                  <a:pt x="2911" y="16035"/>
                  <a:pt x="2235" y="15748"/>
                </a:cubicBezTo>
                <a:lnTo>
                  <a:pt x="2594" y="14634"/>
                </a:lnTo>
                <a:cubicBezTo>
                  <a:pt x="2631" y="14632"/>
                  <a:pt x="2667" y="14631"/>
                  <a:pt x="2704" y="14631"/>
                </a:cubicBezTo>
                <a:close/>
                <a:moveTo>
                  <a:pt x="1888" y="16835"/>
                </a:moveTo>
                <a:cubicBezTo>
                  <a:pt x="2217" y="17001"/>
                  <a:pt x="2483" y="17267"/>
                  <a:pt x="2649" y="17596"/>
                </a:cubicBezTo>
                <a:lnTo>
                  <a:pt x="1528" y="17955"/>
                </a:lnTo>
                <a:lnTo>
                  <a:pt x="1888" y="16835"/>
                </a:lnTo>
                <a:close/>
                <a:moveTo>
                  <a:pt x="16654" y="1"/>
                </a:moveTo>
                <a:cubicBezTo>
                  <a:pt x="15897" y="1"/>
                  <a:pt x="15141" y="302"/>
                  <a:pt x="14581" y="901"/>
                </a:cubicBezTo>
                <a:lnTo>
                  <a:pt x="11710" y="3770"/>
                </a:lnTo>
                <a:lnTo>
                  <a:pt x="1882" y="13601"/>
                </a:lnTo>
                <a:cubicBezTo>
                  <a:pt x="1861" y="13619"/>
                  <a:pt x="1842" y="13641"/>
                  <a:pt x="1827" y="13662"/>
                </a:cubicBezTo>
                <a:lnTo>
                  <a:pt x="1809" y="13677"/>
                </a:lnTo>
                <a:lnTo>
                  <a:pt x="1788" y="13695"/>
                </a:lnTo>
                <a:cubicBezTo>
                  <a:pt x="1782" y="13701"/>
                  <a:pt x="1773" y="13707"/>
                  <a:pt x="1767" y="13716"/>
                </a:cubicBezTo>
                <a:cubicBezTo>
                  <a:pt x="1761" y="13722"/>
                  <a:pt x="1755" y="13725"/>
                  <a:pt x="1752" y="13731"/>
                </a:cubicBezTo>
                <a:cubicBezTo>
                  <a:pt x="1746" y="13737"/>
                  <a:pt x="1737" y="13746"/>
                  <a:pt x="1728" y="13755"/>
                </a:cubicBezTo>
                <a:lnTo>
                  <a:pt x="1716" y="13773"/>
                </a:lnTo>
                <a:cubicBezTo>
                  <a:pt x="1710" y="13782"/>
                  <a:pt x="1704" y="13789"/>
                  <a:pt x="1698" y="13801"/>
                </a:cubicBezTo>
                <a:cubicBezTo>
                  <a:pt x="1688" y="13810"/>
                  <a:pt x="1688" y="13813"/>
                  <a:pt x="1685" y="13819"/>
                </a:cubicBezTo>
                <a:cubicBezTo>
                  <a:pt x="1679" y="13825"/>
                  <a:pt x="1673" y="13837"/>
                  <a:pt x="1667" y="13846"/>
                </a:cubicBezTo>
                <a:cubicBezTo>
                  <a:pt x="1661" y="13855"/>
                  <a:pt x="1658" y="13861"/>
                  <a:pt x="1655" y="13870"/>
                </a:cubicBezTo>
                <a:cubicBezTo>
                  <a:pt x="1652" y="13879"/>
                  <a:pt x="1646" y="13885"/>
                  <a:pt x="1643" y="13894"/>
                </a:cubicBezTo>
                <a:cubicBezTo>
                  <a:pt x="1640" y="13903"/>
                  <a:pt x="1634" y="13918"/>
                  <a:pt x="1631" y="13933"/>
                </a:cubicBezTo>
                <a:cubicBezTo>
                  <a:pt x="1631" y="13936"/>
                  <a:pt x="1625" y="13939"/>
                  <a:pt x="1625" y="13943"/>
                </a:cubicBezTo>
                <a:lnTo>
                  <a:pt x="1625" y="13949"/>
                </a:lnTo>
                <a:cubicBezTo>
                  <a:pt x="1625" y="13949"/>
                  <a:pt x="1625" y="13952"/>
                  <a:pt x="1625" y="13952"/>
                </a:cubicBezTo>
                <a:lnTo>
                  <a:pt x="118" y="18656"/>
                </a:lnTo>
                <a:cubicBezTo>
                  <a:pt x="1" y="19021"/>
                  <a:pt x="272" y="19393"/>
                  <a:pt x="656" y="19396"/>
                </a:cubicBezTo>
                <a:cubicBezTo>
                  <a:pt x="713" y="19396"/>
                  <a:pt x="771" y="19387"/>
                  <a:pt x="828" y="19368"/>
                </a:cubicBezTo>
                <a:lnTo>
                  <a:pt x="5538" y="17859"/>
                </a:lnTo>
                <a:lnTo>
                  <a:pt x="5547" y="17856"/>
                </a:lnTo>
                <a:cubicBezTo>
                  <a:pt x="5559" y="17853"/>
                  <a:pt x="5571" y="17847"/>
                  <a:pt x="5584" y="17844"/>
                </a:cubicBezTo>
                <a:lnTo>
                  <a:pt x="5599" y="17838"/>
                </a:lnTo>
                <a:cubicBezTo>
                  <a:pt x="5611" y="17832"/>
                  <a:pt x="5623" y="17826"/>
                  <a:pt x="5635" y="17819"/>
                </a:cubicBezTo>
                <a:cubicBezTo>
                  <a:pt x="5650" y="17810"/>
                  <a:pt x="5653" y="17810"/>
                  <a:pt x="5659" y="17804"/>
                </a:cubicBezTo>
                <a:cubicBezTo>
                  <a:pt x="5668" y="17798"/>
                  <a:pt x="5680" y="17792"/>
                  <a:pt x="5689" y="17786"/>
                </a:cubicBezTo>
                <a:cubicBezTo>
                  <a:pt x="5698" y="17780"/>
                  <a:pt x="5701" y="17777"/>
                  <a:pt x="5710" y="17771"/>
                </a:cubicBezTo>
                <a:lnTo>
                  <a:pt x="5728" y="17756"/>
                </a:lnTo>
                <a:lnTo>
                  <a:pt x="5750" y="17738"/>
                </a:lnTo>
                <a:cubicBezTo>
                  <a:pt x="5756" y="17732"/>
                  <a:pt x="5762" y="17726"/>
                  <a:pt x="5768" y="17720"/>
                </a:cubicBezTo>
                <a:cubicBezTo>
                  <a:pt x="5774" y="17714"/>
                  <a:pt x="5780" y="17708"/>
                  <a:pt x="5783" y="17702"/>
                </a:cubicBezTo>
                <a:lnTo>
                  <a:pt x="5798" y="17687"/>
                </a:lnTo>
                <a:cubicBezTo>
                  <a:pt x="5810" y="17678"/>
                  <a:pt x="5819" y="17669"/>
                  <a:pt x="5828" y="17659"/>
                </a:cubicBezTo>
                <a:lnTo>
                  <a:pt x="15714" y="7777"/>
                </a:lnTo>
                <a:lnTo>
                  <a:pt x="18582" y="4902"/>
                </a:lnTo>
                <a:cubicBezTo>
                  <a:pt x="19754" y="3809"/>
                  <a:pt x="19787" y="1961"/>
                  <a:pt x="18655" y="829"/>
                </a:cubicBezTo>
                <a:cubicBezTo>
                  <a:pt x="18102" y="276"/>
                  <a:pt x="17378" y="1"/>
                  <a:pt x="166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58" name="Google Shape;258;p44"/>
          <p:cNvSpPr/>
          <p:nvPr/>
        </p:nvSpPr>
        <p:spPr>
          <a:xfrm>
            <a:off x="1969400" y="5105476"/>
            <a:ext cx="687493" cy="582486"/>
          </a:xfrm>
          <a:custGeom>
            <a:rect b="b" l="l" r="r" t="t"/>
            <a:pathLst>
              <a:path extrusionOk="0" h="19243" w="17088">
                <a:moveTo>
                  <a:pt x="15955" y="1281"/>
                </a:moveTo>
                <a:lnTo>
                  <a:pt x="15955" y="3452"/>
                </a:lnTo>
                <a:lnTo>
                  <a:pt x="5586" y="5877"/>
                </a:lnTo>
                <a:lnTo>
                  <a:pt x="5586" y="3703"/>
                </a:lnTo>
                <a:lnTo>
                  <a:pt x="15955" y="1281"/>
                </a:lnTo>
                <a:close/>
                <a:moveTo>
                  <a:pt x="14425" y="12363"/>
                </a:moveTo>
                <a:cubicBezTo>
                  <a:pt x="14622" y="12363"/>
                  <a:pt x="14821" y="12401"/>
                  <a:pt x="15010" y="12480"/>
                </a:cubicBezTo>
                <a:cubicBezTo>
                  <a:pt x="15584" y="12716"/>
                  <a:pt x="15955" y="13274"/>
                  <a:pt x="15955" y="13893"/>
                </a:cubicBezTo>
                <a:cubicBezTo>
                  <a:pt x="15955" y="14739"/>
                  <a:pt x="15270" y="15421"/>
                  <a:pt x="14424" y="15421"/>
                </a:cubicBezTo>
                <a:cubicBezTo>
                  <a:pt x="13805" y="15421"/>
                  <a:pt x="13250" y="15050"/>
                  <a:pt x="13011" y="14479"/>
                </a:cubicBezTo>
                <a:cubicBezTo>
                  <a:pt x="12776" y="13905"/>
                  <a:pt x="12905" y="13247"/>
                  <a:pt x="13343" y="12809"/>
                </a:cubicBezTo>
                <a:cubicBezTo>
                  <a:pt x="13636" y="12519"/>
                  <a:pt x="14027" y="12363"/>
                  <a:pt x="14425" y="12363"/>
                </a:cubicBezTo>
                <a:close/>
                <a:moveTo>
                  <a:pt x="2925" y="15050"/>
                </a:moveTo>
                <a:cubicBezTo>
                  <a:pt x="3122" y="15050"/>
                  <a:pt x="3322" y="15088"/>
                  <a:pt x="3512" y="15168"/>
                </a:cubicBezTo>
                <a:cubicBezTo>
                  <a:pt x="4083" y="15403"/>
                  <a:pt x="4454" y="15962"/>
                  <a:pt x="4454" y="16581"/>
                </a:cubicBezTo>
                <a:cubicBezTo>
                  <a:pt x="4454" y="17423"/>
                  <a:pt x="3769" y="18108"/>
                  <a:pt x="2926" y="18108"/>
                </a:cubicBezTo>
                <a:cubicBezTo>
                  <a:pt x="2307" y="18108"/>
                  <a:pt x="1749" y="17737"/>
                  <a:pt x="1513" y="17166"/>
                </a:cubicBezTo>
                <a:cubicBezTo>
                  <a:pt x="1275" y="16593"/>
                  <a:pt x="1407" y="15934"/>
                  <a:pt x="1845" y="15497"/>
                </a:cubicBezTo>
                <a:cubicBezTo>
                  <a:pt x="2136" y="15206"/>
                  <a:pt x="2527" y="15050"/>
                  <a:pt x="2925" y="15050"/>
                </a:cubicBezTo>
                <a:close/>
                <a:moveTo>
                  <a:pt x="16525" y="0"/>
                </a:moveTo>
                <a:cubicBezTo>
                  <a:pt x="16481" y="0"/>
                  <a:pt x="16437" y="5"/>
                  <a:pt x="16393" y="16"/>
                </a:cubicBezTo>
                <a:lnTo>
                  <a:pt x="4892" y="2703"/>
                </a:lnTo>
                <a:cubicBezTo>
                  <a:pt x="4635" y="2761"/>
                  <a:pt x="4454" y="2990"/>
                  <a:pt x="4454" y="3253"/>
                </a:cubicBezTo>
                <a:lnTo>
                  <a:pt x="4454" y="14404"/>
                </a:lnTo>
                <a:cubicBezTo>
                  <a:pt x="3994" y="14081"/>
                  <a:pt x="3459" y="13921"/>
                  <a:pt x="2926" y="13921"/>
                </a:cubicBezTo>
                <a:cubicBezTo>
                  <a:pt x="2299" y="13921"/>
                  <a:pt x="1673" y="14143"/>
                  <a:pt x="1175" y="14579"/>
                </a:cubicBezTo>
                <a:cubicBezTo>
                  <a:pt x="251" y="15388"/>
                  <a:pt x="0" y="16720"/>
                  <a:pt x="568" y="17810"/>
                </a:cubicBezTo>
                <a:cubicBezTo>
                  <a:pt x="1032" y="18704"/>
                  <a:pt x="1950" y="19242"/>
                  <a:pt x="2925" y="19242"/>
                </a:cubicBezTo>
                <a:cubicBezTo>
                  <a:pt x="3136" y="19242"/>
                  <a:pt x="3349" y="19217"/>
                  <a:pt x="3560" y="19165"/>
                </a:cubicBezTo>
                <a:cubicBezTo>
                  <a:pt x="4750" y="18872"/>
                  <a:pt x="5589" y="17807"/>
                  <a:pt x="5586" y="16581"/>
                </a:cubicBezTo>
                <a:lnTo>
                  <a:pt x="5586" y="7039"/>
                </a:lnTo>
                <a:lnTo>
                  <a:pt x="15955" y="4618"/>
                </a:lnTo>
                <a:lnTo>
                  <a:pt x="15955" y="11716"/>
                </a:lnTo>
                <a:cubicBezTo>
                  <a:pt x="15508" y="11399"/>
                  <a:pt x="14974" y="11230"/>
                  <a:pt x="14424" y="11230"/>
                </a:cubicBezTo>
                <a:cubicBezTo>
                  <a:pt x="13349" y="11230"/>
                  <a:pt x="12377" y="11879"/>
                  <a:pt x="11966" y="12873"/>
                </a:cubicBezTo>
                <a:cubicBezTo>
                  <a:pt x="11553" y="13869"/>
                  <a:pt x="11782" y="15014"/>
                  <a:pt x="12543" y="15774"/>
                </a:cubicBezTo>
                <a:cubicBezTo>
                  <a:pt x="13052" y="16283"/>
                  <a:pt x="13733" y="16555"/>
                  <a:pt x="14426" y="16555"/>
                </a:cubicBezTo>
                <a:cubicBezTo>
                  <a:pt x="14769" y="16555"/>
                  <a:pt x="15115" y="16488"/>
                  <a:pt x="15445" y="16351"/>
                </a:cubicBezTo>
                <a:cubicBezTo>
                  <a:pt x="16438" y="15941"/>
                  <a:pt x="17087" y="14968"/>
                  <a:pt x="17087" y="13893"/>
                </a:cubicBezTo>
                <a:lnTo>
                  <a:pt x="17087" y="565"/>
                </a:lnTo>
                <a:cubicBezTo>
                  <a:pt x="17087" y="246"/>
                  <a:pt x="16826" y="0"/>
                  <a:pt x="16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</p:txBody>
      </p:sp>
      <p:grpSp>
        <p:nvGrpSpPr>
          <p:cNvPr id="259" name="Google Shape;259;p44"/>
          <p:cNvGrpSpPr/>
          <p:nvPr/>
        </p:nvGrpSpPr>
        <p:grpSpPr>
          <a:xfrm>
            <a:off x="5869210" y="3663368"/>
            <a:ext cx="575692" cy="708841"/>
            <a:chOff x="5648375" y="238125"/>
            <a:chExt cx="483125" cy="483125"/>
          </a:xfrm>
        </p:grpSpPr>
        <p:sp>
          <p:nvSpPr>
            <p:cNvPr id="260" name="Google Shape;260;p44"/>
            <p:cNvSpPr/>
            <p:nvPr/>
          </p:nvSpPr>
          <p:spPr>
            <a:xfrm>
              <a:off x="5648375" y="238125"/>
              <a:ext cx="483125" cy="483125"/>
            </a:xfrm>
            <a:custGeom>
              <a:rect b="b" l="l" r="r" t="t"/>
              <a:pathLst>
                <a:path extrusionOk="0" h="19325" w="19325">
                  <a:moveTo>
                    <a:pt x="4001" y="1132"/>
                  </a:moveTo>
                  <a:cubicBezTo>
                    <a:pt x="4315" y="1132"/>
                    <a:pt x="4569" y="1386"/>
                    <a:pt x="4569" y="1700"/>
                  </a:cubicBezTo>
                  <a:lnTo>
                    <a:pt x="4569" y="3965"/>
                  </a:lnTo>
                  <a:cubicBezTo>
                    <a:pt x="4569" y="4276"/>
                    <a:pt x="4315" y="4529"/>
                    <a:pt x="4001" y="4529"/>
                  </a:cubicBezTo>
                  <a:cubicBezTo>
                    <a:pt x="3687" y="4529"/>
                    <a:pt x="3436" y="4276"/>
                    <a:pt x="3436" y="3965"/>
                  </a:cubicBezTo>
                  <a:lnTo>
                    <a:pt x="3436" y="1700"/>
                  </a:lnTo>
                  <a:cubicBezTo>
                    <a:pt x="3436" y="1386"/>
                    <a:pt x="3687" y="1132"/>
                    <a:pt x="4001" y="1132"/>
                  </a:cubicBezTo>
                  <a:close/>
                  <a:moveTo>
                    <a:pt x="9662" y="1132"/>
                  </a:moveTo>
                  <a:cubicBezTo>
                    <a:pt x="9976" y="1132"/>
                    <a:pt x="10230" y="1386"/>
                    <a:pt x="10230" y="1700"/>
                  </a:cubicBezTo>
                  <a:lnTo>
                    <a:pt x="10230" y="3965"/>
                  </a:lnTo>
                  <a:cubicBezTo>
                    <a:pt x="10230" y="4276"/>
                    <a:pt x="9976" y="4529"/>
                    <a:pt x="9662" y="4529"/>
                  </a:cubicBezTo>
                  <a:cubicBezTo>
                    <a:pt x="9348" y="4529"/>
                    <a:pt x="9098" y="4276"/>
                    <a:pt x="9098" y="3965"/>
                  </a:cubicBezTo>
                  <a:lnTo>
                    <a:pt x="9098" y="1700"/>
                  </a:lnTo>
                  <a:cubicBezTo>
                    <a:pt x="9098" y="1386"/>
                    <a:pt x="9348" y="1132"/>
                    <a:pt x="9662" y="1132"/>
                  </a:cubicBezTo>
                  <a:close/>
                  <a:moveTo>
                    <a:pt x="15324" y="1132"/>
                  </a:moveTo>
                  <a:cubicBezTo>
                    <a:pt x="15638" y="1132"/>
                    <a:pt x="15891" y="1386"/>
                    <a:pt x="15891" y="1700"/>
                  </a:cubicBezTo>
                  <a:lnTo>
                    <a:pt x="15891" y="3965"/>
                  </a:lnTo>
                  <a:cubicBezTo>
                    <a:pt x="15891" y="4276"/>
                    <a:pt x="15638" y="4529"/>
                    <a:pt x="15324" y="4529"/>
                  </a:cubicBezTo>
                  <a:cubicBezTo>
                    <a:pt x="15010" y="4529"/>
                    <a:pt x="14759" y="4276"/>
                    <a:pt x="14759" y="3965"/>
                  </a:cubicBezTo>
                  <a:lnTo>
                    <a:pt x="14759" y="1700"/>
                  </a:lnTo>
                  <a:cubicBezTo>
                    <a:pt x="14759" y="1386"/>
                    <a:pt x="15010" y="1132"/>
                    <a:pt x="15324" y="1132"/>
                  </a:cubicBezTo>
                  <a:close/>
                  <a:moveTo>
                    <a:pt x="17628" y="3397"/>
                  </a:moveTo>
                  <a:cubicBezTo>
                    <a:pt x="17939" y="3397"/>
                    <a:pt x="18192" y="3651"/>
                    <a:pt x="18192" y="3965"/>
                  </a:cubicBezTo>
                  <a:lnTo>
                    <a:pt x="18192" y="6833"/>
                  </a:lnTo>
                  <a:lnTo>
                    <a:pt x="1132" y="6833"/>
                  </a:lnTo>
                  <a:lnTo>
                    <a:pt x="1132" y="3965"/>
                  </a:lnTo>
                  <a:cubicBezTo>
                    <a:pt x="1132" y="3651"/>
                    <a:pt x="1386" y="3397"/>
                    <a:pt x="1700" y="3397"/>
                  </a:cubicBezTo>
                  <a:lnTo>
                    <a:pt x="2304" y="3397"/>
                  </a:lnTo>
                  <a:lnTo>
                    <a:pt x="2304" y="3965"/>
                  </a:lnTo>
                  <a:cubicBezTo>
                    <a:pt x="2304" y="4901"/>
                    <a:pt x="3062" y="5661"/>
                    <a:pt x="4001" y="5661"/>
                  </a:cubicBezTo>
                  <a:cubicBezTo>
                    <a:pt x="4940" y="5661"/>
                    <a:pt x="5701" y="4901"/>
                    <a:pt x="5701" y="3965"/>
                  </a:cubicBezTo>
                  <a:lnTo>
                    <a:pt x="5701" y="3397"/>
                  </a:lnTo>
                  <a:lnTo>
                    <a:pt x="7965" y="3397"/>
                  </a:lnTo>
                  <a:lnTo>
                    <a:pt x="7965" y="3965"/>
                  </a:lnTo>
                  <a:cubicBezTo>
                    <a:pt x="7965" y="4901"/>
                    <a:pt x="8723" y="5661"/>
                    <a:pt x="9662" y="5661"/>
                  </a:cubicBezTo>
                  <a:cubicBezTo>
                    <a:pt x="10601" y="5661"/>
                    <a:pt x="11362" y="4901"/>
                    <a:pt x="11362" y="3965"/>
                  </a:cubicBezTo>
                  <a:lnTo>
                    <a:pt x="11362" y="3397"/>
                  </a:lnTo>
                  <a:lnTo>
                    <a:pt x="13627" y="3397"/>
                  </a:lnTo>
                  <a:lnTo>
                    <a:pt x="13627" y="3965"/>
                  </a:lnTo>
                  <a:cubicBezTo>
                    <a:pt x="13627" y="4901"/>
                    <a:pt x="14385" y="5661"/>
                    <a:pt x="15324" y="5661"/>
                  </a:cubicBezTo>
                  <a:cubicBezTo>
                    <a:pt x="16263" y="5661"/>
                    <a:pt x="17024" y="4901"/>
                    <a:pt x="17024" y="3965"/>
                  </a:cubicBezTo>
                  <a:lnTo>
                    <a:pt x="17024" y="3397"/>
                  </a:lnTo>
                  <a:close/>
                  <a:moveTo>
                    <a:pt x="18192" y="7965"/>
                  </a:moveTo>
                  <a:lnTo>
                    <a:pt x="18192" y="17628"/>
                  </a:lnTo>
                  <a:cubicBezTo>
                    <a:pt x="18192" y="17939"/>
                    <a:pt x="17939" y="18192"/>
                    <a:pt x="17628" y="18192"/>
                  </a:cubicBezTo>
                  <a:lnTo>
                    <a:pt x="1700" y="18192"/>
                  </a:lnTo>
                  <a:cubicBezTo>
                    <a:pt x="1386" y="18192"/>
                    <a:pt x="1132" y="17939"/>
                    <a:pt x="1132" y="17628"/>
                  </a:cubicBezTo>
                  <a:lnTo>
                    <a:pt x="1132" y="7965"/>
                  </a:lnTo>
                  <a:close/>
                  <a:moveTo>
                    <a:pt x="4001" y="0"/>
                  </a:moveTo>
                  <a:cubicBezTo>
                    <a:pt x="3062" y="0"/>
                    <a:pt x="2304" y="761"/>
                    <a:pt x="2304" y="1700"/>
                  </a:cubicBezTo>
                  <a:lnTo>
                    <a:pt x="2304" y="2265"/>
                  </a:lnTo>
                  <a:lnTo>
                    <a:pt x="1700" y="2265"/>
                  </a:lnTo>
                  <a:cubicBezTo>
                    <a:pt x="761" y="2265"/>
                    <a:pt x="0" y="3025"/>
                    <a:pt x="0" y="3965"/>
                  </a:cubicBezTo>
                  <a:lnTo>
                    <a:pt x="0" y="17628"/>
                  </a:lnTo>
                  <a:cubicBezTo>
                    <a:pt x="0" y="18564"/>
                    <a:pt x="761" y="19324"/>
                    <a:pt x="1700" y="19324"/>
                  </a:cubicBezTo>
                  <a:lnTo>
                    <a:pt x="17628" y="19324"/>
                  </a:lnTo>
                  <a:cubicBezTo>
                    <a:pt x="18564" y="19324"/>
                    <a:pt x="19325" y="18564"/>
                    <a:pt x="19325" y="17628"/>
                  </a:cubicBezTo>
                  <a:lnTo>
                    <a:pt x="19325" y="3965"/>
                  </a:lnTo>
                  <a:cubicBezTo>
                    <a:pt x="19325" y="3025"/>
                    <a:pt x="18564" y="2265"/>
                    <a:pt x="17628" y="2265"/>
                  </a:cubicBezTo>
                  <a:lnTo>
                    <a:pt x="17024" y="2265"/>
                  </a:lnTo>
                  <a:lnTo>
                    <a:pt x="17024" y="1700"/>
                  </a:lnTo>
                  <a:cubicBezTo>
                    <a:pt x="17024" y="761"/>
                    <a:pt x="16263" y="0"/>
                    <a:pt x="15324" y="0"/>
                  </a:cubicBezTo>
                  <a:cubicBezTo>
                    <a:pt x="14385" y="0"/>
                    <a:pt x="13627" y="761"/>
                    <a:pt x="13627" y="1700"/>
                  </a:cubicBezTo>
                  <a:lnTo>
                    <a:pt x="13627" y="2265"/>
                  </a:lnTo>
                  <a:lnTo>
                    <a:pt x="11362" y="2265"/>
                  </a:lnTo>
                  <a:lnTo>
                    <a:pt x="11362" y="1700"/>
                  </a:lnTo>
                  <a:cubicBezTo>
                    <a:pt x="11362" y="761"/>
                    <a:pt x="10601" y="0"/>
                    <a:pt x="9662" y="0"/>
                  </a:cubicBezTo>
                  <a:cubicBezTo>
                    <a:pt x="8723" y="0"/>
                    <a:pt x="7965" y="761"/>
                    <a:pt x="7965" y="1700"/>
                  </a:cubicBezTo>
                  <a:lnTo>
                    <a:pt x="7965" y="2265"/>
                  </a:lnTo>
                  <a:lnTo>
                    <a:pt x="5701" y="2265"/>
                  </a:lnTo>
                  <a:lnTo>
                    <a:pt x="5701" y="1700"/>
                  </a:lnTo>
                  <a:cubicBezTo>
                    <a:pt x="5701" y="761"/>
                    <a:pt x="4940" y="0"/>
                    <a:pt x="40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</a:endParaRPr>
            </a:p>
          </p:txBody>
        </p:sp>
        <p:sp>
          <p:nvSpPr>
            <p:cNvPr id="261" name="Google Shape;261;p44"/>
            <p:cNvSpPr/>
            <p:nvPr/>
          </p:nvSpPr>
          <p:spPr>
            <a:xfrm>
              <a:off x="5705950" y="465550"/>
              <a:ext cx="84875" cy="28325"/>
            </a:xfrm>
            <a:custGeom>
              <a:rect b="b" l="l" r="r" t="t"/>
              <a:pathLst>
                <a:path extrusionOk="0" h="1133" w="3395">
                  <a:moveTo>
                    <a:pt x="566" y="1"/>
                  </a:moveTo>
                  <a:cubicBezTo>
                    <a:pt x="252" y="1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</a:endParaRPr>
            </a:p>
          </p:txBody>
        </p:sp>
        <p:sp>
          <p:nvSpPr>
            <p:cNvPr id="262" name="Google Shape;262;p44"/>
            <p:cNvSpPr/>
            <p:nvPr/>
          </p:nvSpPr>
          <p:spPr>
            <a:xfrm>
              <a:off x="5847500" y="465550"/>
              <a:ext cx="84875" cy="28325"/>
            </a:xfrm>
            <a:custGeom>
              <a:rect b="b" l="l" r="r" t="t"/>
              <a:pathLst>
                <a:path extrusionOk="0" h="1133" w="3395">
                  <a:moveTo>
                    <a:pt x="565" y="1"/>
                  </a:moveTo>
                  <a:cubicBezTo>
                    <a:pt x="251" y="1"/>
                    <a:pt x="0" y="251"/>
                    <a:pt x="0" y="565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5"/>
                  </a:cubicBezTo>
                  <a:cubicBezTo>
                    <a:pt x="3394" y="251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</a:endParaRPr>
            </a:p>
          </p:txBody>
        </p:sp>
        <p:sp>
          <p:nvSpPr>
            <p:cNvPr id="263" name="Google Shape;263;p44"/>
            <p:cNvSpPr/>
            <p:nvPr/>
          </p:nvSpPr>
          <p:spPr>
            <a:xfrm>
              <a:off x="5989025" y="465550"/>
              <a:ext cx="84875" cy="28325"/>
            </a:xfrm>
            <a:custGeom>
              <a:rect b="b" l="l" r="r" t="t"/>
              <a:pathLst>
                <a:path extrusionOk="0" h="1133" w="3395">
                  <a:moveTo>
                    <a:pt x="565" y="1"/>
                  </a:moveTo>
                  <a:cubicBezTo>
                    <a:pt x="251" y="1"/>
                    <a:pt x="1" y="251"/>
                    <a:pt x="1" y="565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</a:endParaRPr>
            </a:p>
          </p:txBody>
        </p:sp>
        <p:sp>
          <p:nvSpPr>
            <p:cNvPr id="264" name="Google Shape;264;p44"/>
            <p:cNvSpPr/>
            <p:nvPr/>
          </p:nvSpPr>
          <p:spPr>
            <a:xfrm>
              <a:off x="5705950" y="550475"/>
              <a:ext cx="84875" cy="28325"/>
            </a:xfrm>
            <a:custGeom>
              <a:rect b="b" l="l" r="r" t="t"/>
              <a:pathLst>
                <a:path extrusionOk="0" h="1133" w="3395">
                  <a:moveTo>
                    <a:pt x="566" y="0"/>
                  </a:moveTo>
                  <a:cubicBezTo>
                    <a:pt x="252" y="0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0"/>
                    <a:pt x="28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</a:endParaRPr>
            </a:p>
          </p:txBody>
        </p:sp>
        <p:sp>
          <p:nvSpPr>
            <p:cNvPr id="265" name="Google Shape;265;p44"/>
            <p:cNvSpPr/>
            <p:nvPr/>
          </p:nvSpPr>
          <p:spPr>
            <a:xfrm>
              <a:off x="5847500" y="550475"/>
              <a:ext cx="84875" cy="28325"/>
            </a:xfrm>
            <a:custGeom>
              <a:rect b="b" l="l" r="r" t="t"/>
              <a:pathLst>
                <a:path extrusionOk="0" h="1133" w="3395">
                  <a:moveTo>
                    <a:pt x="565" y="0"/>
                  </a:moveTo>
                  <a:cubicBezTo>
                    <a:pt x="251" y="0"/>
                    <a:pt x="0" y="251"/>
                    <a:pt x="0" y="565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5"/>
                  </a:cubicBezTo>
                  <a:cubicBezTo>
                    <a:pt x="3394" y="251"/>
                    <a:pt x="3144" y="0"/>
                    <a:pt x="28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</a:endParaRPr>
            </a:p>
          </p:txBody>
        </p:sp>
        <p:sp>
          <p:nvSpPr>
            <p:cNvPr id="266" name="Google Shape;266;p44"/>
            <p:cNvSpPr/>
            <p:nvPr/>
          </p:nvSpPr>
          <p:spPr>
            <a:xfrm>
              <a:off x="5989025" y="550475"/>
              <a:ext cx="84875" cy="28325"/>
            </a:xfrm>
            <a:custGeom>
              <a:rect b="b" l="l" r="r" t="t"/>
              <a:pathLst>
                <a:path extrusionOk="0" h="1133" w="3395">
                  <a:moveTo>
                    <a:pt x="565" y="0"/>
                  </a:moveTo>
                  <a:cubicBezTo>
                    <a:pt x="251" y="0"/>
                    <a:pt x="1" y="251"/>
                    <a:pt x="1" y="565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0"/>
                    <a:pt x="28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</a:endParaRPr>
            </a:p>
          </p:txBody>
        </p:sp>
        <p:sp>
          <p:nvSpPr>
            <p:cNvPr id="267" name="Google Shape;267;p44"/>
            <p:cNvSpPr/>
            <p:nvPr/>
          </p:nvSpPr>
          <p:spPr>
            <a:xfrm>
              <a:off x="5705950" y="636300"/>
              <a:ext cx="84875" cy="28325"/>
            </a:xfrm>
            <a:custGeom>
              <a:rect b="b" l="l" r="r" t="t"/>
              <a:pathLst>
                <a:path extrusionOk="0" h="1133" w="3395">
                  <a:moveTo>
                    <a:pt x="566" y="1"/>
                  </a:moveTo>
                  <a:cubicBezTo>
                    <a:pt x="252" y="1"/>
                    <a:pt x="1" y="254"/>
                    <a:pt x="1" y="568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8"/>
                  </a:cubicBezTo>
                  <a:cubicBezTo>
                    <a:pt x="3395" y="254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</a:endParaRPr>
            </a:p>
          </p:txBody>
        </p:sp>
        <p:sp>
          <p:nvSpPr>
            <p:cNvPr id="268" name="Google Shape;268;p44"/>
            <p:cNvSpPr/>
            <p:nvPr/>
          </p:nvSpPr>
          <p:spPr>
            <a:xfrm>
              <a:off x="5847500" y="636300"/>
              <a:ext cx="84875" cy="28325"/>
            </a:xfrm>
            <a:custGeom>
              <a:rect b="b" l="l" r="r" t="t"/>
              <a:pathLst>
                <a:path extrusionOk="0" h="1133" w="3395">
                  <a:moveTo>
                    <a:pt x="565" y="1"/>
                  </a:moveTo>
                  <a:cubicBezTo>
                    <a:pt x="251" y="1"/>
                    <a:pt x="0" y="254"/>
                    <a:pt x="0" y="568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8"/>
                  </a:cubicBezTo>
                  <a:cubicBezTo>
                    <a:pt x="3394" y="254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</a:endParaRPr>
            </a:p>
          </p:txBody>
        </p:sp>
        <p:sp>
          <p:nvSpPr>
            <p:cNvPr id="269" name="Google Shape;269;p44"/>
            <p:cNvSpPr/>
            <p:nvPr/>
          </p:nvSpPr>
          <p:spPr>
            <a:xfrm>
              <a:off x="5989025" y="636300"/>
              <a:ext cx="84875" cy="28325"/>
            </a:xfrm>
            <a:custGeom>
              <a:rect b="b" l="l" r="r" t="t"/>
              <a:pathLst>
                <a:path extrusionOk="0" h="1133" w="3395">
                  <a:moveTo>
                    <a:pt x="565" y="1"/>
                  </a:moveTo>
                  <a:cubicBezTo>
                    <a:pt x="251" y="1"/>
                    <a:pt x="1" y="254"/>
                    <a:pt x="1" y="568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8"/>
                  </a:cubicBezTo>
                  <a:cubicBezTo>
                    <a:pt x="3395" y="254"/>
                    <a:pt x="3144" y="1"/>
                    <a:pt x="28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</a:endParaRPr>
            </a:p>
          </p:txBody>
        </p:sp>
      </p:grpSp>
      <p:grpSp>
        <p:nvGrpSpPr>
          <p:cNvPr id="270" name="Google Shape;270;p44"/>
          <p:cNvGrpSpPr/>
          <p:nvPr/>
        </p:nvGrpSpPr>
        <p:grpSpPr>
          <a:xfrm>
            <a:off x="3124055" y="2255401"/>
            <a:ext cx="839178" cy="768920"/>
            <a:chOff x="-48266125" y="1973375"/>
            <a:chExt cx="302450" cy="300125"/>
          </a:xfrm>
        </p:grpSpPr>
        <p:sp>
          <p:nvSpPr>
            <p:cNvPr id="271" name="Google Shape;271;p44"/>
            <p:cNvSpPr/>
            <p:nvPr/>
          </p:nvSpPr>
          <p:spPr>
            <a:xfrm>
              <a:off x="-48212575" y="2045050"/>
              <a:ext cx="122900" cy="123700"/>
            </a:xfrm>
            <a:custGeom>
              <a:rect b="b" l="l" r="r" t="t"/>
              <a:pathLst>
                <a:path extrusionOk="0" h="4948" w="4916">
                  <a:moveTo>
                    <a:pt x="1765" y="662"/>
                  </a:moveTo>
                  <a:cubicBezTo>
                    <a:pt x="2237" y="662"/>
                    <a:pt x="2647" y="946"/>
                    <a:pt x="2741" y="1387"/>
                  </a:cubicBezTo>
                  <a:lnTo>
                    <a:pt x="1765" y="1387"/>
                  </a:lnTo>
                  <a:cubicBezTo>
                    <a:pt x="1576" y="1387"/>
                    <a:pt x="1418" y="1545"/>
                    <a:pt x="1418" y="1734"/>
                  </a:cubicBezTo>
                  <a:lnTo>
                    <a:pt x="1418" y="2710"/>
                  </a:lnTo>
                  <a:cubicBezTo>
                    <a:pt x="1009" y="2584"/>
                    <a:pt x="725" y="2206"/>
                    <a:pt x="725" y="1734"/>
                  </a:cubicBezTo>
                  <a:cubicBezTo>
                    <a:pt x="725" y="1135"/>
                    <a:pt x="1166" y="662"/>
                    <a:pt x="1765" y="662"/>
                  </a:cubicBezTo>
                  <a:close/>
                  <a:moveTo>
                    <a:pt x="2741" y="2080"/>
                  </a:moveTo>
                  <a:cubicBezTo>
                    <a:pt x="2647" y="2395"/>
                    <a:pt x="2395" y="2616"/>
                    <a:pt x="2111" y="2710"/>
                  </a:cubicBezTo>
                  <a:lnTo>
                    <a:pt x="2111" y="2080"/>
                  </a:lnTo>
                  <a:close/>
                  <a:moveTo>
                    <a:pt x="4254" y="2080"/>
                  </a:moveTo>
                  <a:lnTo>
                    <a:pt x="4254" y="4191"/>
                  </a:lnTo>
                  <a:lnTo>
                    <a:pt x="2143" y="4191"/>
                  </a:lnTo>
                  <a:lnTo>
                    <a:pt x="2143" y="3466"/>
                  </a:lnTo>
                  <a:cubicBezTo>
                    <a:pt x="2804" y="3309"/>
                    <a:pt x="3340" y="2805"/>
                    <a:pt x="3497" y="2080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8"/>
                    <a:pt x="0" y="1765"/>
                  </a:cubicBezTo>
                  <a:cubicBezTo>
                    <a:pt x="0" y="2616"/>
                    <a:pt x="599" y="3340"/>
                    <a:pt x="1418" y="3498"/>
                  </a:cubicBezTo>
                  <a:lnTo>
                    <a:pt x="1418" y="4601"/>
                  </a:lnTo>
                  <a:cubicBezTo>
                    <a:pt x="1418" y="4790"/>
                    <a:pt x="1576" y="4947"/>
                    <a:pt x="1765" y="4947"/>
                  </a:cubicBezTo>
                  <a:lnTo>
                    <a:pt x="4569" y="4947"/>
                  </a:lnTo>
                  <a:cubicBezTo>
                    <a:pt x="4758" y="4947"/>
                    <a:pt x="4915" y="4790"/>
                    <a:pt x="4915" y="4601"/>
                  </a:cubicBezTo>
                  <a:lnTo>
                    <a:pt x="4915" y="1797"/>
                  </a:lnTo>
                  <a:cubicBezTo>
                    <a:pt x="4915" y="1576"/>
                    <a:pt x="4758" y="1419"/>
                    <a:pt x="4600" y="1419"/>
                  </a:cubicBezTo>
                  <a:lnTo>
                    <a:pt x="3497" y="1419"/>
                  </a:lnTo>
                  <a:cubicBezTo>
                    <a:pt x="3340" y="631"/>
                    <a:pt x="2647" y="1"/>
                    <a:pt x="17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72" name="Google Shape;272;p44"/>
            <p:cNvSpPr/>
            <p:nvPr/>
          </p:nvSpPr>
          <p:spPr>
            <a:xfrm>
              <a:off x="-48266125" y="1973375"/>
              <a:ext cx="230000" cy="300125"/>
            </a:xfrm>
            <a:custGeom>
              <a:rect b="b" l="l" r="r" t="t"/>
              <a:pathLst>
                <a:path extrusionOk="0" h="12005" w="9200">
                  <a:moveTo>
                    <a:pt x="7057" y="1198"/>
                  </a:moveTo>
                  <a:lnTo>
                    <a:pt x="7971" y="2112"/>
                  </a:lnTo>
                  <a:lnTo>
                    <a:pt x="7057" y="2112"/>
                  </a:lnTo>
                  <a:lnTo>
                    <a:pt x="7057" y="1198"/>
                  </a:lnTo>
                  <a:close/>
                  <a:moveTo>
                    <a:pt x="6396" y="694"/>
                  </a:moveTo>
                  <a:lnTo>
                    <a:pt x="6396" y="2458"/>
                  </a:lnTo>
                  <a:cubicBezTo>
                    <a:pt x="6396" y="2679"/>
                    <a:pt x="6553" y="2836"/>
                    <a:pt x="6742" y="2836"/>
                  </a:cubicBezTo>
                  <a:lnTo>
                    <a:pt x="8506" y="2836"/>
                  </a:lnTo>
                  <a:lnTo>
                    <a:pt x="8506" y="11280"/>
                  </a:lnTo>
                  <a:lnTo>
                    <a:pt x="756" y="11280"/>
                  </a:lnTo>
                  <a:lnTo>
                    <a:pt x="756" y="694"/>
                  </a:lnTo>
                  <a:close/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1658"/>
                  </a:lnTo>
                  <a:cubicBezTo>
                    <a:pt x="0" y="11847"/>
                    <a:pt x="158" y="12004"/>
                    <a:pt x="378" y="12004"/>
                  </a:cubicBezTo>
                  <a:lnTo>
                    <a:pt x="8790" y="12004"/>
                  </a:lnTo>
                  <a:cubicBezTo>
                    <a:pt x="8979" y="12004"/>
                    <a:pt x="9136" y="11847"/>
                    <a:pt x="9136" y="11658"/>
                  </a:cubicBezTo>
                  <a:lnTo>
                    <a:pt x="9136" y="2458"/>
                  </a:lnTo>
                  <a:cubicBezTo>
                    <a:pt x="9199" y="2395"/>
                    <a:pt x="9168" y="2301"/>
                    <a:pt x="9073" y="2238"/>
                  </a:cubicBezTo>
                  <a:lnTo>
                    <a:pt x="6931" y="95"/>
                  </a:lnTo>
                  <a:cubicBezTo>
                    <a:pt x="6868" y="32"/>
                    <a:pt x="6805" y="1"/>
                    <a:pt x="6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73" name="Google Shape;273;p44"/>
            <p:cNvSpPr/>
            <p:nvPr/>
          </p:nvSpPr>
          <p:spPr>
            <a:xfrm>
              <a:off x="-48018025" y="1991500"/>
              <a:ext cx="54350" cy="282000"/>
            </a:xfrm>
            <a:custGeom>
              <a:rect b="b" l="l" r="r" t="t"/>
              <a:pathLst>
                <a:path extrusionOk="0" h="11280" w="2174">
                  <a:moveTo>
                    <a:pt x="1071" y="1481"/>
                  </a:moveTo>
                  <a:lnTo>
                    <a:pt x="1260" y="2111"/>
                  </a:lnTo>
                  <a:lnTo>
                    <a:pt x="851" y="2111"/>
                  </a:lnTo>
                  <a:lnTo>
                    <a:pt x="1071" y="1481"/>
                  </a:lnTo>
                  <a:close/>
                  <a:moveTo>
                    <a:pt x="1418" y="2836"/>
                  </a:moveTo>
                  <a:lnTo>
                    <a:pt x="1418" y="7247"/>
                  </a:lnTo>
                  <a:lnTo>
                    <a:pt x="725" y="7247"/>
                  </a:lnTo>
                  <a:lnTo>
                    <a:pt x="725" y="2836"/>
                  </a:lnTo>
                  <a:close/>
                  <a:moveTo>
                    <a:pt x="1418" y="7971"/>
                  </a:moveTo>
                  <a:lnTo>
                    <a:pt x="1418" y="8664"/>
                  </a:lnTo>
                  <a:lnTo>
                    <a:pt x="725" y="8664"/>
                  </a:lnTo>
                  <a:lnTo>
                    <a:pt x="725" y="7971"/>
                  </a:lnTo>
                  <a:close/>
                  <a:moveTo>
                    <a:pt x="1449" y="9357"/>
                  </a:moveTo>
                  <a:lnTo>
                    <a:pt x="1449" y="10208"/>
                  </a:lnTo>
                  <a:cubicBezTo>
                    <a:pt x="1418" y="10397"/>
                    <a:pt x="1260" y="10555"/>
                    <a:pt x="1071" y="10555"/>
                  </a:cubicBezTo>
                  <a:cubicBezTo>
                    <a:pt x="882" y="10555"/>
                    <a:pt x="725" y="10397"/>
                    <a:pt x="725" y="10208"/>
                  </a:cubicBezTo>
                  <a:lnTo>
                    <a:pt x="725" y="9357"/>
                  </a:lnTo>
                  <a:close/>
                  <a:moveTo>
                    <a:pt x="1071" y="0"/>
                  </a:moveTo>
                  <a:cubicBezTo>
                    <a:pt x="945" y="0"/>
                    <a:pt x="788" y="95"/>
                    <a:pt x="756" y="253"/>
                  </a:cubicBezTo>
                  <a:cubicBezTo>
                    <a:pt x="0" y="2489"/>
                    <a:pt x="63" y="2363"/>
                    <a:pt x="63" y="2458"/>
                  </a:cubicBezTo>
                  <a:lnTo>
                    <a:pt x="63" y="10208"/>
                  </a:lnTo>
                  <a:cubicBezTo>
                    <a:pt x="63" y="10807"/>
                    <a:pt x="536" y="11279"/>
                    <a:pt x="1103" y="11279"/>
                  </a:cubicBezTo>
                  <a:cubicBezTo>
                    <a:pt x="1701" y="11279"/>
                    <a:pt x="2174" y="10807"/>
                    <a:pt x="2174" y="10208"/>
                  </a:cubicBezTo>
                  <a:lnTo>
                    <a:pt x="2111" y="2458"/>
                  </a:lnTo>
                  <a:lnTo>
                    <a:pt x="2111" y="2458"/>
                  </a:lnTo>
                  <a:cubicBezTo>
                    <a:pt x="2121" y="2468"/>
                    <a:pt x="2128" y="2472"/>
                    <a:pt x="2132" y="2472"/>
                  </a:cubicBezTo>
                  <a:cubicBezTo>
                    <a:pt x="2139" y="2472"/>
                    <a:pt x="2132" y="2458"/>
                    <a:pt x="2111" y="2458"/>
                  </a:cubicBezTo>
                  <a:lnTo>
                    <a:pt x="2111" y="2458"/>
                  </a:lnTo>
                  <a:lnTo>
                    <a:pt x="2111" y="2458"/>
                  </a:lnTo>
                  <a:cubicBezTo>
                    <a:pt x="2111" y="2363"/>
                    <a:pt x="2142" y="2584"/>
                    <a:pt x="1386" y="253"/>
                  </a:cubicBezTo>
                  <a:cubicBezTo>
                    <a:pt x="1355" y="95"/>
                    <a:pt x="1197" y="0"/>
                    <a:pt x="1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74" name="Google Shape;274;p44"/>
            <p:cNvSpPr/>
            <p:nvPr/>
          </p:nvSpPr>
          <p:spPr>
            <a:xfrm>
              <a:off x="-48211800" y="2221475"/>
              <a:ext cx="122900" cy="17350"/>
            </a:xfrm>
            <a:custGeom>
              <a:rect b="b" l="l" r="r" t="t"/>
              <a:pathLst>
                <a:path extrusionOk="0" h="694" w="4916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4569" y="694"/>
                  </a:lnTo>
                  <a:cubicBezTo>
                    <a:pt x="4758" y="694"/>
                    <a:pt x="4916" y="536"/>
                    <a:pt x="4916" y="347"/>
                  </a:cubicBezTo>
                  <a:cubicBezTo>
                    <a:pt x="4884" y="158"/>
                    <a:pt x="4727" y="1"/>
                    <a:pt x="4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75" name="Google Shape;275;p44"/>
            <p:cNvSpPr/>
            <p:nvPr/>
          </p:nvSpPr>
          <p:spPr>
            <a:xfrm>
              <a:off x="-48211800" y="2185250"/>
              <a:ext cx="87450" cy="18150"/>
            </a:xfrm>
            <a:custGeom>
              <a:rect b="b" l="l" r="r" t="t"/>
              <a:pathLst>
                <a:path extrusionOk="0" h="726" w="3498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3151" y="725"/>
                  </a:lnTo>
                  <a:cubicBezTo>
                    <a:pt x="3372" y="725"/>
                    <a:pt x="3498" y="568"/>
                    <a:pt x="3498" y="379"/>
                  </a:cubicBezTo>
                  <a:cubicBezTo>
                    <a:pt x="3498" y="158"/>
                    <a:pt x="3372" y="1"/>
                    <a:pt x="3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76" name="Google Shape;276;p44"/>
            <p:cNvSpPr/>
            <p:nvPr/>
          </p:nvSpPr>
          <p:spPr>
            <a:xfrm>
              <a:off x="-48106250" y="2185250"/>
              <a:ext cx="17350" cy="18150"/>
            </a:xfrm>
            <a:custGeom>
              <a:rect b="b" l="l" r="r" t="t"/>
              <a:pathLst>
                <a:path extrusionOk="0" h="726" w="694">
                  <a:moveTo>
                    <a:pt x="347" y="1"/>
                  </a:moveTo>
                  <a:cubicBezTo>
                    <a:pt x="158" y="1"/>
                    <a:pt x="1" y="190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36" y="725"/>
                    <a:pt x="694" y="568"/>
                    <a:pt x="694" y="379"/>
                  </a:cubicBezTo>
                  <a:cubicBezTo>
                    <a:pt x="694" y="190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277" name="Google Shape;277;p44"/>
          <p:cNvGrpSpPr/>
          <p:nvPr/>
        </p:nvGrpSpPr>
        <p:grpSpPr>
          <a:xfrm>
            <a:off x="1969391" y="3546009"/>
            <a:ext cx="711986" cy="883533"/>
            <a:chOff x="-47509225" y="1974175"/>
            <a:chExt cx="263075" cy="300900"/>
          </a:xfrm>
        </p:grpSpPr>
        <p:sp>
          <p:nvSpPr>
            <p:cNvPr id="278" name="Google Shape;278;p44"/>
            <p:cNvSpPr/>
            <p:nvPr/>
          </p:nvSpPr>
          <p:spPr>
            <a:xfrm>
              <a:off x="-47439925" y="2026950"/>
              <a:ext cx="124475" cy="124450"/>
            </a:xfrm>
            <a:custGeom>
              <a:rect b="b" l="l" r="r" t="t"/>
              <a:pathLst>
                <a:path extrusionOk="0" h="4978" w="4979">
                  <a:moveTo>
                    <a:pt x="1828" y="725"/>
                  </a:moveTo>
                  <a:cubicBezTo>
                    <a:pt x="2301" y="725"/>
                    <a:pt x="2679" y="1008"/>
                    <a:pt x="2805" y="1418"/>
                  </a:cubicBezTo>
                  <a:lnTo>
                    <a:pt x="1828" y="1418"/>
                  </a:lnTo>
                  <a:cubicBezTo>
                    <a:pt x="1607" y="1418"/>
                    <a:pt x="1450" y="1575"/>
                    <a:pt x="1450" y="1796"/>
                  </a:cubicBezTo>
                  <a:lnTo>
                    <a:pt x="1450" y="2773"/>
                  </a:lnTo>
                  <a:cubicBezTo>
                    <a:pt x="1040" y="2615"/>
                    <a:pt x="757" y="2206"/>
                    <a:pt x="757" y="1796"/>
                  </a:cubicBezTo>
                  <a:cubicBezTo>
                    <a:pt x="757" y="1197"/>
                    <a:pt x="1229" y="725"/>
                    <a:pt x="1828" y="725"/>
                  </a:cubicBezTo>
                  <a:close/>
                  <a:moveTo>
                    <a:pt x="2805" y="2143"/>
                  </a:moveTo>
                  <a:cubicBezTo>
                    <a:pt x="2679" y="2458"/>
                    <a:pt x="2458" y="2678"/>
                    <a:pt x="2175" y="2773"/>
                  </a:cubicBezTo>
                  <a:lnTo>
                    <a:pt x="2175" y="2143"/>
                  </a:lnTo>
                  <a:close/>
                  <a:moveTo>
                    <a:pt x="4254" y="2111"/>
                  </a:moveTo>
                  <a:lnTo>
                    <a:pt x="4254" y="4222"/>
                  </a:lnTo>
                  <a:lnTo>
                    <a:pt x="2143" y="4222"/>
                  </a:lnTo>
                  <a:lnTo>
                    <a:pt x="2143" y="3466"/>
                  </a:lnTo>
                  <a:cubicBezTo>
                    <a:pt x="2805" y="3308"/>
                    <a:pt x="3372" y="2804"/>
                    <a:pt x="3529" y="2111"/>
                  </a:cubicBezTo>
                  <a:close/>
                  <a:moveTo>
                    <a:pt x="1765" y="0"/>
                  </a:moveTo>
                  <a:cubicBezTo>
                    <a:pt x="788" y="0"/>
                    <a:pt x="1" y="788"/>
                    <a:pt x="1" y="1796"/>
                  </a:cubicBezTo>
                  <a:cubicBezTo>
                    <a:pt x="1" y="2647"/>
                    <a:pt x="599" y="3340"/>
                    <a:pt x="1418" y="3529"/>
                  </a:cubicBezTo>
                  <a:lnTo>
                    <a:pt x="1418" y="4631"/>
                  </a:lnTo>
                  <a:cubicBezTo>
                    <a:pt x="1418" y="4820"/>
                    <a:pt x="1576" y="4978"/>
                    <a:pt x="1765" y="4978"/>
                  </a:cubicBezTo>
                  <a:lnTo>
                    <a:pt x="4569" y="4978"/>
                  </a:lnTo>
                  <a:cubicBezTo>
                    <a:pt x="4789" y="4978"/>
                    <a:pt x="4916" y="4820"/>
                    <a:pt x="4916" y="4631"/>
                  </a:cubicBezTo>
                  <a:lnTo>
                    <a:pt x="4916" y="1827"/>
                  </a:lnTo>
                  <a:cubicBezTo>
                    <a:pt x="4979" y="1575"/>
                    <a:pt x="4821" y="1418"/>
                    <a:pt x="4600" y="1418"/>
                  </a:cubicBezTo>
                  <a:lnTo>
                    <a:pt x="3498" y="1418"/>
                  </a:lnTo>
                  <a:cubicBezTo>
                    <a:pt x="3340" y="630"/>
                    <a:pt x="2647" y="0"/>
                    <a:pt x="17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79" name="Google Shape;279;p44"/>
            <p:cNvSpPr/>
            <p:nvPr/>
          </p:nvSpPr>
          <p:spPr>
            <a:xfrm>
              <a:off x="-47439125" y="2184475"/>
              <a:ext cx="88225" cy="18125"/>
            </a:xfrm>
            <a:custGeom>
              <a:rect b="b" l="l" r="r" t="t"/>
              <a:pathLst>
                <a:path extrusionOk="0" h="725" w="3529">
                  <a:moveTo>
                    <a:pt x="378" y="0"/>
                  </a:moveTo>
                  <a:cubicBezTo>
                    <a:pt x="158" y="0"/>
                    <a:pt x="32" y="158"/>
                    <a:pt x="32" y="378"/>
                  </a:cubicBezTo>
                  <a:cubicBezTo>
                    <a:pt x="0" y="567"/>
                    <a:pt x="158" y="725"/>
                    <a:pt x="378" y="725"/>
                  </a:cubicBezTo>
                  <a:lnTo>
                    <a:pt x="3182" y="725"/>
                  </a:lnTo>
                  <a:cubicBezTo>
                    <a:pt x="3371" y="725"/>
                    <a:pt x="3529" y="567"/>
                    <a:pt x="3529" y="378"/>
                  </a:cubicBezTo>
                  <a:cubicBezTo>
                    <a:pt x="3529" y="158"/>
                    <a:pt x="3371" y="0"/>
                    <a:pt x="3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80" name="Google Shape;280;p44"/>
            <p:cNvSpPr/>
            <p:nvPr/>
          </p:nvSpPr>
          <p:spPr>
            <a:xfrm>
              <a:off x="-47438350" y="2219900"/>
              <a:ext cx="122900" cy="18150"/>
            </a:xfrm>
            <a:custGeom>
              <a:rect b="b" l="l" r="r" t="t"/>
              <a:pathLst>
                <a:path extrusionOk="0" h="726" w="4916">
                  <a:moveTo>
                    <a:pt x="347" y="1"/>
                  </a:moveTo>
                  <a:cubicBezTo>
                    <a:pt x="127" y="1"/>
                    <a:pt x="1" y="158"/>
                    <a:pt x="1" y="379"/>
                  </a:cubicBezTo>
                  <a:cubicBezTo>
                    <a:pt x="1" y="568"/>
                    <a:pt x="127" y="725"/>
                    <a:pt x="347" y="725"/>
                  </a:cubicBezTo>
                  <a:lnTo>
                    <a:pt x="4537" y="725"/>
                  </a:lnTo>
                  <a:cubicBezTo>
                    <a:pt x="4758" y="725"/>
                    <a:pt x="4916" y="568"/>
                    <a:pt x="4916" y="379"/>
                  </a:cubicBezTo>
                  <a:cubicBezTo>
                    <a:pt x="4916" y="158"/>
                    <a:pt x="4758" y="1"/>
                    <a:pt x="45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81" name="Google Shape;281;p44"/>
            <p:cNvSpPr/>
            <p:nvPr/>
          </p:nvSpPr>
          <p:spPr>
            <a:xfrm>
              <a:off x="-47333600" y="2186050"/>
              <a:ext cx="18150" cy="17350"/>
            </a:xfrm>
            <a:custGeom>
              <a:rect b="b" l="l" r="r" t="t"/>
              <a:pathLst>
                <a:path extrusionOk="0" h="694" w="726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68" y="693"/>
                    <a:pt x="726" y="536"/>
                    <a:pt x="726" y="347"/>
                  </a:cubicBezTo>
                  <a:cubicBezTo>
                    <a:pt x="726" y="126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82" name="Google Shape;282;p44"/>
            <p:cNvSpPr/>
            <p:nvPr/>
          </p:nvSpPr>
          <p:spPr>
            <a:xfrm>
              <a:off x="-47509225" y="1974175"/>
              <a:ext cx="263075" cy="300900"/>
            </a:xfrm>
            <a:custGeom>
              <a:rect b="b" l="l" r="r" t="t"/>
              <a:pathLst>
                <a:path extrusionOk="0" h="12036" w="10523">
                  <a:moveTo>
                    <a:pt x="9483" y="2111"/>
                  </a:moveTo>
                  <a:cubicBezTo>
                    <a:pt x="9672" y="2111"/>
                    <a:pt x="9830" y="2269"/>
                    <a:pt x="9830" y="2489"/>
                  </a:cubicBezTo>
                  <a:lnTo>
                    <a:pt x="9830" y="3529"/>
                  </a:lnTo>
                  <a:lnTo>
                    <a:pt x="9105" y="3529"/>
                  </a:lnTo>
                  <a:lnTo>
                    <a:pt x="9105" y="2111"/>
                  </a:lnTo>
                  <a:close/>
                  <a:moveTo>
                    <a:pt x="9830" y="4222"/>
                  </a:moveTo>
                  <a:lnTo>
                    <a:pt x="9830" y="5640"/>
                  </a:lnTo>
                  <a:lnTo>
                    <a:pt x="9105" y="5640"/>
                  </a:lnTo>
                  <a:lnTo>
                    <a:pt x="9105" y="4222"/>
                  </a:lnTo>
                  <a:close/>
                  <a:moveTo>
                    <a:pt x="9861" y="6333"/>
                  </a:moveTo>
                  <a:lnTo>
                    <a:pt x="9861" y="7751"/>
                  </a:lnTo>
                  <a:lnTo>
                    <a:pt x="9168" y="7751"/>
                  </a:lnTo>
                  <a:lnTo>
                    <a:pt x="9168" y="6333"/>
                  </a:lnTo>
                  <a:close/>
                  <a:moveTo>
                    <a:pt x="9830" y="8412"/>
                  </a:moveTo>
                  <a:lnTo>
                    <a:pt x="9830" y="9483"/>
                  </a:lnTo>
                  <a:cubicBezTo>
                    <a:pt x="9830" y="9672"/>
                    <a:pt x="9672" y="9830"/>
                    <a:pt x="9483" y="9830"/>
                  </a:cubicBezTo>
                  <a:lnTo>
                    <a:pt x="9137" y="9830"/>
                  </a:lnTo>
                  <a:lnTo>
                    <a:pt x="9137" y="8412"/>
                  </a:lnTo>
                  <a:close/>
                  <a:moveTo>
                    <a:pt x="8444" y="630"/>
                  </a:moveTo>
                  <a:lnTo>
                    <a:pt x="8444" y="11248"/>
                  </a:lnTo>
                  <a:lnTo>
                    <a:pt x="1450" y="11248"/>
                  </a:lnTo>
                  <a:lnTo>
                    <a:pt x="1450" y="10554"/>
                  </a:lnTo>
                  <a:lnTo>
                    <a:pt x="1796" y="10554"/>
                  </a:lnTo>
                  <a:cubicBezTo>
                    <a:pt x="1985" y="10554"/>
                    <a:pt x="2143" y="10397"/>
                    <a:pt x="2143" y="10176"/>
                  </a:cubicBezTo>
                  <a:cubicBezTo>
                    <a:pt x="2143" y="9987"/>
                    <a:pt x="1985" y="9830"/>
                    <a:pt x="1796" y="9830"/>
                  </a:cubicBezTo>
                  <a:lnTo>
                    <a:pt x="1450" y="9830"/>
                  </a:lnTo>
                  <a:lnTo>
                    <a:pt x="1450" y="8412"/>
                  </a:lnTo>
                  <a:lnTo>
                    <a:pt x="1796" y="8412"/>
                  </a:lnTo>
                  <a:cubicBezTo>
                    <a:pt x="1985" y="8412"/>
                    <a:pt x="2143" y="8255"/>
                    <a:pt x="2143" y="8066"/>
                  </a:cubicBezTo>
                  <a:cubicBezTo>
                    <a:pt x="2143" y="7877"/>
                    <a:pt x="1985" y="7719"/>
                    <a:pt x="1796" y="7719"/>
                  </a:cubicBezTo>
                  <a:lnTo>
                    <a:pt x="1450" y="7719"/>
                  </a:lnTo>
                  <a:lnTo>
                    <a:pt x="1450" y="6301"/>
                  </a:lnTo>
                  <a:lnTo>
                    <a:pt x="1796" y="6301"/>
                  </a:lnTo>
                  <a:cubicBezTo>
                    <a:pt x="1985" y="6301"/>
                    <a:pt x="2143" y="6144"/>
                    <a:pt x="2143" y="5923"/>
                  </a:cubicBezTo>
                  <a:cubicBezTo>
                    <a:pt x="2143" y="5734"/>
                    <a:pt x="1985" y="5577"/>
                    <a:pt x="1796" y="5577"/>
                  </a:cubicBezTo>
                  <a:lnTo>
                    <a:pt x="1450" y="5577"/>
                  </a:lnTo>
                  <a:lnTo>
                    <a:pt x="1450" y="4159"/>
                  </a:lnTo>
                  <a:lnTo>
                    <a:pt x="1796" y="4159"/>
                  </a:lnTo>
                  <a:cubicBezTo>
                    <a:pt x="1985" y="4159"/>
                    <a:pt x="2143" y="4001"/>
                    <a:pt x="2143" y="3812"/>
                  </a:cubicBezTo>
                  <a:cubicBezTo>
                    <a:pt x="2143" y="3623"/>
                    <a:pt x="1985" y="3466"/>
                    <a:pt x="1796" y="3466"/>
                  </a:cubicBezTo>
                  <a:lnTo>
                    <a:pt x="1450" y="3466"/>
                  </a:lnTo>
                  <a:lnTo>
                    <a:pt x="1450" y="2048"/>
                  </a:lnTo>
                  <a:lnTo>
                    <a:pt x="1796" y="2048"/>
                  </a:lnTo>
                  <a:cubicBezTo>
                    <a:pt x="1985" y="2048"/>
                    <a:pt x="2143" y="1891"/>
                    <a:pt x="2143" y="1670"/>
                  </a:cubicBezTo>
                  <a:cubicBezTo>
                    <a:pt x="2143" y="1481"/>
                    <a:pt x="1985" y="1324"/>
                    <a:pt x="1796" y="1324"/>
                  </a:cubicBezTo>
                  <a:lnTo>
                    <a:pt x="1450" y="1324"/>
                  </a:lnTo>
                  <a:lnTo>
                    <a:pt x="1450" y="630"/>
                  </a:lnTo>
                  <a:close/>
                  <a:moveTo>
                    <a:pt x="1040" y="0"/>
                  </a:moveTo>
                  <a:cubicBezTo>
                    <a:pt x="851" y="0"/>
                    <a:pt x="693" y="158"/>
                    <a:pt x="693" y="347"/>
                  </a:cubicBezTo>
                  <a:lnTo>
                    <a:pt x="693" y="1418"/>
                  </a:lnTo>
                  <a:lnTo>
                    <a:pt x="347" y="1418"/>
                  </a:lnTo>
                  <a:cubicBezTo>
                    <a:pt x="158" y="1418"/>
                    <a:pt x="0" y="1576"/>
                    <a:pt x="0" y="1765"/>
                  </a:cubicBezTo>
                  <a:cubicBezTo>
                    <a:pt x="0" y="1954"/>
                    <a:pt x="158" y="2111"/>
                    <a:pt x="347" y="2111"/>
                  </a:cubicBezTo>
                  <a:lnTo>
                    <a:pt x="693" y="2111"/>
                  </a:lnTo>
                  <a:lnTo>
                    <a:pt x="693" y="3529"/>
                  </a:lnTo>
                  <a:lnTo>
                    <a:pt x="347" y="3529"/>
                  </a:lnTo>
                  <a:cubicBezTo>
                    <a:pt x="158" y="3529"/>
                    <a:pt x="0" y="3686"/>
                    <a:pt x="0" y="3907"/>
                  </a:cubicBezTo>
                  <a:cubicBezTo>
                    <a:pt x="0" y="4096"/>
                    <a:pt x="158" y="4254"/>
                    <a:pt x="347" y="4254"/>
                  </a:cubicBezTo>
                  <a:lnTo>
                    <a:pt x="693" y="4254"/>
                  </a:lnTo>
                  <a:lnTo>
                    <a:pt x="693" y="5671"/>
                  </a:lnTo>
                  <a:lnTo>
                    <a:pt x="347" y="5671"/>
                  </a:lnTo>
                  <a:cubicBezTo>
                    <a:pt x="158" y="5671"/>
                    <a:pt x="0" y="5829"/>
                    <a:pt x="0" y="6018"/>
                  </a:cubicBezTo>
                  <a:cubicBezTo>
                    <a:pt x="0" y="6207"/>
                    <a:pt x="158" y="6364"/>
                    <a:pt x="347" y="6364"/>
                  </a:cubicBezTo>
                  <a:lnTo>
                    <a:pt x="693" y="6364"/>
                  </a:lnTo>
                  <a:lnTo>
                    <a:pt x="693" y="7782"/>
                  </a:lnTo>
                  <a:lnTo>
                    <a:pt x="347" y="7782"/>
                  </a:lnTo>
                  <a:cubicBezTo>
                    <a:pt x="158" y="7782"/>
                    <a:pt x="0" y="7940"/>
                    <a:pt x="0" y="8160"/>
                  </a:cubicBezTo>
                  <a:cubicBezTo>
                    <a:pt x="0" y="8349"/>
                    <a:pt x="158" y="8507"/>
                    <a:pt x="347" y="8507"/>
                  </a:cubicBezTo>
                  <a:lnTo>
                    <a:pt x="693" y="8507"/>
                  </a:lnTo>
                  <a:lnTo>
                    <a:pt x="693" y="9924"/>
                  </a:lnTo>
                  <a:lnTo>
                    <a:pt x="347" y="9924"/>
                  </a:lnTo>
                  <a:cubicBezTo>
                    <a:pt x="158" y="9924"/>
                    <a:pt x="0" y="10082"/>
                    <a:pt x="0" y="10271"/>
                  </a:cubicBezTo>
                  <a:cubicBezTo>
                    <a:pt x="0" y="10460"/>
                    <a:pt x="158" y="10617"/>
                    <a:pt x="347" y="10617"/>
                  </a:cubicBezTo>
                  <a:lnTo>
                    <a:pt x="693" y="10617"/>
                  </a:lnTo>
                  <a:lnTo>
                    <a:pt x="693" y="11689"/>
                  </a:lnTo>
                  <a:cubicBezTo>
                    <a:pt x="693" y="11878"/>
                    <a:pt x="851" y="12035"/>
                    <a:pt x="1040" y="12035"/>
                  </a:cubicBezTo>
                  <a:lnTo>
                    <a:pt x="8759" y="12035"/>
                  </a:lnTo>
                  <a:cubicBezTo>
                    <a:pt x="8979" y="12035"/>
                    <a:pt x="9137" y="11878"/>
                    <a:pt x="9137" y="11689"/>
                  </a:cubicBezTo>
                  <a:lnTo>
                    <a:pt x="9137" y="10617"/>
                  </a:lnTo>
                  <a:lnTo>
                    <a:pt x="9483" y="10617"/>
                  </a:lnTo>
                  <a:cubicBezTo>
                    <a:pt x="10050" y="10617"/>
                    <a:pt x="10523" y="10145"/>
                    <a:pt x="10523" y="9578"/>
                  </a:cubicBezTo>
                  <a:lnTo>
                    <a:pt x="10523" y="2552"/>
                  </a:lnTo>
                  <a:cubicBezTo>
                    <a:pt x="10523" y="1891"/>
                    <a:pt x="10050" y="1418"/>
                    <a:pt x="9483" y="1418"/>
                  </a:cubicBezTo>
                  <a:lnTo>
                    <a:pt x="9137" y="1418"/>
                  </a:lnTo>
                  <a:lnTo>
                    <a:pt x="9137" y="347"/>
                  </a:lnTo>
                  <a:cubicBezTo>
                    <a:pt x="9137" y="158"/>
                    <a:pt x="8979" y="0"/>
                    <a:pt x="87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283" name="Google Shape;283;p44"/>
          <p:cNvGrpSpPr/>
          <p:nvPr/>
        </p:nvGrpSpPr>
        <p:grpSpPr>
          <a:xfrm>
            <a:off x="4614150" y="3662297"/>
            <a:ext cx="604134" cy="710986"/>
            <a:chOff x="-50524250" y="2686150"/>
            <a:chExt cx="301675" cy="299350"/>
          </a:xfrm>
        </p:grpSpPr>
        <p:sp>
          <p:nvSpPr>
            <p:cNvPr id="284" name="Google Shape;284;p44"/>
            <p:cNvSpPr/>
            <p:nvPr/>
          </p:nvSpPr>
          <p:spPr>
            <a:xfrm>
              <a:off x="-50488025" y="2792500"/>
              <a:ext cx="18150" cy="52800"/>
            </a:xfrm>
            <a:custGeom>
              <a:rect b="b" l="l" r="r" t="t"/>
              <a:pathLst>
                <a:path extrusionOk="0" h="2112" w="726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54"/>
                    <a:pt x="158" y="2112"/>
                    <a:pt x="379" y="2112"/>
                  </a:cubicBezTo>
                  <a:cubicBezTo>
                    <a:pt x="568" y="2112"/>
                    <a:pt x="725" y="1954"/>
                    <a:pt x="725" y="1765"/>
                  </a:cubicBezTo>
                  <a:lnTo>
                    <a:pt x="725" y="347"/>
                  </a:ln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85" name="Google Shape;285;p44"/>
            <p:cNvSpPr/>
            <p:nvPr/>
          </p:nvSpPr>
          <p:spPr>
            <a:xfrm>
              <a:off x="-50488025" y="2897250"/>
              <a:ext cx="18150" cy="53600"/>
            </a:xfrm>
            <a:custGeom>
              <a:rect b="b" l="l" r="r" t="t"/>
              <a:pathLst>
                <a:path extrusionOk="0" h="2144" w="726">
                  <a:moveTo>
                    <a:pt x="379" y="1"/>
                  </a:moveTo>
                  <a:cubicBezTo>
                    <a:pt x="158" y="1"/>
                    <a:pt x="1" y="159"/>
                    <a:pt x="1" y="379"/>
                  </a:cubicBezTo>
                  <a:lnTo>
                    <a:pt x="1" y="1797"/>
                  </a:lnTo>
                  <a:cubicBezTo>
                    <a:pt x="1" y="1986"/>
                    <a:pt x="158" y="2143"/>
                    <a:pt x="379" y="2143"/>
                  </a:cubicBezTo>
                  <a:cubicBezTo>
                    <a:pt x="568" y="2143"/>
                    <a:pt x="725" y="1986"/>
                    <a:pt x="725" y="1797"/>
                  </a:cubicBezTo>
                  <a:lnTo>
                    <a:pt x="725" y="379"/>
                  </a:lnTo>
                  <a:cubicBezTo>
                    <a:pt x="725" y="159"/>
                    <a:pt x="568" y="1"/>
                    <a:pt x="3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86" name="Google Shape;286;p44"/>
            <p:cNvSpPr/>
            <p:nvPr/>
          </p:nvSpPr>
          <p:spPr>
            <a:xfrm>
              <a:off x="-50488025" y="2861825"/>
              <a:ext cx="18150" cy="18125"/>
            </a:xfrm>
            <a:custGeom>
              <a:rect b="b" l="l" r="r" t="t"/>
              <a:pathLst>
                <a:path extrusionOk="0" h="725" w="726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79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87" name="Google Shape;287;p44"/>
            <p:cNvSpPr/>
            <p:nvPr/>
          </p:nvSpPr>
          <p:spPr>
            <a:xfrm>
              <a:off x="-50524250" y="2686150"/>
              <a:ext cx="301675" cy="52825"/>
            </a:xfrm>
            <a:custGeom>
              <a:rect b="b" l="l" r="r" t="t"/>
              <a:pathLst>
                <a:path extrusionOk="0" h="2113" w="12067">
                  <a:moveTo>
                    <a:pt x="2143" y="695"/>
                  </a:moveTo>
                  <a:lnTo>
                    <a:pt x="2143" y="1419"/>
                  </a:lnTo>
                  <a:lnTo>
                    <a:pt x="1891" y="1419"/>
                  </a:lnTo>
                  <a:lnTo>
                    <a:pt x="1166" y="1041"/>
                  </a:lnTo>
                  <a:lnTo>
                    <a:pt x="1891" y="695"/>
                  </a:lnTo>
                  <a:close/>
                  <a:moveTo>
                    <a:pt x="9924" y="695"/>
                  </a:moveTo>
                  <a:lnTo>
                    <a:pt x="9924" y="1419"/>
                  </a:lnTo>
                  <a:lnTo>
                    <a:pt x="2836" y="1419"/>
                  </a:lnTo>
                  <a:lnTo>
                    <a:pt x="2836" y="695"/>
                  </a:lnTo>
                  <a:close/>
                  <a:moveTo>
                    <a:pt x="10996" y="695"/>
                  </a:moveTo>
                  <a:cubicBezTo>
                    <a:pt x="11185" y="695"/>
                    <a:pt x="11342" y="852"/>
                    <a:pt x="11342" y="1041"/>
                  </a:cubicBezTo>
                  <a:cubicBezTo>
                    <a:pt x="11342" y="1262"/>
                    <a:pt x="11185" y="1419"/>
                    <a:pt x="10996" y="1419"/>
                  </a:cubicBezTo>
                  <a:lnTo>
                    <a:pt x="10649" y="1419"/>
                  </a:lnTo>
                  <a:lnTo>
                    <a:pt x="10649" y="695"/>
                  </a:lnTo>
                  <a:close/>
                  <a:moveTo>
                    <a:pt x="1782" y="1"/>
                  </a:moveTo>
                  <a:cubicBezTo>
                    <a:pt x="1689" y="1"/>
                    <a:pt x="1556" y="47"/>
                    <a:pt x="252" y="726"/>
                  </a:cubicBezTo>
                  <a:cubicBezTo>
                    <a:pt x="0" y="852"/>
                    <a:pt x="0" y="1199"/>
                    <a:pt x="252" y="1356"/>
                  </a:cubicBezTo>
                  <a:cubicBezTo>
                    <a:pt x="1765" y="2113"/>
                    <a:pt x="1702" y="2113"/>
                    <a:pt x="1828" y="2113"/>
                  </a:cubicBezTo>
                  <a:lnTo>
                    <a:pt x="10996" y="2113"/>
                  </a:lnTo>
                  <a:cubicBezTo>
                    <a:pt x="11594" y="2113"/>
                    <a:pt x="12067" y="1640"/>
                    <a:pt x="12067" y="1041"/>
                  </a:cubicBezTo>
                  <a:cubicBezTo>
                    <a:pt x="12067" y="474"/>
                    <a:pt x="11594" y="2"/>
                    <a:pt x="10996" y="2"/>
                  </a:cubicBezTo>
                  <a:lnTo>
                    <a:pt x="1828" y="2"/>
                  </a:lnTo>
                  <a:cubicBezTo>
                    <a:pt x="1810" y="2"/>
                    <a:pt x="1796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88" name="Google Shape;288;p44"/>
            <p:cNvSpPr/>
            <p:nvPr/>
          </p:nvSpPr>
          <p:spPr>
            <a:xfrm>
              <a:off x="-50523475" y="2757075"/>
              <a:ext cx="300900" cy="228425"/>
            </a:xfrm>
            <a:custGeom>
              <a:rect b="b" l="l" r="r" t="t"/>
              <a:pathLst>
                <a:path extrusionOk="0" h="9137" w="12036">
                  <a:moveTo>
                    <a:pt x="10965" y="725"/>
                  </a:moveTo>
                  <a:cubicBezTo>
                    <a:pt x="11154" y="725"/>
                    <a:pt x="11311" y="882"/>
                    <a:pt x="11311" y="1103"/>
                  </a:cubicBezTo>
                  <a:lnTo>
                    <a:pt x="11311" y="8097"/>
                  </a:lnTo>
                  <a:cubicBezTo>
                    <a:pt x="11311" y="8286"/>
                    <a:pt x="11154" y="8443"/>
                    <a:pt x="10965" y="8443"/>
                  </a:cubicBezTo>
                  <a:lnTo>
                    <a:pt x="1072" y="8443"/>
                  </a:lnTo>
                  <a:cubicBezTo>
                    <a:pt x="883" y="8443"/>
                    <a:pt x="725" y="8286"/>
                    <a:pt x="725" y="8097"/>
                  </a:cubicBezTo>
                  <a:lnTo>
                    <a:pt x="725" y="1103"/>
                  </a:lnTo>
                  <a:cubicBezTo>
                    <a:pt x="725" y="882"/>
                    <a:pt x="883" y="725"/>
                    <a:pt x="1072" y="725"/>
                  </a:cubicBezTo>
                  <a:close/>
                  <a:moveTo>
                    <a:pt x="1072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8065"/>
                  </a:lnTo>
                  <a:cubicBezTo>
                    <a:pt x="1" y="8664"/>
                    <a:pt x="473" y="9137"/>
                    <a:pt x="1072" y="9137"/>
                  </a:cubicBezTo>
                  <a:lnTo>
                    <a:pt x="10965" y="9137"/>
                  </a:lnTo>
                  <a:cubicBezTo>
                    <a:pt x="11532" y="9137"/>
                    <a:pt x="12004" y="8664"/>
                    <a:pt x="12004" y="8065"/>
                  </a:cubicBezTo>
                  <a:lnTo>
                    <a:pt x="12004" y="1040"/>
                  </a:lnTo>
                  <a:cubicBezTo>
                    <a:pt x="12036" y="473"/>
                    <a:pt x="11532" y="0"/>
                    <a:pt x="109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89" name="Google Shape;289;p44"/>
            <p:cNvSpPr/>
            <p:nvPr/>
          </p:nvSpPr>
          <p:spPr>
            <a:xfrm>
              <a:off x="-50453375" y="2792500"/>
              <a:ext cx="194575" cy="158350"/>
            </a:xfrm>
            <a:custGeom>
              <a:rect b="b" l="l" r="r" t="t"/>
              <a:pathLst>
                <a:path extrusionOk="0" h="6334" w="7783">
                  <a:moveTo>
                    <a:pt x="7089" y="694"/>
                  </a:moveTo>
                  <a:lnTo>
                    <a:pt x="7089" y="5609"/>
                  </a:lnTo>
                  <a:lnTo>
                    <a:pt x="694" y="5609"/>
                  </a:lnTo>
                  <a:lnTo>
                    <a:pt x="694" y="694"/>
                  </a:ln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5987"/>
                  </a:lnTo>
                  <a:cubicBezTo>
                    <a:pt x="1" y="6176"/>
                    <a:pt x="158" y="6333"/>
                    <a:pt x="347" y="6333"/>
                  </a:cubicBezTo>
                  <a:lnTo>
                    <a:pt x="7436" y="6333"/>
                  </a:lnTo>
                  <a:cubicBezTo>
                    <a:pt x="7656" y="6333"/>
                    <a:pt x="7782" y="6176"/>
                    <a:pt x="7782" y="5987"/>
                  </a:cubicBezTo>
                  <a:lnTo>
                    <a:pt x="7782" y="347"/>
                  </a:lnTo>
                  <a:cubicBezTo>
                    <a:pt x="7782" y="158"/>
                    <a:pt x="7656" y="1"/>
                    <a:pt x="74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290" name="Google Shape;290;p44"/>
          <p:cNvGrpSpPr/>
          <p:nvPr/>
        </p:nvGrpSpPr>
        <p:grpSpPr>
          <a:xfrm>
            <a:off x="5691591" y="4951223"/>
            <a:ext cx="747161" cy="760066"/>
            <a:chOff x="-45664625" y="2352225"/>
            <a:chExt cx="300125" cy="263875"/>
          </a:xfrm>
        </p:grpSpPr>
        <p:sp>
          <p:nvSpPr>
            <p:cNvPr id="291" name="Google Shape;291;p44"/>
            <p:cNvSpPr/>
            <p:nvPr/>
          </p:nvSpPr>
          <p:spPr>
            <a:xfrm>
              <a:off x="-45664625" y="2352225"/>
              <a:ext cx="300125" cy="263875"/>
            </a:xfrm>
            <a:custGeom>
              <a:rect b="b" l="l" r="r" t="t"/>
              <a:pathLst>
                <a:path extrusionOk="0" h="10555" w="12005">
                  <a:moveTo>
                    <a:pt x="10965" y="694"/>
                  </a:moveTo>
                  <a:cubicBezTo>
                    <a:pt x="11154" y="694"/>
                    <a:pt x="11311" y="851"/>
                    <a:pt x="11311" y="1072"/>
                  </a:cubicBezTo>
                  <a:lnTo>
                    <a:pt x="11311" y="2836"/>
                  </a:lnTo>
                  <a:lnTo>
                    <a:pt x="726" y="2836"/>
                  </a:lnTo>
                  <a:lnTo>
                    <a:pt x="726" y="1072"/>
                  </a:lnTo>
                  <a:cubicBezTo>
                    <a:pt x="694" y="851"/>
                    <a:pt x="852" y="694"/>
                    <a:pt x="1072" y="694"/>
                  </a:cubicBezTo>
                  <a:close/>
                  <a:moveTo>
                    <a:pt x="11311" y="3498"/>
                  </a:moveTo>
                  <a:lnTo>
                    <a:pt x="11311" y="9484"/>
                  </a:lnTo>
                  <a:cubicBezTo>
                    <a:pt x="11311" y="9673"/>
                    <a:pt x="11154" y="9830"/>
                    <a:pt x="10933" y="9830"/>
                  </a:cubicBezTo>
                  <a:lnTo>
                    <a:pt x="1072" y="9830"/>
                  </a:lnTo>
                  <a:cubicBezTo>
                    <a:pt x="852" y="9830"/>
                    <a:pt x="694" y="9673"/>
                    <a:pt x="694" y="9484"/>
                  </a:cubicBezTo>
                  <a:lnTo>
                    <a:pt x="694" y="3498"/>
                  </a:lnTo>
                  <a:close/>
                  <a:moveTo>
                    <a:pt x="1072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lnTo>
                    <a:pt x="10933" y="10555"/>
                  </a:lnTo>
                  <a:cubicBezTo>
                    <a:pt x="11532" y="10555"/>
                    <a:pt x="12004" y="10082"/>
                    <a:pt x="12004" y="9484"/>
                  </a:cubicBezTo>
                  <a:lnTo>
                    <a:pt x="12004" y="1040"/>
                  </a:lnTo>
                  <a:cubicBezTo>
                    <a:pt x="11973" y="473"/>
                    <a:pt x="11500" y="1"/>
                    <a:pt x="109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92" name="Google Shape;292;p44"/>
            <p:cNvSpPr/>
            <p:nvPr/>
          </p:nvSpPr>
          <p:spPr>
            <a:xfrm>
              <a:off x="-45612625" y="2475100"/>
              <a:ext cx="55150" cy="88225"/>
            </a:xfrm>
            <a:custGeom>
              <a:rect b="b" l="l" r="r" t="t"/>
              <a:pathLst>
                <a:path extrusionOk="0" h="3529" w="2206">
                  <a:moveTo>
                    <a:pt x="1808" y="0"/>
                  </a:moveTo>
                  <a:cubicBezTo>
                    <a:pt x="1717" y="0"/>
                    <a:pt x="1623" y="32"/>
                    <a:pt x="1544" y="95"/>
                  </a:cubicBezTo>
                  <a:lnTo>
                    <a:pt x="126" y="1513"/>
                  </a:lnTo>
                  <a:cubicBezTo>
                    <a:pt x="0" y="1607"/>
                    <a:pt x="0" y="1859"/>
                    <a:pt x="126" y="2017"/>
                  </a:cubicBezTo>
                  <a:lnTo>
                    <a:pt x="1544" y="3434"/>
                  </a:lnTo>
                  <a:cubicBezTo>
                    <a:pt x="1607" y="3497"/>
                    <a:pt x="1694" y="3529"/>
                    <a:pt x="1784" y="3529"/>
                  </a:cubicBezTo>
                  <a:cubicBezTo>
                    <a:pt x="1875" y="3529"/>
                    <a:pt x="1969" y="3497"/>
                    <a:pt x="2048" y="3434"/>
                  </a:cubicBezTo>
                  <a:cubicBezTo>
                    <a:pt x="2174" y="3308"/>
                    <a:pt x="2174" y="3088"/>
                    <a:pt x="2048" y="2930"/>
                  </a:cubicBezTo>
                  <a:lnTo>
                    <a:pt x="914" y="1765"/>
                  </a:lnTo>
                  <a:lnTo>
                    <a:pt x="2048" y="631"/>
                  </a:lnTo>
                  <a:cubicBezTo>
                    <a:pt x="2206" y="473"/>
                    <a:pt x="2206" y="252"/>
                    <a:pt x="2048" y="95"/>
                  </a:cubicBezTo>
                  <a:cubicBezTo>
                    <a:pt x="1985" y="32"/>
                    <a:pt x="1898" y="0"/>
                    <a:pt x="18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93" name="Google Shape;293;p44"/>
            <p:cNvSpPr/>
            <p:nvPr/>
          </p:nvSpPr>
          <p:spPr>
            <a:xfrm>
              <a:off x="-45471650" y="2475100"/>
              <a:ext cx="54375" cy="86850"/>
            </a:xfrm>
            <a:custGeom>
              <a:rect b="b" l="l" r="r" t="t"/>
              <a:pathLst>
                <a:path extrusionOk="0" h="3474" w="2175">
                  <a:moveTo>
                    <a:pt x="391" y="0"/>
                  </a:moveTo>
                  <a:cubicBezTo>
                    <a:pt x="300" y="0"/>
                    <a:pt x="205" y="32"/>
                    <a:pt x="127" y="95"/>
                  </a:cubicBezTo>
                  <a:cubicBezTo>
                    <a:pt x="1" y="189"/>
                    <a:pt x="1" y="441"/>
                    <a:pt x="127" y="599"/>
                  </a:cubicBezTo>
                  <a:lnTo>
                    <a:pt x="1261" y="1733"/>
                  </a:lnTo>
                  <a:lnTo>
                    <a:pt x="127" y="2867"/>
                  </a:lnTo>
                  <a:cubicBezTo>
                    <a:pt x="1" y="2993"/>
                    <a:pt x="1" y="3245"/>
                    <a:pt x="127" y="3403"/>
                  </a:cubicBezTo>
                  <a:cubicBezTo>
                    <a:pt x="174" y="3450"/>
                    <a:pt x="261" y="3474"/>
                    <a:pt x="355" y="3474"/>
                  </a:cubicBezTo>
                  <a:cubicBezTo>
                    <a:pt x="450" y="3474"/>
                    <a:pt x="552" y="3450"/>
                    <a:pt x="631" y="3403"/>
                  </a:cubicBezTo>
                  <a:lnTo>
                    <a:pt x="2048" y="1985"/>
                  </a:lnTo>
                  <a:cubicBezTo>
                    <a:pt x="2174" y="1859"/>
                    <a:pt x="2174" y="1607"/>
                    <a:pt x="2048" y="1450"/>
                  </a:cubicBezTo>
                  <a:lnTo>
                    <a:pt x="631" y="95"/>
                  </a:lnTo>
                  <a:cubicBezTo>
                    <a:pt x="568" y="32"/>
                    <a:pt x="481" y="0"/>
                    <a:pt x="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94" name="Google Shape;294;p44"/>
            <p:cNvSpPr/>
            <p:nvPr/>
          </p:nvSpPr>
          <p:spPr>
            <a:xfrm>
              <a:off x="-45542525" y="2456975"/>
              <a:ext cx="55150" cy="123300"/>
            </a:xfrm>
            <a:custGeom>
              <a:rect b="b" l="l" r="r" t="t"/>
              <a:pathLst>
                <a:path extrusionOk="0" h="4932" w="2206">
                  <a:moveTo>
                    <a:pt x="1791" y="0"/>
                  </a:moveTo>
                  <a:cubicBezTo>
                    <a:pt x="1651" y="0"/>
                    <a:pt x="1529" y="108"/>
                    <a:pt x="1481" y="253"/>
                  </a:cubicBezTo>
                  <a:lnTo>
                    <a:pt x="63" y="4474"/>
                  </a:lnTo>
                  <a:cubicBezTo>
                    <a:pt x="0" y="4664"/>
                    <a:pt x="126" y="4853"/>
                    <a:pt x="315" y="4916"/>
                  </a:cubicBezTo>
                  <a:cubicBezTo>
                    <a:pt x="349" y="4927"/>
                    <a:pt x="382" y="4932"/>
                    <a:pt x="415" y="4932"/>
                  </a:cubicBezTo>
                  <a:cubicBezTo>
                    <a:pt x="567" y="4932"/>
                    <a:pt x="704" y="4819"/>
                    <a:pt x="756" y="4664"/>
                  </a:cubicBezTo>
                  <a:lnTo>
                    <a:pt x="2174" y="442"/>
                  </a:lnTo>
                  <a:cubicBezTo>
                    <a:pt x="2206" y="284"/>
                    <a:pt x="2111" y="95"/>
                    <a:pt x="1922" y="32"/>
                  </a:cubicBezTo>
                  <a:cubicBezTo>
                    <a:pt x="1878" y="10"/>
                    <a:pt x="1834" y="0"/>
                    <a:pt x="1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95" name="Google Shape;295;p44"/>
            <p:cNvSpPr/>
            <p:nvPr/>
          </p:nvSpPr>
          <p:spPr>
            <a:xfrm>
              <a:off x="-45541750" y="2386100"/>
              <a:ext cx="35475" cy="18125"/>
            </a:xfrm>
            <a:custGeom>
              <a:rect b="b" l="l" r="r" t="t"/>
              <a:pathLst>
                <a:path extrusionOk="0" h="725" w="1419">
                  <a:moveTo>
                    <a:pt x="347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32" y="567"/>
                    <a:pt x="221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89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96" name="Google Shape;296;p44"/>
            <p:cNvSpPr/>
            <p:nvPr/>
          </p:nvSpPr>
          <p:spPr>
            <a:xfrm>
              <a:off x="-45488175" y="2386100"/>
              <a:ext cx="35450" cy="18125"/>
            </a:xfrm>
            <a:custGeom>
              <a:rect b="b" l="l" r="r" t="t"/>
              <a:pathLst>
                <a:path extrusionOk="0" h="725" w="1418">
                  <a:moveTo>
                    <a:pt x="347" y="0"/>
                  </a:moveTo>
                  <a:cubicBezTo>
                    <a:pt x="158" y="0"/>
                    <a:pt x="0" y="189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89"/>
                    <a:pt x="1260" y="0"/>
                    <a:pt x="10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97" name="Google Shape;297;p44"/>
            <p:cNvSpPr/>
            <p:nvPr/>
          </p:nvSpPr>
          <p:spPr>
            <a:xfrm>
              <a:off x="-45436200" y="2386100"/>
              <a:ext cx="35450" cy="18125"/>
            </a:xfrm>
            <a:custGeom>
              <a:rect b="b" l="l" r="r" t="t"/>
              <a:pathLst>
                <a:path extrusionOk="0" h="725" w="1418">
                  <a:moveTo>
                    <a:pt x="347" y="0"/>
                  </a:moveTo>
                  <a:cubicBezTo>
                    <a:pt x="158" y="0"/>
                    <a:pt x="0" y="189"/>
                    <a:pt x="0" y="378"/>
                  </a:cubicBezTo>
                  <a:cubicBezTo>
                    <a:pt x="32" y="567"/>
                    <a:pt x="189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89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298" name="Google Shape;298;p44"/>
          <p:cNvGrpSpPr/>
          <p:nvPr/>
        </p:nvGrpSpPr>
        <p:grpSpPr>
          <a:xfrm>
            <a:off x="3332305" y="3709601"/>
            <a:ext cx="630921" cy="558628"/>
            <a:chOff x="-13966675" y="1639700"/>
            <a:chExt cx="354450" cy="351825"/>
          </a:xfrm>
        </p:grpSpPr>
        <p:sp>
          <p:nvSpPr>
            <p:cNvPr id="299" name="Google Shape;299;p44"/>
            <p:cNvSpPr/>
            <p:nvPr/>
          </p:nvSpPr>
          <p:spPr>
            <a:xfrm>
              <a:off x="-13776875" y="1888525"/>
              <a:ext cx="104775" cy="37625"/>
            </a:xfrm>
            <a:custGeom>
              <a:rect b="b" l="l" r="r" t="t"/>
              <a:pathLst>
                <a:path extrusionOk="0" h="1505" w="4191">
                  <a:moveTo>
                    <a:pt x="442" y="0"/>
                  </a:moveTo>
                  <a:cubicBezTo>
                    <a:pt x="339" y="0"/>
                    <a:pt x="237" y="40"/>
                    <a:pt x="158" y="118"/>
                  </a:cubicBezTo>
                  <a:cubicBezTo>
                    <a:pt x="1" y="276"/>
                    <a:pt x="1" y="559"/>
                    <a:pt x="158" y="717"/>
                  </a:cubicBezTo>
                  <a:cubicBezTo>
                    <a:pt x="725" y="1253"/>
                    <a:pt x="1418" y="1505"/>
                    <a:pt x="2112" y="1505"/>
                  </a:cubicBezTo>
                  <a:cubicBezTo>
                    <a:pt x="2805" y="1505"/>
                    <a:pt x="3498" y="1221"/>
                    <a:pt x="4033" y="717"/>
                  </a:cubicBezTo>
                  <a:cubicBezTo>
                    <a:pt x="4191" y="559"/>
                    <a:pt x="4191" y="276"/>
                    <a:pt x="4033" y="118"/>
                  </a:cubicBezTo>
                  <a:cubicBezTo>
                    <a:pt x="3955" y="40"/>
                    <a:pt x="3844" y="0"/>
                    <a:pt x="3734" y="0"/>
                  </a:cubicBezTo>
                  <a:cubicBezTo>
                    <a:pt x="3624" y="0"/>
                    <a:pt x="3514" y="40"/>
                    <a:pt x="3435" y="118"/>
                  </a:cubicBezTo>
                  <a:cubicBezTo>
                    <a:pt x="3057" y="496"/>
                    <a:pt x="2568" y="685"/>
                    <a:pt x="2080" y="685"/>
                  </a:cubicBezTo>
                  <a:cubicBezTo>
                    <a:pt x="1592" y="685"/>
                    <a:pt x="1103" y="496"/>
                    <a:pt x="725" y="118"/>
                  </a:cubicBezTo>
                  <a:cubicBezTo>
                    <a:pt x="647" y="40"/>
                    <a:pt x="544" y="0"/>
                    <a:pt x="4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44"/>
            <p:cNvSpPr/>
            <p:nvPr/>
          </p:nvSpPr>
          <p:spPr>
            <a:xfrm>
              <a:off x="-13966675" y="1639700"/>
              <a:ext cx="354450" cy="351825"/>
            </a:xfrm>
            <a:custGeom>
              <a:rect b="b" l="l" r="r" t="t"/>
              <a:pathLst>
                <a:path extrusionOk="0" h="14073" w="14178">
                  <a:moveTo>
                    <a:pt x="8412" y="998"/>
                  </a:moveTo>
                  <a:lnTo>
                    <a:pt x="8412" y="4085"/>
                  </a:lnTo>
                  <a:cubicBezTo>
                    <a:pt x="7467" y="3959"/>
                    <a:pt x="6585" y="3739"/>
                    <a:pt x="5671" y="3361"/>
                  </a:cubicBezTo>
                  <a:cubicBezTo>
                    <a:pt x="5625" y="3349"/>
                    <a:pt x="5574" y="3342"/>
                    <a:pt x="5523" y="3342"/>
                  </a:cubicBezTo>
                  <a:cubicBezTo>
                    <a:pt x="5434" y="3342"/>
                    <a:pt x="5341" y="3364"/>
                    <a:pt x="5261" y="3424"/>
                  </a:cubicBezTo>
                  <a:cubicBezTo>
                    <a:pt x="5167" y="3487"/>
                    <a:pt x="5072" y="3613"/>
                    <a:pt x="5072" y="3770"/>
                  </a:cubicBezTo>
                  <a:lnTo>
                    <a:pt x="5072" y="6669"/>
                  </a:lnTo>
                  <a:cubicBezTo>
                    <a:pt x="4957" y="6656"/>
                    <a:pt x="4841" y="6650"/>
                    <a:pt x="4724" y="6650"/>
                  </a:cubicBezTo>
                  <a:cubicBezTo>
                    <a:pt x="3979" y="6650"/>
                    <a:pt x="3223" y="6912"/>
                    <a:pt x="2678" y="7456"/>
                  </a:cubicBezTo>
                  <a:cubicBezTo>
                    <a:pt x="2520" y="7614"/>
                    <a:pt x="2520" y="7898"/>
                    <a:pt x="2678" y="8055"/>
                  </a:cubicBezTo>
                  <a:cubicBezTo>
                    <a:pt x="2757" y="8134"/>
                    <a:pt x="2867" y="8173"/>
                    <a:pt x="2977" y="8173"/>
                  </a:cubicBezTo>
                  <a:cubicBezTo>
                    <a:pt x="3088" y="8173"/>
                    <a:pt x="3198" y="8134"/>
                    <a:pt x="3277" y="8055"/>
                  </a:cubicBezTo>
                  <a:cubicBezTo>
                    <a:pt x="3639" y="7692"/>
                    <a:pt x="4132" y="7497"/>
                    <a:pt x="4627" y="7497"/>
                  </a:cubicBezTo>
                  <a:cubicBezTo>
                    <a:pt x="4776" y="7497"/>
                    <a:pt x="4926" y="7514"/>
                    <a:pt x="5072" y="7551"/>
                  </a:cubicBezTo>
                  <a:lnTo>
                    <a:pt x="5072" y="8654"/>
                  </a:lnTo>
                  <a:cubicBezTo>
                    <a:pt x="5072" y="9032"/>
                    <a:pt x="5104" y="9441"/>
                    <a:pt x="5198" y="9788"/>
                  </a:cubicBezTo>
                  <a:cubicBezTo>
                    <a:pt x="5041" y="9819"/>
                    <a:pt x="4852" y="9914"/>
                    <a:pt x="4631" y="9945"/>
                  </a:cubicBezTo>
                  <a:cubicBezTo>
                    <a:pt x="2489" y="9473"/>
                    <a:pt x="914" y="7551"/>
                    <a:pt x="914" y="5346"/>
                  </a:cubicBezTo>
                  <a:lnTo>
                    <a:pt x="914" y="998"/>
                  </a:lnTo>
                  <a:lnTo>
                    <a:pt x="945" y="998"/>
                  </a:lnTo>
                  <a:cubicBezTo>
                    <a:pt x="2111" y="1408"/>
                    <a:pt x="3434" y="1628"/>
                    <a:pt x="4694" y="1628"/>
                  </a:cubicBezTo>
                  <a:cubicBezTo>
                    <a:pt x="5954" y="1628"/>
                    <a:pt x="7246" y="1439"/>
                    <a:pt x="8412" y="998"/>
                  </a:cubicBezTo>
                  <a:close/>
                  <a:moveTo>
                    <a:pt x="13421" y="4369"/>
                  </a:moveTo>
                  <a:lnTo>
                    <a:pt x="13421" y="8654"/>
                  </a:lnTo>
                  <a:cubicBezTo>
                    <a:pt x="13421" y="10890"/>
                    <a:pt x="11846" y="12812"/>
                    <a:pt x="9672" y="13285"/>
                  </a:cubicBezTo>
                  <a:cubicBezTo>
                    <a:pt x="7530" y="12812"/>
                    <a:pt x="5986" y="10859"/>
                    <a:pt x="5986" y="8654"/>
                  </a:cubicBezTo>
                  <a:lnTo>
                    <a:pt x="5986" y="4369"/>
                  </a:lnTo>
                  <a:cubicBezTo>
                    <a:pt x="7215" y="4779"/>
                    <a:pt x="8475" y="4999"/>
                    <a:pt x="9672" y="4999"/>
                  </a:cubicBezTo>
                  <a:cubicBezTo>
                    <a:pt x="10932" y="4936"/>
                    <a:pt x="12192" y="4747"/>
                    <a:pt x="13421" y="4369"/>
                  </a:cubicBezTo>
                  <a:close/>
                  <a:moveTo>
                    <a:pt x="430" y="1"/>
                  </a:moveTo>
                  <a:cubicBezTo>
                    <a:pt x="348" y="1"/>
                    <a:pt x="263" y="16"/>
                    <a:pt x="189" y="53"/>
                  </a:cubicBezTo>
                  <a:cubicBezTo>
                    <a:pt x="95" y="147"/>
                    <a:pt x="0" y="273"/>
                    <a:pt x="0" y="431"/>
                  </a:cubicBezTo>
                  <a:lnTo>
                    <a:pt x="0" y="5346"/>
                  </a:lnTo>
                  <a:cubicBezTo>
                    <a:pt x="126" y="7929"/>
                    <a:pt x="2016" y="10260"/>
                    <a:pt x="4600" y="10764"/>
                  </a:cubicBezTo>
                  <a:lnTo>
                    <a:pt x="4757" y="10764"/>
                  </a:lnTo>
                  <a:cubicBezTo>
                    <a:pt x="5009" y="10733"/>
                    <a:pt x="5230" y="10670"/>
                    <a:pt x="5482" y="10575"/>
                  </a:cubicBezTo>
                  <a:cubicBezTo>
                    <a:pt x="6144" y="12340"/>
                    <a:pt x="7687" y="13726"/>
                    <a:pt x="9578" y="14072"/>
                  </a:cubicBezTo>
                  <a:lnTo>
                    <a:pt x="9735" y="14072"/>
                  </a:lnTo>
                  <a:cubicBezTo>
                    <a:pt x="12318" y="13568"/>
                    <a:pt x="14177" y="11237"/>
                    <a:pt x="14177" y="8622"/>
                  </a:cubicBezTo>
                  <a:lnTo>
                    <a:pt x="14177" y="3770"/>
                  </a:lnTo>
                  <a:cubicBezTo>
                    <a:pt x="14177" y="3644"/>
                    <a:pt x="14114" y="3487"/>
                    <a:pt x="13988" y="3424"/>
                  </a:cubicBezTo>
                  <a:cubicBezTo>
                    <a:pt x="13908" y="3364"/>
                    <a:pt x="13816" y="3342"/>
                    <a:pt x="13727" y="3342"/>
                  </a:cubicBezTo>
                  <a:cubicBezTo>
                    <a:pt x="13675" y="3342"/>
                    <a:pt x="13625" y="3349"/>
                    <a:pt x="13579" y="3361"/>
                  </a:cubicBezTo>
                  <a:cubicBezTo>
                    <a:pt x="12318" y="3896"/>
                    <a:pt x="10995" y="4117"/>
                    <a:pt x="9609" y="4117"/>
                  </a:cubicBezTo>
                  <a:lnTo>
                    <a:pt x="9231" y="4117"/>
                  </a:lnTo>
                  <a:lnTo>
                    <a:pt x="9231" y="431"/>
                  </a:lnTo>
                  <a:cubicBezTo>
                    <a:pt x="9231" y="305"/>
                    <a:pt x="9136" y="147"/>
                    <a:pt x="9010" y="53"/>
                  </a:cubicBezTo>
                  <a:cubicBezTo>
                    <a:pt x="8955" y="16"/>
                    <a:pt x="8878" y="1"/>
                    <a:pt x="8799" y="1"/>
                  </a:cubicBezTo>
                  <a:cubicBezTo>
                    <a:pt x="8742" y="1"/>
                    <a:pt x="8685" y="8"/>
                    <a:pt x="8632" y="21"/>
                  </a:cubicBezTo>
                  <a:cubicBezTo>
                    <a:pt x="7372" y="525"/>
                    <a:pt x="5986" y="777"/>
                    <a:pt x="4600" y="777"/>
                  </a:cubicBezTo>
                  <a:cubicBezTo>
                    <a:pt x="3245" y="777"/>
                    <a:pt x="1859" y="494"/>
                    <a:pt x="599" y="21"/>
                  </a:cubicBezTo>
                  <a:cubicBezTo>
                    <a:pt x="546" y="8"/>
                    <a:pt x="489" y="1"/>
                    <a:pt x="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44"/>
            <p:cNvSpPr/>
            <p:nvPr/>
          </p:nvSpPr>
          <p:spPr>
            <a:xfrm>
              <a:off x="-13923375" y="1723125"/>
              <a:ext cx="64625" cy="40925"/>
            </a:xfrm>
            <a:custGeom>
              <a:rect b="b" l="l" r="r" t="t"/>
              <a:pathLst>
                <a:path extrusionOk="0" h="1637" w="2585">
                  <a:moveTo>
                    <a:pt x="2113" y="1"/>
                  </a:moveTo>
                  <a:cubicBezTo>
                    <a:pt x="2061" y="1"/>
                    <a:pt x="2008" y="9"/>
                    <a:pt x="1954" y="24"/>
                  </a:cubicBezTo>
                  <a:lnTo>
                    <a:pt x="284" y="843"/>
                  </a:lnTo>
                  <a:cubicBezTo>
                    <a:pt x="64" y="969"/>
                    <a:pt x="1" y="1221"/>
                    <a:pt x="64" y="1410"/>
                  </a:cubicBezTo>
                  <a:cubicBezTo>
                    <a:pt x="156" y="1548"/>
                    <a:pt x="316" y="1636"/>
                    <a:pt x="469" y="1636"/>
                  </a:cubicBezTo>
                  <a:cubicBezTo>
                    <a:pt x="525" y="1636"/>
                    <a:pt x="580" y="1624"/>
                    <a:pt x="631" y="1599"/>
                  </a:cubicBezTo>
                  <a:lnTo>
                    <a:pt x="2332" y="780"/>
                  </a:lnTo>
                  <a:cubicBezTo>
                    <a:pt x="2521" y="654"/>
                    <a:pt x="2584" y="433"/>
                    <a:pt x="2521" y="244"/>
                  </a:cubicBezTo>
                  <a:cubicBezTo>
                    <a:pt x="2426" y="77"/>
                    <a:pt x="2276" y="1"/>
                    <a:pt x="2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44"/>
            <p:cNvSpPr/>
            <p:nvPr/>
          </p:nvSpPr>
          <p:spPr>
            <a:xfrm>
              <a:off x="-13798125" y="1805500"/>
              <a:ext cx="66175" cy="41575"/>
            </a:xfrm>
            <a:custGeom>
              <a:rect b="b" l="l" r="r" t="t"/>
              <a:pathLst>
                <a:path extrusionOk="0" h="1663" w="2647">
                  <a:moveTo>
                    <a:pt x="504" y="0"/>
                  </a:moveTo>
                  <a:cubicBezTo>
                    <a:pt x="350" y="0"/>
                    <a:pt x="188" y="94"/>
                    <a:pt x="95" y="257"/>
                  </a:cubicBezTo>
                  <a:cubicBezTo>
                    <a:pt x="0" y="446"/>
                    <a:pt x="95" y="667"/>
                    <a:pt x="315" y="793"/>
                  </a:cubicBezTo>
                  <a:lnTo>
                    <a:pt x="1953" y="1612"/>
                  </a:lnTo>
                  <a:cubicBezTo>
                    <a:pt x="2006" y="1647"/>
                    <a:pt x="2064" y="1663"/>
                    <a:pt x="2122" y="1663"/>
                  </a:cubicBezTo>
                  <a:cubicBezTo>
                    <a:pt x="2273" y="1663"/>
                    <a:pt x="2430" y="1559"/>
                    <a:pt x="2521" y="1423"/>
                  </a:cubicBezTo>
                  <a:cubicBezTo>
                    <a:pt x="2647" y="1234"/>
                    <a:pt x="2521" y="982"/>
                    <a:pt x="2300" y="887"/>
                  </a:cubicBezTo>
                  <a:lnTo>
                    <a:pt x="662" y="37"/>
                  </a:lnTo>
                  <a:cubicBezTo>
                    <a:pt x="612" y="12"/>
                    <a:pt x="559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44"/>
            <p:cNvSpPr/>
            <p:nvPr/>
          </p:nvSpPr>
          <p:spPr>
            <a:xfrm>
              <a:off x="-13714650" y="1805825"/>
              <a:ext cx="63825" cy="41250"/>
            </a:xfrm>
            <a:custGeom>
              <a:rect b="b" l="l" r="r" t="t"/>
              <a:pathLst>
                <a:path extrusionOk="0" h="1650" w="2553">
                  <a:moveTo>
                    <a:pt x="2068" y="1"/>
                  </a:moveTo>
                  <a:cubicBezTo>
                    <a:pt x="2018" y="1"/>
                    <a:pt x="1968" y="9"/>
                    <a:pt x="1922" y="24"/>
                  </a:cubicBezTo>
                  <a:lnTo>
                    <a:pt x="284" y="874"/>
                  </a:lnTo>
                  <a:cubicBezTo>
                    <a:pt x="64" y="969"/>
                    <a:pt x="1" y="1221"/>
                    <a:pt x="64" y="1410"/>
                  </a:cubicBezTo>
                  <a:cubicBezTo>
                    <a:pt x="132" y="1546"/>
                    <a:pt x="298" y="1650"/>
                    <a:pt x="456" y="1650"/>
                  </a:cubicBezTo>
                  <a:cubicBezTo>
                    <a:pt x="518" y="1650"/>
                    <a:pt x="578" y="1634"/>
                    <a:pt x="631" y="1599"/>
                  </a:cubicBezTo>
                  <a:lnTo>
                    <a:pt x="2269" y="780"/>
                  </a:lnTo>
                  <a:cubicBezTo>
                    <a:pt x="2490" y="654"/>
                    <a:pt x="2553" y="433"/>
                    <a:pt x="2490" y="244"/>
                  </a:cubicBezTo>
                  <a:cubicBezTo>
                    <a:pt x="2394" y="77"/>
                    <a:pt x="2226" y="1"/>
                    <a:pt x="2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4" name="Google Shape;304;p44"/>
          <p:cNvSpPr/>
          <p:nvPr/>
        </p:nvSpPr>
        <p:spPr>
          <a:xfrm>
            <a:off x="7095819" y="3545992"/>
            <a:ext cx="563070" cy="658793"/>
          </a:xfrm>
          <a:custGeom>
            <a:rect b="b" l="l" r="r" t="t"/>
            <a:pathLst>
              <a:path extrusionOk="0" h="14052" w="9106">
                <a:moveTo>
                  <a:pt x="1230" y="4096"/>
                </a:moveTo>
                <a:cubicBezTo>
                  <a:pt x="1450" y="4096"/>
                  <a:pt x="1608" y="4285"/>
                  <a:pt x="1608" y="4474"/>
                </a:cubicBezTo>
                <a:cubicBezTo>
                  <a:pt x="1608" y="4726"/>
                  <a:pt x="1419" y="4915"/>
                  <a:pt x="1230" y="4915"/>
                </a:cubicBezTo>
                <a:cubicBezTo>
                  <a:pt x="978" y="4915"/>
                  <a:pt x="789" y="4726"/>
                  <a:pt x="789" y="4474"/>
                </a:cubicBezTo>
                <a:cubicBezTo>
                  <a:pt x="820" y="4285"/>
                  <a:pt x="978" y="4096"/>
                  <a:pt x="1230" y="4096"/>
                </a:cubicBezTo>
                <a:close/>
                <a:moveTo>
                  <a:pt x="7846" y="4096"/>
                </a:moveTo>
                <a:cubicBezTo>
                  <a:pt x="8066" y="4096"/>
                  <a:pt x="8255" y="4285"/>
                  <a:pt x="8255" y="4474"/>
                </a:cubicBezTo>
                <a:cubicBezTo>
                  <a:pt x="8255" y="4726"/>
                  <a:pt x="8066" y="4915"/>
                  <a:pt x="7846" y="4915"/>
                </a:cubicBezTo>
                <a:cubicBezTo>
                  <a:pt x="7594" y="4915"/>
                  <a:pt x="7436" y="4726"/>
                  <a:pt x="7436" y="4474"/>
                </a:cubicBezTo>
                <a:cubicBezTo>
                  <a:pt x="7436" y="4285"/>
                  <a:pt x="7594" y="4096"/>
                  <a:pt x="7846" y="4096"/>
                </a:cubicBezTo>
                <a:close/>
                <a:moveTo>
                  <a:pt x="4538" y="788"/>
                </a:moveTo>
                <a:cubicBezTo>
                  <a:pt x="5514" y="788"/>
                  <a:pt x="6365" y="1481"/>
                  <a:pt x="6523" y="2427"/>
                </a:cubicBezTo>
                <a:lnTo>
                  <a:pt x="5357" y="2427"/>
                </a:lnTo>
                <a:cubicBezTo>
                  <a:pt x="5105" y="2427"/>
                  <a:pt x="4916" y="2616"/>
                  <a:pt x="4916" y="2868"/>
                </a:cubicBezTo>
                <a:cubicBezTo>
                  <a:pt x="4916" y="3088"/>
                  <a:pt x="5105" y="3309"/>
                  <a:pt x="5357" y="3309"/>
                </a:cubicBezTo>
                <a:lnTo>
                  <a:pt x="6617" y="3309"/>
                </a:lnTo>
                <a:lnTo>
                  <a:pt x="6617" y="4128"/>
                </a:lnTo>
                <a:lnTo>
                  <a:pt x="5357" y="4128"/>
                </a:lnTo>
                <a:cubicBezTo>
                  <a:pt x="5105" y="4128"/>
                  <a:pt x="4916" y="4317"/>
                  <a:pt x="4916" y="4506"/>
                </a:cubicBezTo>
                <a:cubicBezTo>
                  <a:pt x="4916" y="4758"/>
                  <a:pt x="5105" y="4947"/>
                  <a:pt x="5357" y="4947"/>
                </a:cubicBezTo>
                <a:lnTo>
                  <a:pt x="6617" y="4947"/>
                </a:lnTo>
                <a:lnTo>
                  <a:pt x="6617" y="5766"/>
                </a:lnTo>
                <a:lnTo>
                  <a:pt x="5357" y="5766"/>
                </a:lnTo>
                <a:cubicBezTo>
                  <a:pt x="5105" y="5766"/>
                  <a:pt x="4916" y="5987"/>
                  <a:pt x="4916" y="6207"/>
                </a:cubicBezTo>
                <a:cubicBezTo>
                  <a:pt x="4916" y="6459"/>
                  <a:pt x="5105" y="6617"/>
                  <a:pt x="5357" y="6617"/>
                </a:cubicBezTo>
                <a:lnTo>
                  <a:pt x="6523" y="6617"/>
                </a:lnTo>
                <a:cubicBezTo>
                  <a:pt x="6333" y="7562"/>
                  <a:pt x="5514" y="8255"/>
                  <a:pt x="4538" y="8255"/>
                </a:cubicBezTo>
                <a:cubicBezTo>
                  <a:pt x="3530" y="8255"/>
                  <a:pt x="2679" y="7562"/>
                  <a:pt x="2521" y="6617"/>
                </a:cubicBezTo>
                <a:lnTo>
                  <a:pt x="3687" y="6617"/>
                </a:lnTo>
                <a:cubicBezTo>
                  <a:pt x="3939" y="6617"/>
                  <a:pt x="4128" y="6396"/>
                  <a:pt x="4128" y="6207"/>
                </a:cubicBezTo>
                <a:cubicBezTo>
                  <a:pt x="4128" y="5987"/>
                  <a:pt x="3939" y="5766"/>
                  <a:pt x="3687" y="5766"/>
                </a:cubicBezTo>
                <a:lnTo>
                  <a:pt x="2490" y="5766"/>
                </a:lnTo>
                <a:lnTo>
                  <a:pt x="2490" y="4947"/>
                </a:lnTo>
                <a:lnTo>
                  <a:pt x="3687" y="4947"/>
                </a:lnTo>
                <a:cubicBezTo>
                  <a:pt x="3939" y="4947"/>
                  <a:pt x="4128" y="4758"/>
                  <a:pt x="4128" y="4506"/>
                </a:cubicBezTo>
                <a:cubicBezTo>
                  <a:pt x="4128" y="4285"/>
                  <a:pt x="3939" y="4128"/>
                  <a:pt x="3687" y="4128"/>
                </a:cubicBezTo>
                <a:lnTo>
                  <a:pt x="2490" y="4128"/>
                </a:lnTo>
                <a:lnTo>
                  <a:pt x="2490" y="3277"/>
                </a:lnTo>
                <a:lnTo>
                  <a:pt x="3687" y="3277"/>
                </a:lnTo>
                <a:cubicBezTo>
                  <a:pt x="3939" y="3277"/>
                  <a:pt x="4128" y="3057"/>
                  <a:pt x="4128" y="2836"/>
                </a:cubicBezTo>
                <a:cubicBezTo>
                  <a:pt x="4128" y="2584"/>
                  <a:pt x="3939" y="2395"/>
                  <a:pt x="3687" y="2395"/>
                </a:cubicBezTo>
                <a:lnTo>
                  <a:pt x="2521" y="2395"/>
                </a:lnTo>
                <a:cubicBezTo>
                  <a:pt x="2710" y="1481"/>
                  <a:pt x="3530" y="788"/>
                  <a:pt x="4538" y="788"/>
                </a:cubicBezTo>
                <a:close/>
                <a:moveTo>
                  <a:pt x="8255" y="5671"/>
                </a:moveTo>
                <a:lnTo>
                  <a:pt x="8255" y="6144"/>
                </a:lnTo>
                <a:cubicBezTo>
                  <a:pt x="8255" y="8066"/>
                  <a:pt x="6806" y="9641"/>
                  <a:pt x="4947" y="9830"/>
                </a:cubicBezTo>
                <a:lnTo>
                  <a:pt x="4947" y="9011"/>
                </a:lnTo>
                <a:cubicBezTo>
                  <a:pt x="6365" y="8822"/>
                  <a:pt x="7436" y="7593"/>
                  <a:pt x="7436" y="6144"/>
                </a:cubicBezTo>
                <a:lnTo>
                  <a:pt x="7436" y="5671"/>
                </a:lnTo>
                <a:cubicBezTo>
                  <a:pt x="7562" y="5703"/>
                  <a:pt x="7720" y="5735"/>
                  <a:pt x="7846" y="5735"/>
                </a:cubicBezTo>
                <a:cubicBezTo>
                  <a:pt x="7940" y="5735"/>
                  <a:pt x="8098" y="5703"/>
                  <a:pt x="8255" y="5671"/>
                </a:cubicBezTo>
                <a:close/>
                <a:moveTo>
                  <a:pt x="1639" y="5703"/>
                </a:moveTo>
                <a:lnTo>
                  <a:pt x="1639" y="6176"/>
                </a:lnTo>
                <a:cubicBezTo>
                  <a:pt x="1639" y="7625"/>
                  <a:pt x="2710" y="8853"/>
                  <a:pt x="4128" y="9043"/>
                </a:cubicBezTo>
                <a:lnTo>
                  <a:pt x="4128" y="9893"/>
                </a:lnTo>
                <a:cubicBezTo>
                  <a:pt x="2238" y="9641"/>
                  <a:pt x="820" y="8066"/>
                  <a:pt x="820" y="6176"/>
                </a:cubicBezTo>
                <a:lnTo>
                  <a:pt x="820" y="5703"/>
                </a:lnTo>
                <a:cubicBezTo>
                  <a:pt x="946" y="5735"/>
                  <a:pt x="1104" y="5798"/>
                  <a:pt x="1261" y="5798"/>
                </a:cubicBezTo>
                <a:cubicBezTo>
                  <a:pt x="1419" y="5798"/>
                  <a:pt x="1545" y="5735"/>
                  <a:pt x="1639" y="5703"/>
                </a:cubicBezTo>
                <a:close/>
                <a:moveTo>
                  <a:pt x="4569" y="12414"/>
                </a:moveTo>
                <a:cubicBezTo>
                  <a:pt x="5073" y="12414"/>
                  <a:pt x="5546" y="12760"/>
                  <a:pt x="5703" y="13233"/>
                </a:cubicBezTo>
                <a:lnTo>
                  <a:pt x="3372" y="13233"/>
                </a:lnTo>
                <a:cubicBezTo>
                  <a:pt x="3530" y="12760"/>
                  <a:pt x="4002" y="12414"/>
                  <a:pt x="4569" y="12414"/>
                </a:cubicBezTo>
                <a:close/>
                <a:moveTo>
                  <a:pt x="4569" y="1"/>
                </a:moveTo>
                <a:cubicBezTo>
                  <a:pt x="2962" y="1"/>
                  <a:pt x="1639" y="1292"/>
                  <a:pt x="1639" y="2868"/>
                </a:cubicBezTo>
                <a:lnTo>
                  <a:pt x="1639" y="3340"/>
                </a:lnTo>
                <a:cubicBezTo>
                  <a:pt x="1545" y="3309"/>
                  <a:pt x="1387" y="3277"/>
                  <a:pt x="1261" y="3277"/>
                </a:cubicBezTo>
                <a:cubicBezTo>
                  <a:pt x="600" y="3277"/>
                  <a:pt x="1" y="3813"/>
                  <a:pt x="1" y="4474"/>
                </a:cubicBezTo>
                <a:lnTo>
                  <a:pt x="1" y="6144"/>
                </a:lnTo>
                <a:cubicBezTo>
                  <a:pt x="1" y="8507"/>
                  <a:pt x="1797" y="10460"/>
                  <a:pt x="4128" y="10681"/>
                </a:cubicBezTo>
                <a:lnTo>
                  <a:pt x="4128" y="11626"/>
                </a:lnTo>
                <a:cubicBezTo>
                  <a:pt x="3183" y="11815"/>
                  <a:pt x="2490" y="12634"/>
                  <a:pt x="2490" y="13611"/>
                </a:cubicBezTo>
                <a:cubicBezTo>
                  <a:pt x="2490" y="13863"/>
                  <a:pt x="2679" y="14052"/>
                  <a:pt x="2868" y="14052"/>
                </a:cubicBezTo>
                <a:lnTo>
                  <a:pt x="6176" y="14052"/>
                </a:lnTo>
                <a:cubicBezTo>
                  <a:pt x="6428" y="14052"/>
                  <a:pt x="6617" y="13863"/>
                  <a:pt x="6617" y="13611"/>
                </a:cubicBezTo>
                <a:cubicBezTo>
                  <a:pt x="6617" y="12634"/>
                  <a:pt x="5892" y="11783"/>
                  <a:pt x="4947" y="11626"/>
                </a:cubicBezTo>
                <a:lnTo>
                  <a:pt x="4947" y="10681"/>
                </a:lnTo>
                <a:cubicBezTo>
                  <a:pt x="7247" y="10460"/>
                  <a:pt x="9106" y="8538"/>
                  <a:pt x="9106" y="6176"/>
                </a:cubicBezTo>
                <a:lnTo>
                  <a:pt x="9106" y="4537"/>
                </a:lnTo>
                <a:cubicBezTo>
                  <a:pt x="9106" y="3844"/>
                  <a:pt x="8539" y="3309"/>
                  <a:pt x="7846" y="3309"/>
                </a:cubicBezTo>
                <a:cubicBezTo>
                  <a:pt x="7688" y="3309"/>
                  <a:pt x="7562" y="3340"/>
                  <a:pt x="7436" y="3372"/>
                </a:cubicBezTo>
                <a:lnTo>
                  <a:pt x="7436" y="2868"/>
                </a:lnTo>
                <a:cubicBezTo>
                  <a:pt x="7436" y="1261"/>
                  <a:pt x="6144" y="1"/>
                  <a:pt x="45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5" name="Google Shape;305;p44"/>
          <p:cNvGrpSpPr/>
          <p:nvPr/>
        </p:nvGrpSpPr>
        <p:grpSpPr>
          <a:xfrm>
            <a:off x="4531995" y="4966568"/>
            <a:ext cx="720853" cy="729816"/>
            <a:chOff x="-13528775" y="2507400"/>
            <a:chExt cx="352875" cy="352875"/>
          </a:xfrm>
        </p:grpSpPr>
        <p:sp>
          <p:nvSpPr>
            <p:cNvPr id="306" name="Google Shape;306;p44"/>
            <p:cNvSpPr/>
            <p:nvPr/>
          </p:nvSpPr>
          <p:spPr>
            <a:xfrm>
              <a:off x="-13528775" y="2507400"/>
              <a:ext cx="352875" cy="352875"/>
            </a:xfrm>
            <a:custGeom>
              <a:rect b="b" l="l" r="r" t="t"/>
              <a:pathLst>
                <a:path extrusionOk="0" h="14115" w="14115">
                  <a:moveTo>
                    <a:pt x="6018" y="851"/>
                  </a:moveTo>
                  <a:lnTo>
                    <a:pt x="7121" y="2489"/>
                  </a:lnTo>
                  <a:lnTo>
                    <a:pt x="5640" y="2489"/>
                  </a:lnTo>
                  <a:lnTo>
                    <a:pt x="4538" y="851"/>
                  </a:lnTo>
                  <a:close/>
                  <a:moveTo>
                    <a:pt x="8507" y="851"/>
                  </a:moveTo>
                  <a:lnTo>
                    <a:pt x="9610" y="2489"/>
                  </a:lnTo>
                  <a:lnTo>
                    <a:pt x="8129" y="2489"/>
                  </a:lnTo>
                  <a:lnTo>
                    <a:pt x="7026" y="851"/>
                  </a:lnTo>
                  <a:close/>
                  <a:moveTo>
                    <a:pt x="10996" y="851"/>
                  </a:moveTo>
                  <a:lnTo>
                    <a:pt x="12099" y="2489"/>
                  </a:lnTo>
                  <a:lnTo>
                    <a:pt x="10586" y="2489"/>
                  </a:lnTo>
                  <a:lnTo>
                    <a:pt x="9484" y="851"/>
                  </a:lnTo>
                  <a:close/>
                  <a:moveTo>
                    <a:pt x="12855" y="851"/>
                  </a:moveTo>
                  <a:cubicBezTo>
                    <a:pt x="13075" y="851"/>
                    <a:pt x="13264" y="1040"/>
                    <a:pt x="13264" y="1260"/>
                  </a:cubicBezTo>
                  <a:lnTo>
                    <a:pt x="13264" y="2489"/>
                  </a:lnTo>
                  <a:lnTo>
                    <a:pt x="13075" y="2489"/>
                  </a:lnTo>
                  <a:lnTo>
                    <a:pt x="11973" y="851"/>
                  </a:lnTo>
                  <a:close/>
                  <a:moveTo>
                    <a:pt x="7121" y="3308"/>
                  </a:moveTo>
                  <a:lnTo>
                    <a:pt x="6018" y="4978"/>
                  </a:lnTo>
                  <a:lnTo>
                    <a:pt x="4538" y="4978"/>
                  </a:lnTo>
                  <a:lnTo>
                    <a:pt x="5640" y="3308"/>
                  </a:lnTo>
                  <a:close/>
                  <a:moveTo>
                    <a:pt x="9610" y="3308"/>
                  </a:moveTo>
                  <a:lnTo>
                    <a:pt x="8507" y="4978"/>
                  </a:lnTo>
                  <a:lnTo>
                    <a:pt x="7026" y="4978"/>
                  </a:lnTo>
                  <a:lnTo>
                    <a:pt x="8129" y="3308"/>
                  </a:lnTo>
                  <a:close/>
                  <a:moveTo>
                    <a:pt x="12099" y="3308"/>
                  </a:moveTo>
                  <a:lnTo>
                    <a:pt x="10996" y="4978"/>
                  </a:lnTo>
                  <a:lnTo>
                    <a:pt x="9484" y="4978"/>
                  </a:lnTo>
                  <a:lnTo>
                    <a:pt x="10586" y="3308"/>
                  </a:lnTo>
                  <a:close/>
                  <a:moveTo>
                    <a:pt x="13264" y="3308"/>
                  </a:moveTo>
                  <a:lnTo>
                    <a:pt x="13264" y="4978"/>
                  </a:lnTo>
                  <a:lnTo>
                    <a:pt x="11973" y="4978"/>
                  </a:lnTo>
                  <a:lnTo>
                    <a:pt x="13075" y="3308"/>
                  </a:lnTo>
                  <a:close/>
                  <a:moveTo>
                    <a:pt x="3561" y="851"/>
                  </a:moveTo>
                  <a:lnTo>
                    <a:pt x="4916" y="2930"/>
                  </a:lnTo>
                  <a:lnTo>
                    <a:pt x="3561" y="5009"/>
                  </a:lnTo>
                  <a:lnTo>
                    <a:pt x="820" y="5009"/>
                  </a:lnTo>
                  <a:lnTo>
                    <a:pt x="820" y="1323"/>
                  </a:lnTo>
                  <a:cubicBezTo>
                    <a:pt x="788" y="1040"/>
                    <a:pt x="977" y="851"/>
                    <a:pt x="1230" y="851"/>
                  </a:cubicBezTo>
                  <a:close/>
                  <a:moveTo>
                    <a:pt x="13264" y="5797"/>
                  </a:moveTo>
                  <a:lnTo>
                    <a:pt x="13264" y="12886"/>
                  </a:lnTo>
                  <a:cubicBezTo>
                    <a:pt x="13264" y="13138"/>
                    <a:pt x="13075" y="13327"/>
                    <a:pt x="12855" y="13327"/>
                  </a:cubicBezTo>
                  <a:lnTo>
                    <a:pt x="1230" y="13327"/>
                  </a:lnTo>
                  <a:cubicBezTo>
                    <a:pt x="1009" y="13327"/>
                    <a:pt x="851" y="13138"/>
                    <a:pt x="851" y="12886"/>
                  </a:cubicBezTo>
                  <a:lnTo>
                    <a:pt x="851" y="5797"/>
                  </a:lnTo>
                  <a:close/>
                  <a:moveTo>
                    <a:pt x="1230" y="0"/>
                  </a:moveTo>
                  <a:cubicBezTo>
                    <a:pt x="568" y="0"/>
                    <a:pt x="1" y="567"/>
                    <a:pt x="1" y="1260"/>
                  </a:cubicBezTo>
                  <a:lnTo>
                    <a:pt x="1" y="12886"/>
                  </a:lnTo>
                  <a:cubicBezTo>
                    <a:pt x="1" y="13547"/>
                    <a:pt x="568" y="14114"/>
                    <a:pt x="1230" y="14114"/>
                  </a:cubicBezTo>
                  <a:lnTo>
                    <a:pt x="12855" y="14114"/>
                  </a:lnTo>
                  <a:cubicBezTo>
                    <a:pt x="13516" y="14114"/>
                    <a:pt x="14115" y="13547"/>
                    <a:pt x="14115" y="12886"/>
                  </a:cubicBezTo>
                  <a:lnTo>
                    <a:pt x="14115" y="1260"/>
                  </a:lnTo>
                  <a:cubicBezTo>
                    <a:pt x="14115" y="599"/>
                    <a:pt x="13548" y="0"/>
                    <a:pt x="128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44"/>
            <p:cNvSpPr/>
            <p:nvPr/>
          </p:nvSpPr>
          <p:spPr>
            <a:xfrm>
              <a:off x="-13403525" y="2673750"/>
              <a:ext cx="123675" cy="145750"/>
            </a:xfrm>
            <a:custGeom>
              <a:rect b="b" l="l" r="r" t="t"/>
              <a:pathLst>
                <a:path extrusionOk="0" h="5830" w="4947">
                  <a:moveTo>
                    <a:pt x="819" y="1159"/>
                  </a:moveTo>
                  <a:lnTo>
                    <a:pt x="3749" y="2924"/>
                  </a:lnTo>
                  <a:lnTo>
                    <a:pt x="819" y="4688"/>
                  </a:lnTo>
                  <a:lnTo>
                    <a:pt x="819" y="1159"/>
                  </a:lnTo>
                  <a:close/>
                  <a:moveTo>
                    <a:pt x="415" y="0"/>
                  </a:moveTo>
                  <a:cubicBezTo>
                    <a:pt x="197" y="0"/>
                    <a:pt x="0" y="166"/>
                    <a:pt x="0" y="403"/>
                  </a:cubicBezTo>
                  <a:lnTo>
                    <a:pt x="0" y="5412"/>
                  </a:lnTo>
                  <a:cubicBezTo>
                    <a:pt x="0" y="5570"/>
                    <a:pt x="63" y="5696"/>
                    <a:pt x="189" y="5759"/>
                  </a:cubicBezTo>
                  <a:cubicBezTo>
                    <a:pt x="252" y="5806"/>
                    <a:pt x="323" y="5830"/>
                    <a:pt x="398" y="5830"/>
                  </a:cubicBezTo>
                  <a:cubicBezTo>
                    <a:pt x="473" y="5830"/>
                    <a:pt x="551" y="5806"/>
                    <a:pt x="630" y="5759"/>
                  </a:cubicBezTo>
                  <a:lnTo>
                    <a:pt x="4757" y="3239"/>
                  </a:lnTo>
                  <a:cubicBezTo>
                    <a:pt x="4883" y="3176"/>
                    <a:pt x="4946" y="3050"/>
                    <a:pt x="4946" y="2892"/>
                  </a:cubicBezTo>
                  <a:cubicBezTo>
                    <a:pt x="4946" y="2735"/>
                    <a:pt x="4883" y="2640"/>
                    <a:pt x="4757" y="2577"/>
                  </a:cubicBezTo>
                  <a:lnTo>
                    <a:pt x="630" y="57"/>
                  </a:lnTo>
                  <a:cubicBezTo>
                    <a:pt x="560" y="18"/>
                    <a:pt x="487" y="0"/>
                    <a:pt x="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44"/>
            <p:cNvSpPr/>
            <p:nvPr/>
          </p:nvSpPr>
          <p:spPr>
            <a:xfrm>
              <a:off x="-13486225" y="2559375"/>
              <a:ext cx="40975" cy="41775"/>
            </a:xfrm>
            <a:custGeom>
              <a:rect b="b" l="l" r="r" t="t"/>
              <a:pathLst>
                <a:path extrusionOk="0" h="1671" w="1639">
                  <a:moveTo>
                    <a:pt x="819" y="0"/>
                  </a:moveTo>
                  <a:cubicBezTo>
                    <a:pt x="378" y="0"/>
                    <a:pt x="0" y="378"/>
                    <a:pt x="0" y="851"/>
                  </a:cubicBezTo>
                  <a:cubicBezTo>
                    <a:pt x="0" y="1292"/>
                    <a:pt x="378" y="1670"/>
                    <a:pt x="819" y="1670"/>
                  </a:cubicBezTo>
                  <a:cubicBezTo>
                    <a:pt x="1292" y="1670"/>
                    <a:pt x="1638" y="1292"/>
                    <a:pt x="1638" y="851"/>
                  </a:cubicBezTo>
                  <a:cubicBezTo>
                    <a:pt x="1638" y="378"/>
                    <a:pt x="1292" y="0"/>
                    <a:pt x="8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9" name="Google Shape;309;p44"/>
          <p:cNvGrpSpPr/>
          <p:nvPr/>
        </p:nvGrpSpPr>
        <p:grpSpPr>
          <a:xfrm>
            <a:off x="5762544" y="2335846"/>
            <a:ext cx="563083" cy="716619"/>
            <a:chOff x="-10027775" y="1622900"/>
            <a:chExt cx="352875" cy="352875"/>
          </a:xfrm>
        </p:grpSpPr>
        <p:sp>
          <p:nvSpPr>
            <p:cNvPr id="310" name="Google Shape;310;p44"/>
            <p:cNvSpPr/>
            <p:nvPr/>
          </p:nvSpPr>
          <p:spPr>
            <a:xfrm>
              <a:off x="-10027775" y="1622900"/>
              <a:ext cx="352875" cy="352875"/>
            </a:xfrm>
            <a:custGeom>
              <a:rect b="b" l="l" r="r" t="t"/>
              <a:pathLst>
                <a:path extrusionOk="0" h="14115" w="14115">
                  <a:moveTo>
                    <a:pt x="12067" y="819"/>
                  </a:moveTo>
                  <a:cubicBezTo>
                    <a:pt x="12287" y="819"/>
                    <a:pt x="12476" y="1008"/>
                    <a:pt x="12476" y="1197"/>
                  </a:cubicBezTo>
                  <a:cubicBezTo>
                    <a:pt x="12476" y="1449"/>
                    <a:pt x="12287" y="1638"/>
                    <a:pt x="12067" y="1638"/>
                  </a:cubicBezTo>
                  <a:lnTo>
                    <a:pt x="2080" y="1638"/>
                  </a:lnTo>
                  <a:cubicBezTo>
                    <a:pt x="1859" y="1638"/>
                    <a:pt x="1702" y="1449"/>
                    <a:pt x="1702" y="1197"/>
                  </a:cubicBezTo>
                  <a:cubicBezTo>
                    <a:pt x="1702" y="977"/>
                    <a:pt x="1891" y="819"/>
                    <a:pt x="2080" y="819"/>
                  </a:cubicBezTo>
                  <a:close/>
                  <a:moveTo>
                    <a:pt x="11657" y="2458"/>
                  </a:moveTo>
                  <a:lnTo>
                    <a:pt x="11657" y="4285"/>
                  </a:lnTo>
                  <a:lnTo>
                    <a:pt x="10239" y="4978"/>
                  </a:lnTo>
                  <a:cubicBezTo>
                    <a:pt x="10082" y="5072"/>
                    <a:pt x="10019" y="5199"/>
                    <a:pt x="10019" y="5356"/>
                  </a:cubicBezTo>
                  <a:cubicBezTo>
                    <a:pt x="10019" y="5514"/>
                    <a:pt x="10082" y="5671"/>
                    <a:pt x="10239" y="5703"/>
                  </a:cubicBezTo>
                  <a:lnTo>
                    <a:pt x="11657" y="6396"/>
                  </a:lnTo>
                  <a:lnTo>
                    <a:pt x="11657" y="11562"/>
                  </a:lnTo>
                  <a:lnTo>
                    <a:pt x="2521" y="11562"/>
                  </a:lnTo>
                  <a:lnTo>
                    <a:pt x="2521" y="9704"/>
                  </a:lnTo>
                  <a:lnTo>
                    <a:pt x="3938" y="9011"/>
                  </a:lnTo>
                  <a:cubicBezTo>
                    <a:pt x="4096" y="8916"/>
                    <a:pt x="4191" y="8822"/>
                    <a:pt x="4191" y="8664"/>
                  </a:cubicBezTo>
                  <a:cubicBezTo>
                    <a:pt x="4191" y="8475"/>
                    <a:pt x="4096" y="8349"/>
                    <a:pt x="3938" y="8286"/>
                  </a:cubicBezTo>
                  <a:lnTo>
                    <a:pt x="2521" y="7593"/>
                  </a:lnTo>
                  <a:lnTo>
                    <a:pt x="2521" y="2458"/>
                  </a:lnTo>
                  <a:close/>
                  <a:moveTo>
                    <a:pt x="12098" y="12382"/>
                  </a:moveTo>
                  <a:cubicBezTo>
                    <a:pt x="12319" y="12382"/>
                    <a:pt x="12539" y="12602"/>
                    <a:pt x="12539" y="12823"/>
                  </a:cubicBezTo>
                  <a:cubicBezTo>
                    <a:pt x="12476" y="13075"/>
                    <a:pt x="12287" y="13264"/>
                    <a:pt x="12098" y="13264"/>
                  </a:cubicBezTo>
                  <a:lnTo>
                    <a:pt x="2143" y="13264"/>
                  </a:lnTo>
                  <a:cubicBezTo>
                    <a:pt x="1891" y="13264"/>
                    <a:pt x="1733" y="13075"/>
                    <a:pt x="1733" y="12823"/>
                  </a:cubicBezTo>
                  <a:cubicBezTo>
                    <a:pt x="1733" y="12602"/>
                    <a:pt x="1922" y="12382"/>
                    <a:pt x="2143" y="12382"/>
                  </a:cubicBezTo>
                  <a:close/>
                  <a:moveTo>
                    <a:pt x="2080" y="0"/>
                  </a:moveTo>
                  <a:cubicBezTo>
                    <a:pt x="1544" y="0"/>
                    <a:pt x="1103" y="347"/>
                    <a:pt x="914" y="819"/>
                  </a:cubicBezTo>
                  <a:lnTo>
                    <a:pt x="441" y="819"/>
                  </a:lnTo>
                  <a:cubicBezTo>
                    <a:pt x="189" y="819"/>
                    <a:pt x="0" y="1008"/>
                    <a:pt x="0" y="1197"/>
                  </a:cubicBezTo>
                  <a:cubicBezTo>
                    <a:pt x="0" y="1418"/>
                    <a:pt x="189" y="1638"/>
                    <a:pt x="441" y="1638"/>
                  </a:cubicBezTo>
                  <a:lnTo>
                    <a:pt x="914" y="1638"/>
                  </a:lnTo>
                  <a:cubicBezTo>
                    <a:pt x="1040" y="1985"/>
                    <a:pt x="1292" y="2269"/>
                    <a:pt x="1670" y="2395"/>
                  </a:cubicBezTo>
                  <a:lnTo>
                    <a:pt x="1670" y="7876"/>
                  </a:lnTo>
                  <a:cubicBezTo>
                    <a:pt x="1670" y="8034"/>
                    <a:pt x="1733" y="8191"/>
                    <a:pt x="1891" y="8223"/>
                  </a:cubicBezTo>
                  <a:lnTo>
                    <a:pt x="2804" y="8696"/>
                  </a:lnTo>
                  <a:lnTo>
                    <a:pt x="1891" y="9168"/>
                  </a:lnTo>
                  <a:cubicBezTo>
                    <a:pt x="1733" y="9231"/>
                    <a:pt x="1670" y="9357"/>
                    <a:pt x="1670" y="9515"/>
                  </a:cubicBezTo>
                  <a:lnTo>
                    <a:pt x="1670" y="11689"/>
                  </a:lnTo>
                  <a:cubicBezTo>
                    <a:pt x="1292" y="11815"/>
                    <a:pt x="1040" y="12067"/>
                    <a:pt x="914" y="12445"/>
                  </a:cubicBezTo>
                  <a:lnTo>
                    <a:pt x="441" y="12445"/>
                  </a:lnTo>
                  <a:cubicBezTo>
                    <a:pt x="189" y="12445"/>
                    <a:pt x="0" y="12634"/>
                    <a:pt x="0" y="12854"/>
                  </a:cubicBezTo>
                  <a:cubicBezTo>
                    <a:pt x="0" y="13106"/>
                    <a:pt x="189" y="13295"/>
                    <a:pt x="441" y="13295"/>
                  </a:cubicBezTo>
                  <a:lnTo>
                    <a:pt x="914" y="13295"/>
                  </a:lnTo>
                  <a:cubicBezTo>
                    <a:pt x="1072" y="13768"/>
                    <a:pt x="1544" y="14114"/>
                    <a:pt x="2080" y="14114"/>
                  </a:cubicBezTo>
                  <a:lnTo>
                    <a:pt x="12067" y="14114"/>
                  </a:lnTo>
                  <a:cubicBezTo>
                    <a:pt x="12602" y="14114"/>
                    <a:pt x="13043" y="13768"/>
                    <a:pt x="13232" y="13295"/>
                  </a:cubicBezTo>
                  <a:lnTo>
                    <a:pt x="13705" y="13295"/>
                  </a:lnTo>
                  <a:cubicBezTo>
                    <a:pt x="13957" y="13295"/>
                    <a:pt x="14115" y="13106"/>
                    <a:pt x="14115" y="12854"/>
                  </a:cubicBezTo>
                  <a:cubicBezTo>
                    <a:pt x="14115" y="12634"/>
                    <a:pt x="13894" y="12445"/>
                    <a:pt x="13705" y="12445"/>
                  </a:cubicBezTo>
                  <a:lnTo>
                    <a:pt x="13232" y="12445"/>
                  </a:lnTo>
                  <a:cubicBezTo>
                    <a:pt x="13106" y="12067"/>
                    <a:pt x="12854" y="11815"/>
                    <a:pt x="12476" y="11689"/>
                  </a:cubicBezTo>
                  <a:lnTo>
                    <a:pt x="12476" y="6207"/>
                  </a:lnTo>
                  <a:cubicBezTo>
                    <a:pt x="12476" y="6049"/>
                    <a:pt x="12413" y="5892"/>
                    <a:pt x="12256" y="5860"/>
                  </a:cubicBezTo>
                  <a:lnTo>
                    <a:pt x="11342" y="5388"/>
                  </a:lnTo>
                  <a:lnTo>
                    <a:pt x="12256" y="4915"/>
                  </a:lnTo>
                  <a:cubicBezTo>
                    <a:pt x="12413" y="4883"/>
                    <a:pt x="12476" y="4726"/>
                    <a:pt x="12476" y="4568"/>
                  </a:cubicBezTo>
                  <a:lnTo>
                    <a:pt x="12476" y="2395"/>
                  </a:lnTo>
                  <a:cubicBezTo>
                    <a:pt x="12854" y="2269"/>
                    <a:pt x="13106" y="1985"/>
                    <a:pt x="13232" y="1638"/>
                  </a:cubicBezTo>
                  <a:lnTo>
                    <a:pt x="13705" y="1638"/>
                  </a:lnTo>
                  <a:cubicBezTo>
                    <a:pt x="13957" y="1638"/>
                    <a:pt x="14115" y="1449"/>
                    <a:pt x="14115" y="1197"/>
                  </a:cubicBezTo>
                  <a:cubicBezTo>
                    <a:pt x="14115" y="977"/>
                    <a:pt x="13894" y="819"/>
                    <a:pt x="13705" y="819"/>
                  </a:cubicBezTo>
                  <a:lnTo>
                    <a:pt x="13232" y="819"/>
                  </a:lnTo>
                  <a:cubicBezTo>
                    <a:pt x="13075" y="347"/>
                    <a:pt x="12602" y="0"/>
                    <a:pt x="12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44"/>
            <p:cNvSpPr/>
            <p:nvPr/>
          </p:nvSpPr>
          <p:spPr>
            <a:xfrm>
              <a:off x="-9923800" y="1705600"/>
              <a:ext cx="145725" cy="20500"/>
            </a:xfrm>
            <a:custGeom>
              <a:rect b="b" l="l" r="r" t="t"/>
              <a:pathLst>
                <a:path extrusionOk="0" h="820" w="5829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32" y="630"/>
                    <a:pt x="221" y="819"/>
                    <a:pt x="410" y="819"/>
                  </a:cubicBezTo>
                  <a:lnTo>
                    <a:pt x="5419" y="819"/>
                  </a:lnTo>
                  <a:cubicBezTo>
                    <a:pt x="5671" y="819"/>
                    <a:pt x="5828" y="630"/>
                    <a:pt x="5828" y="410"/>
                  </a:cubicBezTo>
                  <a:cubicBezTo>
                    <a:pt x="5828" y="189"/>
                    <a:pt x="5608" y="0"/>
                    <a:pt x="5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44"/>
            <p:cNvSpPr/>
            <p:nvPr/>
          </p:nvSpPr>
          <p:spPr>
            <a:xfrm>
              <a:off x="-9902550" y="1746550"/>
              <a:ext cx="83525" cy="20500"/>
            </a:xfrm>
            <a:custGeom>
              <a:rect b="b" l="l" r="r" t="t"/>
              <a:pathLst>
                <a:path extrusionOk="0" h="820" w="3341">
                  <a:moveTo>
                    <a:pt x="379" y="0"/>
                  </a:moveTo>
                  <a:cubicBezTo>
                    <a:pt x="158" y="0"/>
                    <a:pt x="1" y="190"/>
                    <a:pt x="1" y="410"/>
                  </a:cubicBezTo>
                  <a:cubicBezTo>
                    <a:pt x="1" y="631"/>
                    <a:pt x="190" y="820"/>
                    <a:pt x="379" y="820"/>
                  </a:cubicBezTo>
                  <a:lnTo>
                    <a:pt x="2899" y="820"/>
                  </a:lnTo>
                  <a:cubicBezTo>
                    <a:pt x="3151" y="820"/>
                    <a:pt x="3340" y="631"/>
                    <a:pt x="3340" y="410"/>
                  </a:cubicBezTo>
                  <a:cubicBezTo>
                    <a:pt x="3340" y="158"/>
                    <a:pt x="3151" y="0"/>
                    <a:pt x="2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44"/>
            <p:cNvSpPr/>
            <p:nvPr/>
          </p:nvSpPr>
          <p:spPr>
            <a:xfrm>
              <a:off x="-9923800" y="1788300"/>
              <a:ext cx="145725" cy="20500"/>
            </a:xfrm>
            <a:custGeom>
              <a:rect b="b" l="l" r="r" t="t"/>
              <a:pathLst>
                <a:path extrusionOk="0" h="820" w="5829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32" y="662"/>
                    <a:pt x="221" y="819"/>
                    <a:pt x="410" y="819"/>
                  </a:cubicBezTo>
                  <a:lnTo>
                    <a:pt x="5419" y="819"/>
                  </a:lnTo>
                  <a:cubicBezTo>
                    <a:pt x="5671" y="819"/>
                    <a:pt x="5828" y="630"/>
                    <a:pt x="5828" y="410"/>
                  </a:cubicBezTo>
                  <a:cubicBezTo>
                    <a:pt x="5828" y="189"/>
                    <a:pt x="5608" y="0"/>
                    <a:pt x="5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44"/>
            <p:cNvSpPr/>
            <p:nvPr/>
          </p:nvSpPr>
          <p:spPr>
            <a:xfrm>
              <a:off x="-9901750" y="1828450"/>
              <a:ext cx="83500" cy="21300"/>
            </a:xfrm>
            <a:custGeom>
              <a:rect b="b" l="l" r="r" t="t"/>
              <a:pathLst>
                <a:path extrusionOk="0" h="852" w="3340">
                  <a:moveTo>
                    <a:pt x="410" y="1"/>
                  </a:moveTo>
                  <a:cubicBezTo>
                    <a:pt x="158" y="1"/>
                    <a:pt x="0" y="190"/>
                    <a:pt x="0" y="442"/>
                  </a:cubicBezTo>
                  <a:cubicBezTo>
                    <a:pt x="0" y="663"/>
                    <a:pt x="189" y="852"/>
                    <a:pt x="410" y="852"/>
                  </a:cubicBezTo>
                  <a:lnTo>
                    <a:pt x="2930" y="852"/>
                  </a:lnTo>
                  <a:cubicBezTo>
                    <a:pt x="3151" y="852"/>
                    <a:pt x="3340" y="663"/>
                    <a:pt x="3340" y="442"/>
                  </a:cubicBezTo>
                  <a:cubicBezTo>
                    <a:pt x="3340" y="190"/>
                    <a:pt x="3151" y="1"/>
                    <a:pt x="29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44"/>
            <p:cNvSpPr/>
            <p:nvPr/>
          </p:nvSpPr>
          <p:spPr>
            <a:xfrm>
              <a:off x="-9923025" y="1871000"/>
              <a:ext cx="145725" cy="20500"/>
            </a:xfrm>
            <a:custGeom>
              <a:rect b="b" l="l" r="r" t="t"/>
              <a:pathLst>
                <a:path extrusionOk="0" h="820" w="5829">
                  <a:moveTo>
                    <a:pt x="410" y="0"/>
                  </a:moveTo>
                  <a:cubicBezTo>
                    <a:pt x="190" y="0"/>
                    <a:pt x="1" y="189"/>
                    <a:pt x="1" y="378"/>
                  </a:cubicBezTo>
                  <a:cubicBezTo>
                    <a:pt x="1" y="630"/>
                    <a:pt x="190" y="819"/>
                    <a:pt x="410" y="819"/>
                  </a:cubicBezTo>
                  <a:lnTo>
                    <a:pt x="5419" y="819"/>
                  </a:lnTo>
                  <a:cubicBezTo>
                    <a:pt x="5671" y="819"/>
                    <a:pt x="5829" y="630"/>
                    <a:pt x="5829" y="378"/>
                  </a:cubicBezTo>
                  <a:cubicBezTo>
                    <a:pt x="5829" y="189"/>
                    <a:pt x="5671" y="0"/>
                    <a:pt x="5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6" name="Google Shape;316;p44"/>
          <p:cNvSpPr/>
          <p:nvPr/>
        </p:nvSpPr>
        <p:spPr>
          <a:xfrm>
            <a:off x="7061266" y="2330552"/>
            <a:ext cx="414378" cy="658784"/>
          </a:xfrm>
          <a:custGeom>
            <a:rect b="b" l="l" r="r" t="t"/>
            <a:pathLst>
              <a:path extrusionOk="0" h="11878" w="7657">
                <a:moveTo>
                  <a:pt x="3813" y="1387"/>
                </a:moveTo>
                <a:cubicBezTo>
                  <a:pt x="4254" y="1387"/>
                  <a:pt x="4664" y="1670"/>
                  <a:pt x="4821" y="2112"/>
                </a:cubicBezTo>
                <a:lnTo>
                  <a:pt x="2836" y="2112"/>
                </a:lnTo>
                <a:cubicBezTo>
                  <a:pt x="2994" y="1702"/>
                  <a:pt x="3372" y="1387"/>
                  <a:pt x="3813" y="1387"/>
                </a:cubicBezTo>
                <a:close/>
                <a:moveTo>
                  <a:pt x="4947" y="2805"/>
                </a:moveTo>
                <a:cubicBezTo>
                  <a:pt x="5199" y="2805"/>
                  <a:pt x="5357" y="3057"/>
                  <a:pt x="5294" y="3277"/>
                </a:cubicBezTo>
                <a:lnTo>
                  <a:pt x="4947" y="4222"/>
                </a:lnTo>
                <a:lnTo>
                  <a:pt x="2679" y="4222"/>
                </a:lnTo>
                <a:lnTo>
                  <a:pt x="2364" y="3277"/>
                </a:lnTo>
                <a:cubicBezTo>
                  <a:pt x="2332" y="3025"/>
                  <a:pt x="2490" y="2805"/>
                  <a:pt x="2710" y="2805"/>
                </a:cubicBezTo>
                <a:close/>
                <a:moveTo>
                  <a:pt x="4916" y="4852"/>
                </a:moveTo>
                <a:lnTo>
                  <a:pt x="5514" y="8381"/>
                </a:lnTo>
                <a:lnTo>
                  <a:pt x="2175" y="8381"/>
                </a:lnTo>
                <a:lnTo>
                  <a:pt x="2773" y="4852"/>
                </a:lnTo>
                <a:close/>
                <a:moveTo>
                  <a:pt x="5955" y="9074"/>
                </a:moveTo>
                <a:cubicBezTo>
                  <a:pt x="6144" y="9074"/>
                  <a:pt x="6302" y="9232"/>
                  <a:pt x="6302" y="9421"/>
                </a:cubicBezTo>
                <a:lnTo>
                  <a:pt x="6302" y="9799"/>
                </a:lnTo>
                <a:lnTo>
                  <a:pt x="1450" y="9799"/>
                </a:lnTo>
                <a:lnTo>
                  <a:pt x="1450" y="9421"/>
                </a:lnTo>
                <a:cubicBezTo>
                  <a:pt x="1419" y="9232"/>
                  <a:pt x="1576" y="9074"/>
                  <a:pt x="1765" y="9074"/>
                </a:cubicBezTo>
                <a:close/>
                <a:moveTo>
                  <a:pt x="6648" y="10460"/>
                </a:moveTo>
                <a:cubicBezTo>
                  <a:pt x="6806" y="10460"/>
                  <a:pt x="6964" y="10618"/>
                  <a:pt x="6964" y="10807"/>
                </a:cubicBezTo>
                <a:lnTo>
                  <a:pt x="6964" y="11153"/>
                </a:lnTo>
                <a:lnTo>
                  <a:pt x="757" y="11153"/>
                </a:lnTo>
                <a:lnTo>
                  <a:pt x="757" y="10807"/>
                </a:lnTo>
                <a:cubicBezTo>
                  <a:pt x="757" y="10618"/>
                  <a:pt x="915" y="10460"/>
                  <a:pt x="1104" y="10460"/>
                </a:cubicBezTo>
                <a:close/>
                <a:moveTo>
                  <a:pt x="3782" y="1"/>
                </a:moveTo>
                <a:cubicBezTo>
                  <a:pt x="3592" y="1"/>
                  <a:pt x="3435" y="158"/>
                  <a:pt x="3435" y="379"/>
                </a:cubicBezTo>
                <a:lnTo>
                  <a:pt x="3435" y="757"/>
                </a:lnTo>
                <a:cubicBezTo>
                  <a:pt x="2679" y="914"/>
                  <a:pt x="2143" y="1544"/>
                  <a:pt x="2049" y="2301"/>
                </a:cubicBezTo>
                <a:cubicBezTo>
                  <a:pt x="1702" y="2521"/>
                  <a:pt x="1545" y="3025"/>
                  <a:pt x="1671" y="3466"/>
                </a:cubicBezTo>
                <a:lnTo>
                  <a:pt x="1891" y="4191"/>
                </a:lnTo>
                <a:lnTo>
                  <a:pt x="1702" y="4191"/>
                </a:lnTo>
                <a:cubicBezTo>
                  <a:pt x="1513" y="4191"/>
                  <a:pt x="1356" y="4348"/>
                  <a:pt x="1356" y="4537"/>
                </a:cubicBezTo>
                <a:cubicBezTo>
                  <a:pt x="1356" y="4758"/>
                  <a:pt x="1513" y="4915"/>
                  <a:pt x="1702" y="4915"/>
                </a:cubicBezTo>
                <a:lnTo>
                  <a:pt x="1986" y="4915"/>
                </a:lnTo>
                <a:lnTo>
                  <a:pt x="1387" y="8444"/>
                </a:lnTo>
                <a:cubicBezTo>
                  <a:pt x="1009" y="8570"/>
                  <a:pt x="726" y="8948"/>
                  <a:pt x="726" y="9421"/>
                </a:cubicBezTo>
                <a:lnTo>
                  <a:pt x="726" y="9830"/>
                </a:lnTo>
                <a:cubicBezTo>
                  <a:pt x="316" y="9988"/>
                  <a:pt x="1" y="10334"/>
                  <a:pt x="1" y="10807"/>
                </a:cubicBezTo>
                <a:lnTo>
                  <a:pt x="1" y="11531"/>
                </a:lnTo>
                <a:cubicBezTo>
                  <a:pt x="1" y="11720"/>
                  <a:pt x="158" y="11878"/>
                  <a:pt x="347" y="11878"/>
                </a:cubicBezTo>
                <a:lnTo>
                  <a:pt x="7279" y="11878"/>
                </a:lnTo>
                <a:cubicBezTo>
                  <a:pt x="7499" y="11878"/>
                  <a:pt x="7657" y="11720"/>
                  <a:pt x="7657" y="11531"/>
                </a:cubicBezTo>
                <a:lnTo>
                  <a:pt x="7657" y="10807"/>
                </a:lnTo>
                <a:cubicBezTo>
                  <a:pt x="7657" y="10366"/>
                  <a:pt x="7373" y="9988"/>
                  <a:pt x="6932" y="9830"/>
                </a:cubicBezTo>
                <a:lnTo>
                  <a:pt x="6932" y="9421"/>
                </a:lnTo>
                <a:cubicBezTo>
                  <a:pt x="6932" y="8948"/>
                  <a:pt x="6617" y="8570"/>
                  <a:pt x="6176" y="8444"/>
                </a:cubicBezTo>
                <a:lnTo>
                  <a:pt x="5609" y="4915"/>
                </a:lnTo>
                <a:lnTo>
                  <a:pt x="5861" y="4915"/>
                </a:lnTo>
                <a:cubicBezTo>
                  <a:pt x="6081" y="4915"/>
                  <a:pt x="6207" y="4758"/>
                  <a:pt x="6207" y="4537"/>
                </a:cubicBezTo>
                <a:cubicBezTo>
                  <a:pt x="6207" y="4348"/>
                  <a:pt x="6081" y="4191"/>
                  <a:pt x="5861" y="4191"/>
                </a:cubicBezTo>
                <a:lnTo>
                  <a:pt x="5672" y="4191"/>
                </a:lnTo>
                <a:lnTo>
                  <a:pt x="5924" y="3466"/>
                </a:lnTo>
                <a:cubicBezTo>
                  <a:pt x="6081" y="3025"/>
                  <a:pt x="5861" y="2584"/>
                  <a:pt x="5514" y="2301"/>
                </a:cubicBezTo>
                <a:cubicBezTo>
                  <a:pt x="5451" y="1513"/>
                  <a:pt x="4884" y="914"/>
                  <a:pt x="4128" y="757"/>
                </a:cubicBezTo>
                <a:lnTo>
                  <a:pt x="4128" y="379"/>
                </a:lnTo>
                <a:cubicBezTo>
                  <a:pt x="4128" y="158"/>
                  <a:pt x="3971" y="1"/>
                  <a:pt x="37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7" name="Google Shape;317;p44"/>
          <p:cNvGrpSpPr/>
          <p:nvPr/>
        </p:nvGrpSpPr>
        <p:grpSpPr>
          <a:xfrm>
            <a:off x="7042913" y="5017075"/>
            <a:ext cx="668900" cy="759276"/>
            <a:chOff x="7660859" y="2571753"/>
            <a:chExt cx="366561" cy="417024"/>
          </a:xfrm>
        </p:grpSpPr>
        <p:sp>
          <p:nvSpPr>
            <p:cNvPr id="318" name="Google Shape;318;p44"/>
            <p:cNvSpPr/>
            <p:nvPr/>
          </p:nvSpPr>
          <p:spPr>
            <a:xfrm>
              <a:off x="7770506" y="2633631"/>
              <a:ext cx="147259" cy="146633"/>
            </a:xfrm>
            <a:custGeom>
              <a:rect b="b" l="l" r="r" t="t"/>
              <a:pathLst>
                <a:path extrusionOk="0" h="7026" w="7056">
                  <a:moveTo>
                    <a:pt x="4114" y="2928"/>
                  </a:moveTo>
                  <a:lnTo>
                    <a:pt x="4114" y="4099"/>
                  </a:lnTo>
                  <a:lnTo>
                    <a:pt x="2943" y="4099"/>
                  </a:lnTo>
                  <a:lnTo>
                    <a:pt x="2943" y="2928"/>
                  </a:lnTo>
                  <a:close/>
                  <a:moveTo>
                    <a:pt x="2354" y="1"/>
                  </a:moveTo>
                  <a:cubicBezTo>
                    <a:pt x="2032" y="1"/>
                    <a:pt x="1771" y="263"/>
                    <a:pt x="1771" y="586"/>
                  </a:cubicBezTo>
                  <a:lnTo>
                    <a:pt x="1771" y="1757"/>
                  </a:lnTo>
                  <a:lnTo>
                    <a:pt x="618" y="1757"/>
                  </a:lnTo>
                  <a:cubicBezTo>
                    <a:pt x="301" y="1757"/>
                    <a:pt x="31" y="1999"/>
                    <a:pt x="17" y="2314"/>
                  </a:cubicBezTo>
                  <a:cubicBezTo>
                    <a:pt x="1" y="2650"/>
                    <a:pt x="268" y="2928"/>
                    <a:pt x="600" y="2928"/>
                  </a:cubicBezTo>
                  <a:lnTo>
                    <a:pt x="1771" y="2928"/>
                  </a:lnTo>
                  <a:lnTo>
                    <a:pt x="1771" y="4099"/>
                  </a:lnTo>
                  <a:lnTo>
                    <a:pt x="618" y="4099"/>
                  </a:lnTo>
                  <a:cubicBezTo>
                    <a:pt x="301" y="4099"/>
                    <a:pt x="31" y="4341"/>
                    <a:pt x="17" y="4656"/>
                  </a:cubicBezTo>
                  <a:cubicBezTo>
                    <a:pt x="1" y="4992"/>
                    <a:pt x="268" y="5270"/>
                    <a:pt x="600" y="5270"/>
                  </a:cubicBezTo>
                  <a:lnTo>
                    <a:pt x="1771" y="5270"/>
                  </a:lnTo>
                  <a:lnTo>
                    <a:pt x="1771" y="6423"/>
                  </a:lnTo>
                  <a:cubicBezTo>
                    <a:pt x="1771" y="6738"/>
                    <a:pt x="2014" y="7011"/>
                    <a:pt x="2329" y="7025"/>
                  </a:cubicBezTo>
                  <a:cubicBezTo>
                    <a:pt x="2338" y="7025"/>
                    <a:pt x="2348" y="7025"/>
                    <a:pt x="2357" y="7025"/>
                  </a:cubicBezTo>
                  <a:cubicBezTo>
                    <a:pt x="2680" y="7025"/>
                    <a:pt x="2943" y="6764"/>
                    <a:pt x="2943" y="6441"/>
                  </a:cubicBezTo>
                  <a:lnTo>
                    <a:pt x="2943" y="5270"/>
                  </a:lnTo>
                  <a:lnTo>
                    <a:pt x="4114" y="5270"/>
                  </a:lnTo>
                  <a:lnTo>
                    <a:pt x="4114" y="6423"/>
                  </a:lnTo>
                  <a:cubicBezTo>
                    <a:pt x="4114" y="6738"/>
                    <a:pt x="4356" y="7011"/>
                    <a:pt x="4671" y="7025"/>
                  </a:cubicBezTo>
                  <a:cubicBezTo>
                    <a:pt x="4680" y="7025"/>
                    <a:pt x="4690" y="7025"/>
                    <a:pt x="4699" y="7025"/>
                  </a:cubicBezTo>
                  <a:cubicBezTo>
                    <a:pt x="5023" y="7025"/>
                    <a:pt x="5285" y="6764"/>
                    <a:pt x="5285" y="6441"/>
                  </a:cubicBezTo>
                  <a:lnTo>
                    <a:pt x="5285" y="5270"/>
                  </a:lnTo>
                  <a:lnTo>
                    <a:pt x="6456" y="5270"/>
                  </a:lnTo>
                  <a:cubicBezTo>
                    <a:pt x="6788" y="5270"/>
                    <a:pt x="7056" y="4992"/>
                    <a:pt x="7040" y="4656"/>
                  </a:cubicBezTo>
                  <a:cubicBezTo>
                    <a:pt x="7025" y="4341"/>
                    <a:pt x="6753" y="4099"/>
                    <a:pt x="6438" y="4099"/>
                  </a:cubicBezTo>
                  <a:lnTo>
                    <a:pt x="5285" y="4099"/>
                  </a:lnTo>
                  <a:lnTo>
                    <a:pt x="5285" y="2928"/>
                  </a:lnTo>
                  <a:lnTo>
                    <a:pt x="6438" y="2928"/>
                  </a:lnTo>
                  <a:cubicBezTo>
                    <a:pt x="6753" y="2928"/>
                    <a:pt x="7025" y="2685"/>
                    <a:pt x="7040" y="2370"/>
                  </a:cubicBezTo>
                  <a:cubicBezTo>
                    <a:pt x="7056" y="2034"/>
                    <a:pt x="6788" y="1757"/>
                    <a:pt x="6456" y="1757"/>
                  </a:cubicBezTo>
                  <a:lnTo>
                    <a:pt x="5285" y="1757"/>
                  </a:lnTo>
                  <a:lnTo>
                    <a:pt x="5285" y="603"/>
                  </a:lnTo>
                  <a:cubicBezTo>
                    <a:pt x="5285" y="287"/>
                    <a:pt x="5042" y="16"/>
                    <a:pt x="4727" y="2"/>
                  </a:cubicBezTo>
                  <a:cubicBezTo>
                    <a:pt x="4717" y="1"/>
                    <a:pt x="4707" y="1"/>
                    <a:pt x="4696" y="1"/>
                  </a:cubicBezTo>
                  <a:cubicBezTo>
                    <a:pt x="4374" y="1"/>
                    <a:pt x="4114" y="263"/>
                    <a:pt x="4114" y="586"/>
                  </a:cubicBezTo>
                  <a:lnTo>
                    <a:pt x="4114" y="1757"/>
                  </a:lnTo>
                  <a:lnTo>
                    <a:pt x="2943" y="1757"/>
                  </a:lnTo>
                  <a:lnTo>
                    <a:pt x="2943" y="603"/>
                  </a:lnTo>
                  <a:cubicBezTo>
                    <a:pt x="2943" y="287"/>
                    <a:pt x="2700" y="16"/>
                    <a:pt x="2385" y="2"/>
                  </a:cubicBezTo>
                  <a:cubicBezTo>
                    <a:pt x="2375" y="1"/>
                    <a:pt x="2364" y="1"/>
                    <a:pt x="23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44"/>
            <p:cNvSpPr/>
            <p:nvPr/>
          </p:nvSpPr>
          <p:spPr>
            <a:xfrm>
              <a:off x="7730834" y="2792447"/>
              <a:ext cx="226648" cy="76781"/>
            </a:xfrm>
            <a:custGeom>
              <a:rect b="b" l="l" r="r" t="t"/>
              <a:pathLst>
                <a:path extrusionOk="0" h="3679" w="10860">
                  <a:moveTo>
                    <a:pt x="747" y="0"/>
                  </a:moveTo>
                  <a:cubicBezTo>
                    <a:pt x="280" y="0"/>
                    <a:pt x="0" y="520"/>
                    <a:pt x="258" y="910"/>
                  </a:cubicBezTo>
                  <a:cubicBezTo>
                    <a:pt x="1470" y="2730"/>
                    <a:pt x="3430" y="3678"/>
                    <a:pt x="5429" y="3678"/>
                  </a:cubicBezTo>
                  <a:cubicBezTo>
                    <a:pt x="7423" y="3678"/>
                    <a:pt x="9385" y="2733"/>
                    <a:pt x="10600" y="911"/>
                  </a:cubicBezTo>
                  <a:cubicBezTo>
                    <a:pt x="10860" y="523"/>
                    <a:pt x="10578" y="2"/>
                    <a:pt x="10116" y="2"/>
                  </a:cubicBezTo>
                  <a:cubicBezTo>
                    <a:pt x="10115" y="2"/>
                    <a:pt x="10114" y="2"/>
                    <a:pt x="10113" y="2"/>
                  </a:cubicBezTo>
                  <a:cubicBezTo>
                    <a:pt x="9924" y="2"/>
                    <a:pt x="9738" y="92"/>
                    <a:pt x="9625" y="262"/>
                  </a:cubicBezTo>
                  <a:cubicBezTo>
                    <a:pt x="8688" y="1668"/>
                    <a:pt x="7119" y="2507"/>
                    <a:pt x="5429" y="2507"/>
                  </a:cubicBezTo>
                  <a:cubicBezTo>
                    <a:pt x="3740" y="2507"/>
                    <a:pt x="2172" y="1668"/>
                    <a:pt x="1235" y="264"/>
                  </a:cubicBezTo>
                  <a:cubicBezTo>
                    <a:pt x="1125" y="101"/>
                    <a:pt x="943" y="0"/>
                    <a:pt x="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44"/>
            <p:cNvSpPr/>
            <p:nvPr/>
          </p:nvSpPr>
          <p:spPr>
            <a:xfrm>
              <a:off x="7660859" y="2571753"/>
              <a:ext cx="366561" cy="417024"/>
            </a:xfrm>
            <a:custGeom>
              <a:rect b="b" l="l" r="r" t="t"/>
              <a:pathLst>
                <a:path extrusionOk="0" h="19982" w="17564">
                  <a:moveTo>
                    <a:pt x="14636" y="1169"/>
                  </a:moveTo>
                  <a:cubicBezTo>
                    <a:pt x="15587" y="1169"/>
                    <a:pt x="16392" y="1992"/>
                    <a:pt x="16392" y="2965"/>
                  </a:cubicBezTo>
                  <a:lnTo>
                    <a:pt x="16392" y="14674"/>
                  </a:lnTo>
                  <a:cubicBezTo>
                    <a:pt x="16392" y="15643"/>
                    <a:pt x="15607" y="16431"/>
                    <a:pt x="14636" y="16431"/>
                  </a:cubicBezTo>
                  <a:lnTo>
                    <a:pt x="11124" y="16431"/>
                  </a:lnTo>
                  <a:cubicBezTo>
                    <a:pt x="10967" y="16431"/>
                    <a:pt x="10816" y="16493"/>
                    <a:pt x="10707" y="16604"/>
                  </a:cubicBezTo>
                  <a:lnTo>
                    <a:pt x="8782" y="18561"/>
                  </a:lnTo>
                  <a:lnTo>
                    <a:pt x="6857" y="16604"/>
                  </a:lnTo>
                  <a:cubicBezTo>
                    <a:pt x="6748" y="16493"/>
                    <a:pt x="6597" y="16431"/>
                    <a:pt x="6440" y="16431"/>
                  </a:cubicBezTo>
                  <a:lnTo>
                    <a:pt x="2928" y="16431"/>
                  </a:lnTo>
                  <a:cubicBezTo>
                    <a:pt x="1959" y="16431"/>
                    <a:pt x="1172" y="15643"/>
                    <a:pt x="1172" y="14674"/>
                  </a:cubicBezTo>
                  <a:lnTo>
                    <a:pt x="1172" y="2965"/>
                  </a:lnTo>
                  <a:cubicBezTo>
                    <a:pt x="1172" y="1992"/>
                    <a:pt x="1977" y="1169"/>
                    <a:pt x="2928" y="1169"/>
                  </a:cubicBezTo>
                  <a:close/>
                  <a:moveTo>
                    <a:pt x="2928" y="0"/>
                  </a:moveTo>
                  <a:cubicBezTo>
                    <a:pt x="1310" y="0"/>
                    <a:pt x="1" y="1346"/>
                    <a:pt x="1" y="2965"/>
                  </a:cubicBezTo>
                  <a:lnTo>
                    <a:pt x="1" y="14674"/>
                  </a:lnTo>
                  <a:cubicBezTo>
                    <a:pt x="1" y="16291"/>
                    <a:pt x="1312" y="17600"/>
                    <a:pt x="2928" y="17600"/>
                  </a:cubicBezTo>
                  <a:lnTo>
                    <a:pt x="6196" y="17600"/>
                  </a:lnTo>
                  <a:lnTo>
                    <a:pt x="8365" y="19806"/>
                  </a:lnTo>
                  <a:cubicBezTo>
                    <a:pt x="8474" y="19919"/>
                    <a:pt x="8625" y="19981"/>
                    <a:pt x="8782" y="19981"/>
                  </a:cubicBezTo>
                  <a:cubicBezTo>
                    <a:pt x="8940" y="19981"/>
                    <a:pt x="9090" y="19919"/>
                    <a:pt x="9200" y="19806"/>
                  </a:cubicBezTo>
                  <a:lnTo>
                    <a:pt x="11370" y="17600"/>
                  </a:lnTo>
                  <a:lnTo>
                    <a:pt x="14636" y="17600"/>
                  </a:lnTo>
                  <a:cubicBezTo>
                    <a:pt x="16251" y="17600"/>
                    <a:pt x="17563" y="16287"/>
                    <a:pt x="17563" y="14674"/>
                  </a:cubicBezTo>
                  <a:lnTo>
                    <a:pt x="17563" y="2965"/>
                  </a:lnTo>
                  <a:cubicBezTo>
                    <a:pt x="17563" y="1348"/>
                    <a:pt x="16254" y="0"/>
                    <a:pt x="14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aphicFrame>
        <p:nvGraphicFramePr>
          <p:cNvPr id="321" name="Google Shape;321;p44"/>
          <p:cNvGraphicFramePr/>
          <p:nvPr/>
        </p:nvGraphicFramePr>
        <p:xfrm>
          <a:off x="1261850" y="1938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{52047EDB-DDF2-4B94-BDB6-B78C8A02933F}</a:tableStyleId>
              </a:tblPr>
              <a:tblGrid>
                <a:gridCol w="7224625"/>
              </a:tblGrid>
              <a:tr h="4219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5"/>
          <p:cNvSpPr txBox="1"/>
          <p:nvPr>
            <p:ph type="title"/>
          </p:nvPr>
        </p:nvSpPr>
        <p:spPr>
          <a:xfrm>
            <a:off x="876200" y="1350000"/>
            <a:ext cx="7523400" cy="162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5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lang="es"/>
              <a:t>TESTEAR: probar los prototipos de las personas implicadas en la solución que estamos desarrollando. 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27" name="Google Shape;327;p45"/>
          <p:cNvSpPr txBox="1"/>
          <p:nvPr>
            <p:ph type="title"/>
          </p:nvPr>
        </p:nvSpPr>
        <p:spPr>
          <a:xfrm>
            <a:off x="949125" y="3165225"/>
            <a:ext cx="7523400" cy="21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2100"/>
              <a:t>Preparación de esta fase</a:t>
            </a:r>
            <a:r>
              <a:rPr b="0" lang="es" sz="2100"/>
              <a:t> (delimitando objetivos del encuentro o la interacción con el prototipo). Por ejemplo, matriz de </a:t>
            </a:r>
            <a:r>
              <a:rPr b="0" i="1" lang="es" sz="2100"/>
              <a:t>feedback</a:t>
            </a:r>
            <a:r>
              <a:rPr b="0" lang="es" sz="2100"/>
              <a:t>: más me agrada/mejorable, preguntas que surgen, ideas propuestas. Especial atención al grado de necesidad cubierto. </a:t>
            </a:r>
            <a:endParaRPr b="0" sz="21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TÉCNICA: </a:t>
            </a:r>
            <a:r>
              <a:rPr b="0" lang="es"/>
              <a:t>entrevista cualitativa, grupo de discusión, formulario, etc.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28" name="Google Shape;328;p45"/>
          <p:cNvSpPr txBox="1"/>
          <p:nvPr/>
        </p:nvSpPr>
        <p:spPr>
          <a:xfrm>
            <a:off x="1011975" y="5181650"/>
            <a:ext cx="7397700" cy="12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329" name="Google Shape;329;p45"/>
          <p:cNvSpPr/>
          <p:nvPr/>
        </p:nvSpPr>
        <p:spPr>
          <a:xfrm>
            <a:off x="1087125" y="5226750"/>
            <a:ext cx="7385400" cy="125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solidFill>
                  <a:srgbClr val="434343"/>
                </a:solidFill>
              </a:rPr>
              <a:t> I T E R A C I Ó N </a:t>
            </a:r>
            <a:endParaRPr sz="2400">
              <a:solidFill>
                <a:srgbClr val="434343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solidFill>
                  <a:srgbClr val="434343"/>
                </a:solidFill>
              </a:rPr>
              <a:t>(para mejorar el prototipo antes de darle vida)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6"/>
          <p:cNvSpPr txBox="1"/>
          <p:nvPr>
            <p:ph type="title"/>
          </p:nvPr>
        </p:nvSpPr>
        <p:spPr>
          <a:xfrm>
            <a:off x="1068538" y="0"/>
            <a:ext cx="7523400" cy="106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2000"/>
              <a:t>6</a:t>
            </a:r>
            <a:r>
              <a:rPr lang="es" sz="2000">
                <a:solidFill>
                  <a:srgbClr val="434343"/>
                </a:solidFill>
              </a:rPr>
              <a:t>. </a:t>
            </a:r>
            <a:r>
              <a:rPr lang="es" sz="2000"/>
              <a:t>EVALUACIÓN</a:t>
            </a:r>
            <a:r>
              <a:rPr lang="es" sz="2000"/>
              <a:t>: de todas las fases el proyecto así como de la solución creativa.   </a:t>
            </a:r>
            <a:endParaRPr sz="2000">
              <a:solidFill>
                <a:srgbClr val="434343"/>
              </a:solidFill>
            </a:endParaRPr>
          </a:p>
        </p:txBody>
      </p:sp>
      <p:pic>
        <p:nvPicPr>
          <p:cNvPr id="335" name="Google Shape;33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2025" y="1350000"/>
            <a:ext cx="6016426" cy="532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/>
          <p:nvPr>
            <p:ph type="title"/>
          </p:nvPr>
        </p:nvSpPr>
        <p:spPr>
          <a:xfrm>
            <a:off x="614775" y="1350000"/>
            <a:ext cx="35169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Azahara G. Peralta</a:t>
            </a:r>
            <a:endParaRPr b="1" sz="2600">
              <a:solidFill>
                <a:srgbClr val="434343"/>
              </a:solidFill>
            </a:endParaRPr>
          </a:p>
        </p:txBody>
      </p:sp>
      <p:sp>
        <p:nvSpPr>
          <p:cNvPr id="129" name="Google Shape;129;p29"/>
          <p:cNvSpPr txBox="1"/>
          <p:nvPr>
            <p:ph idx="1" type="subTitle"/>
          </p:nvPr>
        </p:nvSpPr>
        <p:spPr>
          <a:xfrm>
            <a:off x="614775" y="3419700"/>
            <a:ext cx="2920800" cy="21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800"/>
              <a:t>@AzaharaTIC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800" u="sng">
                <a:solidFill>
                  <a:schemeClr val="hlink"/>
                </a:solidFill>
                <a:hlinkClick r:id="rId3"/>
              </a:rPr>
              <a:t>www.azaharatic.es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800"/>
              <a:t>Aprendizaje digital, creatividad, comunicación, aprendizaje basado en juego y gamificación educativa.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/>
          </a:p>
        </p:txBody>
      </p:sp>
      <p:cxnSp>
        <p:nvCxnSpPr>
          <p:cNvPr id="130" name="Google Shape;130;p29"/>
          <p:cNvCxnSpPr/>
          <p:nvPr/>
        </p:nvCxnSpPr>
        <p:spPr>
          <a:xfrm>
            <a:off x="678525" y="2747433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1" name="Google Shape;13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9349" y="1231662"/>
            <a:ext cx="3364799" cy="439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7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1" name="Google Shape;341;p47"/>
          <p:cNvCxnSpPr/>
          <p:nvPr/>
        </p:nvCxnSpPr>
        <p:spPr>
          <a:xfrm>
            <a:off x="4734250" y="375145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2" name="Google Shape;342;p47"/>
          <p:cNvSpPr txBox="1"/>
          <p:nvPr>
            <p:ph type="title"/>
          </p:nvPr>
        </p:nvSpPr>
        <p:spPr>
          <a:xfrm>
            <a:off x="4598900" y="1936392"/>
            <a:ext cx="35937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2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i="1" lang="es"/>
              <a:t>Aplicación del DT en educación</a:t>
            </a:r>
            <a:r>
              <a:rPr lang="es"/>
              <a:t>.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43" name="Google Shape;343;p47"/>
          <p:cNvSpPr txBox="1"/>
          <p:nvPr>
            <p:ph idx="1" type="subTitle"/>
          </p:nvPr>
        </p:nvSpPr>
        <p:spPr>
          <a:xfrm>
            <a:off x="4598900" y="3957590"/>
            <a:ext cx="29208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¿Por qué DT y cuáles son los beneficios y retos que plantea en Educación?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8"/>
          <p:cNvSpPr/>
          <p:nvPr/>
        </p:nvSpPr>
        <p:spPr>
          <a:xfrm>
            <a:off x="509850" y="5550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9" name="Google Shape;349;p48"/>
          <p:cNvCxnSpPr/>
          <p:nvPr/>
        </p:nvCxnSpPr>
        <p:spPr>
          <a:xfrm>
            <a:off x="4233900" y="1349992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0" name="Google Shape;350;p48"/>
          <p:cNvSpPr txBox="1"/>
          <p:nvPr>
            <p:ph type="title"/>
          </p:nvPr>
        </p:nvSpPr>
        <p:spPr>
          <a:xfrm>
            <a:off x="131875" y="131700"/>
            <a:ext cx="9012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¿Por qué aplicar el </a:t>
            </a:r>
            <a:r>
              <a:rPr i="1" lang="es" sz="2400"/>
              <a:t>pensamiento de diseño </a:t>
            </a:r>
            <a:r>
              <a:rPr lang="es" sz="2400"/>
              <a:t>en el aula</a:t>
            </a:r>
            <a:r>
              <a:rPr i="1" lang="es" sz="2400"/>
              <a:t>?</a:t>
            </a:r>
            <a:endParaRPr i="1" sz="2400">
              <a:solidFill>
                <a:srgbClr val="434343"/>
              </a:solidFill>
            </a:endParaRPr>
          </a:p>
        </p:txBody>
      </p:sp>
      <p:pic>
        <p:nvPicPr>
          <p:cNvPr id="351" name="Google Shape;35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" y="1912950"/>
            <a:ext cx="8268450" cy="439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9"/>
          <p:cNvSpPr txBox="1"/>
          <p:nvPr>
            <p:ph type="title"/>
          </p:nvPr>
        </p:nvSpPr>
        <p:spPr>
          <a:xfrm>
            <a:off x="748825" y="932225"/>
            <a:ext cx="7898400" cy="36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s" sz="3000"/>
              <a:t>SOFT SKILLS</a:t>
            </a:r>
            <a:r>
              <a:rPr lang="es" sz="3000"/>
              <a:t>→ CREATIVIDAD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</p:txBody>
      </p:sp>
      <p:pic>
        <p:nvPicPr>
          <p:cNvPr id="357" name="Google Shape;35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163" y="932225"/>
            <a:ext cx="8591674" cy="517424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9"/>
          <p:cNvSpPr/>
          <p:nvPr/>
        </p:nvSpPr>
        <p:spPr>
          <a:xfrm rot="-147307">
            <a:off x="2321025" y="2323725"/>
            <a:ext cx="1598475" cy="464075"/>
          </a:xfrm>
          <a:prstGeom prst="flowChartProcess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9"/>
          <p:cNvSpPr txBox="1"/>
          <p:nvPr/>
        </p:nvSpPr>
        <p:spPr>
          <a:xfrm>
            <a:off x="3002550" y="6348900"/>
            <a:ext cx="30000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Fuente El País. Vía @Sanz_Ismael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01F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0"/>
          <p:cNvSpPr/>
          <p:nvPr/>
        </p:nvSpPr>
        <p:spPr>
          <a:xfrm>
            <a:off x="1119000" y="1626500"/>
            <a:ext cx="1536300" cy="3889500"/>
          </a:xfrm>
          <a:prstGeom prst="rect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50"/>
          <p:cNvSpPr/>
          <p:nvPr/>
        </p:nvSpPr>
        <p:spPr>
          <a:xfrm>
            <a:off x="2901583" y="1626500"/>
            <a:ext cx="1536300" cy="3889500"/>
          </a:xfrm>
          <a:prstGeom prst="rect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50"/>
          <p:cNvSpPr/>
          <p:nvPr/>
        </p:nvSpPr>
        <p:spPr>
          <a:xfrm>
            <a:off x="4684167" y="1626500"/>
            <a:ext cx="1536300" cy="3889500"/>
          </a:xfrm>
          <a:prstGeom prst="rect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0"/>
          <p:cNvSpPr/>
          <p:nvPr/>
        </p:nvSpPr>
        <p:spPr>
          <a:xfrm>
            <a:off x="6466750" y="1626500"/>
            <a:ext cx="1536300" cy="3889500"/>
          </a:xfrm>
          <a:prstGeom prst="rect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0"/>
          <p:cNvSpPr txBox="1"/>
          <p:nvPr/>
        </p:nvSpPr>
        <p:spPr>
          <a:xfrm>
            <a:off x="1147775" y="4159800"/>
            <a:ext cx="15075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ALUMNADO</a:t>
            </a:r>
            <a:endParaRPr b="1" sz="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9" name="Google Shape;369;p50"/>
          <p:cNvSpPr txBox="1"/>
          <p:nvPr/>
        </p:nvSpPr>
        <p:spPr>
          <a:xfrm>
            <a:off x="2901590" y="4159786"/>
            <a:ext cx="1536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PROFESORADO</a:t>
            </a:r>
            <a:endParaRPr b="1" sz="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0" name="Google Shape;370;p50"/>
          <p:cNvSpPr txBox="1"/>
          <p:nvPr/>
        </p:nvSpPr>
        <p:spPr>
          <a:xfrm>
            <a:off x="4698575" y="4159800"/>
            <a:ext cx="15075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CENTRO</a:t>
            </a:r>
            <a:endParaRPr b="1" sz="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1" name="Google Shape;371;p50"/>
          <p:cNvSpPr txBox="1"/>
          <p:nvPr/>
        </p:nvSpPr>
        <p:spPr>
          <a:xfrm>
            <a:off x="6466775" y="4159786"/>
            <a:ext cx="1536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COMUNIDAD EDUCATIVA</a:t>
            </a:r>
            <a:endParaRPr b="1" sz="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372" name="Google Shape;372;p50"/>
          <p:cNvCxnSpPr/>
          <p:nvPr/>
        </p:nvCxnSpPr>
        <p:spPr>
          <a:xfrm>
            <a:off x="1782275" y="4696519"/>
            <a:ext cx="192000" cy="0"/>
          </a:xfrm>
          <a:prstGeom prst="straightConnector1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3" name="Google Shape;373;p50"/>
          <p:cNvCxnSpPr/>
          <p:nvPr/>
        </p:nvCxnSpPr>
        <p:spPr>
          <a:xfrm>
            <a:off x="3572303" y="4696519"/>
            <a:ext cx="192000" cy="0"/>
          </a:xfrm>
          <a:prstGeom prst="straightConnector1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4" name="Google Shape;374;p50"/>
          <p:cNvCxnSpPr/>
          <p:nvPr/>
        </p:nvCxnSpPr>
        <p:spPr>
          <a:xfrm>
            <a:off x="5355050" y="4696519"/>
            <a:ext cx="192000" cy="0"/>
          </a:xfrm>
          <a:prstGeom prst="straightConnector1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5" name="Google Shape;375;p50"/>
          <p:cNvCxnSpPr/>
          <p:nvPr/>
        </p:nvCxnSpPr>
        <p:spPr>
          <a:xfrm>
            <a:off x="7138925" y="4696519"/>
            <a:ext cx="192000" cy="0"/>
          </a:xfrm>
          <a:prstGeom prst="straightConnector1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6" name="Google Shape;376;p50"/>
          <p:cNvSpPr txBox="1"/>
          <p:nvPr>
            <p:ph type="title"/>
          </p:nvPr>
        </p:nvSpPr>
        <p:spPr>
          <a:xfrm>
            <a:off x="1782275" y="825292"/>
            <a:ext cx="7618200" cy="52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/>
              <a:t>DT en educación: ¿Quién, a quién y para quién?</a:t>
            </a:r>
            <a:endParaRPr/>
          </a:p>
        </p:txBody>
      </p:sp>
      <p:grpSp>
        <p:nvGrpSpPr>
          <p:cNvPr id="377" name="Google Shape;377;p50"/>
          <p:cNvGrpSpPr/>
          <p:nvPr/>
        </p:nvGrpSpPr>
        <p:grpSpPr>
          <a:xfrm>
            <a:off x="6825779" y="2756984"/>
            <a:ext cx="818291" cy="874018"/>
            <a:chOff x="5289631" y="1500214"/>
            <a:chExt cx="332355" cy="354974"/>
          </a:xfrm>
        </p:grpSpPr>
        <p:sp>
          <p:nvSpPr>
            <p:cNvPr id="378" name="Google Shape;378;p50"/>
            <p:cNvSpPr/>
            <p:nvPr/>
          </p:nvSpPr>
          <p:spPr>
            <a:xfrm>
              <a:off x="5432603" y="1667040"/>
              <a:ext cx="45651" cy="16157"/>
            </a:xfrm>
            <a:custGeom>
              <a:rect b="b" l="l" r="r" t="t"/>
              <a:pathLst>
                <a:path extrusionOk="0" h="510" w="1441">
                  <a:moveTo>
                    <a:pt x="183" y="0"/>
                  </a:moveTo>
                  <a:cubicBezTo>
                    <a:pt x="140" y="0"/>
                    <a:pt x="96" y="15"/>
                    <a:pt x="60" y="45"/>
                  </a:cubicBezTo>
                  <a:cubicBezTo>
                    <a:pt x="0" y="104"/>
                    <a:pt x="0" y="211"/>
                    <a:pt x="60" y="283"/>
                  </a:cubicBezTo>
                  <a:cubicBezTo>
                    <a:pt x="203" y="426"/>
                    <a:pt x="441" y="509"/>
                    <a:pt x="691" y="509"/>
                  </a:cubicBezTo>
                  <a:cubicBezTo>
                    <a:pt x="965" y="509"/>
                    <a:pt x="1203" y="426"/>
                    <a:pt x="1334" y="283"/>
                  </a:cubicBezTo>
                  <a:cubicBezTo>
                    <a:pt x="1441" y="223"/>
                    <a:pt x="1441" y="128"/>
                    <a:pt x="1370" y="45"/>
                  </a:cubicBezTo>
                  <a:cubicBezTo>
                    <a:pt x="1334" y="15"/>
                    <a:pt x="1292" y="0"/>
                    <a:pt x="1251" y="0"/>
                  </a:cubicBezTo>
                  <a:cubicBezTo>
                    <a:pt x="1209" y="0"/>
                    <a:pt x="1167" y="15"/>
                    <a:pt x="1131" y="45"/>
                  </a:cubicBezTo>
                  <a:cubicBezTo>
                    <a:pt x="1072" y="104"/>
                    <a:pt x="917" y="188"/>
                    <a:pt x="715" y="188"/>
                  </a:cubicBezTo>
                  <a:cubicBezTo>
                    <a:pt x="500" y="188"/>
                    <a:pt x="358" y="104"/>
                    <a:pt x="298" y="45"/>
                  </a:cubicBezTo>
                  <a:cubicBezTo>
                    <a:pt x="268" y="15"/>
                    <a:pt x="227" y="0"/>
                    <a:pt x="183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50"/>
            <p:cNvSpPr/>
            <p:nvPr/>
          </p:nvSpPr>
          <p:spPr>
            <a:xfrm>
              <a:off x="5416763" y="1628074"/>
              <a:ext cx="10581" cy="15872"/>
            </a:xfrm>
            <a:custGeom>
              <a:rect b="b" l="l" r="r" t="t"/>
              <a:pathLst>
                <a:path extrusionOk="0" h="501" w="334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1"/>
                    <a:pt x="167" y="501"/>
                  </a:cubicBezTo>
                  <a:cubicBezTo>
                    <a:pt x="262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50"/>
            <p:cNvSpPr/>
            <p:nvPr/>
          </p:nvSpPr>
          <p:spPr>
            <a:xfrm>
              <a:off x="5483893" y="1628074"/>
              <a:ext cx="10233" cy="15872"/>
            </a:xfrm>
            <a:custGeom>
              <a:rect b="b" l="l" r="r" t="t"/>
              <a:pathLst>
                <a:path extrusionOk="0" h="501" w="323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55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50"/>
            <p:cNvSpPr/>
            <p:nvPr/>
          </p:nvSpPr>
          <p:spPr>
            <a:xfrm>
              <a:off x="5411093" y="1611474"/>
              <a:ext cx="21923" cy="10613"/>
            </a:xfrm>
            <a:custGeom>
              <a:rect b="b" l="l" r="r" t="t"/>
              <a:pathLst>
                <a:path extrusionOk="0" h="335" w="692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525" y="334"/>
                  </a:lnTo>
                  <a:cubicBezTo>
                    <a:pt x="608" y="334"/>
                    <a:pt x="691" y="251"/>
                    <a:pt x="691" y="168"/>
                  </a:cubicBezTo>
                  <a:cubicBezTo>
                    <a:pt x="691" y="72"/>
                    <a:pt x="620" y="1"/>
                    <a:pt x="525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50"/>
            <p:cNvSpPr/>
            <p:nvPr/>
          </p:nvSpPr>
          <p:spPr>
            <a:xfrm>
              <a:off x="5478254" y="1611474"/>
              <a:ext cx="21511" cy="10613"/>
            </a:xfrm>
            <a:custGeom>
              <a:rect b="b" l="l" r="r" t="t"/>
              <a:pathLst>
                <a:path extrusionOk="0" h="335" w="679">
                  <a:moveTo>
                    <a:pt x="155" y="1"/>
                  </a:moveTo>
                  <a:cubicBezTo>
                    <a:pt x="71" y="1"/>
                    <a:pt x="0" y="72"/>
                    <a:pt x="0" y="168"/>
                  </a:cubicBezTo>
                  <a:cubicBezTo>
                    <a:pt x="0" y="251"/>
                    <a:pt x="71" y="334"/>
                    <a:pt x="155" y="334"/>
                  </a:cubicBezTo>
                  <a:lnTo>
                    <a:pt x="524" y="334"/>
                  </a:lnTo>
                  <a:cubicBezTo>
                    <a:pt x="607" y="334"/>
                    <a:pt x="679" y="251"/>
                    <a:pt x="679" y="168"/>
                  </a:cubicBezTo>
                  <a:cubicBezTo>
                    <a:pt x="679" y="72"/>
                    <a:pt x="607" y="1"/>
                    <a:pt x="524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50"/>
            <p:cNvSpPr/>
            <p:nvPr/>
          </p:nvSpPr>
          <p:spPr>
            <a:xfrm>
              <a:off x="5289631" y="1500214"/>
              <a:ext cx="332355" cy="354974"/>
            </a:xfrm>
            <a:custGeom>
              <a:rect b="b" l="l" r="r" t="t"/>
              <a:pathLst>
                <a:path extrusionOk="0" h="11205" w="10491">
                  <a:moveTo>
                    <a:pt x="5930" y="322"/>
                  </a:moveTo>
                  <a:cubicBezTo>
                    <a:pt x="6395" y="322"/>
                    <a:pt x="6978" y="596"/>
                    <a:pt x="7347" y="858"/>
                  </a:cubicBezTo>
                  <a:cubicBezTo>
                    <a:pt x="7752" y="1143"/>
                    <a:pt x="8240" y="1655"/>
                    <a:pt x="8335" y="2429"/>
                  </a:cubicBezTo>
                  <a:cubicBezTo>
                    <a:pt x="8395" y="2989"/>
                    <a:pt x="8550" y="3263"/>
                    <a:pt x="8716" y="3513"/>
                  </a:cubicBezTo>
                  <a:cubicBezTo>
                    <a:pt x="8812" y="3680"/>
                    <a:pt x="8895" y="3822"/>
                    <a:pt x="8966" y="4049"/>
                  </a:cubicBezTo>
                  <a:cubicBezTo>
                    <a:pt x="9073" y="4370"/>
                    <a:pt x="9073" y="4632"/>
                    <a:pt x="9073" y="4894"/>
                  </a:cubicBezTo>
                  <a:cubicBezTo>
                    <a:pt x="9073" y="5144"/>
                    <a:pt x="9073" y="5406"/>
                    <a:pt x="9169" y="5715"/>
                  </a:cubicBezTo>
                  <a:cubicBezTo>
                    <a:pt x="9228" y="5918"/>
                    <a:pt x="9300" y="6085"/>
                    <a:pt x="9371" y="6239"/>
                  </a:cubicBezTo>
                  <a:cubicBezTo>
                    <a:pt x="9526" y="6537"/>
                    <a:pt x="9657" y="6799"/>
                    <a:pt x="9645" y="7442"/>
                  </a:cubicBezTo>
                  <a:cubicBezTo>
                    <a:pt x="9621" y="8037"/>
                    <a:pt x="9800" y="8430"/>
                    <a:pt x="9919" y="8740"/>
                  </a:cubicBezTo>
                  <a:cubicBezTo>
                    <a:pt x="10062" y="9049"/>
                    <a:pt x="10145" y="9264"/>
                    <a:pt x="10026" y="9597"/>
                  </a:cubicBezTo>
                  <a:cubicBezTo>
                    <a:pt x="9931" y="9918"/>
                    <a:pt x="9645" y="10133"/>
                    <a:pt x="9454" y="10252"/>
                  </a:cubicBezTo>
                  <a:lnTo>
                    <a:pt x="9454" y="9692"/>
                  </a:lnTo>
                  <a:cubicBezTo>
                    <a:pt x="9454" y="9168"/>
                    <a:pt x="9121" y="8704"/>
                    <a:pt x="8633" y="8549"/>
                  </a:cubicBezTo>
                  <a:lnTo>
                    <a:pt x="6811" y="7906"/>
                  </a:lnTo>
                  <a:cubicBezTo>
                    <a:pt x="6609" y="7835"/>
                    <a:pt x="6454" y="7620"/>
                    <a:pt x="6454" y="7394"/>
                  </a:cubicBezTo>
                  <a:lnTo>
                    <a:pt x="6454" y="6680"/>
                  </a:lnTo>
                  <a:cubicBezTo>
                    <a:pt x="7180" y="6263"/>
                    <a:pt x="7692" y="5465"/>
                    <a:pt x="7692" y="4561"/>
                  </a:cubicBezTo>
                  <a:lnTo>
                    <a:pt x="7692" y="3977"/>
                  </a:lnTo>
                  <a:cubicBezTo>
                    <a:pt x="7704" y="3989"/>
                    <a:pt x="7716" y="3989"/>
                    <a:pt x="7716" y="4001"/>
                  </a:cubicBezTo>
                  <a:cubicBezTo>
                    <a:pt x="8073" y="4263"/>
                    <a:pt x="8300" y="4418"/>
                    <a:pt x="8347" y="4989"/>
                  </a:cubicBezTo>
                  <a:cubicBezTo>
                    <a:pt x="8347" y="5073"/>
                    <a:pt x="8419" y="5132"/>
                    <a:pt x="8514" y="5132"/>
                  </a:cubicBezTo>
                  <a:lnTo>
                    <a:pt x="8526" y="5132"/>
                  </a:lnTo>
                  <a:cubicBezTo>
                    <a:pt x="8609" y="5132"/>
                    <a:pt x="8692" y="5049"/>
                    <a:pt x="8669" y="4953"/>
                  </a:cubicBezTo>
                  <a:cubicBezTo>
                    <a:pt x="8609" y="4239"/>
                    <a:pt x="8276" y="3989"/>
                    <a:pt x="7895" y="3739"/>
                  </a:cubicBezTo>
                  <a:cubicBezTo>
                    <a:pt x="7633" y="3560"/>
                    <a:pt x="7359" y="3370"/>
                    <a:pt x="7121" y="2965"/>
                  </a:cubicBezTo>
                  <a:cubicBezTo>
                    <a:pt x="6728" y="2322"/>
                    <a:pt x="6287" y="2215"/>
                    <a:pt x="5954" y="2132"/>
                  </a:cubicBezTo>
                  <a:cubicBezTo>
                    <a:pt x="5787" y="2084"/>
                    <a:pt x="5633" y="2060"/>
                    <a:pt x="5513" y="1965"/>
                  </a:cubicBezTo>
                  <a:cubicBezTo>
                    <a:pt x="5442" y="1917"/>
                    <a:pt x="5418" y="1834"/>
                    <a:pt x="5418" y="1763"/>
                  </a:cubicBezTo>
                  <a:lnTo>
                    <a:pt x="5418" y="1417"/>
                  </a:lnTo>
                  <a:cubicBezTo>
                    <a:pt x="5418" y="1322"/>
                    <a:pt x="5335" y="1251"/>
                    <a:pt x="5252" y="1251"/>
                  </a:cubicBezTo>
                  <a:cubicBezTo>
                    <a:pt x="5156" y="1251"/>
                    <a:pt x="5085" y="1322"/>
                    <a:pt x="5085" y="1417"/>
                  </a:cubicBezTo>
                  <a:lnTo>
                    <a:pt x="5085" y="1763"/>
                  </a:lnTo>
                  <a:cubicBezTo>
                    <a:pt x="5085" y="1846"/>
                    <a:pt x="5037" y="1917"/>
                    <a:pt x="4978" y="1965"/>
                  </a:cubicBezTo>
                  <a:cubicBezTo>
                    <a:pt x="4859" y="2060"/>
                    <a:pt x="4716" y="2084"/>
                    <a:pt x="4549" y="2132"/>
                  </a:cubicBezTo>
                  <a:cubicBezTo>
                    <a:pt x="4204" y="2215"/>
                    <a:pt x="3763" y="2322"/>
                    <a:pt x="3370" y="2965"/>
                  </a:cubicBezTo>
                  <a:cubicBezTo>
                    <a:pt x="3120" y="3370"/>
                    <a:pt x="2858" y="3549"/>
                    <a:pt x="2596" y="3739"/>
                  </a:cubicBezTo>
                  <a:cubicBezTo>
                    <a:pt x="2227" y="3989"/>
                    <a:pt x="1882" y="4239"/>
                    <a:pt x="1823" y="4953"/>
                  </a:cubicBezTo>
                  <a:cubicBezTo>
                    <a:pt x="1823" y="5049"/>
                    <a:pt x="1882" y="5120"/>
                    <a:pt x="1977" y="5132"/>
                  </a:cubicBezTo>
                  <a:cubicBezTo>
                    <a:pt x="2061" y="5132"/>
                    <a:pt x="2144" y="5073"/>
                    <a:pt x="2156" y="4989"/>
                  </a:cubicBezTo>
                  <a:cubicBezTo>
                    <a:pt x="2204" y="4418"/>
                    <a:pt x="2442" y="4263"/>
                    <a:pt x="2775" y="4001"/>
                  </a:cubicBezTo>
                  <a:cubicBezTo>
                    <a:pt x="3049" y="3822"/>
                    <a:pt x="3358" y="3584"/>
                    <a:pt x="3644" y="3144"/>
                  </a:cubicBezTo>
                  <a:cubicBezTo>
                    <a:pt x="3966" y="2620"/>
                    <a:pt x="4287" y="2525"/>
                    <a:pt x="4621" y="2453"/>
                  </a:cubicBezTo>
                  <a:cubicBezTo>
                    <a:pt x="4835" y="2394"/>
                    <a:pt x="5061" y="2346"/>
                    <a:pt x="5263" y="2179"/>
                  </a:cubicBezTo>
                  <a:cubicBezTo>
                    <a:pt x="5454" y="2346"/>
                    <a:pt x="5680" y="2394"/>
                    <a:pt x="5906" y="2453"/>
                  </a:cubicBezTo>
                  <a:cubicBezTo>
                    <a:pt x="6252" y="2548"/>
                    <a:pt x="6561" y="2620"/>
                    <a:pt x="6883" y="3144"/>
                  </a:cubicBezTo>
                  <a:cubicBezTo>
                    <a:pt x="7049" y="3394"/>
                    <a:pt x="7216" y="3584"/>
                    <a:pt x="7395" y="3715"/>
                  </a:cubicBezTo>
                  <a:lnTo>
                    <a:pt x="7395" y="4525"/>
                  </a:lnTo>
                  <a:cubicBezTo>
                    <a:pt x="7395" y="5680"/>
                    <a:pt x="6454" y="6656"/>
                    <a:pt x="5299" y="6668"/>
                  </a:cubicBezTo>
                  <a:cubicBezTo>
                    <a:pt x="5292" y="6668"/>
                    <a:pt x="5285" y="6668"/>
                    <a:pt x="5277" y="6668"/>
                  </a:cubicBezTo>
                  <a:cubicBezTo>
                    <a:pt x="4109" y="6668"/>
                    <a:pt x="3156" y="5720"/>
                    <a:pt x="3156" y="4549"/>
                  </a:cubicBezTo>
                  <a:lnTo>
                    <a:pt x="3156" y="4489"/>
                  </a:lnTo>
                  <a:cubicBezTo>
                    <a:pt x="3156" y="4406"/>
                    <a:pt x="3073" y="4334"/>
                    <a:pt x="2989" y="4334"/>
                  </a:cubicBezTo>
                  <a:cubicBezTo>
                    <a:pt x="2894" y="4334"/>
                    <a:pt x="2823" y="4406"/>
                    <a:pt x="2823" y="4489"/>
                  </a:cubicBezTo>
                  <a:lnTo>
                    <a:pt x="2823" y="4549"/>
                  </a:lnTo>
                  <a:cubicBezTo>
                    <a:pt x="2823" y="5465"/>
                    <a:pt x="3311" y="6251"/>
                    <a:pt x="4061" y="6680"/>
                  </a:cubicBezTo>
                  <a:lnTo>
                    <a:pt x="4061" y="7394"/>
                  </a:lnTo>
                  <a:cubicBezTo>
                    <a:pt x="4061" y="7620"/>
                    <a:pt x="3906" y="7823"/>
                    <a:pt x="3704" y="7906"/>
                  </a:cubicBezTo>
                  <a:lnTo>
                    <a:pt x="1882" y="8537"/>
                  </a:lnTo>
                  <a:cubicBezTo>
                    <a:pt x="1394" y="8716"/>
                    <a:pt x="1072" y="9180"/>
                    <a:pt x="1072" y="9692"/>
                  </a:cubicBezTo>
                  <a:lnTo>
                    <a:pt x="1072" y="10252"/>
                  </a:lnTo>
                  <a:cubicBezTo>
                    <a:pt x="858" y="10133"/>
                    <a:pt x="596" y="9906"/>
                    <a:pt x="489" y="9597"/>
                  </a:cubicBezTo>
                  <a:cubicBezTo>
                    <a:pt x="370" y="9252"/>
                    <a:pt x="453" y="9049"/>
                    <a:pt x="608" y="8740"/>
                  </a:cubicBezTo>
                  <a:cubicBezTo>
                    <a:pt x="739" y="8418"/>
                    <a:pt x="906" y="8049"/>
                    <a:pt x="894" y="7442"/>
                  </a:cubicBezTo>
                  <a:cubicBezTo>
                    <a:pt x="870" y="6799"/>
                    <a:pt x="1025" y="6513"/>
                    <a:pt x="1156" y="6239"/>
                  </a:cubicBezTo>
                  <a:cubicBezTo>
                    <a:pt x="1227" y="6085"/>
                    <a:pt x="1311" y="5918"/>
                    <a:pt x="1370" y="5715"/>
                  </a:cubicBezTo>
                  <a:cubicBezTo>
                    <a:pt x="1453" y="5406"/>
                    <a:pt x="1453" y="5144"/>
                    <a:pt x="1453" y="4894"/>
                  </a:cubicBezTo>
                  <a:cubicBezTo>
                    <a:pt x="1453" y="4632"/>
                    <a:pt x="1453" y="4370"/>
                    <a:pt x="1561" y="4049"/>
                  </a:cubicBezTo>
                  <a:cubicBezTo>
                    <a:pt x="1632" y="3822"/>
                    <a:pt x="1727" y="3680"/>
                    <a:pt x="1811" y="3513"/>
                  </a:cubicBezTo>
                  <a:cubicBezTo>
                    <a:pt x="1965" y="3263"/>
                    <a:pt x="2120" y="2989"/>
                    <a:pt x="2204" y="2429"/>
                  </a:cubicBezTo>
                  <a:cubicBezTo>
                    <a:pt x="2287" y="1655"/>
                    <a:pt x="2775" y="1155"/>
                    <a:pt x="3180" y="858"/>
                  </a:cubicBezTo>
                  <a:cubicBezTo>
                    <a:pt x="3692" y="489"/>
                    <a:pt x="4251" y="322"/>
                    <a:pt x="4597" y="322"/>
                  </a:cubicBezTo>
                  <a:cubicBezTo>
                    <a:pt x="4763" y="322"/>
                    <a:pt x="4894" y="358"/>
                    <a:pt x="4978" y="429"/>
                  </a:cubicBezTo>
                  <a:cubicBezTo>
                    <a:pt x="5067" y="489"/>
                    <a:pt x="5168" y="518"/>
                    <a:pt x="5268" y="518"/>
                  </a:cubicBezTo>
                  <a:cubicBezTo>
                    <a:pt x="5368" y="518"/>
                    <a:pt x="5466" y="489"/>
                    <a:pt x="5549" y="429"/>
                  </a:cubicBezTo>
                  <a:cubicBezTo>
                    <a:pt x="5656" y="370"/>
                    <a:pt x="5775" y="322"/>
                    <a:pt x="5930" y="322"/>
                  </a:cubicBezTo>
                  <a:close/>
                  <a:moveTo>
                    <a:pt x="4585" y="0"/>
                  </a:moveTo>
                  <a:cubicBezTo>
                    <a:pt x="4109" y="0"/>
                    <a:pt x="3478" y="239"/>
                    <a:pt x="2977" y="596"/>
                  </a:cubicBezTo>
                  <a:cubicBezTo>
                    <a:pt x="2525" y="917"/>
                    <a:pt x="1965" y="1489"/>
                    <a:pt x="1858" y="2382"/>
                  </a:cubicBezTo>
                  <a:cubicBezTo>
                    <a:pt x="1799" y="2870"/>
                    <a:pt x="1668" y="3096"/>
                    <a:pt x="1513" y="3334"/>
                  </a:cubicBezTo>
                  <a:cubicBezTo>
                    <a:pt x="1418" y="3501"/>
                    <a:pt x="1311" y="3680"/>
                    <a:pt x="1239" y="3941"/>
                  </a:cubicBezTo>
                  <a:cubicBezTo>
                    <a:pt x="1132" y="4311"/>
                    <a:pt x="1120" y="4596"/>
                    <a:pt x="1120" y="4882"/>
                  </a:cubicBezTo>
                  <a:cubicBezTo>
                    <a:pt x="1120" y="5120"/>
                    <a:pt x="1120" y="5346"/>
                    <a:pt x="1037" y="5608"/>
                  </a:cubicBezTo>
                  <a:cubicBezTo>
                    <a:pt x="1001" y="5787"/>
                    <a:pt x="918" y="5918"/>
                    <a:pt x="846" y="6073"/>
                  </a:cubicBezTo>
                  <a:cubicBezTo>
                    <a:pt x="703" y="6382"/>
                    <a:pt x="537" y="6716"/>
                    <a:pt x="549" y="7430"/>
                  </a:cubicBezTo>
                  <a:cubicBezTo>
                    <a:pt x="560" y="7966"/>
                    <a:pt x="418" y="8287"/>
                    <a:pt x="287" y="8585"/>
                  </a:cubicBezTo>
                  <a:cubicBezTo>
                    <a:pt x="132" y="8918"/>
                    <a:pt x="1" y="9228"/>
                    <a:pt x="168" y="9692"/>
                  </a:cubicBezTo>
                  <a:cubicBezTo>
                    <a:pt x="346" y="10192"/>
                    <a:pt x="846" y="10514"/>
                    <a:pt x="1061" y="10609"/>
                  </a:cubicBezTo>
                  <a:lnTo>
                    <a:pt x="1061" y="11026"/>
                  </a:lnTo>
                  <a:cubicBezTo>
                    <a:pt x="1061" y="11121"/>
                    <a:pt x="1132" y="11192"/>
                    <a:pt x="1215" y="11192"/>
                  </a:cubicBezTo>
                  <a:cubicBezTo>
                    <a:pt x="1311" y="11192"/>
                    <a:pt x="1382" y="11121"/>
                    <a:pt x="1382" y="11026"/>
                  </a:cubicBezTo>
                  <a:lnTo>
                    <a:pt x="1382" y="9668"/>
                  </a:lnTo>
                  <a:cubicBezTo>
                    <a:pt x="1382" y="9514"/>
                    <a:pt x="1430" y="9359"/>
                    <a:pt x="1501" y="9228"/>
                  </a:cubicBezTo>
                  <a:lnTo>
                    <a:pt x="2275" y="9895"/>
                  </a:lnTo>
                  <a:cubicBezTo>
                    <a:pt x="2394" y="10002"/>
                    <a:pt x="2465" y="10145"/>
                    <a:pt x="2465" y="10299"/>
                  </a:cubicBezTo>
                  <a:lnTo>
                    <a:pt x="2465" y="11026"/>
                  </a:lnTo>
                  <a:cubicBezTo>
                    <a:pt x="2465" y="11121"/>
                    <a:pt x="2549" y="11192"/>
                    <a:pt x="2632" y="11192"/>
                  </a:cubicBezTo>
                  <a:cubicBezTo>
                    <a:pt x="2716" y="11192"/>
                    <a:pt x="2799" y="11121"/>
                    <a:pt x="2799" y="11026"/>
                  </a:cubicBezTo>
                  <a:lnTo>
                    <a:pt x="2799" y="10299"/>
                  </a:lnTo>
                  <a:cubicBezTo>
                    <a:pt x="2799" y="10049"/>
                    <a:pt x="2692" y="9811"/>
                    <a:pt x="2501" y="9645"/>
                  </a:cubicBezTo>
                  <a:lnTo>
                    <a:pt x="1727" y="8978"/>
                  </a:lnTo>
                  <a:cubicBezTo>
                    <a:pt x="1799" y="8918"/>
                    <a:pt x="1882" y="8871"/>
                    <a:pt x="1977" y="8823"/>
                  </a:cubicBezTo>
                  <a:lnTo>
                    <a:pt x="3013" y="8454"/>
                  </a:lnTo>
                  <a:cubicBezTo>
                    <a:pt x="3728" y="9371"/>
                    <a:pt x="4466" y="10002"/>
                    <a:pt x="5192" y="10299"/>
                  </a:cubicBezTo>
                  <a:cubicBezTo>
                    <a:pt x="5204" y="10311"/>
                    <a:pt x="5240" y="10311"/>
                    <a:pt x="5252" y="10311"/>
                  </a:cubicBezTo>
                  <a:cubicBezTo>
                    <a:pt x="5263" y="10311"/>
                    <a:pt x="5299" y="10311"/>
                    <a:pt x="5311" y="10299"/>
                  </a:cubicBezTo>
                  <a:cubicBezTo>
                    <a:pt x="5764" y="10121"/>
                    <a:pt x="6216" y="9811"/>
                    <a:pt x="6668" y="9395"/>
                  </a:cubicBezTo>
                  <a:cubicBezTo>
                    <a:pt x="6728" y="9335"/>
                    <a:pt x="6740" y="9228"/>
                    <a:pt x="6668" y="9156"/>
                  </a:cubicBezTo>
                  <a:cubicBezTo>
                    <a:pt x="6636" y="9124"/>
                    <a:pt x="6590" y="9102"/>
                    <a:pt x="6543" y="9102"/>
                  </a:cubicBezTo>
                  <a:cubicBezTo>
                    <a:pt x="6503" y="9102"/>
                    <a:pt x="6463" y="9118"/>
                    <a:pt x="6430" y="9156"/>
                  </a:cubicBezTo>
                  <a:cubicBezTo>
                    <a:pt x="6025" y="9525"/>
                    <a:pt x="5644" y="9811"/>
                    <a:pt x="5252" y="9966"/>
                  </a:cubicBezTo>
                  <a:cubicBezTo>
                    <a:pt x="4478" y="9633"/>
                    <a:pt x="3811" y="8930"/>
                    <a:pt x="3347" y="8347"/>
                  </a:cubicBezTo>
                  <a:lnTo>
                    <a:pt x="3799" y="8204"/>
                  </a:lnTo>
                  <a:cubicBezTo>
                    <a:pt x="4132" y="8085"/>
                    <a:pt x="4370" y="7751"/>
                    <a:pt x="4370" y="7382"/>
                  </a:cubicBezTo>
                  <a:lnTo>
                    <a:pt x="4370" y="6811"/>
                  </a:lnTo>
                  <a:cubicBezTo>
                    <a:pt x="4656" y="6918"/>
                    <a:pt x="4954" y="6978"/>
                    <a:pt x="5263" y="6978"/>
                  </a:cubicBezTo>
                  <a:cubicBezTo>
                    <a:pt x="5585" y="6978"/>
                    <a:pt x="5883" y="6918"/>
                    <a:pt x="6156" y="6811"/>
                  </a:cubicBezTo>
                  <a:lnTo>
                    <a:pt x="6156" y="7382"/>
                  </a:lnTo>
                  <a:cubicBezTo>
                    <a:pt x="6156" y="7751"/>
                    <a:pt x="6395" y="8085"/>
                    <a:pt x="6740" y="8204"/>
                  </a:cubicBezTo>
                  <a:lnTo>
                    <a:pt x="7192" y="8347"/>
                  </a:lnTo>
                  <a:cubicBezTo>
                    <a:pt x="7097" y="8466"/>
                    <a:pt x="7014" y="8573"/>
                    <a:pt x="6907" y="8692"/>
                  </a:cubicBezTo>
                  <a:cubicBezTo>
                    <a:pt x="6847" y="8763"/>
                    <a:pt x="6847" y="8871"/>
                    <a:pt x="6918" y="8930"/>
                  </a:cubicBezTo>
                  <a:cubicBezTo>
                    <a:pt x="6954" y="8954"/>
                    <a:pt x="6990" y="8978"/>
                    <a:pt x="7026" y="8978"/>
                  </a:cubicBezTo>
                  <a:cubicBezTo>
                    <a:pt x="7073" y="8978"/>
                    <a:pt x="7109" y="8954"/>
                    <a:pt x="7145" y="8918"/>
                  </a:cubicBezTo>
                  <a:cubicBezTo>
                    <a:pt x="7264" y="8787"/>
                    <a:pt x="7383" y="8633"/>
                    <a:pt x="7502" y="8490"/>
                  </a:cubicBezTo>
                  <a:lnTo>
                    <a:pt x="8538" y="8859"/>
                  </a:lnTo>
                  <a:cubicBezTo>
                    <a:pt x="8645" y="8883"/>
                    <a:pt x="8740" y="8942"/>
                    <a:pt x="8812" y="9002"/>
                  </a:cubicBezTo>
                  <a:lnTo>
                    <a:pt x="8038" y="9656"/>
                  </a:lnTo>
                  <a:cubicBezTo>
                    <a:pt x="7847" y="9823"/>
                    <a:pt x="7740" y="10061"/>
                    <a:pt x="7740" y="10311"/>
                  </a:cubicBezTo>
                  <a:lnTo>
                    <a:pt x="7740" y="11038"/>
                  </a:lnTo>
                  <a:cubicBezTo>
                    <a:pt x="7740" y="11133"/>
                    <a:pt x="7811" y="11204"/>
                    <a:pt x="7895" y="11204"/>
                  </a:cubicBezTo>
                  <a:cubicBezTo>
                    <a:pt x="7990" y="11204"/>
                    <a:pt x="8061" y="11133"/>
                    <a:pt x="8061" y="11038"/>
                  </a:cubicBezTo>
                  <a:lnTo>
                    <a:pt x="8061" y="10311"/>
                  </a:lnTo>
                  <a:cubicBezTo>
                    <a:pt x="8061" y="10145"/>
                    <a:pt x="8133" y="10002"/>
                    <a:pt x="8252" y="9918"/>
                  </a:cubicBezTo>
                  <a:lnTo>
                    <a:pt x="9014" y="9264"/>
                  </a:lnTo>
                  <a:cubicBezTo>
                    <a:pt x="9085" y="9395"/>
                    <a:pt x="9133" y="9537"/>
                    <a:pt x="9133" y="9692"/>
                  </a:cubicBezTo>
                  <a:lnTo>
                    <a:pt x="9133" y="11049"/>
                  </a:lnTo>
                  <a:cubicBezTo>
                    <a:pt x="9133" y="11133"/>
                    <a:pt x="9204" y="11204"/>
                    <a:pt x="9300" y="11204"/>
                  </a:cubicBezTo>
                  <a:cubicBezTo>
                    <a:pt x="9383" y="11204"/>
                    <a:pt x="9466" y="11133"/>
                    <a:pt x="9466" y="11049"/>
                  </a:cubicBezTo>
                  <a:lnTo>
                    <a:pt x="9466" y="10633"/>
                  </a:lnTo>
                  <a:cubicBezTo>
                    <a:pt x="9681" y="10514"/>
                    <a:pt x="10193" y="10216"/>
                    <a:pt x="10359" y="9704"/>
                  </a:cubicBezTo>
                  <a:cubicBezTo>
                    <a:pt x="10490" y="9240"/>
                    <a:pt x="10359" y="8930"/>
                    <a:pt x="10228" y="8585"/>
                  </a:cubicBezTo>
                  <a:cubicBezTo>
                    <a:pt x="10085" y="8287"/>
                    <a:pt x="9955" y="7966"/>
                    <a:pt x="9955" y="7430"/>
                  </a:cubicBezTo>
                  <a:cubicBezTo>
                    <a:pt x="9966" y="6716"/>
                    <a:pt x="9812" y="6382"/>
                    <a:pt x="9657" y="6073"/>
                  </a:cubicBezTo>
                  <a:cubicBezTo>
                    <a:pt x="9585" y="5918"/>
                    <a:pt x="9526" y="5787"/>
                    <a:pt x="9466" y="5608"/>
                  </a:cubicBezTo>
                  <a:cubicBezTo>
                    <a:pt x="9395" y="5346"/>
                    <a:pt x="9395" y="5120"/>
                    <a:pt x="9395" y="4882"/>
                  </a:cubicBezTo>
                  <a:cubicBezTo>
                    <a:pt x="9395" y="4596"/>
                    <a:pt x="9395" y="4311"/>
                    <a:pt x="9276" y="3941"/>
                  </a:cubicBezTo>
                  <a:cubicBezTo>
                    <a:pt x="9193" y="3680"/>
                    <a:pt x="9097" y="3513"/>
                    <a:pt x="8990" y="3334"/>
                  </a:cubicBezTo>
                  <a:cubicBezTo>
                    <a:pt x="8835" y="3096"/>
                    <a:pt x="8704" y="2870"/>
                    <a:pt x="8645" y="2382"/>
                  </a:cubicBezTo>
                  <a:cubicBezTo>
                    <a:pt x="8538" y="1489"/>
                    <a:pt x="7978" y="917"/>
                    <a:pt x="7526" y="596"/>
                  </a:cubicBezTo>
                  <a:cubicBezTo>
                    <a:pt x="7026" y="239"/>
                    <a:pt x="6395" y="0"/>
                    <a:pt x="5918" y="0"/>
                  </a:cubicBezTo>
                  <a:cubicBezTo>
                    <a:pt x="5704" y="0"/>
                    <a:pt x="5502" y="48"/>
                    <a:pt x="5359" y="143"/>
                  </a:cubicBezTo>
                  <a:cubicBezTo>
                    <a:pt x="5329" y="167"/>
                    <a:pt x="5290" y="179"/>
                    <a:pt x="5252" y="179"/>
                  </a:cubicBezTo>
                  <a:cubicBezTo>
                    <a:pt x="5213" y="179"/>
                    <a:pt x="5174" y="167"/>
                    <a:pt x="5144" y="143"/>
                  </a:cubicBezTo>
                  <a:cubicBezTo>
                    <a:pt x="5002" y="48"/>
                    <a:pt x="4811" y="0"/>
                    <a:pt x="4585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4" name="Google Shape;384;p50"/>
          <p:cNvGrpSpPr/>
          <p:nvPr/>
        </p:nvGrpSpPr>
        <p:grpSpPr>
          <a:xfrm>
            <a:off x="1534181" y="2756035"/>
            <a:ext cx="688188" cy="875890"/>
            <a:chOff x="7594288" y="2415259"/>
            <a:chExt cx="279513" cy="355735"/>
          </a:xfrm>
        </p:grpSpPr>
        <p:sp>
          <p:nvSpPr>
            <p:cNvPr id="385" name="Google Shape;385;p50"/>
            <p:cNvSpPr/>
            <p:nvPr/>
          </p:nvSpPr>
          <p:spPr>
            <a:xfrm>
              <a:off x="7696108" y="2531841"/>
              <a:ext cx="10233" cy="16220"/>
            </a:xfrm>
            <a:custGeom>
              <a:rect b="b" l="l" r="r" t="t"/>
              <a:pathLst>
                <a:path extrusionOk="0" h="512" w="323">
                  <a:moveTo>
                    <a:pt x="167" y="0"/>
                  </a:moveTo>
                  <a:cubicBezTo>
                    <a:pt x="72" y="0"/>
                    <a:pt x="1" y="71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72" y="512"/>
                    <a:pt x="167" y="512"/>
                  </a:cubicBezTo>
                  <a:cubicBezTo>
                    <a:pt x="251" y="512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22" y="71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50"/>
            <p:cNvSpPr/>
            <p:nvPr/>
          </p:nvSpPr>
          <p:spPr>
            <a:xfrm>
              <a:off x="7762889" y="2531841"/>
              <a:ext cx="10581" cy="16220"/>
            </a:xfrm>
            <a:custGeom>
              <a:rect b="b" l="l" r="r" t="t"/>
              <a:pathLst>
                <a:path extrusionOk="0" h="512" w="334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84" y="512"/>
                    <a:pt x="167" y="512"/>
                  </a:cubicBezTo>
                  <a:cubicBezTo>
                    <a:pt x="262" y="512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1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50"/>
            <p:cNvSpPr/>
            <p:nvPr/>
          </p:nvSpPr>
          <p:spPr>
            <a:xfrm>
              <a:off x="7711948" y="2571156"/>
              <a:ext cx="45302" cy="15777"/>
            </a:xfrm>
            <a:custGeom>
              <a:rect b="b" l="l" r="r" t="t"/>
              <a:pathLst>
                <a:path extrusionOk="0" h="498" w="1430">
                  <a:moveTo>
                    <a:pt x="188" y="0"/>
                  </a:moveTo>
                  <a:cubicBezTo>
                    <a:pt x="147" y="0"/>
                    <a:pt x="102" y="15"/>
                    <a:pt x="60" y="45"/>
                  </a:cubicBezTo>
                  <a:cubicBezTo>
                    <a:pt x="1" y="93"/>
                    <a:pt x="1" y="200"/>
                    <a:pt x="60" y="283"/>
                  </a:cubicBezTo>
                  <a:cubicBezTo>
                    <a:pt x="215" y="414"/>
                    <a:pt x="453" y="497"/>
                    <a:pt x="703" y="497"/>
                  </a:cubicBezTo>
                  <a:cubicBezTo>
                    <a:pt x="977" y="497"/>
                    <a:pt x="1215" y="414"/>
                    <a:pt x="1346" y="283"/>
                  </a:cubicBezTo>
                  <a:cubicBezTo>
                    <a:pt x="1430" y="223"/>
                    <a:pt x="1430" y="116"/>
                    <a:pt x="1370" y="45"/>
                  </a:cubicBezTo>
                  <a:cubicBezTo>
                    <a:pt x="1340" y="15"/>
                    <a:pt x="1302" y="0"/>
                    <a:pt x="1260" y="0"/>
                  </a:cubicBezTo>
                  <a:cubicBezTo>
                    <a:pt x="1218" y="0"/>
                    <a:pt x="1174" y="15"/>
                    <a:pt x="1132" y="45"/>
                  </a:cubicBezTo>
                  <a:cubicBezTo>
                    <a:pt x="1072" y="93"/>
                    <a:pt x="930" y="176"/>
                    <a:pt x="715" y="176"/>
                  </a:cubicBezTo>
                  <a:cubicBezTo>
                    <a:pt x="513" y="176"/>
                    <a:pt x="358" y="93"/>
                    <a:pt x="298" y="45"/>
                  </a:cubicBezTo>
                  <a:cubicBezTo>
                    <a:pt x="269" y="15"/>
                    <a:pt x="230" y="0"/>
                    <a:pt x="188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50"/>
            <p:cNvSpPr/>
            <p:nvPr/>
          </p:nvSpPr>
          <p:spPr>
            <a:xfrm>
              <a:off x="7594288" y="2415259"/>
              <a:ext cx="279513" cy="355735"/>
            </a:xfrm>
            <a:custGeom>
              <a:rect b="b" l="l" r="r" t="t"/>
              <a:pathLst>
                <a:path extrusionOk="0" h="11229" w="8823">
                  <a:moveTo>
                    <a:pt x="6846" y="2323"/>
                  </a:moveTo>
                  <a:lnTo>
                    <a:pt x="6751" y="3501"/>
                  </a:lnTo>
                  <a:lnTo>
                    <a:pt x="6727" y="3501"/>
                  </a:lnTo>
                  <a:cubicBezTo>
                    <a:pt x="6620" y="3501"/>
                    <a:pt x="6537" y="3418"/>
                    <a:pt x="6537" y="3311"/>
                  </a:cubicBezTo>
                  <a:lnTo>
                    <a:pt x="6537" y="2406"/>
                  </a:lnTo>
                  <a:cubicBezTo>
                    <a:pt x="6632" y="2406"/>
                    <a:pt x="6739" y="2370"/>
                    <a:pt x="6846" y="2323"/>
                  </a:cubicBezTo>
                  <a:close/>
                  <a:moveTo>
                    <a:pt x="6358" y="346"/>
                  </a:moveTo>
                  <a:cubicBezTo>
                    <a:pt x="6846" y="346"/>
                    <a:pt x="7251" y="751"/>
                    <a:pt x="7251" y="1239"/>
                  </a:cubicBezTo>
                  <a:cubicBezTo>
                    <a:pt x="7251" y="1727"/>
                    <a:pt x="6846" y="2132"/>
                    <a:pt x="6358" y="2132"/>
                  </a:cubicBezTo>
                  <a:cubicBezTo>
                    <a:pt x="6037" y="2132"/>
                    <a:pt x="5739" y="1954"/>
                    <a:pt x="5584" y="1680"/>
                  </a:cubicBezTo>
                  <a:cubicBezTo>
                    <a:pt x="5551" y="1630"/>
                    <a:pt x="5490" y="1604"/>
                    <a:pt x="5432" y="1604"/>
                  </a:cubicBezTo>
                  <a:cubicBezTo>
                    <a:pt x="5406" y="1604"/>
                    <a:pt x="5380" y="1609"/>
                    <a:pt x="5358" y="1620"/>
                  </a:cubicBezTo>
                  <a:cubicBezTo>
                    <a:pt x="5286" y="1668"/>
                    <a:pt x="5251" y="1775"/>
                    <a:pt x="5298" y="1846"/>
                  </a:cubicBezTo>
                  <a:cubicBezTo>
                    <a:pt x="5310" y="1858"/>
                    <a:pt x="5310" y="1882"/>
                    <a:pt x="5322" y="1894"/>
                  </a:cubicBezTo>
                  <a:cubicBezTo>
                    <a:pt x="5263" y="1942"/>
                    <a:pt x="5191" y="1954"/>
                    <a:pt x="5120" y="1954"/>
                  </a:cubicBezTo>
                  <a:cubicBezTo>
                    <a:pt x="4917" y="1954"/>
                    <a:pt x="4763" y="1787"/>
                    <a:pt x="4763" y="1596"/>
                  </a:cubicBezTo>
                  <a:cubicBezTo>
                    <a:pt x="4763" y="1501"/>
                    <a:pt x="4679" y="1430"/>
                    <a:pt x="4596" y="1430"/>
                  </a:cubicBezTo>
                  <a:cubicBezTo>
                    <a:pt x="4513" y="1430"/>
                    <a:pt x="4429" y="1501"/>
                    <a:pt x="4429" y="1596"/>
                  </a:cubicBezTo>
                  <a:cubicBezTo>
                    <a:pt x="4429" y="1977"/>
                    <a:pt x="4739" y="2299"/>
                    <a:pt x="5132" y="2299"/>
                  </a:cubicBezTo>
                  <a:cubicBezTo>
                    <a:pt x="5286" y="2299"/>
                    <a:pt x="5429" y="2251"/>
                    <a:pt x="5548" y="2156"/>
                  </a:cubicBezTo>
                  <a:cubicBezTo>
                    <a:pt x="5727" y="2323"/>
                    <a:pt x="5965" y="2430"/>
                    <a:pt x="6215" y="2454"/>
                  </a:cubicBezTo>
                  <a:lnTo>
                    <a:pt x="6215" y="3347"/>
                  </a:lnTo>
                  <a:cubicBezTo>
                    <a:pt x="6215" y="3632"/>
                    <a:pt x="6453" y="3871"/>
                    <a:pt x="6739" y="3871"/>
                  </a:cubicBezTo>
                  <a:lnTo>
                    <a:pt x="7001" y="3871"/>
                  </a:lnTo>
                  <a:cubicBezTo>
                    <a:pt x="7084" y="3871"/>
                    <a:pt x="7156" y="3906"/>
                    <a:pt x="7215" y="3966"/>
                  </a:cubicBezTo>
                  <a:cubicBezTo>
                    <a:pt x="7275" y="4025"/>
                    <a:pt x="7287" y="4097"/>
                    <a:pt x="7287" y="4168"/>
                  </a:cubicBezTo>
                  <a:cubicBezTo>
                    <a:pt x="7275" y="4299"/>
                    <a:pt x="7144" y="4418"/>
                    <a:pt x="6989" y="4418"/>
                  </a:cubicBezTo>
                  <a:lnTo>
                    <a:pt x="6918" y="4418"/>
                  </a:lnTo>
                  <a:lnTo>
                    <a:pt x="6918" y="4406"/>
                  </a:lnTo>
                  <a:cubicBezTo>
                    <a:pt x="6918" y="4323"/>
                    <a:pt x="6846" y="4240"/>
                    <a:pt x="6751" y="4240"/>
                  </a:cubicBezTo>
                  <a:cubicBezTo>
                    <a:pt x="6668" y="4240"/>
                    <a:pt x="6596" y="4323"/>
                    <a:pt x="6596" y="4406"/>
                  </a:cubicBezTo>
                  <a:cubicBezTo>
                    <a:pt x="6596" y="5585"/>
                    <a:pt x="5644" y="6526"/>
                    <a:pt x="4465" y="6526"/>
                  </a:cubicBezTo>
                  <a:cubicBezTo>
                    <a:pt x="3274" y="6490"/>
                    <a:pt x="2322" y="5561"/>
                    <a:pt x="2322" y="4382"/>
                  </a:cubicBezTo>
                  <a:cubicBezTo>
                    <a:pt x="2322" y="4287"/>
                    <a:pt x="2250" y="4216"/>
                    <a:pt x="2155" y="4216"/>
                  </a:cubicBezTo>
                  <a:cubicBezTo>
                    <a:pt x="2072" y="4216"/>
                    <a:pt x="1988" y="4287"/>
                    <a:pt x="1988" y="4382"/>
                  </a:cubicBezTo>
                  <a:lnTo>
                    <a:pt x="1988" y="4394"/>
                  </a:lnTo>
                  <a:lnTo>
                    <a:pt x="1893" y="4394"/>
                  </a:lnTo>
                  <a:cubicBezTo>
                    <a:pt x="1810" y="4394"/>
                    <a:pt x="1738" y="4371"/>
                    <a:pt x="1679" y="4311"/>
                  </a:cubicBezTo>
                  <a:cubicBezTo>
                    <a:pt x="1619" y="4252"/>
                    <a:pt x="1607" y="4168"/>
                    <a:pt x="1607" y="4097"/>
                  </a:cubicBezTo>
                  <a:cubicBezTo>
                    <a:pt x="1619" y="3966"/>
                    <a:pt x="1750" y="3847"/>
                    <a:pt x="1905" y="3847"/>
                  </a:cubicBezTo>
                  <a:lnTo>
                    <a:pt x="2143" y="3847"/>
                  </a:lnTo>
                  <a:cubicBezTo>
                    <a:pt x="2429" y="3847"/>
                    <a:pt x="2667" y="3609"/>
                    <a:pt x="2667" y="3323"/>
                  </a:cubicBezTo>
                  <a:lnTo>
                    <a:pt x="2667" y="2549"/>
                  </a:lnTo>
                  <a:cubicBezTo>
                    <a:pt x="2667" y="2251"/>
                    <a:pt x="2905" y="2013"/>
                    <a:pt x="3203" y="2013"/>
                  </a:cubicBezTo>
                  <a:lnTo>
                    <a:pt x="3882" y="2013"/>
                  </a:lnTo>
                  <a:cubicBezTo>
                    <a:pt x="3965" y="2013"/>
                    <a:pt x="4048" y="1942"/>
                    <a:pt x="4048" y="1846"/>
                  </a:cubicBezTo>
                  <a:cubicBezTo>
                    <a:pt x="4048" y="1763"/>
                    <a:pt x="3965" y="1680"/>
                    <a:pt x="3882" y="1680"/>
                  </a:cubicBezTo>
                  <a:lnTo>
                    <a:pt x="3203" y="1680"/>
                  </a:lnTo>
                  <a:cubicBezTo>
                    <a:pt x="2727" y="1680"/>
                    <a:pt x="2334" y="2073"/>
                    <a:pt x="2334" y="2549"/>
                  </a:cubicBezTo>
                  <a:lnTo>
                    <a:pt x="2334" y="3323"/>
                  </a:lnTo>
                  <a:cubicBezTo>
                    <a:pt x="2334" y="3430"/>
                    <a:pt x="2250" y="3513"/>
                    <a:pt x="2143" y="3513"/>
                  </a:cubicBezTo>
                  <a:lnTo>
                    <a:pt x="2107" y="3513"/>
                  </a:lnTo>
                  <a:lnTo>
                    <a:pt x="1929" y="1704"/>
                  </a:lnTo>
                  <a:cubicBezTo>
                    <a:pt x="1905" y="1358"/>
                    <a:pt x="2012" y="1001"/>
                    <a:pt x="2238" y="751"/>
                  </a:cubicBezTo>
                  <a:cubicBezTo>
                    <a:pt x="2477" y="489"/>
                    <a:pt x="2810" y="346"/>
                    <a:pt x="3167" y="346"/>
                  </a:cubicBezTo>
                  <a:close/>
                  <a:moveTo>
                    <a:pt x="5525" y="6597"/>
                  </a:moveTo>
                  <a:lnTo>
                    <a:pt x="5525" y="7169"/>
                  </a:lnTo>
                  <a:cubicBezTo>
                    <a:pt x="5525" y="7466"/>
                    <a:pt x="5727" y="7740"/>
                    <a:pt x="6013" y="7835"/>
                  </a:cubicBezTo>
                  <a:lnTo>
                    <a:pt x="6310" y="7919"/>
                  </a:lnTo>
                  <a:cubicBezTo>
                    <a:pt x="6239" y="8204"/>
                    <a:pt x="6084" y="8454"/>
                    <a:pt x="5894" y="8681"/>
                  </a:cubicBezTo>
                  <a:cubicBezTo>
                    <a:pt x="5834" y="8752"/>
                    <a:pt x="5834" y="8859"/>
                    <a:pt x="5906" y="8919"/>
                  </a:cubicBezTo>
                  <a:cubicBezTo>
                    <a:pt x="5941" y="8954"/>
                    <a:pt x="5977" y="8966"/>
                    <a:pt x="6013" y="8966"/>
                  </a:cubicBezTo>
                  <a:cubicBezTo>
                    <a:pt x="6060" y="8966"/>
                    <a:pt x="6096" y="8954"/>
                    <a:pt x="6132" y="8907"/>
                  </a:cubicBezTo>
                  <a:cubicBezTo>
                    <a:pt x="6358" y="8657"/>
                    <a:pt x="6513" y="8359"/>
                    <a:pt x="6608" y="8026"/>
                  </a:cubicBezTo>
                  <a:lnTo>
                    <a:pt x="6965" y="8133"/>
                  </a:lnTo>
                  <a:cubicBezTo>
                    <a:pt x="6810" y="8621"/>
                    <a:pt x="6501" y="9097"/>
                    <a:pt x="6084" y="9443"/>
                  </a:cubicBezTo>
                  <a:cubicBezTo>
                    <a:pt x="5608" y="9824"/>
                    <a:pt x="5048" y="10026"/>
                    <a:pt x="4429" y="10026"/>
                  </a:cubicBezTo>
                  <a:cubicBezTo>
                    <a:pt x="3822" y="10026"/>
                    <a:pt x="3262" y="9812"/>
                    <a:pt x="2786" y="9443"/>
                  </a:cubicBezTo>
                  <a:cubicBezTo>
                    <a:pt x="2346" y="9097"/>
                    <a:pt x="2036" y="8633"/>
                    <a:pt x="1893" y="8121"/>
                  </a:cubicBezTo>
                  <a:lnTo>
                    <a:pt x="2250" y="8014"/>
                  </a:lnTo>
                  <a:cubicBezTo>
                    <a:pt x="2381" y="8454"/>
                    <a:pt x="2631" y="8847"/>
                    <a:pt x="2989" y="9145"/>
                  </a:cubicBezTo>
                  <a:cubicBezTo>
                    <a:pt x="3393" y="9466"/>
                    <a:pt x="3917" y="9669"/>
                    <a:pt x="4429" y="9669"/>
                  </a:cubicBezTo>
                  <a:cubicBezTo>
                    <a:pt x="4834" y="9669"/>
                    <a:pt x="5227" y="9562"/>
                    <a:pt x="5560" y="9371"/>
                  </a:cubicBezTo>
                  <a:cubicBezTo>
                    <a:pt x="5644" y="9324"/>
                    <a:pt x="5667" y="9216"/>
                    <a:pt x="5620" y="9145"/>
                  </a:cubicBezTo>
                  <a:cubicBezTo>
                    <a:pt x="5595" y="9096"/>
                    <a:pt x="5537" y="9064"/>
                    <a:pt x="5480" y="9064"/>
                  </a:cubicBezTo>
                  <a:cubicBezTo>
                    <a:pt x="5454" y="9064"/>
                    <a:pt x="5428" y="9070"/>
                    <a:pt x="5406" y="9085"/>
                  </a:cubicBezTo>
                  <a:cubicBezTo>
                    <a:pt x="5108" y="9252"/>
                    <a:pt x="4774" y="9335"/>
                    <a:pt x="4429" y="9335"/>
                  </a:cubicBezTo>
                  <a:cubicBezTo>
                    <a:pt x="3572" y="9335"/>
                    <a:pt x="2798" y="8752"/>
                    <a:pt x="2560" y="7919"/>
                  </a:cubicBezTo>
                  <a:lnTo>
                    <a:pt x="2881" y="7835"/>
                  </a:lnTo>
                  <a:cubicBezTo>
                    <a:pt x="3179" y="7740"/>
                    <a:pt x="3381" y="7478"/>
                    <a:pt x="3381" y="7169"/>
                  </a:cubicBezTo>
                  <a:lnTo>
                    <a:pt x="3381" y="6597"/>
                  </a:lnTo>
                  <a:cubicBezTo>
                    <a:pt x="3703" y="6764"/>
                    <a:pt x="4060" y="6835"/>
                    <a:pt x="4453" y="6835"/>
                  </a:cubicBezTo>
                  <a:cubicBezTo>
                    <a:pt x="4834" y="6835"/>
                    <a:pt x="5191" y="6752"/>
                    <a:pt x="5525" y="6597"/>
                  </a:cubicBezTo>
                  <a:close/>
                  <a:moveTo>
                    <a:pt x="3155" y="1"/>
                  </a:moveTo>
                  <a:cubicBezTo>
                    <a:pt x="2703" y="1"/>
                    <a:pt x="2286" y="191"/>
                    <a:pt x="1988" y="525"/>
                  </a:cubicBezTo>
                  <a:cubicBezTo>
                    <a:pt x="1691" y="846"/>
                    <a:pt x="1548" y="1299"/>
                    <a:pt x="1596" y="1727"/>
                  </a:cubicBezTo>
                  <a:lnTo>
                    <a:pt x="1774" y="3525"/>
                  </a:lnTo>
                  <a:cubicBezTo>
                    <a:pt x="1500" y="3573"/>
                    <a:pt x="1298" y="3799"/>
                    <a:pt x="1262" y="4073"/>
                  </a:cubicBezTo>
                  <a:cubicBezTo>
                    <a:pt x="1250" y="4228"/>
                    <a:pt x="1310" y="4406"/>
                    <a:pt x="1417" y="4525"/>
                  </a:cubicBezTo>
                  <a:cubicBezTo>
                    <a:pt x="1536" y="4644"/>
                    <a:pt x="1691" y="4716"/>
                    <a:pt x="1857" y="4716"/>
                  </a:cubicBezTo>
                  <a:lnTo>
                    <a:pt x="1977" y="4716"/>
                  </a:lnTo>
                  <a:cubicBezTo>
                    <a:pt x="2060" y="5406"/>
                    <a:pt x="2453" y="6014"/>
                    <a:pt x="3000" y="6395"/>
                  </a:cubicBezTo>
                  <a:lnTo>
                    <a:pt x="3000" y="7145"/>
                  </a:lnTo>
                  <a:cubicBezTo>
                    <a:pt x="3000" y="7311"/>
                    <a:pt x="2905" y="7442"/>
                    <a:pt x="2739" y="7490"/>
                  </a:cubicBezTo>
                  <a:lnTo>
                    <a:pt x="881" y="8038"/>
                  </a:lnTo>
                  <a:cubicBezTo>
                    <a:pt x="357" y="8192"/>
                    <a:pt x="0" y="8681"/>
                    <a:pt x="0" y="9216"/>
                  </a:cubicBezTo>
                  <a:lnTo>
                    <a:pt x="0" y="11062"/>
                  </a:lnTo>
                  <a:cubicBezTo>
                    <a:pt x="0" y="11157"/>
                    <a:pt x="72" y="11229"/>
                    <a:pt x="155" y="11229"/>
                  </a:cubicBezTo>
                  <a:cubicBezTo>
                    <a:pt x="250" y="11229"/>
                    <a:pt x="322" y="11157"/>
                    <a:pt x="322" y="11062"/>
                  </a:cubicBezTo>
                  <a:lnTo>
                    <a:pt x="322" y="9216"/>
                  </a:lnTo>
                  <a:cubicBezTo>
                    <a:pt x="322" y="8835"/>
                    <a:pt x="595" y="8478"/>
                    <a:pt x="964" y="8371"/>
                  </a:cubicBezTo>
                  <a:lnTo>
                    <a:pt x="1500" y="8204"/>
                  </a:lnTo>
                  <a:cubicBezTo>
                    <a:pt x="1667" y="8788"/>
                    <a:pt x="2024" y="9324"/>
                    <a:pt x="2500" y="9693"/>
                  </a:cubicBezTo>
                  <a:cubicBezTo>
                    <a:pt x="3012" y="10109"/>
                    <a:pt x="3691" y="10348"/>
                    <a:pt x="4358" y="10348"/>
                  </a:cubicBezTo>
                  <a:cubicBezTo>
                    <a:pt x="5025" y="10348"/>
                    <a:pt x="5691" y="10109"/>
                    <a:pt x="6215" y="9693"/>
                  </a:cubicBezTo>
                  <a:cubicBezTo>
                    <a:pt x="6691" y="9300"/>
                    <a:pt x="7049" y="8788"/>
                    <a:pt x="7215" y="8192"/>
                  </a:cubicBezTo>
                  <a:lnTo>
                    <a:pt x="7775" y="8347"/>
                  </a:lnTo>
                  <a:cubicBezTo>
                    <a:pt x="8156" y="8454"/>
                    <a:pt x="8418" y="8812"/>
                    <a:pt x="8418" y="9205"/>
                  </a:cubicBezTo>
                  <a:lnTo>
                    <a:pt x="8418" y="11050"/>
                  </a:lnTo>
                  <a:cubicBezTo>
                    <a:pt x="8418" y="11133"/>
                    <a:pt x="8489" y="11217"/>
                    <a:pt x="8584" y="11217"/>
                  </a:cubicBezTo>
                  <a:cubicBezTo>
                    <a:pt x="8668" y="11217"/>
                    <a:pt x="8751" y="11133"/>
                    <a:pt x="8751" y="11050"/>
                  </a:cubicBezTo>
                  <a:lnTo>
                    <a:pt x="8751" y="9216"/>
                  </a:lnTo>
                  <a:cubicBezTo>
                    <a:pt x="8823" y="8681"/>
                    <a:pt x="8465" y="8192"/>
                    <a:pt x="7942" y="8038"/>
                  </a:cubicBezTo>
                  <a:lnTo>
                    <a:pt x="6084" y="7490"/>
                  </a:lnTo>
                  <a:cubicBezTo>
                    <a:pt x="5941" y="7442"/>
                    <a:pt x="5822" y="7300"/>
                    <a:pt x="5822" y="7145"/>
                  </a:cubicBezTo>
                  <a:lnTo>
                    <a:pt x="5822" y="6395"/>
                  </a:lnTo>
                  <a:cubicBezTo>
                    <a:pt x="6370" y="6002"/>
                    <a:pt x="6751" y="5406"/>
                    <a:pt x="6846" y="4716"/>
                  </a:cubicBezTo>
                  <a:lnTo>
                    <a:pt x="6953" y="4716"/>
                  </a:lnTo>
                  <a:cubicBezTo>
                    <a:pt x="7275" y="4716"/>
                    <a:pt x="7549" y="4478"/>
                    <a:pt x="7572" y="4180"/>
                  </a:cubicBezTo>
                  <a:cubicBezTo>
                    <a:pt x="7584" y="4025"/>
                    <a:pt x="7525" y="3847"/>
                    <a:pt x="7430" y="3728"/>
                  </a:cubicBezTo>
                  <a:cubicBezTo>
                    <a:pt x="7334" y="3620"/>
                    <a:pt x="7203" y="3549"/>
                    <a:pt x="7072" y="3525"/>
                  </a:cubicBezTo>
                  <a:lnTo>
                    <a:pt x="7168" y="2120"/>
                  </a:lnTo>
                  <a:cubicBezTo>
                    <a:pt x="7406" y="1894"/>
                    <a:pt x="7561" y="1585"/>
                    <a:pt x="7561" y="1227"/>
                  </a:cubicBezTo>
                  <a:cubicBezTo>
                    <a:pt x="7561" y="549"/>
                    <a:pt x="7013" y="1"/>
                    <a:pt x="6334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50"/>
            <p:cNvSpPr/>
            <p:nvPr/>
          </p:nvSpPr>
          <p:spPr>
            <a:xfrm>
              <a:off x="7690469" y="2515241"/>
              <a:ext cx="21511" cy="10581"/>
            </a:xfrm>
            <a:custGeom>
              <a:rect b="b" l="l" r="r" t="t"/>
              <a:pathLst>
                <a:path extrusionOk="0" h="334" w="679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524" y="334"/>
                  </a:lnTo>
                  <a:cubicBezTo>
                    <a:pt x="607" y="334"/>
                    <a:pt x="679" y="262"/>
                    <a:pt x="679" y="167"/>
                  </a:cubicBezTo>
                  <a:cubicBezTo>
                    <a:pt x="679" y="72"/>
                    <a:pt x="607" y="0"/>
                    <a:pt x="524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50"/>
            <p:cNvSpPr/>
            <p:nvPr/>
          </p:nvSpPr>
          <p:spPr>
            <a:xfrm>
              <a:off x="7757218" y="2515241"/>
              <a:ext cx="21923" cy="10581"/>
            </a:xfrm>
            <a:custGeom>
              <a:rect b="b" l="l" r="r" t="t"/>
              <a:pathLst>
                <a:path extrusionOk="0" h="334" w="692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62"/>
                    <a:pt x="84" y="334"/>
                    <a:pt x="167" y="334"/>
                  </a:cubicBezTo>
                  <a:lnTo>
                    <a:pt x="524" y="334"/>
                  </a:lnTo>
                  <a:cubicBezTo>
                    <a:pt x="620" y="334"/>
                    <a:pt x="691" y="262"/>
                    <a:pt x="691" y="167"/>
                  </a:cubicBezTo>
                  <a:cubicBezTo>
                    <a:pt x="691" y="72"/>
                    <a:pt x="620" y="0"/>
                    <a:pt x="524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1" name="Google Shape;391;p50"/>
          <p:cNvGrpSpPr/>
          <p:nvPr/>
        </p:nvGrpSpPr>
        <p:grpSpPr>
          <a:xfrm>
            <a:off x="3334388" y="2749575"/>
            <a:ext cx="667830" cy="888838"/>
            <a:chOff x="6255238" y="2412249"/>
            <a:chExt cx="271244" cy="360994"/>
          </a:xfrm>
        </p:grpSpPr>
        <p:sp>
          <p:nvSpPr>
            <p:cNvPr id="392" name="Google Shape;392;p50"/>
            <p:cNvSpPr/>
            <p:nvPr/>
          </p:nvSpPr>
          <p:spPr>
            <a:xfrm>
              <a:off x="6351799" y="2554080"/>
              <a:ext cx="10613" cy="15872"/>
            </a:xfrm>
            <a:custGeom>
              <a:rect b="b" l="l" r="r" t="t"/>
              <a:pathLst>
                <a:path extrusionOk="0" h="501" w="335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50"/>
            <p:cNvSpPr/>
            <p:nvPr/>
          </p:nvSpPr>
          <p:spPr>
            <a:xfrm>
              <a:off x="6419720" y="2554080"/>
              <a:ext cx="10581" cy="15872"/>
            </a:xfrm>
            <a:custGeom>
              <a:rect b="b" l="l" r="r" t="t"/>
              <a:pathLst>
                <a:path extrusionOk="0" h="501" w="334">
                  <a:moveTo>
                    <a:pt x="167" y="0"/>
                  </a:moveTo>
                  <a:cubicBezTo>
                    <a:pt x="71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1" y="501"/>
                    <a:pt x="167" y="501"/>
                  </a:cubicBezTo>
                  <a:cubicBezTo>
                    <a:pt x="250" y="501"/>
                    <a:pt x="321" y="429"/>
                    <a:pt x="321" y="346"/>
                  </a:cubicBezTo>
                  <a:lnTo>
                    <a:pt x="321" y="167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50"/>
            <p:cNvSpPr/>
            <p:nvPr/>
          </p:nvSpPr>
          <p:spPr>
            <a:xfrm>
              <a:off x="6368399" y="2593775"/>
              <a:ext cx="45302" cy="15777"/>
            </a:xfrm>
            <a:custGeom>
              <a:rect b="b" l="l" r="r" t="t"/>
              <a:pathLst>
                <a:path extrusionOk="0" h="498" w="1430">
                  <a:moveTo>
                    <a:pt x="179" y="1"/>
                  </a:moveTo>
                  <a:cubicBezTo>
                    <a:pt x="135" y="1"/>
                    <a:pt x="90" y="15"/>
                    <a:pt x="60" y="45"/>
                  </a:cubicBezTo>
                  <a:cubicBezTo>
                    <a:pt x="1" y="105"/>
                    <a:pt x="1" y="224"/>
                    <a:pt x="60" y="283"/>
                  </a:cubicBezTo>
                  <a:cubicBezTo>
                    <a:pt x="203" y="426"/>
                    <a:pt x="441" y="498"/>
                    <a:pt x="715" y="498"/>
                  </a:cubicBezTo>
                  <a:cubicBezTo>
                    <a:pt x="977" y="498"/>
                    <a:pt x="1215" y="414"/>
                    <a:pt x="1370" y="283"/>
                  </a:cubicBezTo>
                  <a:cubicBezTo>
                    <a:pt x="1430" y="200"/>
                    <a:pt x="1430" y="105"/>
                    <a:pt x="1370" y="45"/>
                  </a:cubicBezTo>
                  <a:cubicBezTo>
                    <a:pt x="1340" y="15"/>
                    <a:pt x="1299" y="1"/>
                    <a:pt x="1255" y="1"/>
                  </a:cubicBezTo>
                  <a:cubicBezTo>
                    <a:pt x="1212" y="1"/>
                    <a:pt x="1168" y="15"/>
                    <a:pt x="1132" y="45"/>
                  </a:cubicBezTo>
                  <a:cubicBezTo>
                    <a:pt x="1072" y="105"/>
                    <a:pt x="918" y="176"/>
                    <a:pt x="715" y="176"/>
                  </a:cubicBezTo>
                  <a:cubicBezTo>
                    <a:pt x="501" y="176"/>
                    <a:pt x="358" y="105"/>
                    <a:pt x="298" y="45"/>
                  </a:cubicBezTo>
                  <a:cubicBezTo>
                    <a:pt x="269" y="15"/>
                    <a:pt x="224" y="1"/>
                    <a:pt x="179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50"/>
            <p:cNvSpPr/>
            <p:nvPr/>
          </p:nvSpPr>
          <p:spPr>
            <a:xfrm>
              <a:off x="6255238" y="2412249"/>
              <a:ext cx="271244" cy="360994"/>
            </a:xfrm>
            <a:custGeom>
              <a:rect b="b" l="l" r="r" t="t"/>
              <a:pathLst>
                <a:path extrusionOk="0" h="11395" w="8562">
                  <a:moveTo>
                    <a:pt x="4287" y="334"/>
                  </a:moveTo>
                  <a:cubicBezTo>
                    <a:pt x="5621" y="334"/>
                    <a:pt x="6442" y="751"/>
                    <a:pt x="6442" y="1072"/>
                  </a:cubicBezTo>
                  <a:lnTo>
                    <a:pt x="6442" y="1489"/>
                  </a:lnTo>
                  <a:cubicBezTo>
                    <a:pt x="5823" y="1215"/>
                    <a:pt x="5073" y="1084"/>
                    <a:pt x="4287" y="1084"/>
                  </a:cubicBezTo>
                  <a:cubicBezTo>
                    <a:pt x="3501" y="1084"/>
                    <a:pt x="2763" y="1227"/>
                    <a:pt x="2132" y="1489"/>
                  </a:cubicBezTo>
                  <a:lnTo>
                    <a:pt x="2132" y="1072"/>
                  </a:lnTo>
                  <a:cubicBezTo>
                    <a:pt x="2132" y="775"/>
                    <a:pt x="2942" y="334"/>
                    <a:pt x="4287" y="334"/>
                  </a:cubicBezTo>
                  <a:close/>
                  <a:moveTo>
                    <a:pt x="4299" y="1394"/>
                  </a:moveTo>
                  <a:cubicBezTo>
                    <a:pt x="5263" y="1394"/>
                    <a:pt x="6168" y="1632"/>
                    <a:pt x="6859" y="2049"/>
                  </a:cubicBezTo>
                  <a:cubicBezTo>
                    <a:pt x="7514" y="2453"/>
                    <a:pt x="7871" y="2989"/>
                    <a:pt x="7871" y="3549"/>
                  </a:cubicBezTo>
                  <a:cubicBezTo>
                    <a:pt x="7871" y="3882"/>
                    <a:pt x="7740" y="4204"/>
                    <a:pt x="7478" y="4501"/>
                  </a:cubicBezTo>
                  <a:lnTo>
                    <a:pt x="7478" y="3549"/>
                  </a:lnTo>
                  <a:cubicBezTo>
                    <a:pt x="7478" y="3084"/>
                    <a:pt x="7180" y="2656"/>
                    <a:pt x="6633" y="2334"/>
                  </a:cubicBezTo>
                  <a:cubicBezTo>
                    <a:pt x="6608" y="2318"/>
                    <a:pt x="6579" y="2310"/>
                    <a:pt x="6550" y="2310"/>
                  </a:cubicBezTo>
                  <a:cubicBezTo>
                    <a:pt x="6495" y="2310"/>
                    <a:pt x="6438" y="2339"/>
                    <a:pt x="6406" y="2394"/>
                  </a:cubicBezTo>
                  <a:cubicBezTo>
                    <a:pt x="6371" y="2465"/>
                    <a:pt x="6395" y="2572"/>
                    <a:pt x="6466" y="2608"/>
                  </a:cubicBezTo>
                  <a:cubicBezTo>
                    <a:pt x="6918" y="2882"/>
                    <a:pt x="7157" y="3204"/>
                    <a:pt x="7157" y="3537"/>
                  </a:cubicBezTo>
                  <a:lnTo>
                    <a:pt x="7157" y="6394"/>
                  </a:lnTo>
                  <a:cubicBezTo>
                    <a:pt x="7157" y="6990"/>
                    <a:pt x="7299" y="7490"/>
                    <a:pt x="7418" y="7823"/>
                  </a:cubicBezTo>
                  <a:cubicBezTo>
                    <a:pt x="7454" y="7906"/>
                    <a:pt x="7418" y="8002"/>
                    <a:pt x="7359" y="8049"/>
                  </a:cubicBezTo>
                  <a:cubicBezTo>
                    <a:pt x="7157" y="8216"/>
                    <a:pt x="6847" y="8407"/>
                    <a:pt x="6395" y="8573"/>
                  </a:cubicBezTo>
                  <a:lnTo>
                    <a:pt x="5894" y="8383"/>
                  </a:lnTo>
                  <a:cubicBezTo>
                    <a:pt x="5668" y="8311"/>
                    <a:pt x="5537" y="8109"/>
                    <a:pt x="5537" y="7871"/>
                  </a:cubicBezTo>
                  <a:lnTo>
                    <a:pt x="5537" y="7144"/>
                  </a:lnTo>
                  <a:cubicBezTo>
                    <a:pt x="6275" y="6704"/>
                    <a:pt x="6787" y="5906"/>
                    <a:pt x="6787" y="4978"/>
                  </a:cubicBezTo>
                  <a:lnTo>
                    <a:pt x="6787" y="4263"/>
                  </a:lnTo>
                  <a:cubicBezTo>
                    <a:pt x="6787" y="3775"/>
                    <a:pt x="6383" y="3394"/>
                    <a:pt x="5906" y="3394"/>
                  </a:cubicBezTo>
                  <a:lnTo>
                    <a:pt x="5621" y="3394"/>
                  </a:lnTo>
                  <a:lnTo>
                    <a:pt x="4775" y="2537"/>
                  </a:lnTo>
                  <a:cubicBezTo>
                    <a:pt x="4744" y="2514"/>
                    <a:pt x="4703" y="2495"/>
                    <a:pt x="4662" y="2495"/>
                  </a:cubicBezTo>
                  <a:cubicBezTo>
                    <a:pt x="4640" y="2495"/>
                    <a:pt x="4617" y="2501"/>
                    <a:pt x="4597" y="2513"/>
                  </a:cubicBezTo>
                  <a:cubicBezTo>
                    <a:pt x="4537" y="2537"/>
                    <a:pt x="4490" y="2596"/>
                    <a:pt x="4490" y="2656"/>
                  </a:cubicBezTo>
                  <a:lnTo>
                    <a:pt x="4490" y="3382"/>
                  </a:lnTo>
                  <a:lnTo>
                    <a:pt x="3585" y="3382"/>
                  </a:lnTo>
                  <a:cubicBezTo>
                    <a:pt x="3489" y="3382"/>
                    <a:pt x="3418" y="3465"/>
                    <a:pt x="3418" y="3549"/>
                  </a:cubicBezTo>
                  <a:cubicBezTo>
                    <a:pt x="3418" y="3644"/>
                    <a:pt x="3489" y="3715"/>
                    <a:pt x="3585" y="3715"/>
                  </a:cubicBezTo>
                  <a:lnTo>
                    <a:pt x="4656" y="3715"/>
                  </a:lnTo>
                  <a:cubicBezTo>
                    <a:pt x="4740" y="3715"/>
                    <a:pt x="4823" y="3644"/>
                    <a:pt x="4823" y="3549"/>
                  </a:cubicBezTo>
                  <a:lnTo>
                    <a:pt x="4823" y="3061"/>
                  </a:lnTo>
                  <a:lnTo>
                    <a:pt x="5430" y="3668"/>
                  </a:lnTo>
                  <a:cubicBezTo>
                    <a:pt x="5454" y="3704"/>
                    <a:pt x="5502" y="3715"/>
                    <a:pt x="5549" y="3715"/>
                  </a:cubicBezTo>
                  <a:lnTo>
                    <a:pt x="5906" y="3715"/>
                  </a:lnTo>
                  <a:cubicBezTo>
                    <a:pt x="6204" y="3715"/>
                    <a:pt x="6454" y="3954"/>
                    <a:pt x="6454" y="4263"/>
                  </a:cubicBezTo>
                  <a:lnTo>
                    <a:pt x="6454" y="4978"/>
                  </a:lnTo>
                  <a:cubicBezTo>
                    <a:pt x="6454" y="6168"/>
                    <a:pt x="5490" y="7144"/>
                    <a:pt x="4299" y="7144"/>
                  </a:cubicBezTo>
                  <a:cubicBezTo>
                    <a:pt x="3108" y="7144"/>
                    <a:pt x="2144" y="6168"/>
                    <a:pt x="2144" y="4978"/>
                  </a:cubicBezTo>
                  <a:lnTo>
                    <a:pt x="2144" y="4263"/>
                  </a:lnTo>
                  <a:cubicBezTo>
                    <a:pt x="2144" y="3966"/>
                    <a:pt x="2382" y="3715"/>
                    <a:pt x="2692" y="3715"/>
                  </a:cubicBezTo>
                  <a:lnTo>
                    <a:pt x="2870" y="3715"/>
                  </a:lnTo>
                  <a:cubicBezTo>
                    <a:pt x="2954" y="3715"/>
                    <a:pt x="3037" y="3644"/>
                    <a:pt x="3037" y="3549"/>
                  </a:cubicBezTo>
                  <a:cubicBezTo>
                    <a:pt x="3037" y="3465"/>
                    <a:pt x="2954" y="3382"/>
                    <a:pt x="2870" y="3382"/>
                  </a:cubicBezTo>
                  <a:lnTo>
                    <a:pt x="2692" y="3382"/>
                  </a:lnTo>
                  <a:cubicBezTo>
                    <a:pt x="2204" y="3382"/>
                    <a:pt x="1811" y="3787"/>
                    <a:pt x="1811" y="4263"/>
                  </a:cubicBezTo>
                  <a:lnTo>
                    <a:pt x="1811" y="4978"/>
                  </a:lnTo>
                  <a:cubicBezTo>
                    <a:pt x="1811" y="5906"/>
                    <a:pt x="2323" y="6704"/>
                    <a:pt x="3061" y="7133"/>
                  </a:cubicBezTo>
                  <a:lnTo>
                    <a:pt x="3061" y="7871"/>
                  </a:lnTo>
                  <a:cubicBezTo>
                    <a:pt x="3061" y="8109"/>
                    <a:pt x="2918" y="8299"/>
                    <a:pt x="2704" y="8383"/>
                  </a:cubicBezTo>
                  <a:lnTo>
                    <a:pt x="2204" y="8561"/>
                  </a:lnTo>
                  <a:cubicBezTo>
                    <a:pt x="1751" y="8407"/>
                    <a:pt x="1430" y="8204"/>
                    <a:pt x="1251" y="8061"/>
                  </a:cubicBezTo>
                  <a:cubicBezTo>
                    <a:pt x="1168" y="8014"/>
                    <a:pt x="1144" y="7930"/>
                    <a:pt x="1192" y="7835"/>
                  </a:cubicBezTo>
                  <a:cubicBezTo>
                    <a:pt x="1311" y="7514"/>
                    <a:pt x="1453" y="7002"/>
                    <a:pt x="1453" y="6406"/>
                  </a:cubicBezTo>
                  <a:lnTo>
                    <a:pt x="1453" y="3549"/>
                  </a:lnTo>
                  <a:cubicBezTo>
                    <a:pt x="1453" y="2775"/>
                    <a:pt x="2763" y="2108"/>
                    <a:pt x="4311" y="2108"/>
                  </a:cubicBezTo>
                  <a:cubicBezTo>
                    <a:pt x="4859" y="2108"/>
                    <a:pt x="5394" y="2180"/>
                    <a:pt x="5859" y="2346"/>
                  </a:cubicBezTo>
                  <a:cubicBezTo>
                    <a:pt x="5878" y="2351"/>
                    <a:pt x="5896" y="2353"/>
                    <a:pt x="5914" y="2353"/>
                  </a:cubicBezTo>
                  <a:cubicBezTo>
                    <a:pt x="5985" y="2353"/>
                    <a:pt x="6044" y="2315"/>
                    <a:pt x="6073" y="2239"/>
                  </a:cubicBezTo>
                  <a:cubicBezTo>
                    <a:pt x="6097" y="2156"/>
                    <a:pt x="6049" y="2061"/>
                    <a:pt x="5966" y="2037"/>
                  </a:cubicBezTo>
                  <a:cubicBezTo>
                    <a:pt x="5478" y="1870"/>
                    <a:pt x="4894" y="1775"/>
                    <a:pt x="4311" y="1775"/>
                  </a:cubicBezTo>
                  <a:cubicBezTo>
                    <a:pt x="3478" y="1775"/>
                    <a:pt x="2692" y="1953"/>
                    <a:pt x="2096" y="2275"/>
                  </a:cubicBezTo>
                  <a:cubicBezTo>
                    <a:pt x="1465" y="2596"/>
                    <a:pt x="1108" y="3061"/>
                    <a:pt x="1108" y="3549"/>
                  </a:cubicBezTo>
                  <a:lnTo>
                    <a:pt x="1108" y="4501"/>
                  </a:lnTo>
                  <a:cubicBezTo>
                    <a:pt x="858" y="4204"/>
                    <a:pt x="727" y="3882"/>
                    <a:pt x="727" y="3549"/>
                  </a:cubicBezTo>
                  <a:cubicBezTo>
                    <a:pt x="727" y="2989"/>
                    <a:pt x="1084" y="2465"/>
                    <a:pt x="1739" y="2049"/>
                  </a:cubicBezTo>
                  <a:cubicBezTo>
                    <a:pt x="2418" y="1632"/>
                    <a:pt x="3335" y="1394"/>
                    <a:pt x="4299" y="1394"/>
                  </a:cubicBezTo>
                  <a:close/>
                  <a:moveTo>
                    <a:pt x="5192" y="7323"/>
                  </a:moveTo>
                  <a:lnTo>
                    <a:pt x="5192" y="7883"/>
                  </a:lnTo>
                  <a:cubicBezTo>
                    <a:pt x="5192" y="8252"/>
                    <a:pt x="5430" y="8585"/>
                    <a:pt x="5775" y="8716"/>
                  </a:cubicBezTo>
                  <a:lnTo>
                    <a:pt x="6430" y="8942"/>
                  </a:lnTo>
                  <a:cubicBezTo>
                    <a:pt x="6264" y="9323"/>
                    <a:pt x="5978" y="9669"/>
                    <a:pt x="5621" y="9919"/>
                  </a:cubicBezTo>
                  <a:cubicBezTo>
                    <a:pt x="5240" y="10204"/>
                    <a:pt x="4763" y="10359"/>
                    <a:pt x="4287" y="10359"/>
                  </a:cubicBezTo>
                  <a:cubicBezTo>
                    <a:pt x="3347" y="10359"/>
                    <a:pt x="2501" y="9788"/>
                    <a:pt x="2144" y="8942"/>
                  </a:cubicBezTo>
                  <a:lnTo>
                    <a:pt x="2799" y="8716"/>
                  </a:lnTo>
                  <a:cubicBezTo>
                    <a:pt x="3156" y="8597"/>
                    <a:pt x="3382" y="8252"/>
                    <a:pt x="3382" y="7883"/>
                  </a:cubicBezTo>
                  <a:lnTo>
                    <a:pt x="3382" y="7323"/>
                  </a:lnTo>
                  <a:cubicBezTo>
                    <a:pt x="3656" y="7418"/>
                    <a:pt x="3954" y="7478"/>
                    <a:pt x="4287" y="7478"/>
                  </a:cubicBezTo>
                  <a:cubicBezTo>
                    <a:pt x="4597" y="7478"/>
                    <a:pt x="4906" y="7418"/>
                    <a:pt x="5192" y="7323"/>
                  </a:cubicBezTo>
                  <a:close/>
                  <a:moveTo>
                    <a:pt x="4263" y="1"/>
                  </a:moveTo>
                  <a:cubicBezTo>
                    <a:pt x="3061" y="1"/>
                    <a:pt x="1787" y="370"/>
                    <a:pt x="1787" y="1048"/>
                  </a:cubicBezTo>
                  <a:lnTo>
                    <a:pt x="1787" y="1632"/>
                  </a:lnTo>
                  <a:cubicBezTo>
                    <a:pt x="1692" y="1680"/>
                    <a:pt x="1620" y="1727"/>
                    <a:pt x="1525" y="1787"/>
                  </a:cubicBezTo>
                  <a:cubicBezTo>
                    <a:pt x="775" y="2263"/>
                    <a:pt x="358" y="2882"/>
                    <a:pt x="358" y="3573"/>
                  </a:cubicBezTo>
                  <a:cubicBezTo>
                    <a:pt x="358" y="4085"/>
                    <a:pt x="608" y="4573"/>
                    <a:pt x="1072" y="5001"/>
                  </a:cubicBezTo>
                  <a:lnTo>
                    <a:pt x="1072" y="6406"/>
                  </a:lnTo>
                  <a:cubicBezTo>
                    <a:pt x="1072" y="6978"/>
                    <a:pt x="918" y="7478"/>
                    <a:pt x="811" y="7716"/>
                  </a:cubicBezTo>
                  <a:cubicBezTo>
                    <a:pt x="727" y="7942"/>
                    <a:pt x="799" y="8192"/>
                    <a:pt x="989" y="8335"/>
                  </a:cubicBezTo>
                  <a:cubicBezTo>
                    <a:pt x="1144" y="8430"/>
                    <a:pt x="1370" y="8585"/>
                    <a:pt x="1680" y="8728"/>
                  </a:cubicBezTo>
                  <a:lnTo>
                    <a:pt x="811" y="9049"/>
                  </a:lnTo>
                  <a:cubicBezTo>
                    <a:pt x="322" y="9228"/>
                    <a:pt x="1" y="9681"/>
                    <a:pt x="1" y="10204"/>
                  </a:cubicBezTo>
                  <a:lnTo>
                    <a:pt x="1" y="11228"/>
                  </a:lnTo>
                  <a:cubicBezTo>
                    <a:pt x="1" y="11324"/>
                    <a:pt x="72" y="11395"/>
                    <a:pt x="156" y="11395"/>
                  </a:cubicBezTo>
                  <a:cubicBezTo>
                    <a:pt x="251" y="11395"/>
                    <a:pt x="322" y="11324"/>
                    <a:pt x="322" y="11228"/>
                  </a:cubicBezTo>
                  <a:lnTo>
                    <a:pt x="322" y="10204"/>
                  </a:lnTo>
                  <a:cubicBezTo>
                    <a:pt x="322" y="9823"/>
                    <a:pt x="560" y="9478"/>
                    <a:pt x="918" y="9359"/>
                  </a:cubicBezTo>
                  <a:lnTo>
                    <a:pt x="1799" y="9038"/>
                  </a:lnTo>
                  <a:cubicBezTo>
                    <a:pt x="2215" y="10026"/>
                    <a:pt x="3180" y="10681"/>
                    <a:pt x="4251" y="10681"/>
                  </a:cubicBezTo>
                  <a:cubicBezTo>
                    <a:pt x="4799" y="10681"/>
                    <a:pt x="5335" y="10514"/>
                    <a:pt x="5787" y="10192"/>
                  </a:cubicBezTo>
                  <a:cubicBezTo>
                    <a:pt x="6204" y="9895"/>
                    <a:pt x="6514" y="9502"/>
                    <a:pt x="6704" y="9038"/>
                  </a:cubicBezTo>
                  <a:lnTo>
                    <a:pt x="7585" y="9359"/>
                  </a:lnTo>
                  <a:cubicBezTo>
                    <a:pt x="7942" y="9490"/>
                    <a:pt x="8180" y="9835"/>
                    <a:pt x="8180" y="10204"/>
                  </a:cubicBezTo>
                  <a:lnTo>
                    <a:pt x="8180" y="11228"/>
                  </a:lnTo>
                  <a:cubicBezTo>
                    <a:pt x="8180" y="11324"/>
                    <a:pt x="8252" y="11395"/>
                    <a:pt x="8347" y="11395"/>
                  </a:cubicBezTo>
                  <a:cubicBezTo>
                    <a:pt x="8431" y="11395"/>
                    <a:pt x="8514" y="11324"/>
                    <a:pt x="8514" y="11228"/>
                  </a:cubicBezTo>
                  <a:lnTo>
                    <a:pt x="8514" y="10204"/>
                  </a:lnTo>
                  <a:cubicBezTo>
                    <a:pt x="8561" y="9681"/>
                    <a:pt x="8216" y="9204"/>
                    <a:pt x="7728" y="9049"/>
                  </a:cubicBezTo>
                  <a:lnTo>
                    <a:pt x="6859" y="8728"/>
                  </a:lnTo>
                  <a:cubicBezTo>
                    <a:pt x="7157" y="8585"/>
                    <a:pt x="7395" y="8454"/>
                    <a:pt x="7549" y="8335"/>
                  </a:cubicBezTo>
                  <a:cubicBezTo>
                    <a:pt x="7740" y="8192"/>
                    <a:pt x="7811" y="7942"/>
                    <a:pt x="7728" y="7716"/>
                  </a:cubicBezTo>
                  <a:cubicBezTo>
                    <a:pt x="7633" y="7466"/>
                    <a:pt x="7466" y="6978"/>
                    <a:pt x="7466" y="6406"/>
                  </a:cubicBezTo>
                  <a:lnTo>
                    <a:pt x="7466" y="5001"/>
                  </a:lnTo>
                  <a:cubicBezTo>
                    <a:pt x="7930" y="4585"/>
                    <a:pt x="8180" y="4085"/>
                    <a:pt x="8180" y="3573"/>
                  </a:cubicBezTo>
                  <a:cubicBezTo>
                    <a:pt x="8180" y="2882"/>
                    <a:pt x="7764" y="2263"/>
                    <a:pt x="7002" y="1787"/>
                  </a:cubicBezTo>
                  <a:cubicBezTo>
                    <a:pt x="6930" y="1739"/>
                    <a:pt x="6847" y="1680"/>
                    <a:pt x="6752" y="1632"/>
                  </a:cubicBezTo>
                  <a:lnTo>
                    <a:pt x="6752" y="1048"/>
                  </a:lnTo>
                  <a:cubicBezTo>
                    <a:pt x="6752" y="370"/>
                    <a:pt x="5478" y="1"/>
                    <a:pt x="4263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50"/>
            <p:cNvSpPr/>
            <p:nvPr/>
          </p:nvSpPr>
          <p:spPr>
            <a:xfrm>
              <a:off x="6345779" y="2535167"/>
              <a:ext cx="22651" cy="12545"/>
            </a:xfrm>
            <a:custGeom>
              <a:rect b="b" l="l" r="r" t="t"/>
              <a:pathLst>
                <a:path extrusionOk="0" h="396" w="715">
                  <a:moveTo>
                    <a:pt x="529" y="0"/>
                  </a:moveTo>
                  <a:cubicBezTo>
                    <a:pt x="520" y="0"/>
                    <a:pt x="510" y="1"/>
                    <a:pt x="500" y="2"/>
                  </a:cubicBezTo>
                  <a:lnTo>
                    <a:pt x="143" y="74"/>
                  </a:lnTo>
                  <a:cubicBezTo>
                    <a:pt x="60" y="86"/>
                    <a:pt x="0" y="181"/>
                    <a:pt x="12" y="264"/>
                  </a:cubicBezTo>
                  <a:cubicBezTo>
                    <a:pt x="24" y="336"/>
                    <a:pt x="96" y="395"/>
                    <a:pt x="179" y="395"/>
                  </a:cubicBezTo>
                  <a:lnTo>
                    <a:pt x="203" y="395"/>
                  </a:lnTo>
                  <a:lnTo>
                    <a:pt x="560" y="324"/>
                  </a:lnTo>
                  <a:cubicBezTo>
                    <a:pt x="667" y="312"/>
                    <a:pt x="715" y="228"/>
                    <a:pt x="703" y="133"/>
                  </a:cubicBezTo>
                  <a:cubicBezTo>
                    <a:pt x="681" y="48"/>
                    <a:pt x="612" y="0"/>
                    <a:pt x="529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50"/>
            <p:cNvSpPr/>
            <p:nvPr/>
          </p:nvSpPr>
          <p:spPr>
            <a:xfrm>
              <a:off x="6413670" y="2535167"/>
              <a:ext cx="22651" cy="12545"/>
            </a:xfrm>
            <a:custGeom>
              <a:rect b="b" l="l" r="r" t="t"/>
              <a:pathLst>
                <a:path extrusionOk="0" h="396" w="715">
                  <a:moveTo>
                    <a:pt x="177" y="0"/>
                  </a:moveTo>
                  <a:cubicBezTo>
                    <a:pt x="101" y="0"/>
                    <a:pt x="23" y="48"/>
                    <a:pt x="12" y="133"/>
                  </a:cubicBezTo>
                  <a:cubicBezTo>
                    <a:pt x="1" y="228"/>
                    <a:pt x="60" y="312"/>
                    <a:pt x="143" y="324"/>
                  </a:cubicBezTo>
                  <a:lnTo>
                    <a:pt x="501" y="395"/>
                  </a:lnTo>
                  <a:lnTo>
                    <a:pt x="536" y="395"/>
                  </a:lnTo>
                  <a:cubicBezTo>
                    <a:pt x="608" y="395"/>
                    <a:pt x="679" y="336"/>
                    <a:pt x="703" y="264"/>
                  </a:cubicBezTo>
                  <a:cubicBezTo>
                    <a:pt x="715" y="193"/>
                    <a:pt x="655" y="109"/>
                    <a:pt x="560" y="74"/>
                  </a:cubicBezTo>
                  <a:lnTo>
                    <a:pt x="203" y="2"/>
                  </a:lnTo>
                  <a:cubicBezTo>
                    <a:pt x="194" y="1"/>
                    <a:pt x="186" y="0"/>
                    <a:pt x="177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8" name="Google Shape;398;p50"/>
          <p:cNvGrpSpPr/>
          <p:nvPr/>
        </p:nvGrpSpPr>
        <p:grpSpPr>
          <a:xfrm>
            <a:off x="5053058" y="2755572"/>
            <a:ext cx="795983" cy="876826"/>
            <a:chOff x="5748295" y="1499833"/>
            <a:chExt cx="323294" cy="356115"/>
          </a:xfrm>
        </p:grpSpPr>
        <p:sp>
          <p:nvSpPr>
            <p:cNvPr id="399" name="Google Shape;399;p50"/>
            <p:cNvSpPr/>
            <p:nvPr/>
          </p:nvSpPr>
          <p:spPr>
            <a:xfrm>
              <a:off x="5871276" y="1611474"/>
              <a:ext cx="10581" cy="16252"/>
            </a:xfrm>
            <a:custGeom>
              <a:rect b="b" l="l" r="r" t="t"/>
              <a:pathLst>
                <a:path extrusionOk="0" h="513" w="334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lnTo>
                    <a:pt x="0" y="346"/>
                  </a:lnTo>
                  <a:cubicBezTo>
                    <a:pt x="0" y="429"/>
                    <a:pt x="84" y="513"/>
                    <a:pt x="167" y="513"/>
                  </a:cubicBezTo>
                  <a:cubicBezTo>
                    <a:pt x="250" y="513"/>
                    <a:pt x="334" y="429"/>
                    <a:pt x="334" y="346"/>
                  </a:cubicBezTo>
                  <a:lnTo>
                    <a:pt x="334" y="168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50"/>
            <p:cNvSpPr/>
            <p:nvPr/>
          </p:nvSpPr>
          <p:spPr>
            <a:xfrm>
              <a:off x="5938406" y="1611474"/>
              <a:ext cx="10233" cy="16252"/>
            </a:xfrm>
            <a:custGeom>
              <a:rect b="b" l="l" r="r" t="t"/>
              <a:pathLst>
                <a:path extrusionOk="0" h="513" w="323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346"/>
                  </a:lnTo>
                  <a:cubicBezTo>
                    <a:pt x="1" y="429"/>
                    <a:pt x="72" y="513"/>
                    <a:pt x="167" y="513"/>
                  </a:cubicBezTo>
                  <a:cubicBezTo>
                    <a:pt x="251" y="513"/>
                    <a:pt x="322" y="429"/>
                    <a:pt x="322" y="346"/>
                  </a:cubicBezTo>
                  <a:lnTo>
                    <a:pt x="322" y="168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50"/>
            <p:cNvSpPr/>
            <p:nvPr/>
          </p:nvSpPr>
          <p:spPr>
            <a:xfrm>
              <a:off x="5887116" y="1650820"/>
              <a:ext cx="45683" cy="15777"/>
            </a:xfrm>
            <a:custGeom>
              <a:rect b="b" l="l" r="r" t="t"/>
              <a:pathLst>
                <a:path extrusionOk="0" h="498" w="1442">
                  <a:moveTo>
                    <a:pt x="183" y="0"/>
                  </a:moveTo>
                  <a:cubicBezTo>
                    <a:pt x="140" y="0"/>
                    <a:pt x="96" y="15"/>
                    <a:pt x="60" y="45"/>
                  </a:cubicBezTo>
                  <a:cubicBezTo>
                    <a:pt x="0" y="104"/>
                    <a:pt x="0" y="199"/>
                    <a:pt x="60" y="283"/>
                  </a:cubicBezTo>
                  <a:cubicBezTo>
                    <a:pt x="203" y="414"/>
                    <a:pt x="441" y="497"/>
                    <a:pt x="691" y="497"/>
                  </a:cubicBezTo>
                  <a:cubicBezTo>
                    <a:pt x="965" y="497"/>
                    <a:pt x="1203" y="414"/>
                    <a:pt x="1334" y="283"/>
                  </a:cubicBezTo>
                  <a:cubicBezTo>
                    <a:pt x="1441" y="199"/>
                    <a:pt x="1441" y="104"/>
                    <a:pt x="1370" y="45"/>
                  </a:cubicBezTo>
                  <a:cubicBezTo>
                    <a:pt x="1340" y="15"/>
                    <a:pt x="1298" y="0"/>
                    <a:pt x="1255" y="0"/>
                  </a:cubicBezTo>
                  <a:cubicBezTo>
                    <a:pt x="1212" y="0"/>
                    <a:pt x="1167" y="15"/>
                    <a:pt x="1131" y="45"/>
                  </a:cubicBezTo>
                  <a:cubicBezTo>
                    <a:pt x="1072" y="104"/>
                    <a:pt x="917" y="176"/>
                    <a:pt x="715" y="176"/>
                  </a:cubicBezTo>
                  <a:cubicBezTo>
                    <a:pt x="500" y="176"/>
                    <a:pt x="358" y="104"/>
                    <a:pt x="298" y="45"/>
                  </a:cubicBezTo>
                  <a:cubicBezTo>
                    <a:pt x="268" y="15"/>
                    <a:pt x="227" y="0"/>
                    <a:pt x="183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50"/>
            <p:cNvSpPr/>
            <p:nvPr/>
          </p:nvSpPr>
          <p:spPr>
            <a:xfrm>
              <a:off x="5748295" y="1499833"/>
              <a:ext cx="323294" cy="355355"/>
            </a:xfrm>
            <a:custGeom>
              <a:rect b="b" l="l" r="r" t="t"/>
              <a:pathLst>
                <a:path extrusionOk="0" h="11217" w="10205">
                  <a:moveTo>
                    <a:pt x="7026" y="334"/>
                  </a:moveTo>
                  <a:cubicBezTo>
                    <a:pt x="7323" y="334"/>
                    <a:pt x="7561" y="572"/>
                    <a:pt x="7561" y="870"/>
                  </a:cubicBezTo>
                  <a:lnTo>
                    <a:pt x="7561" y="3346"/>
                  </a:lnTo>
                  <a:lnTo>
                    <a:pt x="7371" y="3346"/>
                  </a:lnTo>
                  <a:cubicBezTo>
                    <a:pt x="7264" y="3346"/>
                    <a:pt x="7180" y="3251"/>
                    <a:pt x="7180" y="3156"/>
                  </a:cubicBezTo>
                  <a:lnTo>
                    <a:pt x="7180" y="2632"/>
                  </a:lnTo>
                  <a:cubicBezTo>
                    <a:pt x="7180" y="2156"/>
                    <a:pt x="6787" y="1763"/>
                    <a:pt x="6311" y="1763"/>
                  </a:cubicBezTo>
                  <a:lnTo>
                    <a:pt x="4561" y="1763"/>
                  </a:lnTo>
                  <a:cubicBezTo>
                    <a:pt x="4466" y="1763"/>
                    <a:pt x="4394" y="1846"/>
                    <a:pt x="4394" y="1929"/>
                  </a:cubicBezTo>
                  <a:cubicBezTo>
                    <a:pt x="4394" y="2025"/>
                    <a:pt x="4466" y="2096"/>
                    <a:pt x="4561" y="2096"/>
                  </a:cubicBezTo>
                  <a:lnTo>
                    <a:pt x="6311" y="2096"/>
                  </a:lnTo>
                  <a:cubicBezTo>
                    <a:pt x="6609" y="2096"/>
                    <a:pt x="6847" y="2334"/>
                    <a:pt x="6847" y="2632"/>
                  </a:cubicBezTo>
                  <a:lnTo>
                    <a:pt x="6847" y="3156"/>
                  </a:lnTo>
                  <a:cubicBezTo>
                    <a:pt x="6847" y="3441"/>
                    <a:pt x="7085" y="3680"/>
                    <a:pt x="7371" y="3680"/>
                  </a:cubicBezTo>
                  <a:lnTo>
                    <a:pt x="7633" y="3680"/>
                  </a:lnTo>
                  <a:cubicBezTo>
                    <a:pt x="7704" y="3680"/>
                    <a:pt x="7788" y="3703"/>
                    <a:pt x="7847" y="3763"/>
                  </a:cubicBezTo>
                  <a:cubicBezTo>
                    <a:pt x="7907" y="3822"/>
                    <a:pt x="7919" y="3894"/>
                    <a:pt x="7919" y="3977"/>
                  </a:cubicBezTo>
                  <a:cubicBezTo>
                    <a:pt x="7907" y="4108"/>
                    <a:pt x="7776" y="4227"/>
                    <a:pt x="7621" y="4227"/>
                  </a:cubicBezTo>
                  <a:lnTo>
                    <a:pt x="7549" y="4227"/>
                  </a:lnTo>
                  <a:lnTo>
                    <a:pt x="7549" y="4215"/>
                  </a:lnTo>
                  <a:cubicBezTo>
                    <a:pt x="7549" y="4120"/>
                    <a:pt x="7478" y="4049"/>
                    <a:pt x="7383" y="4049"/>
                  </a:cubicBezTo>
                  <a:cubicBezTo>
                    <a:pt x="7299" y="4049"/>
                    <a:pt x="7216" y="4120"/>
                    <a:pt x="7216" y="4215"/>
                  </a:cubicBezTo>
                  <a:cubicBezTo>
                    <a:pt x="7216" y="5370"/>
                    <a:pt x="6264" y="6323"/>
                    <a:pt x="5109" y="6323"/>
                  </a:cubicBezTo>
                  <a:cubicBezTo>
                    <a:pt x="5101" y="6323"/>
                    <a:pt x="5094" y="6323"/>
                    <a:pt x="5087" y="6323"/>
                  </a:cubicBezTo>
                  <a:cubicBezTo>
                    <a:pt x="3930" y="6323"/>
                    <a:pt x="2989" y="5375"/>
                    <a:pt x="2989" y="4215"/>
                  </a:cubicBezTo>
                  <a:cubicBezTo>
                    <a:pt x="2989" y="4120"/>
                    <a:pt x="2918" y="4049"/>
                    <a:pt x="2835" y="4049"/>
                  </a:cubicBezTo>
                  <a:cubicBezTo>
                    <a:pt x="2739" y="4049"/>
                    <a:pt x="2668" y="4120"/>
                    <a:pt x="2668" y="4215"/>
                  </a:cubicBezTo>
                  <a:lnTo>
                    <a:pt x="2668" y="4227"/>
                  </a:lnTo>
                  <a:lnTo>
                    <a:pt x="2561" y="4227"/>
                  </a:lnTo>
                  <a:cubicBezTo>
                    <a:pt x="2489" y="4227"/>
                    <a:pt x="2418" y="4192"/>
                    <a:pt x="2358" y="4132"/>
                  </a:cubicBezTo>
                  <a:cubicBezTo>
                    <a:pt x="2299" y="4073"/>
                    <a:pt x="2275" y="4001"/>
                    <a:pt x="2275" y="3930"/>
                  </a:cubicBezTo>
                  <a:cubicBezTo>
                    <a:pt x="2299" y="3799"/>
                    <a:pt x="2430" y="3680"/>
                    <a:pt x="2573" y="3680"/>
                  </a:cubicBezTo>
                  <a:lnTo>
                    <a:pt x="2811" y="3680"/>
                  </a:lnTo>
                  <a:cubicBezTo>
                    <a:pt x="3097" y="3680"/>
                    <a:pt x="3335" y="3441"/>
                    <a:pt x="3335" y="3156"/>
                  </a:cubicBezTo>
                  <a:lnTo>
                    <a:pt x="3335" y="2632"/>
                  </a:lnTo>
                  <a:cubicBezTo>
                    <a:pt x="3335" y="2334"/>
                    <a:pt x="3573" y="2096"/>
                    <a:pt x="3870" y="2096"/>
                  </a:cubicBezTo>
                  <a:cubicBezTo>
                    <a:pt x="3954" y="2096"/>
                    <a:pt x="4037" y="2025"/>
                    <a:pt x="4037" y="1929"/>
                  </a:cubicBezTo>
                  <a:cubicBezTo>
                    <a:pt x="4037" y="1846"/>
                    <a:pt x="3954" y="1763"/>
                    <a:pt x="3870" y="1763"/>
                  </a:cubicBezTo>
                  <a:cubicBezTo>
                    <a:pt x="3394" y="1763"/>
                    <a:pt x="3013" y="2156"/>
                    <a:pt x="3013" y="2632"/>
                  </a:cubicBezTo>
                  <a:lnTo>
                    <a:pt x="3013" y="3156"/>
                  </a:lnTo>
                  <a:cubicBezTo>
                    <a:pt x="3013" y="3251"/>
                    <a:pt x="2918" y="3346"/>
                    <a:pt x="2811" y="3346"/>
                  </a:cubicBezTo>
                  <a:lnTo>
                    <a:pt x="2620" y="3346"/>
                  </a:lnTo>
                  <a:lnTo>
                    <a:pt x="2620" y="870"/>
                  </a:lnTo>
                  <a:cubicBezTo>
                    <a:pt x="2620" y="572"/>
                    <a:pt x="2858" y="334"/>
                    <a:pt x="3156" y="334"/>
                  </a:cubicBezTo>
                  <a:close/>
                  <a:moveTo>
                    <a:pt x="6549" y="6204"/>
                  </a:moveTo>
                  <a:lnTo>
                    <a:pt x="6549" y="6632"/>
                  </a:lnTo>
                  <a:cubicBezTo>
                    <a:pt x="6549" y="6811"/>
                    <a:pt x="6621" y="6990"/>
                    <a:pt x="6764" y="7121"/>
                  </a:cubicBezTo>
                  <a:lnTo>
                    <a:pt x="7085" y="7454"/>
                  </a:lnTo>
                  <a:lnTo>
                    <a:pt x="7085" y="8085"/>
                  </a:lnTo>
                  <a:lnTo>
                    <a:pt x="7061" y="8085"/>
                  </a:lnTo>
                  <a:cubicBezTo>
                    <a:pt x="7061" y="9097"/>
                    <a:pt x="6264" y="9930"/>
                    <a:pt x="5287" y="10014"/>
                  </a:cubicBezTo>
                  <a:lnTo>
                    <a:pt x="5287" y="9835"/>
                  </a:lnTo>
                  <a:cubicBezTo>
                    <a:pt x="5287" y="9752"/>
                    <a:pt x="5204" y="9668"/>
                    <a:pt x="5121" y="9668"/>
                  </a:cubicBezTo>
                  <a:cubicBezTo>
                    <a:pt x="5037" y="9668"/>
                    <a:pt x="4954" y="9752"/>
                    <a:pt x="4954" y="9835"/>
                  </a:cubicBezTo>
                  <a:lnTo>
                    <a:pt x="4954" y="10014"/>
                  </a:lnTo>
                  <a:cubicBezTo>
                    <a:pt x="3966" y="9930"/>
                    <a:pt x="3192" y="9097"/>
                    <a:pt x="3192" y="8085"/>
                  </a:cubicBezTo>
                  <a:lnTo>
                    <a:pt x="3192" y="7442"/>
                  </a:lnTo>
                  <a:lnTo>
                    <a:pt x="3513" y="7109"/>
                  </a:lnTo>
                  <a:cubicBezTo>
                    <a:pt x="3644" y="6978"/>
                    <a:pt x="3728" y="6811"/>
                    <a:pt x="3728" y="6620"/>
                  </a:cubicBezTo>
                  <a:lnTo>
                    <a:pt x="3728" y="6204"/>
                  </a:lnTo>
                  <a:cubicBezTo>
                    <a:pt x="4120" y="6489"/>
                    <a:pt x="4621" y="6668"/>
                    <a:pt x="5132" y="6668"/>
                  </a:cubicBezTo>
                  <a:cubicBezTo>
                    <a:pt x="5668" y="6668"/>
                    <a:pt x="6145" y="6501"/>
                    <a:pt x="6549" y="6204"/>
                  </a:cubicBezTo>
                  <a:close/>
                  <a:moveTo>
                    <a:pt x="3168" y="1"/>
                  </a:moveTo>
                  <a:cubicBezTo>
                    <a:pt x="2692" y="1"/>
                    <a:pt x="2311" y="382"/>
                    <a:pt x="2311" y="858"/>
                  </a:cubicBezTo>
                  <a:lnTo>
                    <a:pt x="2311" y="3394"/>
                  </a:lnTo>
                  <a:cubicBezTo>
                    <a:pt x="2120" y="3477"/>
                    <a:pt x="1977" y="3656"/>
                    <a:pt x="1965" y="3870"/>
                  </a:cubicBezTo>
                  <a:cubicBezTo>
                    <a:pt x="1954" y="4037"/>
                    <a:pt x="2013" y="4215"/>
                    <a:pt x="2120" y="4334"/>
                  </a:cubicBezTo>
                  <a:cubicBezTo>
                    <a:pt x="2239" y="4454"/>
                    <a:pt x="2394" y="4525"/>
                    <a:pt x="2561" y="4525"/>
                  </a:cubicBezTo>
                  <a:lnTo>
                    <a:pt x="2680" y="4525"/>
                  </a:lnTo>
                  <a:cubicBezTo>
                    <a:pt x="2751" y="5049"/>
                    <a:pt x="2989" y="5525"/>
                    <a:pt x="3347" y="5894"/>
                  </a:cubicBezTo>
                  <a:lnTo>
                    <a:pt x="3347" y="6609"/>
                  </a:lnTo>
                  <a:cubicBezTo>
                    <a:pt x="3347" y="6716"/>
                    <a:pt x="3311" y="6799"/>
                    <a:pt x="3251" y="6859"/>
                  </a:cubicBezTo>
                  <a:lnTo>
                    <a:pt x="2632" y="7466"/>
                  </a:lnTo>
                  <a:cubicBezTo>
                    <a:pt x="2573" y="7525"/>
                    <a:pt x="2513" y="7561"/>
                    <a:pt x="2442" y="7573"/>
                  </a:cubicBezTo>
                  <a:lnTo>
                    <a:pt x="1299" y="7787"/>
                  </a:lnTo>
                  <a:cubicBezTo>
                    <a:pt x="549" y="7918"/>
                    <a:pt x="1" y="8573"/>
                    <a:pt x="1" y="9335"/>
                  </a:cubicBezTo>
                  <a:lnTo>
                    <a:pt x="1" y="11038"/>
                  </a:lnTo>
                  <a:cubicBezTo>
                    <a:pt x="1" y="11133"/>
                    <a:pt x="72" y="11204"/>
                    <a:pt x="168" y="11204"/>
                  </a:cubicBezTo>
                  <a:cubicBezTo>
                    <a:pt x="251" y="11204"/>
                    <a:pt x="334" y="11133"/>
                    <a:pt x="334" y="11038"/>
                  </a:cubicBezTo>
                  <a:lnTo>
                    <a:pt x="334" y="9335"/>
                  </a:lnTo>
                  <a:cubicBezTo>
                    <a:pt x="334" y="8740"/>
                    <a:pt x="763" y="8216"/>
                    <a:pt x="1358" y="8109"/>
                  </a:cubicBezTo>
                  <a:lnTo>
                    <a:pt x="2120" y="7978"/>
                  </a:lnTo>
                  <a:lnTo>
                    <a:pt x="2120" y="11061"/>
                  </a:lnTo>
                  <a:cubicBezTo>
                    <a:pt x="2120" y="11145"/>
                    <a:pt x="2192" y="11216"/>
                    <a:pt x="2275" y="11216"/>
                  </a:cubicBezTo>
                  <a:cubicBezTo>
                    <a:pt x="2370" y="11216"/>
                    <a:pt x="2442" y="11145"/>
                    <a:pt x="2442" y="11061"/>
                  </a:cubicBezTo>
                  <a:lnTo>
                    <a:pt x="2442" y="7918"/>
                  </a:lnTo>
                  <a:lnTo>
                    <a:pt x="2501" y="7894"/>
                  </a:lnTo>
                  <a:cubicBezTo>
                    <a:pt x="2620" y="7883"/>
                    <a:pt x="2727" y="7823"/>
                    <a:pt x="2835" y="7752"/>
                  </a:cubicBezTo>
                  <a:lnTo>
                    <a:pt x="2835" y="8061"/>
                  </a:lnTo>
                  <a:cubicBezTo>
                    <a:pt x="2835" y="9311"/>
                    <a:pt x="3847" y="10347"/>
                    <a:pt x="5109" y="10347"/>
                  </a:cubicBezTo>
                  <a:cubicBezTo>
                    <a:pt x="6359" y="10347"/>
                    <a:pt x="7383" y="9335"/>
                    <a:pt x="7383" y="8061"/>
                  </a:cubicBezTo>
                  <a:lnTo>
                    <a:pt x="7383" y="7752"/>
                  </a:lnTo>
                  <a:cubicBezTo>
                    <a:pt x="7478" y="7823"/>
                    <a:pt x="7597" y="7883"/>
                    <a:pt x="7716" y="7894"/>
                  </a:cubicBezTo>
                  <a:lnTo>
                    <a:pt x="7776" y="7918"/>
                  </a:lnTo>
                  <a:lnTo>
                    <a:pt x="7776" y="8240"/>
                  </a:lnTo>
                  <a:cubicBezTo>
                    <a:pt x="7776" y="8335"/>
                    <a:pt x="7847" y="8406"/>
                    <a:pt x="7930" y="8406"/>
                  </a:cubicBezTo>
                  <a:cubicBezTo>
                    <a:pt x="8026" y="8406"/>
                    <a:pt x="8097" y="8335"/>
                    <a:pt x="8097" y="8240"/>
                  </a:cubicBezTo>
                  <a:lnTo>
                    <a:pt x="8097" y="7978"/>
                  </a:lnTo>
                  <a:lnTo>
                    <a:pt x="8859" y="8109"/>
                  </a:lnTo>
                  <a:cubicBezTo>
                    <a:pt x="9454" y="8216"/>
                    <a:pt x="9883" y="8728"/>
                    <a:pt x="9883" y="9323"/>
                  </a:cubicBezTo>
                  <a:lnTo>
                    <a:pt x="9883" y="11038"/>
                  </a:lnTo>
                  <a:cubicBezTo>
                    <a:pt x="9883" y="11133"/>
                    <a:pt x="9955" y="11204"/>
                    <a:pt x="10050" y="11204"/>
                  </a:cubicBezTo>
                  <a:cubicBezTo>
                    <a:pt x="10133" y="11204"/>
                    <a:pt x="10205" y="11133"/>
                    <a:pt x="10205" y="11038"/>
                  </a:cubicBezTo>
                  <a:lnTo>
                    <a:pt x="10205" y="9323"/>
                  </a:lnTo>
                  <a:cubicBezTo>
                    <a:pt x="10181" y="8585"/>
                    <a:pt x="9645" y="7930"/>
                    <a:pt x="8907" y="7799"/>
                  </a:cubicBezTo>
                  <a:lnTo>
                    <a:pt x="7752" y="7585"/>
                  </a:lnTo>
                  <a:cubicBezTo>
                    <a:pt x="7680" y="7573"/>
                    <a:pt x="7621" y="7549"/>
                    <a:pt x="7561" y="7490"/>
                  </a:cubicBezTo>
                  <a:lnTo>
                    <a:pt x="6954" y="6870"/>
                  </a:lnTo>
                  <a:cubicBezTo>
                    <a:pt x="6883" y="6799"/>
                    <a:pt x="6847" y="6716"/>
                    <a:pt x="6847" y="6620"/>
                  </a:cubicBezTo>
                  <a:lnTo>
                    <a:pt x="6847" y="5906"/>
                  </a:lnTo>
                  <a:cubicBezTo>
                    <a:pt x="7204" y="5549"/>
                    <a:pt x="7442" y="5073"/>
                    <a:pt x="7514" y="4537"/>
                  </a:cubicBezTo>
                  <a:lnTo>
                    <a:pt x="7621" y="4537"/>
                  </a:lnTo>
                  <a:cubicBezTo>
                    <a:pt x="7954" y="4537"/>
                    <a:pt x="8216" y="4299"/>
                    <a:pt x="8252" y="4001"/>
                  </a:cubicBezTo>
                  <a:cubicBezTo>
                    <a:pt x="8264" y="3834"/>
                    <a:pt x="8204" y="3656"/>
                    <a:pt x="8097" y="3537"/>
                  </a:cubicBezTo>
                  <a:cubicBezTo>
                    <a:pt x="8038" y="3477"/>
                    <a:pt x="7978" y="3441"/>
                    <a:pt x="7907" y="3394"/>
                  </a:cubicBezTo>
                  <a:lnTo>
                    <a:pt x="7907" y="858"/>
                  </a:lnTo>
                  <a:cubicBezTo>
                    <a:pt x="7907" y="382"/>
                    <a:pt x="7514" y="1"/>
                    <a:pt x="7037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50"/>
            <p:cNvSpPr/>
            <p:nvPr/>
          </p:nvSpPr>
          <p:spPr>
            <a:xfrm>
              <a:off x="5865225" y="1594842"/>
              <a:ext cx="22683" cy="12894"/>
            </a:xfrm>
            <a:custGeom>
              <a:rect b="b" l="l" r="r" t="t"/>
              <a:pathLst>
                <a:path extrusionOk="0" h="407" w="716">
                  <a:moveTo>
                    <a:pt x="191" y="0"/>
                  </a:moveTo>
                  <a:cubicBezTo>
                    <a:pt x="104" y="0"/>
                    <a:pt x="24" y="58"/>
                    <a:pt x="13" y="145"/>
                  </a:cubicBezTo>
                  <a:cubicBezTo>
                    <a:pt x="1" y="228"/>
                    <a:pt x="60" y="323"/>
                    <a:pt x="156" y="335"/>
                  </a:cubicBezTo>
                  <a:lnTo>
                    <a:pt x="513" y="407"/>
                  </a:lnTo>
                  <a:lnTo>
                    <a:pt x="537" y="407"/>
                  </a:lnTo>
                  <a:cubicBezTo>
                    <a:pt x="608" y="407"/>
                    <a:pt x="691" y="347"/>
                    <a:pt x="703" y="276"/>
                  </a:cubicBezTo>
                  <a:cubicBezTo>
                    <a:pt x="715" y="181"/>
                    <a:pt x="656" y="97"/>
                    <a:pt x="572" y="85"/>
                  </a:cubicBezTo>
                  <a:lnTo>
                    <a:pt x="215" y="2"/>
                  </a:lnTo>
                  <a:cubicBezTo>
                    <a:pt x="207" y="1"/>
                    <a:pt x="199" y="0"/>
                    <a:pt x="191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50"/>
            <p:cNvSpPr/>
            <p:nvPr/>
          </p:nvSpPr>
          <p:spPr>
            <a:xfrm>
              <a:off x="5931627" y="1594462"/>
              <a:ext cx="23412" cy="12894"/>
            </a:xfrm>
            <a:custGeom>
              <a:rect b="b" l="l" r="r" t="t"/>
              <a:pathLst>
                <a:path extrusionOk="0" h="407" w="739">
                  <a:moveTo>
                    <a:pt x="534" y="1"/>
                  </a:moveTo>
                  <a:cubicBezTo>
                    <a:pt x="527" y="1"/>
                    <a:pt x="519" y="1"/>
                    <a:pt x="512" y="2"/>
                  </a:cubicBezTo>
                  <a:lnTo>
                    <a:pt x="155" y="73"/>
                  </a:lnTo>
                  <a:cubicBezTo>
                    <a:pt x="60" y="97"/>
                    <a:pt x="0" y="181"/>
                    <a:pt x="12" y="276"/>
                  </a:cubicBezTo>
                  <a:cubicBezTo>
                    <a:pt x="36" y="347"/>
                    <a:pt x="107" y="407"/>
                    <a:pt x="179" y="407"/>
                  </a:cubicBezTo>
                  <a:lnTo>
                    <a:pt x="215" y="407"/>
                  </a:lnTo>
                  <a:lnTo>
                    <a:pt x="572" y="335"/>
                  </a:lnTo>
                  <a:cubicBezTo>
                    <a:pt x="679" y="312"/>
                    <a:pt x="739" y="228"/>
                    <a:pt x="703" y="133"/>
                  </a:cubicBezTo>
                  <a:cubicBezTo>
                    <a:pt x="692" y="57"/>
                    <a:pt x="611" y="1"/>
                    <a:pt x="534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50"/>
            <p:cNvSpPr/>
            <p:nvPr/>
          </p:nvSpPr>
          <p:spPr>
            <a:xfrm>
              <a:off x="5993846" y="1778586"/>
              <a:ext cx="10613" cy="77363"/>
            </a:xfrm>
            <a:custGeom>
              <a:rect b="b" l="l" r="r" t="t"/>
              <a:pathLst>
                <a:path extrusionOk="0" h="2442" w="335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2274"/>
                  </a:lnTo>
                  <a:cubicBezTo>
                    <a:pt x="1" y="2358"/>
                    <a:pt x="84" y="2441"/>
                    <a:pt x="168" y="2441"/>
                  </a:cubicBezTo>
                  <a:cubicBezTo>
                    <a:pt x="251" y="2441"/>
                    <a:pt x="334" y="2358"/>
                    <a:pt x="334" y="2274"/>
                  </a:cubicBezTo>
                  <a:lnTo>
                    <a:pt x="334" y="155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1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51"/>
          <p:cNvSpPr txBox="1"/>
          <p:nvPr>
            <p:ph idx="6" type="title"/>
          </p:nvPr>
        </p:nvSpPr>
        <p:spPr>
          <a:xfrm>
            <a:off x="773850" y="850767"/>
            <a:ext cx="7672500" cy="6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Recomendaciones para el éxito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412" name="Google Shape;412;p51"/>
          <p:cNvSpPr txBox="1"/>
          <p:nvPr>
            <p:ph idx="7" type="ctrTitle"/>
          </p:nvPr>
        </p:nvSpPr>
        <p:spPr>
          <a:xfrm>
            <a:off x="1089050" y="2136900"/>
            <a:ext cx="2113500" cy="6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Grupos </a:t>
            </a:r>
            <a:r>
              <a:rPr lang="es"/>
              <a:t>heterogéneos</a:t>
            </a:r>
            <a:endParaRPr/>
          </a:p>
        </p:txBody>
      </p:sp>
      <p:sp>
        <p:nvSpPr>
          <p:cNvPr id="413" name="Google Shape;413;p51"/>
          <p:cNvSpPr txBox="1"/>
          <p:nvPr>
            <p:ph idx="9" type="ctrTitle"/>
          </p:nvPr>
        </p:nvSpPr>
        <p:spPr>
          <a:xfrm>
            <a:off x="3484650" y="2370723"/>
            <a:ext cx="2113500" cy="6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Preparación para la creatividad</a:t>
            </a:r>
            <a:endParaRPr/>
          </a:p>
        </p:txBody>
      </p:sp>
      <p:sp>
        <p:nvSpPr>
          <p:cNvPr id="414" name="Google Shape;414;p51"/>
          <p:cNvSpPr txBox="1"/>
          <p:nvPr>
            <p:ph idx="14" type="ctrTitle"/>
          </p:nvPr>
        </p:nvSpPr>
        <p:spPr>
          <a:xfrm>
            <a:off x="5880251" y="22625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Sin problema bien definido no hay solución</a:t>
            </a:r>
            <a:endParaRPr/>
          </a:p>
        </p:txBody>
      </p:sp>
      <p:sp>
        <p:nvSpPr>
          <p:cNvPr id="415" name="Google Shape;415;p51"/>
          <p:cNvSpPr txBox="1"/>
          <p:nvPr>
            <p:ph type="ctrTitle"/>
          </p:nvPr>
        </p:nvSpPr>
        <p:spPr>
          <a:xfrm>
            <a:off x="1089050" y="4167626"/>
            <a:ext cx="2113500" cy="6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Cuidado con el valle creativo</a:t>
            </a:r>
            <a:endParaRPr/>
          </a:p>
        </p:txBody>
      </p:sp>
      <p:sp>
        <p:nvSpPr>
          <p:cNvPr id="416" name="Google Shape;416;p51"/>
          <p:cNvSpPr txBox="1"/>
          <p:nvPr>
            <p:ph idx="2" type="ctrTitle"/>
          </p:nvPr>
        </p:nvSpPr>
        <p:spPr>
          <a:xfrm>
            <a:off x="5880250" y="4167625"/>
            <a:ext cx="2113500" cy="6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Mejor con toques lúdicos y narrativos </a:t>
            </a:r>
            <a:endParaRPr/>
          </a:p>
        </p:txBody>
      </p:sp>
      <p:sp>
        <p:nvSpPr>
          <p:cNvPr id="417" name="Google Shape;417;p51"/>
          <p:cNvSpPr txBox="1"/>
          <p:nvPr>
            <p:ph idx="4" type="ctrTitle"/>
          </p:nvPr>
        </p:nvSpPr>
        <p:spPr>
          <a:xfrm>
            <a:off x="3484650" y="4013875"/>
            <a:ext cx="2113500" cy="95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Respeto, confianza, paciencia y escucha activa</a:t>
            </a:r>
            <a:endParaRPr/>
          </a:p>
        </p:txBody>
      </p:sp>
      <p:cxnSp>
        <p:nvCxnSpPr>
          <p:cNvPr id="418" name="Google Shape;418;p51"/>
          <p:cNvCxnSpPr/>
          <p:nvPr/>
        </p:nvCxnSpPr>
        <p:spPr>
          <a:xfrm>
            <a:off x="3343596" y="2136900"/>
            <a:ext cx="0" cy="3279600"/>
          </a:xfrm>
          <a:prstGeom prst="straightConnector1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9" name="Google Shape;419;p51"/>
          <p:cNvCxnSpPr/>
          <p:nvPr/>
        </p:nvCxnSpPr>
        <p:spPr>
          <a:xfrm>
            <a:off x="5739196" y="2136900"/>
            <a:ext cx="0" cy="3279600"/>
          </a:xfrm>
          <a:prstGeom prst="straightConnector1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0" name="Google Shape;420;p51"/>
          <p:cNvCxnSpPr/>
          <p:nvPr/>
        </p:nvCxnSpPr>
        <p:spPr>
          <a:xfrm>
            <a:off x="4233900" y="14939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1" name="Google Shape;421;p51"/>
          <p:cNvCxnSpPr/>
          <p:nvPr/>
        </p:nvCxnSpPr>
        <p:spPr>
          <a:xfrm>
            <a:off x="1050450" y="3890667"/>
            <a:ext cx="7043100" cy="0"/>
          </a:xfrm>
          <a:prstGeom prst="straightConnector1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2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7" name="Google Shape;427;p52"/>
          <p:cNvCxnSpPr/>
          <p:nvPr/>
        </p:nvCxnSpPr>
        <p:spPr>
          <a:xfrm>
            <a:off x="4734225" y="372215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8" name="Google Shape;428;p52"/>
          <p:cNvSpPr txBox="1"/>
          <p:nvPr>
            <p:ph type="title"/>
          </p:nvPr>
        </p:nvSpPr>
        <p:spPr>
          <a:xfrm>
            <a:off x="4598900" y="1877792"/>
            <a:ext cx="35937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3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i="1" lang="es"/>
              <a:t>Experiencias en el aula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429" name="Google Shape;429;p52"/>
          <p:cNvSpPr txBox="1"/>
          <p:nvPr>
            <p:ph idx="1" type="subTitle"/>
          </p:nvPr>
        </p:nvSpPr>
        <p:spPr>
          <a:xfrm>
            <a:off x="4598900" y="3957590"/>
            <a:ext cx="29208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/>
              <a:t>Aplicable a </a:t>
            </a:r>
            <a:r>
              <a:rPr lang="es" sz="1200"/>
              <a:t>diversas etapas educativas y modalidades: presencial, online e híbrida.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3"/>
          <p:cNvSpPr txBox="1"/>
          <p:nvPr>
            <p:ph type="title"/>
          </p:nvPr>
        </p:nvSpPr>
        <p:spPr>
          <a:xfrm>
            <a:off x="1274050" y="97175"/>
            <a:ext cx="6429300" cy="113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>
                <a:solidFill>
                  <a:srgbClr val="FFFFFF"/>
                </a:solidFill>
              </a:rPr>
              <a:t>EDUCACIÓN PRIMARIA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/>
              <a:t>PROYECTO VERDEA</a:t>
            </a:r>
            <a:endParaRPr sz="3000"/>
          </a:p>
        </p:txBody>
      </p:sp>
      <p:pic>
        <p:nvPicPr>
          <p:cNvPr id="435" name="Google Shape;4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8263" y="1235675"/>
            <a:ext cx="3780875" cy="532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4"/>
          <p:cNvSpPr txBox="1"/>
          <p:nvPr>
            <p:ph type="title"/>
          </p:nvPr>
        </p:nvSpPr>
        <p:spPr>
          <a:xfrm>
            <a:off x="748825" y="364500"/>
            <a:ext cx="7898400" cy="85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/>
              <a:t>KIT THE EXTRAORDINAIRES</a:t>
            </a:r>
            <a:endParaRPr sz="3000"/>
          </a:p>
        </p:txBody>
      </p:sp>
      <p:pic>
        <p:nvPicPr>
          <p:cNvPr id="441" name="Google Shape;44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8025" y="1350000"/>
            <a:ext cx="6399999" cy="48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5"/>
          <p:cNvSpPr txBox="1"/>
          <p:nvPr>
            <p:ph type="title"/>
          </p:nvPr>
        </p:nvSpPr>
        <p:spPr>
          <a:xfrm>
            <a:off x="254063" y="397150"/>
            <a:ext cx="8829300" cy="117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/>
              <a:t>¿QUIÉNES SON ESTOS EXTRAORDINARIOS PERSONAJES Y QUÉ TIENEN QUE VER CON DT?</a:t>
            </a:r>
            <a:endParaRPr sz="2700"/>
          </a:p>
        </p:txBody>
      </p:sp>
      <p:pic>
        <p:nvPicPr>
          <p:cNvPr id="447" name="Google Shape;44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438" y="2066450"/>
            <a:ext cx="6808574" cy="384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6"/>
          <p:cNvSpPr txBox="1"/>
          <p:nvPr>
            <p:ph type="title"/>
          </p:nvPr>
        </p:nvSpPr>
        <p:spPr>
          <a:xfrm>
            <a:off x="1274050" y="97175"/>
            <a:ext cx="6429300" cy="113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>
                <a:solidFill>
                  <a:srgbClr val="FFFFFF"/>
                </a:solidFill>
              </a:rPr>
              <a:t>EDUCACIÓN SECUNDARIA </a:t>
            </a:r>
            <a:r>
              <a:rPr lang="es" sz="3000"/>
              <a:t>[LENGUA Y LITERATURA]</a:t>
            </a:r>
            <a:endParaRPr sz="3000"/>
          </a:p>
        </p:txBody>
      </p:sp>
      <p:sp>
        <p:nvSpPr>
          <p:cNvPr id="453" name="Google Shape;453;p56"/>
          <p:cNvSpPr/>
          <p:nvPr/>
        </p:nvSpPr>
        <p:spPr>
          <a:xfrm rot="-147307">
            <a:off x="2321025" y="2323725"/>
            <a:ext cx="1598475" cy="464075"/>
          </a:xfrm>
          <a:prstGeom prst="flowChartProcess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0327" y="1678276"/>
            <a:ext cx="5950198" cy="452215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6"/>
          <p:cNvSpPr/>
          <p:nvPr/>
        </p:nvSpPr>
        <p:spPr>
          <a:xfrm>
            <a:off x="4558500" y="2387000"/>
            <a:ext cx="873000" cy="337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56"/>
          <p:cNvSpPr txBox="1"/>
          <p:nvPr/>
        </p:nvSpPr>
        <p:spPr>
          <a:xfrm>
            <a:off x="4558500" y="2387000"/>
            <a:ext cx="8145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2º ESO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/>
          <p:nvPr/>
        </p:nvSpPr>
        <p:spPr>
          <a:xfrm>
            <a:off x="3645775" y="4589000"/>
            <a:ext cx="647700" cy="90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30"/>
          <p:cNvSpPr/>
          <p:nvPr/>
        </p:nvSpPr>
        <p:spPr>
          <a:xfrm>
            <a:off x="3621185" y="3575271"/>
            <a:ext cx="647700" cy="769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30"/>
          <p:cNvSpPr/>
          <p:nvPr/>
        </p:nvSpPr>
        <p:spPr>
          <a:xfrm>
            <a:off x="3620468" y="2561545"/>
            <a:ext cx="647700" cy="769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30"/>
          <p:cNvSpPr/>
          <p:nvPr/>
        </p:nvSpPr>
        <p:spPr>
          <a:xfrm>
            <a:off x="0" y="0"/>
            <a:ext cx="2855700" cy="68580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30"/>
          <p:cNvSpPr/>
          <p:nvPr/>
        </p:nvSpPr>
        <p:spPr>
          <a:xfrm>
            <a:off x="3621185" y="1581184"/>
            <a:ext cx="647700" cy="769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30"/>
          <p:cNvSpPr txBox="1"/>
          <p:nvPr>
            <p:ph type="title"/>
          </p:nvPr>
        </p:nvSpPr>
        <p:spPr>
          <a:xfrm>
            <a:off x="4696225" y="479725"/>
            <a:ext cx="2286000" cy="90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Contenidos</a:t>
            </a:r>
            <a:endParaRPr sz="2600">
              <a:solidFill>
                <a:srgbClr val="434343"/>
              </a:solidFill>
            </a:endParaRPr>
          </a:p>
        </p:txBody>
      </p:sp>
      <p:sp>
        <p:nvSpPr>
          <p:cNvPr id="142" name="Google Shape;142;p30"/>
          <p:cNvSpPr txBox="1"/>
          <p:nvPr>
            <p:ph idx="2" type="title"/>
          </p:nvPr>
        </p:nvSpPr>
        <p:spPr>
          <a:xfrm>
            <a:off x="4619950" y="1229500"/>
            <a:ext cx="4524000" cy="72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¿Qué es el Design Thinking?</a:t>
            </a:r>
            <a:endParaRPr/>
          </a:p>
        </p:txBody>
      </p:sp>
      <p:sp>
        <p:nvSpPr>
          <p:cNvPr id="143" name="Google Shape;143;p30"/>
          <p:cNvSpPr txBox="1"/>
          <p:nvPr>
            <p:ph idx="3" type="subTitle"/>
          </p:nvPr>
        </p:nvSpPr>
        <p:spPr>
          <a:xfrm>
            <a:off x="4645150" y="2830850"/>
            <a:ext cx="2807700" cy="6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¿Por qué DT y cuáles son los beneficios y retos que plantea en Educación? </a:t>
            </a:r>
            <a:endParaRPr/>
          </a:p>
        </p:txBody>
      </p:sp>
      <p:sp>
        <p:nvSpPr>
          <p:cNvPr id="144" name="Google Shape;144;p30"/>
          <p:cNvSpPr txBox="1"/>
          <p:nvPr>
            <p:ph idx="4" type="title"/>
          </p:nvPr>
        </p:nvSpPr>
        <p:spPr>
          <a:xfrm>
            <a:off x="4620050" y="2240075"/>
            <a:ext cx="4524000" cy="72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Aplicación del DT en educación</a:t>
            </a:r>
            <a:endParaRPr/>
          </a:p>
        </p:txBody>
      </p:sp>
      <p:sp>
        <p:nvSpPr>
          <p:cNvPr id="145" name="Google Shape;145;p30"/>
          <p:cNvSpPr txBox="1"/>
          <p:nvPr>
            <p:ph idx="1" type="subTitle"/>
          </p:nvPr>
        </p:nvSpPr>
        <p:spPr>
          <a:xfrm>
            <a:off x="4645225" y="1820250"/>
            <a:ext cx="2807700" cy="6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Definición, elementos y etapas del proceso, desde la empatización a la evaluación.</a:t>
            </a:r>
            <a:endParaRPr/>
          </a:p>
        </p:txBody>
      </p:sp>
      <p:sp>
        <p:nvSpPr>
          <p:cNvPr id="146" name="Google Shape;146;p30"/>
          <p:cNvSpPr txBox="1"/>
          <p:nvPr>
            <p:ph idx="5" type="subTitle"/>
          </p:nvPr>
        </p:nvSpPr>
        <p:spPr>
          <a:xfrm>
            <a:off x="4645225" y="3794825"/>
            <a:ext cx="2855700" cy="6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Aplicable a diversas etapas educativas y modalidades: presencial, online e híbrida. </a:t>
            </a:r>
            <a:r>
              <a:rPr lang="es"/>
              <a:t> </a:t>
            </a:r>
            <a:endParaRPr/>
          </a:p>
        </p:txBody>
      </p:sp>
      <p:sp>
        <p:nvSpPr>
          <p:cNvPr id="147" name="Google Shape;147;p30"/>
          <p:cNvSpPr txBox="1"/>
          <p:nvPr>
            <p:ph idx="6" type="title"/>
          </p:nvPr>
        </p:nvSpPr>
        <p:spPr>
          <a:xfrm>
            <a:off x="4620050" y="3544610"/>
            <a:ext cx="4620000" cy="39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Experiencias en el aula</a:t>
            </a:r>
            <a:endParaRPr/>
          </a:p>
        </p:txBody>
      </p:sp>
      <p:sp>
        <p:nvSpPr>
          <p:cNvPr id="148" name="Google Shape;148;p30"/>
          <p:cNvSpPr txBox="1"/>
          <p:nvPr>
            <p:ph idx="7" type="title"/>
          </p:nvPr>
        </p:nvSpPr>
        <p:spPr>
          <a:xfrm>
            <a:off x="3372225" y="1618132"/>
            <a:ext cx="1095000" cy="67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</a:t>
            </a:r>
            <a:endParaRPr/>
          </a:p>
        </p:txBody>
      </p:sp>
      <p:sp>
        <p:nvSpPr>
          <p:cNvPr id="149" name="Google Shape;149;p30"/>
          <p:cNvSpPr txBox="1"/>
          <p:nvPr>
            <p:ph idx="8" type="title"/>
          </p:nvPr>
        </p:nvSpPr>
        <p:spPr>
          <a:xfrm>
            <a:off x="3396821" y="2596712"/>
            <a:ext cx="1095000" cy="67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</a:t>
            </a:r>
            <a:endParaRPr/>
          </a:p>
        </p:txBody>
      </p:sp>
      <p:sp>
        <p:nvSpPr>
          <p:cNvPr id="150" name="Google Shape;150;p30"/>
          <p:cNvSpPr txBox="1"/>
          <p:nvPr>
            <p:ph idx="9" type="title"/>
          </p:nvPr>
        </p:nvSpPr>
        <p:spPr>
          <a:xfrm>
            <a:off x="3465200" y="3639275"/>
            <a:ext cx="1002000" cy="67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</a:t>
            </a:r>
            <a:endParaRPr/>
          </a:p>
        </p:txBody>
      </p:sp>
      <p:sp>
        <p:nvSpPr>
          <p:cNvPr id="151" name="Google Shape;151;p30"/>
          <p:cNvSpPr txBox="1"/>
          <p:nvPr>
            <p:ph idx="5" type="subTitle"/>
          </p:nvPr>
        </p:nvSpPr>
        <p:spPr>
          <a:xfrm>
            <a:off x="4620050" y="6099475"/>
            <a:ext cx="3005100" cy="6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Primeras decisiones, pasos y recursos para su aplicación en el aula. </a:t>
            </a:r>
            <a:endParaRPr/>
          </a:p>
        </p:txBody>
      </p:sp>
      <p:sp>
        <p:nvSpPr>
          <p:cNvPr id="152" name="Google Shape;152;p30"/>
          <p:cNvSpPr txBox="1"/>
          <p:nvPr>
            <p:ph idx="6" type="title"/>
          </p:nvPr>
        </p:nvSpPr>
        <p:spPr>
          <a:xfrm>
            <a:off x="4620050" y="5800375"/>
            <a:ext cx="3855000" cy="39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Reflexión, recursos y acción </a:t>
            </a:r>
            <a:endParaRPr/>
          </a:p>
        </p:txBody>
      </p:sp>
      <p:sp>
        <p:nvSpPr>
          <p:cNvPr id="153" name="Google Shape;153;p30"/>
          <p:cNvSpPr txBox="1"/>
          <p:nvPr>
            <p:ph idx="9" type="title"/>
          </p:nvPr>
        </p:nvSpPr>
        <p:spPr>
          <a:xfrm>
            <a:off x="3396825" y="4697922"/>
            <a:ext cx="1095000" cy="39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4</a:t>
            </a:r>
            <a:endParaRPr/>
          </a:p>
        </p:txBody>
      </p:sp>
      <p:sp>
        <p:nvSpPr>
          <p:cNvPr id="154" name="Google Shape;154;p30"/>
          <p:cNvSpPr/>
          <p:nvPr/>
        </p:nvSpPr>
        <p:spPr>
          <a:xfrm>
            <a:off x="3621168" y="5800377"/>
            <a:ext cx="647700" cy="769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30"/>
          <p:cNvSpPr txBox="1"/>
          <p:nvPr>
            <p:ph idx="9" type="title"/>
          </p:nvPr>
        </p:nvSpPr>
        <p:spPr>
          <a:xfrm>
            <a:off x="3372225" y="5985022"/>
            <a:ext cx="1095000" cy="39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5</a:t>
            </a:r>
            <a:endParaRPr/>
          </a:p>
        </p:txBody>
      </p:sp>
      <p:sp>
        <p:nvSpPr>
          <p:cNvPr id="156" name="Google Shape;156;p30"/>
          <p:cNvSpPr txBox="1"/>
          <p:nvPr>
            <p:ph idx="6" type="title"/>
          </p:nvPr>
        </p:nvSpPr>
        <p:spPr>
          <a:xfrm>
            <a:off x="4620050" y="4570763"/>
            <a:ext cx="4620000" cy="39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Guía de diseño</a:t>
            </a:r>
            <a:endParaRPr/>
          </a:p>
        </p:txBody>
      </p:sp>
      <p:sp>
        <p:nvSpPr>
          <p:cNvPr id="157" name="Google Shape;157;p30"/>
          <p:cNvSpPr txBox="1"/>
          <p:nvPr>
            <p:ph idx="5" type="subTitle"/>
          </p:nvPr>
        </p:nvSpPr>
        <p:spPr>
          <a:xfrm>
            <a:off x="4645225" y="4822250"/>
            <a:ext cx="3101100" cy="6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Infografía cronológica del proceso de pensamiento de diseño en el ámbito educativo. </a:t>
            </a:r>
            <a:r>
              <a:rPr lang="es"/>
              <a:t> 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7"/>
          <p:cNvSpPr txBox="1"/>
          <p:nvPr>
            <p:ph type="title"/>
          </p:nvPr>
        </p:nvSpPr>
        <p:spPr>
          <a:xfrm>
            <a:off x="217325" y="152400"/>
            <a:ext cx="8829300" cy="93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 u="sng">
                <a:solidFill>
                  <a:schemeClr val="hlink"/>
                </a:solidFill>
                <a:hlinkClick r:id="rId3"/>
              </a:rPr>
              <a:t>SI TE INTERESA, DISPONES DE MÁS INFORMACIÓN </a:t>
            </a:r>
            <a:endParaRPr sz="2700"/>
          </a:p>
        </p:txBody>
      </p:sp>
      <p:pic>
        <p:nvPicPr>
          <p:cNvPr id="462" name="Google Shape;46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4925" y="1657675"/>
            <a:ext cx="6074076" cy="450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0000" y="1350000"/>
            <a:ext cx="3223925" cy="8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8"/>
          <p:cNvSpPr txBox="1"/>
          <p:nvPr>
            <p:ph type="title"/>
          </p:nvPr>
        </p:nvSpPr>
        <p:spPr>
          <a:xfrm>
            <a:off x="316450" y="305425"/>
            <a:ext cx="9050700" cy="198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3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3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3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3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3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33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33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3300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300">
                <a:solidFill>
                  <a:srgbClr val="FFFFFF"/>
                </a:solidFill>
              </a:rPr>
              <a:t>UNIVERSIDAD</a:t>
            </a:r>
            <a:endParaRPr sz="3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300"/>
              <a:t>Hackathon COVID-19</a:t>
            </a:r>
            <a:endParaRPr sz="3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300"/>
              <a:t>UCA EMPRENDE</a:t>
            </a:r>
            <a:endParaRPr sz="3300"/>
          </a:p>
        </p:txBody>
      </p:sp>
      <p:pic>
        <p:nvPicPr>
          <p:cNvPr id="469" name="Google Shape;46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8500" y="2515850"/>
            <a:ext cx="3749075" cy="374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700" y="2515850"/>
            <a:ext cx="3924301" cy="374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9"/>
          <p:cNvSpPr txBox="1"/>
          <p:nvPr>
            <p:ph type="title"/>
          </p:nvPr>
        </p:nvSpPr>
        <p:spPr>
          <a:xfrm>
            <a:off x="1963625" y="-391850"/>
            <a:ext cx="59052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HACKATHON VIRTUAL COVID-19</a:t>
            </a:r>
            <a:endParaRPr>
              <a:solidFill>
                <a:srgbClr val="434343"/>
              </a:solidFill>
            </a:endParaRPr>
          </a:p>
        </p:txBody>
      </p:sp>
      <p:grpSp>
        <p:nvGrpSpPr>
          <p:cNvPr id="476" name="Google Shape;476;p59"/>
          <p:cNvGrpSpPr/>
          <p:nvPr/>
        </p:nvGrpSpPr>
        <p:grpSpPr>
          <a:xfrm>
            <a:off x="-12" y="1277196"/>
            <a:ext cx="8829203" cy="5594363"/>
            <a:chOff x="1669410" y="1345922"/>
            <a:chExt cx="4021500" cy="3062887"/>
          </a:xfrm>
        </p:grpSpPr>
        <p:sp>
          <p:nvSpPr>
            <p:cNvPr id="477" name="Google Shape;477;p59"/>
            <p:cNvSpPr/>
            <p:nvPr/>
          </p:nvSpPr>
          <p:spPr>
            <a:xfrm>
              <a:off x="1669410" y="1345922"/>
              <a:ext cx="4021500" cy="2544300"/>
            </a:xfrm>
            <a:prstGeom prst="roundRect">
              <a:avLst>
                <a:gd fmla="val 3857" name="adj"/>
              </a:avLst>
            </a:prstGeom>
            <a:noFill/>
            <a:ln cap="flat" cmpd="sng" w="19050">
              <a:solidFill>
                <a:srgbClr val="5353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59"/>
            <p:cNvSpPr/>
            <p:nvPr/>
          </p:nvSpPr>
          <p:spPr>
            <a:xfrm>
              <a:off x="1696753" y="1373639"/>
              <a:ext cx="3966900" cy="2488800"/>
            </a:xfrm>
            <a:prstGeom prst="roundRect">
              <a:avLst>
                <a:gd fmla="val 3282" name="adj"/>
              </a:avLst>
            </a:prstGeom>
            <a:noFill/>
            <a:ln cap="flat" cmpd="sng" w="19050">
              <a:solidFill>
                <a:srgbClr val="5353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79" name="Google Shape;479;p59"/>
            <p:cNvPicPr preferRelativeResize="0"/>
            <p:nvPr/>
          </p:nvPicPr>
          <p:blipFill rotWithShape="1">
            <a:blip r:embed="rId3">
              <a:alphaModFix/>
            </a:blip>
            <a:srcRect b="21813" l="0" r="0" t="0"/>
            <a:stretch/>
          </p:blipFill>
          <p:spPr>
            <a:xfrm>
              <a:off x="1815068" y="1479942"/>
              <a:ext cx="3740004" cy="2278315"/>
            </a:xfrm>
            <a:prstGeom prst="rect">
              <a:avLst/>
            </a:prstGeom>
            <a:noFill/>
            <a:ln cap="flat" cmpd="sng" w="9525">
              <a:solidFill>
                <a:srgbClr val="535353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480" name="Google Shape;480;p59"/>
            <p:cNvSpPr/>
            <p:nvPr/>
          </p:nvSpPr>
          <p:spPr>
            <a:xfrm>
              <a:off x="1807558" y="1474394"/>
              <a:ext cx="3748500" cy="2285700"/>
            </a:xfrm>
            <a:prstGeom prst="rect">
              <a:avLst/>
            </a:prstGeom>
            <a:noFill/>
            <a:ln cap="flat" cmpd="sng" w="19050">
              <a:solidFill>
                <a:srgbClr val="5353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59"/>
            <p:cNvSpPr/>
            <p:nvPr/>
          </p:nvSpPr>
          <p:spPr>
            <a:xfrm>
              <a:off x="2991808" y="3890161"/>
              <a:ext cx="1373274" cy="518648"/>
            </a:xfrm>
            <a:custGeom>
              <a:rect b="b" l="l" r="r" t="t"/>
              <a:pathLst>
                <a:path extrusionOk="0" h="24926" w="65999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cap="flat" cmpd="sng" w="19050">
              <a:solidFill>
                <a:srgbClr val="53535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482" name="Google Shape;482;p59"/>
            <p:cNvCxnSpPr/>
            <p:nvPr/>
          </p:nvCxnSpPr>
          <p:spPr>
            <a:xfrm>
              <a:off x="3006650" y="4359727"/>
              <a:ext cx="1353300" cy="0"/>
            </a:xfrm>
            <a:prstGeom prst="straightConnector1">
              <a:avLst/>
            </a:prstGeom>
            <a:noFill/>
            <a:ln cap="flat" cmpd="sng" w="19050">
              <a:solidFill>
                <a:srgbClr val="53535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descr="La primera actualidad de Cádiz con Fátima Sánchez" id="483" name="Google Shape;483;p59" title="AVANCE INFORMATIVO 05 06 2020 ONDA CÁDIZ T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475" y="1540975"/>
            <a:ext cx="8188250" cy="432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0"/>
          <p:cNvSpPr txBox="1"/>
          <p:nvPr>
            <p:ph type="title"/>
          </p:nvPr>
        </p:nvSpPr>
        <p:spPr>
          <a:xfrm>
            <a:off x="707175" y="131875"/>
            <a:ext cx="7898400" cy="215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>
                <a:solidFill>
                  <a:srgbClr val="FFFFFF"/>
                </a:solidFill>
              </a:rPr>
              <a:t>DESARROLLO PROFESIONAL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>
                <a:solidFill>
                  <a:srgbClr val="FFFFFF"/>
                </a:solidFill>
              </a:rPr>
              <a:t>OnTech/Arelance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/>
              <a:t>Prototipo analógico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</p:txBody>
      </p:sp>
      <p:sp>
        <p:nvSpPr>
          <p:cNvPr id="489" name="Google Shape;489;p60"/>
          <p:cNvSpPr/>
          <p:nvPr/>
        </p:nvSpPr>
        <p:spPr>
          <a:xfrm rot="-147307">
            <a:off x="2321025" y="2323725"/>
            <a:ext cx="1598475" cy="464075"/>
          </a:xfrm>
          <a:prstGeom prst="flowChartProcess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p60"/>
          <p:cNvPicPr preferRelativeResize="0"/>
          <p:nvPr/>
        </p:nvPicPr>
        <p:blipFill rotWithShape="1">
          <a:blip r:embed="rId3">
            <a:alphaModFix amt="99000"/>
          </a:blip>
          <a:srcRect b="8292" l="7033" r="14027" t="12348"/>
          <a:stretch/>
        </p:blipFill>
        <p:spPr>
          <a:xfrm>
            <a:off x="1710207" y="1752575"/>
            <a:ext cx="5892342" cy="444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1"/>
          <p:cNvSpPr txBox="1"/>
          <p:nvPr>
            <p:ph type="title"/>
          </p:nvPr>
        </p:nvSpPr>
        <p:spPr>
          <a:xfrm>
            <a:off x="999525" y="146550"/>
            <a:ext cx="7093800" cy="235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>
                <a:solidFill>
                  <a:srgbClr val="FFFFFF"/>
                </a:solidFill>
              </a:rPr>
              <a:t>DESARROLLO PROFESIONAL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>
                <a:solidFill>
                  <a:srgbClr val="FFFFFF"/>
                </a:solidFill>
              </a:rPr>
              <a:t>OnTech/Arelance</a:t>
            </a:r>
            <a:endParaRPr sz="30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>
                <a:solidFill>
                  <a:srgbClr val="000000"/>
                </a:solidFill>
              </a:rPr>
              <a:t>Prototipo digital</a:t>
            </a:r>
            <a:endParaRPr sz="30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000"/>
          </a:p>
        </p:txBody>
      </p:sp>
      <p:sp>
        <p:nvSpPr>
          <p:cNvPr id="496" name="Google Shape;496;p61"/>
          <p:cNvSpPr/>
          <p:nvPr/>
        </p:nvSpPr>
        <p:spPr>
          <a:xfrm rot="-147307">
            <a:off x="2321025" y="2323725"/>
            <a:ext cx="1598475" cy="464075"/>
          </a:xfrm>
          <a:prstGeom prst="flowChartProcess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3576" y="1562875"/>
            <a:ext cx="6436851" cy="482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2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3" name="Google Shape;503;p62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4" name="Google Shape;504;p62"/>
          <p:cNvSpPr txBox="1"/>
          <p:nvPr>
            <p:ph type="title"/>
          </p:nvPr>
        </p:nvSpPr>
        <p:spPr>
          <a:xfrm>
            <a:off x="4666500" y="1944000"/>
            <a:ext cx="3593700" cy="161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4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i="1" lang="es"/>
              <a:t>Guía de diseño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505" name="Google Shape;505;p62"/>
          <p:cNvSpPr txBox="1"/>
          <p:nvPr>
            <p:ph idx="1" type="subTitle"/>
          </p:nvPr>
        </p:nvSpPr>
        <p:spPr>
          <a:xfrm>
            <a:off x="4598900" y="3957590"/>
            <a:ext cx="29208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/>
              <a:t>Infografía cronológica del proceso de pensamiento de diseño en el ámbito educativo. 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3"/>
          <p:cNvSpPr/>
          <p:nvPr/>
        </p:nvSpPr>
        <p:spPr>
          <a:xfrm>
            <a:off x="474200" y="164200"/>
            <a:ext cx="8367000" cy="6687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1" name="Google Shape;511;p63"/>
          <p:cNvCxnSpPr/>
          <p:nvPr/>
        </p:nvCxnSpPr>
        <p:spPr>
          <a:xfrm>
            <a:off x="4252375" y="883892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2" name="Google Shape;512;p63"/>
          <p:cNvSpPr txBox="1"/>
          <p:nvPr>
            <p:ph type="title"/>
          </p:nvPr>
        </p:nvSpPr>
        <p:spPr>
          <a:xfrm>
            <a:off x="822313" y="113200"/>
            <a:ext cx="75363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Guía para la aplicación práctica 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513" name="Google Shape;51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50000"/>
            <a:ext cx="9144000" cy="49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4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9" name="Google Shape;519;p64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0" name="Google Shape;520;p64"/>
          <p:cNvSpPr txBox="1"/>
          <p:nvPr>
            <p:ph type="title"/>
          </p:nvPr>
        </p:nvSpPr>
        <p:spPr>
          <a:xfrm>
            <a:off x="4598900" y="2279374"/>
            <a:ext cx="3593700" cy="136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5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i="1" lang="es"/>
              <a:t>Reflexión, 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s"/>
              <a:t>recursos y acción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521" name="Google Shape;521;p64"/>
          <p:cNvSpPr txBox="1"/>
          <p:nvPr>
            <p:ph idx="1" type="subTitle"/>
          </p:nvPr>
        </p:nvSpPr>
        <p:spPr>
          <a:xfrm>
            <a:off x="4598900" y="3957598"/>
            <a:ext cx="2920800" cy="16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/>
              <a:t>Primeras decisiones, pasos y recursos para su aplicación en el aula. 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5"/>
          <p:cNvSpPr/>
          <p:nvPr/>
        </p:nvSpPr>
        <p:spPr>
          <a:xfrm>
            <a:off x="474200" y="164200"/>
            <a:ext cx="8367000" cy="6687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27" name="Google Shape;527;p65"/>
          <p:cNvCxnSpPr/>
          <p:nvPr/>
        </p:nvCxnSpPr>
        <p:spPr>
          <a:xfrm>
            <a:off x="4252375" y="96091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8" name="Google Shape;528;p65"/>
          <p:cNvSpPr txBox="1"/>
          <p:nvPr>
            <p:ph type="title"/>
          </p:nvPr>
        </p:nvSpPr>
        <p:spPr>
          <a:xfrm>
            <a:off x="822325" y="113200"/>
            <a:ext cx="7536300" cy="62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Lecturas </a:t>
            </a:r>
            <a:r>
              <a:rPr lang="es"/>
              <a:t> 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529" name="Google Shape;52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25" y="1159000"/>
            <a:ext cx="8241126" cy="54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6"/>
          <p:cNvSpPr txBox="1"/>
          <p:nvPr>
            <p:ph type="title"/>
          </p:nvPr>
        </p:nvSpPr>
        <p:spPr>
          <a:xfrm>
            <a:off x="1068746" y="300967"/>
            <a:ext cx="53112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Formación en línea INTEF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3"/>
              </a:rPr>
              <a:t>#CREA_INTEF</a:t>
            </a:r>
            <a:endParaRPr/>
          </a:p>
        </p:txBody>
      </p:sp>
      <p:sp>
        <p:nvSpPr>
          <p:cNvPr id="535" name="Google Shape;535;p66"/>
          <p:cNvSpPr/>
          <p:nvPr/>
        </p:nvSpPr>
        <p:spPr>
          <a:xfrm>
            <a:off x="5177125" y="283867"/>
            <a:ext cx="3742800" cy="6245700"/>
          </a:xfrm>
          <a:prstGeom prst="rect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66"/>
          <p:cNvSpPr/>
          <p:nvPr/>
        </p:nvSpPr>
        <p:spPr>
          <a:xfrm>
            <a:off x="4710847" y="5300100"/>
            <a:ext cx="762000" cy="1557900"/>
          </a:xfrm>
          <a:prstGeom prst="rect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7" name="Google Shape;537;p66"/>
          <p:cNvCxnSpPr/>
          <p:nvPr/>
        </p:nvCxnSpPr>
        <p:spPr>
          <a:xfrm>
            <a:off x="1068750" y="17868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38" name="Google Shape;538;p6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2802" y="604750"/>
            <a:ext cx="3471426" cy="542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8738" y="2144650"/>
            <a:ext cx="3809825" cy="28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66"/>
          <p:cNvSpPr txBox="1"/>
          <p:nvPr>
            <p:ph idx="1" type="subTitle"/>
          </p:nvPr>
        </p:nvSpPr>
        <p:spPr>
          <a:xfrm>
            <a:off x="1068750" y="5123197"/>
            <a:ext cx="2920800" cy="4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@blancanamero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@LuisLopez_cano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@ChemaMunozRosa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@pephernadez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3" name="Google Shape;163;p31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4" name="Google Shape;164;p31"/>
          <p:cNvSpPr txBox="1"/>
          <p:nvPr>
            <p:ph type="title"/>
          </p:nvPr>
        </p:nvSpPr>
        <p:spPr>
          <a:xfrm>
            <a:off x="4598900" y="1989067"/>
            <a:ext cx="35937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>
                <a:solidFill>
                  <a:srgbClr val="434343"/>
                </a:solidFill>
              </a:rPr>
              <a:t>1. </a:t>
            </a:r>
            <a:r>
              <a:rPr i="1" lang="es"/>
              <a:t>¿Qué es el Design Thinking?</a:t>
            </a:r>
            <a:r>
              <a:rPr lang="es"/>
              <a:t>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65" name="Google Shape;165;p31"/>
          <p:cNvSpPr txBox="1"/>
          <p:nvPr>
            <p:ph idx="1" type="subTitle"/>
          </p:nvPr>
        </p:nvSpPr>
        <p:spPr>
          <a:xfrm>
            <a:off x="4598900" y="3957590"/>
            <a:ext cx="29208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/>
              <a:t>Definición, elementos y etapas del proceso, desde la empatización a la evaluación.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67"/>
          <p:cNvSpPr txBox="1"/>
          <p:nvPr>
            <p:ph type="title"/>
          </p:nvPr>
        </p:nvSpPr>
        <p:spPr>
          <a:xfrm>
            <a:off x="1499350" y="794675"/>
            <a:ext cx="6024900" cy="6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Webgrafía consultada y recomendada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547" name="Google Shape;547;p67"/>
          <p:cNvSpPr txBox="1"/>
          <p:nvPr>
            <p:ph idx="1" type="body"/>
          </p:nvPr>
        </p:nvSpPr>
        <p:spPr>
          <a:xfrm>
            <a:off x="806250" y="1631475"/>
            <a:ext cx="7531500" cy="3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s" sz="1600" u="sng">
                <a:solidFill>
                  <a:schemeClr val="hlink"/>
                </a:solidFill>
                <a:hlinkClick r:id="rId3"/>
              </a:rPr>
              <a:t>¿Es posible desarrollar la creatividad en entornos remotos?</a:t>
            </a:r>
            <a:r>
              <a:rPr lang="es" sz="1600">
                <a:solidFill>
                  <a:srgbClr val="666666"/>
                </a:solidFill>
              </a:rPr>
              <a:t> </a:t>
            </a:r>
            <a:r>
              <a:rPr lang="es" sz="1600">
                <a:solidFill>
                  <a:srgbClr val="666666"/>
                </a:solidFill>
              </a:rPr>
              <a:t> {evento INTEF. Vídeo}. </a:t>
            </a:r>
            <a:endParaRPr sz="1600">
              <a:solidFill>
                <a:srgbClr val="66666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s" sz="16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Design Thinking en español.</a:t>
            </a:r>
            <a:r>
              <a:rPr lang="es" sz="1600">
                <a:solidFill>
                  <a:srgbClr val="666666"/>
                </a:solidFill>
              </a:rPr>
              <a:t> {página web}. </a:t>
            </a:r>
            <a:endParaRPr sz="1600">
              <a:solidFill>
                <a:srgbClr val="66666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s" sz="1600" u="sng">
                <a:solidFill>
                  <a:schemeClr val="hlink"/>
                </a:solidFill>
                <a:hlinkClick r:id="rId5"/>
              </a:rPr>
              <a:t>Design Thinking for educators </a:t>
            </a:r>
            <a:r>
              <a:rPr lang="es" sz="1600">
                <a:solidFill>
                  <a:srgbClr val="666666"/>
                </a:solidFill>
              </a:rPr>
              <a:t> {página web}. </a:t>
            </a:r>
            <a:endParaRPr sz="1600">
              <a:solidFill>
                <a:srgbClr val="66666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s" sz="16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Design Thinking para educadores</a:t>
            </a:r>
            <a:r>
              <a:rPr lang="es" sz="1600">
                <a:solidFill>
                  <a:srgbClr val="666666"/>
                </a:solidFill>
              </a:rPr>
              <a:t> {documento en castellano}. </a:t>
            </a:r>
            <a:endParaRPr sz="1600">
              <a:solidFill>
                <a:srgbClr val="66666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s" sz="1600" u="sng">
                <a:solidFill>
                  <a:schemeClr val="hlink"/>
                </a:solidFill>
                <a:hlinkClick r:id="rId7"/>
              </a:rPr>
              <a:t>Guía para la aplicación del design thinking en educación</a:t>
            </a:r>
            <a:r>
              <a:rPr lang="es" sz="1600">
                <a:solidFill>
                  <a:srgbClr val="666666"/>
                </a:solidFill>
              </a:rPr>
              <a:t> {infografía]</a:t>
            </a:r>
            <a:endParaRPr sz="1600">
              <a:solidFill>
                <a:srgbClr val="66666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s" sz="16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Ejemplos y referentes del DesignThinking  en educación. </a:t>
            </a:r>
            <a:r>
              <a:rPr lang="es" sz="1600">
                <a:solidFill>
                  <a:srgbClr val="666666"/>
                </a:solidFill>
              </a:rPr>
              <a:t> {Evento INTEF. Vídeo}. </a:t>
            </a:r>
            <a:endParaRPr sz="1600">
              <a:solidFill>
                <a:srgbClr val="66666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s" sz="1600" u="sng">
                <a:solidFill>
                  <a:schemeClr val="hlink"/>
                </a:solidFill>
                <a:hlinkClick r:id="rId9"/>
              </a:rPr>
              <a:t>Un FP de película: Proyecto Hollywood.</a:t>
            </a:r>
            <a:r>
              <a:rPr lang="es" sz="1600">
                <a:solidFill>
                  <a:srgbClr val="666666"/>
                </a:solidFill>
              </a:rPr>
              <a:t>{entrada blog}.  </a:t>
            </a:r>
            <a:endParaRPr sz="1600">
              <a:solidFill>
                <a:srgbClr val="66666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s" sz="1600" u="sng">
                <a:solidFill>
                  <a:schemeClr val="hlink"/>
                </a:solidFill>
                <a:hlinkClick r:id="rId10"/>
              </a:rPr>
              <a:t>The Extraordinaires Design Studio: creatividad lúdica</a:t>
            </a:r>
            <a:r>
              <a:rPr lang="es" sz="1600">
                <a:solidFill>
                  <a:srgbClr val="666666"/>
                </a:solidFill>
              </a:rPr>
              <a:t>. </a:t>
            </a:r>
            <a:r>
              <a:rPr lang="es" sz="1600">
                <a:solidFill>
                  <a:srgbClr val="666666"/>
                </a:solidFill>
              </a:rPr>
              <a:t>{entrada blog}.  </a:t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</p:txBody>
      </p:sp>
      <p:cxnSp>
        <p:nvCxnSpPr>
          <p:cNvPr id="548" name="Google Shape;548;p67"/>
          <p:cNvCxnSpPr/>
          <p:nvPr/>
        </p:nvCxnSpPr>
        <p:spPr>
          <a:xfrm>
            <a:off x="4233900" y="14795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8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68"/>
          <p:cNvSpPr txBox="1"/>
          <p:nvPr>
            <p:ph type="ctrTitle"/>
          </p:nvPr>
        </p:nvSpPr>
        <p:spPr>
          <a:xfrm>
            <a:off x="1603625" y="2401725"/>
            <a:ext cx="6205200" cy="11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4800"/>
              <a:t>¡Muchas gracias!</a:t>
            </a:r>
            <a:endParaRPr i="1" sz="4800">
              <a:solidFill>
                <a:srgbClr val="434343"/>
              </a:solidFill>
            </a:endParaRPr>
          </a:p>
        </p:txBody>
      </p:sp>
      <p:sp>
        <p:nvSpPr>
          <p:cNvPr id="555" name="Google Shape;555;p68"/>
          <p:cNvSpPr txBox="1"/>
          <p:nvPr/>
        </p:nvSpPr>
        <p:spPr>
          <a:xfrm>
            <a:off x="1851544" y="3844415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434343"/>
                </a:solidFill>
                <a:highlight>
                  <a:srgbClr val="FFFFFF"/>
                </a:highlight>
              </a:rPr>
              <a:t>#WEBINARSUNIA </a:t>
            </a:r>
            <a:endParaRPr sz="2400">
              <a:solidFill>
                <a:srgbClr val="434343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434343"/>
                </a:solidFill>
                <a:highlight>
                  <a:srgbClr val="FFFFFF"/>
                </a:highlight>
              </a:rPr>
              <a:t>@UNIAINNOVA @UNIAUNIVERSIDAD</a:t>
            </a:r>
            <a:endParaRPr sz="200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69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Créditos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562" name="Google Shape;562;p6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563" name="Google Shape;563;p69"/>
          <p:cNvGrpSpPr/>
          <p:nvPr/>
        </p:nvGrpSpPr>
        <p:grpSpPr>
          <a:xfrm>
            <a:off x="1106146" y="3219238"/>
            <a:ext cx="6815050" cy="884100"/>
            <a:chOff x="1106146" y="3524038"/>
            <a:chExt cx="6815050" cy="884100"/>
          </a:xfrm>
        </p:grpSpPr>
        <p:grpSp>
          <p:nvGrpSpPr>
            <p:cNvPr id="564" name="Google Shape;564;p69"/>
            <p:cNvGrpSpPr/>
            <p:nvPr/>
          </p:nvGrpSpPr>
          <p:grpSpPr>
            <a:xfrm>
              <a:off x="5521733" y="3524038"/>
              <a:ext cx="927600" cy="884100"/>
              <a:chOff x="3668942" y="4493813"/>
              <a:chExt cx="927600" cy="884100"/>
            </a:xfrm>
          </p:grpSpPr>
          <p:sp>
            <p:nvSpPr>
              <p:cNvPr id="565" name="Google Shape;565;p69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D6D64D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566" name="Google Shape;566;p69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#d6d64d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67" name="Google Shape;567;p69"/>
            <p:cNvGrpSpPr/>
            <p:nvPr/>
          </p:nvGrpSpPr>
          <p:grpSpPr>
            <a:xfrm>
              <a:off x="2578008" y="3524038"/>
              <a:ext cx="927600" cy="884100"/>
              <a:chOff x="2424283" y="4493813"/>
              <a:chExt cx="927600" cy="884100"/>
            </a:xfrm>
          </p:grpSpPr>
          <p:sp>
            <p:nvSpPr>
              <p:cNvPr id="568" name="Google Shape;568;p69"/>
              <p:cNvSpPr/>
              <p:nvPr/>
            </p:nvSpPr>
            <p:spPr>
              <a:xfrm>
                <a:off x="2424283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999999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569" name="Google Shape;569;p69"/>
              <p:cNvSpPr txBox="1"/>
              <p:nvPr/>
            </p:nvSpPr>
            <p:spPr>
              <a:xfrm>
                <a:off x="2424283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#999999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70" name="Google Shape;570;p69"/>
            <p:cNvGrpSpPr/>
            <p:nvPr/>
          </p:nvGrpSpPr>
          <p:grpSpPr>
            <a:xfrm>
              <a:off x="1106145" y="3524038"/>
              <a:ext cx="927600" cy="884100"/>
              <a:chOff x="1179625" y="4493813"/>
              <a:chExt cx="927600" cy="884100"/>
            </a:xfrm>
          </p:grpSpPr>
          <p:sp>
            <p:nvSpPr>
              <p:cNvPr id="571" name="Google Shape;571;p69"/>
              <p:cNvSpPr/>
              <p:nvPr/>
            </p:nvSpPr>
            <p:spPr>
              <a:xfrm>
                <a:off x="1179625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572" name="Google Shape;572;p69"/>
              <p:cNvSpPr txBox="1"/>
              <p:nvPr/>
            </p:nvSpPr>
            <p:spPr>
              <a:xfrm>
                <a:off x="1179625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FFFFFF"/>
                    </a:solidFill>
                  </a:rPr>
                  <a:t>#434343</a:t>
                </a:r>
                <a:endParaRPr sz="10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73" name="Google Shape;573;p69"/>
            <p:cNvGrpSpPr/>
            <p:nvPr/>
          </p:nvGrpSpPr>
          <p:grpSpPr>
            <a:xfrm>
              <a:off x="6993595" y="3524038"/>
              <a:ext cx="927600" cy="884100"/>
              <a:chOff x="4913600" y="4493813"/>
              <a:chExt cx="927600" cy="884100"/>
            </a:xfrm>
          </p:grpSpPr>
          <p:sp>
            <p:nvSpPr>
              <p:cNvPr id="574" name="Google Shape;574;p69"/>
              <p:cNvSpPr/>
              <p:nvPr/>
            </p:nvSpPr>
            <p:spPr>
              <a:xfrm>
                <a:off x="4913600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F6FF87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575" name="Google Shape;575;p69"/>
              <p:cNvSpPr txBox="1"/>
              <p:nvPr/>
            </p:nvSpPr>
            <p:spPr>
              <a:xfrm>
                <a:off x="4913600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#f6ff87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76" name="Google Shape;576;p69"/>
            <p:cNvGrpSpPr/>
            <p:nvPr/>
          </p:nvGrpSpPr>
          <p:grpSpPr>
            <a:xfrm>
              <a:off x="4049870" y="3524038"/>
              <a:ext cx="927600" cy="884100"/>
              <a:chOff x="3668942" y="4493813"/>
              <a:chExt cx="927600" cy="884100"/>
            </a:xfrm>
          </p:grpSpPr>
          <p:sp>
            <p:nvSpPr>
              <p:cNvPr id="577" name="Google Shape;577;p69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93C01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578" name="Google Shape;578;p69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#93c01f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</p:grpSp>
      <p:sp>
        <p:nvSpPr>
          <p:cNvPr id="579" name="Google Shape;579;p69"/>
          <p:cNvSpPr txBox="1"/>
          <p:nvPr>
            <p:ph idx="1" type="body"/>
          </p:nvPr>
        </p:nvSpPr>
        <p:spPr>
          <a:xfrm>
            <a:off x="803100" y="1783375"/>
            <a:ext cx="7537800" cy="14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Presentación diseñada a partir de plantilla adaptada de </a:t>
            </a:r>
            <a:r>
              <a:rPr lang="es" u="sng">
                <a:solidFill>
                  <a:srgbClr val="666666"/>
                </a:solidFill>
                <a:highlight>
                  <a:schemeClr val="lt1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s"/>
              <a:t>,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con</a:t>
            </a:r>
            <a:r>
              <a:rPr lang="es"/>
              <a:t>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iconos</a:t>
            </a:r>
            <a:r>
              <a:rPr lang="es"/>
              <a:t>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de</a:t>
            </a:r>
            <a:r>
              <a:rPr lang="es"/>
              <a:t> </a:t>
            </a:r>
            <a:r>
              <a:rPr lang="es" u="sng">
                <a:solidFill>
                  <a:srgbClr val="666666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s">
                <a:solidFill>
                  <a:srgbClr val="666666"/>
                </a:solidFill>
              </a:rPr>
              <a:t> e imágenes e infografías de </a:t>
            </a:r>
            <a:r>
              <a:rPr lang="es" u="sng">
                <a:solidFill>
                  <a:srgbClr val="66666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Fuentes usadas: Arial 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Colores usados: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580" name="Google Shape;580;p69"/>
          <p:cNvSpPr txBox="1"/>
          <p:nvPr>
            <p:ph idx="1" type="body"/>
          </p:nvPr>
        </p:nvSpPr>
        <p:spPr>
          <a:xfrm>
            <a:off x="879300" y="5010150"/>
            <a:ext cx="7537800" cy="11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Contenido publicado bajo licencia Creative Commons: Reconocimiento-NoComercial-SinObraDerivada 4.0 Internacional (CC BY-NC-ND 4.0)</a:t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</p:txBody>
      </p:sp>
      <p:pic>
        <p:nvPicPr>
          <p:cNvPr id="581" name="Google Shape;581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8725" y="4774348"/>
            <a:ext cx="668151" cy="2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2"/>
          <p:cNvSpPr/>
          <p:nvPr/>
        </p:nvSpPr>
        <p:spPr>
          <a:xfrm>
            <a:off x="1395600" y="1414125"/>
            <a:ext cx="6352800" cy="48309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2"/>
          <p:cNvSpPr txBox="1"/>
          <p:nvPr>
            <p:ph idx="1" type="subTitle"/>
          </p:nvPr>
        </p:nvSpPr>
        <p:spPr>
          <a:xfrm>
            <a:off x="1873200" y="2028450"/>
            <a:ext cx="5397600" cy="28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s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enfoque de innovación centrado en el ser humano que se nutre del conjunto de herramientas del diseñador para integrar las necesidades de las personas, las posibilidades de la tecnología y los requisitos para el éxito empresarial</a:t>
            </a:r>
            <a:r>
              <a:rPr i="0" lang="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”.</a:t>
            </a:r>
            <a:endParaRPr i="0" sz="2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7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2"/>
          <p:cNvSpPr txBox="1"/>
          <p:nvPr>
            <p:ph idx="2" type="subTitle"/>
          </p:nvPr>
        </p:nvSpPr>
        <p:spPr>
          <a:xfrm>
            <a:off x="4886475" y="5307417"/>
            <a:ext cx="29208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lt1"/>
                </a:solidFill>
              </a:rPr>
              <a:t>—Tim Brown</a:t>
            </a:r>
            <a:endParaRPr sz="2000"/>
          </a:p>
        </p:txBody>
      </p:sp>
      <p:sp>
        <p:nvSpPr>
          <p:cNvPr id="173" name="Google Shape;173;p32"/>
          <p:cNvSpPr txBox="1"/>
          <p:nvPr>
            <p:ph idx="4294967295" type="title"/>
          </p:nvPr>
        </p:nvSpPr>
        <p:spPr>
          <a:xfrm>
            <a:off x="113100" y="467850"/>
            <a:ext cx="7157700" cy="16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600"/>
              <a:t>¿Qué es Design Thinking?</a:t>
            </a:r>
            <a:endParaRPr b="1" sz="3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"/>
          <p:cNvSpPr/>
          <p:nvPr/>
        </p:nvSpPr>
        <p:spPr>
          <a:xfrm>
            <a:off x="1842150" y="846075"/>
            <a:ext cx="6283200" cy="51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3"/>
          <p:cNvSpPr txBox="1"/>
          <p:nvPr>
            <p:ph idx="1" type="subTitle"/>
          </p:nvPr>
        </p:nvSpPr>
        <p:spPr>
          <a:xfrm>
            <a:off x="2154750" y="3106775"/>
            <a:ext cx="56580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000000"/>
                </a:solidFill>
              </a:rPr>
              <a:t>Resolución creativa y cooperativa de problemas a través de la identificación de necesidades de las personas, el diseño y la iteración de la solución.  </a:t>
            </a:r>
            <a:endParaRPr sz="2300">
              <a:solidFill>
                <a:srgbClr val="000000"/>
              </a:solidFill>
            </a:endParaRPr>
          </a:p>
        </p:txBody>
      </p:sp>
      <p:sp>
        <p:nvSpPr>
          <p:cNvPr id="180" name="Google Shape;180;p33"/>
          <p:cNvSpPr txBox="1"/>
          <p:nvPr>
            <p:ph type="title"/>
          </p:nvPr>
        </p:nvSpPr>
        <p:spPr>
          <a:xfrm>
            <a:off x="3543500" y="846075"/>
            <a:ext cx="4269300" cy="16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600"/>
              <a:t>Sí, pero en la práctica</a:t>
            </a:r>
            <a:r>
              <a:rPr lang="es" sz="3600"/>
              <a:t>...</a:t>
            </a:r>
            <a:r>
              <a:rPr lang="es" sz="3600"/>
              <a:t>¿qué es </a:t>
            </a:r>
            <a:r>
              <a:rPr i="1" lang="es" sz="3600"/>
              <a:t>design thinking</a:t>
            </a:r>
            <a:r>
              <a:rPr lang="es" sz="3600"/>
              <a:t>? 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3600"/>
          </a:p>
        </p:txBody>
      </p:sp>
      <p:sp>
        <p:nvSpPr>
          <p:cNvPr id="181" name="Google Shape;181;p33"/>
          <p:cNvSpPr/>
          <p:nvPr/>
        </p:nvSpPr>
        <p:spPr>
          <a:xfrm>
            <a:off x="465700" y="2574875"/>
            <a:ext cx="1442700" cy="5319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/>
          <p:nvPr/>
        </p:nvSpPr>
        <p:spPr>
          <a:xfrm>
            <a:off x="366875" y="1717550"/>
            <a:ext cx="6352800" cy="48309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4"/>
          <p:cNvSpPr txBox="1"/>
          <p:nvPr>
            <p:ph idx="1" type="subTitle"/>
          </p:nvPr>
        </p:nvSpPr>
        <p:spPr>
          <a:xfrm>
            <a:off x="366875" y="4258400"/>
            <a:ext cx="5397600" cy="24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latin typeface="Arial"/>
                <a:ea typeface="Arial"/>
                <a:cs typeface="Arial"/>
                <a:sym typeface="Arial"/>
              </a:rPr>
              <a:t>Surge a finales de los 80 gracias a David Kelley, profesor de la Universidad de Stanford y fundador de su instituto de diseño Hasso Plattner y de la consultora IDEO. 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4"/>
          <p:cNvSpPr txBox="1"/>
          <p:nvPr>
            <p:ph idx="4294967295" type="title"/>
          </p:nvPr>
        </p:nvSpPr>
        <p:spPr>
          <a:xfrm>
            <a:off x="-107400" y="285950"/>
            <a:ext cx="4679400" cy="16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600"/>
              <a:t>¿Cuándo 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600"/>
              <a:t>y cómo surge?</a:t>
            </a:r>
            <a:endParaRPr b="1" sz="3600"/>
          </a:p>
        </p:txBody>
      </p:sp>
      <p:pic>
        <p:nvPicPr>
          <p:cNvPr id="189" name="Google Shape;189;p34"/>
          <p:cNvPicPr preferRelativeResize="0"/>
          <p:nvPr/>
        </p:nvPicPr>
        <p:blipFill rotWithShape="1">
          <a:blip r:embed="rId3">
            <a:alphaModFix/>
          </a:blip>
          <a:srcRect b="4910" l="19961" r="0" t="-4910"/>
          <a:stretch/>
        </p:blipFill>
        <p:spPr>
          <a:xfrm>
            <a:off x="4274125" y="0"/>
            <a:ext cx="4518175" cy="43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/>
          <p:cNvPicPr preferRelativeResize="0"/>
          <p:nvPr/>
        </p:nvPicPr>
        <p:blipFill rotWithShape="1">
          <a:blip r:embed="rId3">
            <a:alphaModFix/>
          </a:blip>
          <a:srcRect b="2523" l="3302" r="2615" t="5369"/>
          <a:stretch/>
        </p:blipFill>
        <p:spPr>
          <a:xfrm>
            <a:off x="0" y="876300"/>
            <a:ext cx="9143999" cy="510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/>
          <p:cNvPicPr preferRelativeResize="0"/>
          <p:nvPr/>
        </p:nvPicPr>
        <p:blipFill rotWithShape="1">
          <a:blip r:embed="rId3">
            <a:alphaModFix/>
          </a:blip>
          <a:srcRect b="0" l="0" r="0" t="7834"/>
          <a:stretch/>
        </p:blipFill>
        <p:spPr>
          <a:xfrm>
            <a:off x="1853475" y="713500"/>
            <a:ext cx="5726400" cy="604732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6"/>
          <p:cNvSpPr txBox="1"/>
          <p:nvPr>
            <p:ph type="title"/>
          </p:nvPr>
        </p:nvSpPr>
        <p:spPr>
          <a:xfrm>
            <a:off x="688550" y="-58400"/>
            <a:ext cx="7898400" cy="77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2500" u="sng">
                <a:solidFill>
                  <a:schemeClr val="hlink"/>
                </a:solidFill>
                <a:hlinkClick r:id="rId4"/>
              </a:rPr>
              <a:t>Design Thinking para educadores</a:t>
            </a:r>
            <a:endParaRPr sz="25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inimal Char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