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</p:sldIdLst>
  <p:sldSz cy="6858000" cx="9144000"/>
  <p:notesSz cx="6858000" cy="9144000"/>
  <p:embeddedFontLst>
    <p:embeddedFont>
      <p:font typeface="Ubuntu"/>
      <p:regular r:id="rId76"/>
      <p:bold r:id="rId77"/>
      <p:italic r:id="rId78"/>
      <p:boldItalic r:id="rId79"/>
    </p:embeddedFont>
    <p:embeddedFont>
      <p:font typeface="Ubuntu Light"/>
      <p:regular r:id="rId80"/>
      <p:bold r:id="rId81"/>
      <p:italic r:id="rId82"/>
      <p:boldItalic r:id="rId83"/>
    </p:embeddedFont>
    <p:embeddedFont>
      <p:font typeface="Ubuntu Medium"/>
      <p:regular r:id="rId84"/>
      <p:bold r:id="rId85"/>
      <p:italic r:id="rId86"/>
      <p:boldItalic r:id="rId87"/>
    </p:embeddedFont>
    <p:embeddedFont>
      <p:font typeface="Arvo"/>
      <p:regular r:id="rId88"/>
      <p:bold r:id="rId89"/>
      <p:italic r:id="rId90"/>
      <p:boldItalic r:id="rId91"/>
    </p:embeddedFont>
    <p:embeddedFont>
      <p:font typeface="Bodoni"/>
      <p:regular r:id="rId92"/>
      <p:bold r:id="rId93"/>
      <p:italic r:id="rId94"/>
      <p:boldItalic r:id="rId9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85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85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84" Type="http://schemas.openxmlformats.org/officeDocument/2006/relationships/font" Target="fonts/UbuntuMedium-regular.fntdata"/><Relationship Id="rId83" Type="http://schemas.openxmlformats.org/officeDocument/2006/relationships/font" Target="fonts/UbuntuLight-boldItalic.fntdata"/><Relationship Id="rId42" Type="http://schemas.openxmlformats.org/officeDocument/2006/relationships/slide" Target="slides/slide37.xml"/><Relationship Id="rId86" Type="http://schemas.openxmlformats.org/officeDocument/2006/relationships/font" Target="fonts/UbuntuMedium-italic.fntdata"/><Relationship Id="rId41" Type="http://schemas.openxmlformats.org/officeDocument/2006/relationships/slide" Target="slides/slide36.xml"/><Relationship Id="rId85" Type="http://schemas.openxmlformats.org/officeDocument/2006/relationships/font" Target="fonts/UbuntuMedium-bold.fntdata"/><Relationship Id="rId44" Type="http://schemas.openxmlformats.org/officeDocument/2006/relationships/slide" Target="slides/slide39.xml"/><Relationship Id="rId88" Type="http://schemas.openxmlformats.org/officeDocument/2006/relationships/font" Target="fonts/Arvo-regular.fntdata"/><Relationship Id="rId43" Type="http://schemas.openxmlformats.org/officeDocument/2006/relationships/slide" Target="slides/slide38.xml"/><Relationship Id="rId87" Type="http://schemas.openxmlformats.org/officeDocument/2006/relationships/font" Target="fonts/UbuntuMedium-boldItalic.fntdata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89" Type="http://schemas.openxmlformats.org/officeDocument/2006/relationships/font" Target="fonts/Arvo-bold.fntdata"/><Relationship Id="rId80" Type="http://schemas.openxmlformats.org/officeDocument/2006/relationships/font" Target="fonts/UbuntuLight-regular.fntdata"/><Relationship Id="rId82" Type="http://schemas.openxmlformats.org/officeDocument/2006/relationships/font" Target="fonts/UbuntuLight-italic.fntdata"/><Relationship Id="rId81" Type="http://schemas.openxmlformats.org/officeDocument/2006/relationships/font" Target="fonts/UbuntuLight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31" Type="http://schemas.openxmlformats.org/officeDocument/2006/relationships/slide" Target="slides/slide26.xml"/><Relationship Id="rId75" Type="http://schemas.openxmlformats.org/officeDocument/2006/relationships/slide" Target="slides/slide70.xml"/><Relationship Id="rId30" Type="http://schemas.openxmlformats.org/officeDocument/2006/relationships/slide" Target="slides/slide25.xml"/><Relationship Id="rId74" Type="http://schemas.openxmlformats.org/officeDocument/2006/relationships/slide" Target="slides/slide69.xml"/><Relationship Id="rId33" Type="http://schemas.openxmlformats.org/officeDocument/2006/relationships/slide" Target="slides/slide28.xml"/><Relationship Id="rId77" Type="http://schemas.openxmlformats.org/officeDocument/2006/relationships/font" Target="fonts/Ubuntu-bold.fntdata"/><Relationship Id="rId32" Type="http://schemas.openxmlformats.org/officeDocument/2006/relationships/slide" Target="slides/slide27.xml"/><Relationship Id="rId76" Type="http://schemas.openxmlformats.org/officeDocument/2006/relationships/font" Target="fonts/Ubuntu-regular.fntdata"/><Relationship Id="rId35" Type="http://schemas.openxmlformats.org/officeDocument/2006/relationships/slide" Target="slides/slide30.xml"/><Relationship Id="rId79" Type="http://schemas.openxmlformats.org/officeDocument/2006/relationships/font" Target="fonts/Ubuntu-boldItalic.fntdata"/><Relationship Id="rId34" Type="http://schemas.openxmlformats.org/officeDocument/2006/relationships/slide" Target="slides/slide29.xml"/><Relationship Id="rId78" Type="http://schemas.openxmlformats.org/officeDocument/2006/relationships/font" Target="fonts/Ubuntu-italic.fntdata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22" Type="http://schemas.openxmlformats.org/officeDocument/2006/relationships/slide" Target="slides/slide17.xml"/><Relationship Id="rId66" Type="http://schemas.openxmlformats.org/officeDocument/2006/relationships/slide" Target="slides/slide61.xml"/><Relationship Id="rId21" Type="http://schemas.openxmlformats.org/officeDocument/2006/relationships/slide" Target="slides/slide16.xml"/><Relationship Id="rId65" Type="http://schemas.openxmlformats.org/officeDocument/2006/relationships/slide" Target="slides/slide60.xml"/><Relationship Id="rId24" Type="http://schemas.openxmlformats.org/officeDocument/2006/relationships/slide" Target="slides/slide19.xml"/><Relationship Id="rId68" Type="http://schemas.openxmlformats.org/officeDocument/2006/relationships/slide" Target="slides/slide63.xml"/><Relationship Id="rId23" Type="http://schemas.openxmlformats.org/officeDocument/2006/relationships/slide" Target="slides/slide18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slide" Target="slides/slide6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95" Type="http://schemas.openxmlformats.org/officeDocument/2006/relationships/font" Target="fonts/Bodoni-boldItalic.fntdata"/><Relationship Id="rId50" Type="http://schemas.openxmlformats.org/officeDocument/2006/relationships/slide" Target="slides/slide45.xml"/><Relationship Id="rId94" Type="http://schemas.openxmlformats.org/officeDocument/2006/relationships/font" Target="fonts/Bodoni-italic.fntdata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91" Type="http://schemas.openxmlformats.org/officeDocument/2006/relationships/font" Target="fonts/Arvo-boldItalic.fntdata"/><Relationship Id="rId90" Type="http://schemas.openxmlformats.org/officeDocument/2006/relationships/font" Target="fonts/Arvo-italic.fntdata"/><Relationship Id="rId93" Type="http://schemas.openxmlformats.org/officeDocument/2006/relationships/font" Target="fonts/Bodoni-bold.fntdata"/><Relationship Id="rId92" Type="http://schemas.openxmlformats.org/officeDocument/2006/relationships/font" Target="fonts/Bodoni-regular.fntdata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442eb61d9d_0_0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442eb61d9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ac80156ce5_0_9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ac80156ce5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ac80156ce5_0_25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ac80156ce5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442eb61d9d_0_92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442eb61d9d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ace9c7467d_0_41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ace9c7467d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ace9c7467d_0_34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ace9c7467d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ace9c7467d_0_18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ace9c7467d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ac80156ce5_0_54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ac80156ce5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442eb61d9d_0_483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442eb61d9d_0_4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442eb61d9d_0_642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442eb61d9d_0_6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ac80156ce5_0_0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ac80156ce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442eb61d9d_0_23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442eb61d9d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ac80156ce5_0_95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ac80156ce5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ac80156ce5_0_85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ac80156ce5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ace9c7467d_0_75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ace9c7467d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ace9c7467d_0_129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ace9c7467d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ada30d5fbe_0_0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ada30d5fb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ace9c7467d_0_94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ace9c7467d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ace9c7467d_0_113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ace9c7467d_0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ace9c7467d_0_103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ace9c7467d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ace9c7467d_0_85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ace9c7467d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ace9c7467d_0_121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ace9c7467d_0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442eb61d9d_0_7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442eb61d9d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442eb61d9d_0_619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442eb61d9d_0_6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ac56c7b44a_0_2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ac56c7b44a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442eb61d9d_0_43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442eb61d9d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ace9c7467d_0_143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ace9c7467d_0_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ada30d5fbe_0_14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ada30d5fbe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442eb61d9d_0_449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442eb61d9d_0_4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442eb61d9d_0_627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442eb61d9d_0_6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ac80156ce5_0_68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" name="Google Shape;502;gac80156ce5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a33aa415cb_0_425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0" name="Google Shape;510;ga33aa415cb_0_4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ace9c7467d_0_290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" name="Google Shape;519;gace9c7467d_0_2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442eb61d9d_0_37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442eb61d9d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ace9c7467d_0_172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ace9c7467d_0_1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ace9c7467d_0_179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" name="Google Shape;536;gace9c7467d_0_1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ace9c7467d_0_317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5" name="Google Shape;545;gace9c7467d_0_3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ace9c7467d_0_309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3" name="Google Shape;553;gace9c7467d_0_3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ace9c7467d_0_324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Google Shape;561;gace9c7467d_0_3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ace9c7467d_0_186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ace9c7467d_0_1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gace9c7467d_0_242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1" name="Google Shape;581;gace9c7467d_0_2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ace9c7467d_0_301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8" name="Google Shape;598;gace9c7467d_0_3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ace9c7467d_0_259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7" name="Google Shape;607;gace9c7467d_0_2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gac80156ce5_0_127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7" name="Google Shape;627;gac80156ce5_0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ace9c7467d_0_8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ace9c7467d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a33aa415cb_0_440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6" name="Google Shape;636;ga33aa415cb_0_4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ac56c7b44a_0_9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ac56c7b44a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gace9c7467d_0_193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7" name="Google Shape;657;gace9c7467d_0_1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g442eb61d9d_0_510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5" name="Google Shape;675;g442eb61d9d_0_5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ga33aa415cb_0_468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3" name="Google Shape;683;ga33aa415cb_0_4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a33aa415cb_0_457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1" name="Google Shape;691;ga33aa415cb_0_4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a33aa415cb_0_17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a33aa415cb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gace9c7467d_0_349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6" name="Google Shape;716;gace9c7467d_0_3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3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gac56c7b44a_0_17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5" name="Google Shape;725;gac56c7b44a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g4c48d0495d_0_0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3" name="Google Shape;733;g4c48d0495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442eb61d9d_0_56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442eb61d9d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8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gada30d5fbe_0_26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0" name="Google Shape;750;gada30d5fbe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4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ga33aa415cb_0_31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6" name="Google Shape;766;ga33aa415cb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5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gacdae97059_0_98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7" name="Google Shape;867;gacdae97059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3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gacdae97059_0_199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5" name="Google Shape;875;gacdae97059_0_1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ga33aa415cb_0_142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3" name="Google Shape;883;ga33aa415cb_0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5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gacdae97059_0_206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7" name="Google Shape;1007;gacdae97059_0_2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2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" name="Google Shape;1013;gacdae97059_0_212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4" name="Google Shape;1014;gacdae97059_0_2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8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ga33aa415cb_0_277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0" name="Google Shape;1030;ga33aa415cb_0_2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8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Google Shape;1039;g340028d78e_2_9371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0" name="Google Shape;1040;g340028d78e_2_93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6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g74aaae02bf_0_12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" name="Google Shape;1048;g74aaae02bf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ac80156ce5_0_17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ac80156ce5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3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Google Shape;1054;g74aaae02bf_0_147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5" name="Google Shape;1055;g74aaae02bf_0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442eb61d9d_0_611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442eb61d9d_0_6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a33aa415cb_0_325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a33aa415cb_0_3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itle slide" type="title">
  <p:cSld name="TITLE">
    <p:bg>
      <p:bgPr>
        <a:solidFill>
          <a:srgbClr val="FFFFFF"/>
        </a:solidFill>
      </p:bgPr>
    </p:bg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/>
          <p:nvPr>
            <p:ph type="ctrTitle"/>
          </p:nvPr>
        </p:nvSpPr>
        <p:spPr>
          <a:xfrm>
            <a:off x="1610650" y="2475033"/>
            <a:ext cx="6157800" cy="1167600"/>
          </a:xfrm>
          <a:prstGeom prst="rect">
            <a:avLst/>
          </a:prstGeom>
          <a:ln cap="flat" cmpd="sng" w="38100">
            <a:solidFill>
              <a:srgbClr val="5353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1"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2 columns slide" type="twoColTx">
  <p:cSld name="TITLE_AND_TWO_COLUMNS">
    <p:bg>
      <p:bgPr>
        <a:solidFill>
          <a:srgbClr val="FFFFFF"/>
        </a:solidFill>
      </p:bgPr>
    </p:bg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1"/>
          <p:cNvSpPr txBox="1"/>
          <p:nvPr>
            <p:ph type="ctrTitle"/>
          </p:nvPr>
        </p:nvSpPr>
        <p:spPr>
          <a:xfrm>
            <a:off x="1113228" y="2095400"/>
            <a:ext cx="3169500" cy="859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>
                <a:solidFill>
                  <a:srgbClr val="66666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/>
        </p:txBody>
      </p:sp>
      <p:sp>
        <p:nvSpPr>
          <p:cNvPr id="44" name="Google Shape;44;p11"/>
          <p:cNvSpPr txBox="1"/>
          <p:nvPr>
            <p:ph idx="1" type="subTitle"/>
          </p:nvPr>
        </p:nvSpPr>
        <p:spPr>
          <a:xfrm>
            <a:off x="1113229" y="2902667"/>
            <a:ext cx="3101400" cy="148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45" name="Google Shape;45;p11"/>
          <p:cNvSpPr txBox="1"/>
          <p:nvPr>
            <p:ph idx="2" type="ctrTitle"/>
          </p:nvPr>
        </p:nvSpPr>
        <p:spPr>
          <a:xfrm>
            <a:off x="4818378" y="2095400"/>
            <a:ext cx="3169500" cy="859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>
                <a:solidFill>
                  <a:srgbClr val="66666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/>
        </p:txBody>
      </p:sp>
      <p:sp>
        <p:nvSpPr>
          <p:cNvPr id="46" name="Google Shape;46;p11"/>
          <p:cNvSpPr txBox="1"/>
          <p:nvPr>
            <p:ph idx="3" type="subTitle"/>
          </p:nvPr>
        </p:nvSpPr>
        <p:spPr>
          <a:xfrm>
            <a:off x="4818379" y="2902667"/>
            <a:ext cx="3101400" cy="148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47" name="Google Shape;47;p11"/>
          <p:cNvSpPr txBox="1"/>
          <p:nvPr>
            <p:ph idx="4" type="title"/>
          </p:nvPr>
        </p:nvSpPr>
        <p:spPr>
          <a:xfrm>
            <a:off x="-11850" y="1236100"/>
            <a:ext cx="9144000" cy="64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b="1"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2 columns slide 1">
  <p:cSld name="TITLE_AND_TWO_COLUMNS_2">
    <p:bg>
      <p:bgPr>
        <a:solidFill>
          <a:srgbClr val="FFFFFF"/>
        </a:solidFill>
      </p:bgPr>
    </p:bg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type="ctrTitle"/>
          </p:nvPr>
        </p:nvSpPr>
        <p:spPr>
          <a:xfrm>
            <a:off x="1113228" y="2868100"/>
            <a:ext cx="3169500" cy="859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>
                <a:solidFill>
                  <a:srgbClr val="66666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/>
        </p:txBody>
      </p:sp>
      <p:sp>
        <p:nvSpPr>
          <p:cNvPr id="50" name="Google Shape;50;p12"/>
          <p:cNvSpPr txBox="1"/>
          <p:nvPr>
            <p:ph idx="1" type="subTitle"/>
          </p:nvPr>
        </p:nvSpPr>
        <p:spPr>
          <a:xfrm>
            <a:off x="1147278" y="3675367"/>
            <a:ext cx="3101400" cy="148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51" name="Google Shape;51;p12"/>
          <p:cNvSpPr txBox="1"/>
          <p:nvPr>
            <p:ph idx="2" type="ctrTitle"/>
          </p:nvPr>
        </p:nvSpPr>
        <p:spPr>
          <a:xfrm>
            <a:off x="4818378" y="2868100"/>
            <a:ext cx="3169500" cy="859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>
                <a:solidFill>
                  <a:srgbClr val="66666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/>
        </p:txBody>
      </p:sp>
      <p:sp>
        <p:nvSpPr>
          <p:cNvPr id="52" name="Google Shape;52;p12"/>
          <p:cNvSpPr txBox="1"/>
          <p:nvPr>
            <p:ph idx="3" type="subTitle"/>
          </p:nvPr>
        </p:nvSpPr>
        <p:spPr>
          <a:xfrm>
            <a:off x="4852428" y="3675367"/>
            <a:ext cx="3101400" cy="148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53" name="Google Shape;53;p12"/>
          <p:cNvSpPr txBox="1"/>
          <p:nvPr>
            <p:ph idx="4" type="title"/>
          </p:nvPr>
        </p:nvSpPr>
        <p:spPr>
          <a:xfrm>
            <a:off x="-11850" y="1236100"/>
            <a:ext cx="9144000" cy="64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b="1"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3 columns slide">
  <p:cSld name="TITLE_AND_TWO_COLUMNS_1">
    <p:bg>
      <p:bgPr>
        <a:solidFill>
          <a:srgbClr val="FFFFFF"/>
        </a:solid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>
            <p:ph type="title"/>
          </p:nvPr>
        </p:nvSpPr>
        <p:spPr>
          <a:xfrm>
            <a:off x="-11850" y="1236100"/>
            <a:ext cx="9144000" cy="64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b="1"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56" name="Google Shape;56;p13"/>
          <p:cNvSpPr txBox="1"/>
          <p:nvPr>
            <p:ph idx="2" type="ctrTitle"/>
          </p:nvPr>
        </p:nvSpPr>
        <p:spPr>
          <a:xfrm>
            <a:off x="1105351" y="2749900"/>
            <a:ext cx="2113500" cy="859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>
                <a:solidFill>
                  <a:srgbClr val="66666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/>
        </p:txBody>
      </p:sp>
      <p:sp>
        <p:nvSpPr>
          <p:cNvPr id="57" name="Google Shape;57;p13"/>
          <p:cNvSpPr txBox="1"/>
          <p:nvPr>
            <p:ph idx="1" type="subTitle"/>
          </p:nvPr>
        </p:nvSpPr>
        <p:spPr>
          <a:xfrm>
            <a:off x="1105354" y="3557167"/>
            <a:ext cx="2113500" cy="148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58" name="Google Shape;58;p13"/>
          <p:cNvSpPr txBox="1"/>
          <p:nvPr>
            <p:ph idx="3" type="ctrTitle"/>
          </p:nvPr>
        </p:nvSpPr>
        <p:spPr>
          <a:xfrm>
            <a:off x="3515251" y="2749900"/>
            <a:ext cx="2113500" cy="859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>
                <a:solidFill>
                  <a:srgbClr val="66666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/>
        </p:txBody>
      </p:sp>
      <p:sp>
        <p:nvSpPr>
          <p:cNvPr id="59" name="Google Shape;59;p13"/>
          <p:cNvSpPr txBox="1"/>
          <p:nvPr>
            <p:ph idx="4" type="subTitle"/>
          </p:nvPr>
        </p:nvSpPr>
        <p:spPr>
          <a:xfrm>
            <a:off x="3515254" y="3557167"/>
            <a:ext cx="2113500" cy="148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60" name="Google Shape;60;p13"/>
          <p:cNvSpPr txBox="1"/>
          <p:nvPr>
            <p:ph idx="5" type="ctrTitle"/>
          </p:nvPr>
        </p:nvSpPr>
        <p:spPr>
          <a:xfrm>
            <a:off x="5925151" y="2749900"/>
            <a:ext cx="2113500" cy="859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>
                <a:solidFill>
                  <a:srgbClr val="66666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/>
        </p:txBody>
      </p:sp>
      <p:sp>
        <p:nvSpPr>
          <p:cNvPr id="61" name="Google Shape;61;p13"/>
          <p:cNvSpPr txBox="1"/>
          <p:nvPr>
            <p:ph idx="6" type="subTitle"/>
          </p:nvPr>
        </p:nvSpPr>
        <p:spPr>
          <a:xfrm>
            <a:off x="5925154" y="3557167"/>
            <a:ext cx="2113500" cy="148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6 columns slide">
  <p:cSld name="TITLE_AND_TWO_COLUMNS_1_1">
    <p:bg>
      <p:bgPr>
        <a:solidFill>
          <a:srgbClr val="FFFFFF"/>
        </a:solid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>
            <p:ph type="ctrTitle"/>
          </p:nvPr>
        </p:nvSpPr>
        <p:spPr>
          <a:xfrm>
            <a:off x="1105351" y="3687467"/>
            <a:ext cx="2113500" cy="859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None/>
              <a:defRPr sz="1400">
                <a:solidFill>
                  <a:srgbClr val="66666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/>
        </p:txBody>
      </p:sp>
      <p:sp>
        <p:nvSpPr>
          <p:cNvPr id="64" name="Google Shape;64;p14"/>
          <p:cNvSpPr txBox="1"/>
          <p:nvPr>
            <p:ph idx="1" type="subTitle"/>
          </p:nvPr>
        </p:nvSpPr>
        <p:spPr>
          <a:xfrm>
            <a:off x="980600" y="4494733"/>
            <a:ext cx="2363100" cy="85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65" name="Google Shape;65;p14"/>
          <p:cNvSpPr txBox="1"/>
          <p:nvPr>
            <p:ph idx="2" type="ctrTitle"/>
          </p:nvPr>
        </p:nvSpPr>
        <p:spPr>
          <a:xfrm>
            <a:off x="3484651" y="3687467"/>
            <a:ext cx="2113500" cy="859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None/>
              <a:defRPr sz="1400">
                <a:solidFill>
                  <a:srgbClr val="66666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/>
        </p:txBody>
      </p:sp>
      <p:sp>
        <p:nvSpPr>
          <p:cNvPr id="66" name="Google Shape;66;p14"/>
          <p:cNvSpPr txBox="1"/>
          <p:nvPr>
            <p:ph idx="3" type="subTitle"/>
          </p:nvPr>
        </p:nvSpPr>
        <p:spPr>
          <a:xfrm>
            <a:off x="3419975" y="4494733"/>
            <a:ext cx="2242800" cy="85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67" name="Google Shape;67;p14"/>
          <p:cNvSpPr txBox="1"/>
          <p:nvPr>
            <p:ph idx="4" type="ctrTitle"/>
          </p:nvPr>
        </p:nvSpPr>
        <p:spPr>
          <a:xfrm>
            <a:off x="5880251" y="3687467"/>
            <a:ext cx="2113500" cy="859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None/>
              <a:defRPr sz="1400">
                <a:solidFill>
                  <a:srgbClr val="66666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/>
        </p:txBody>
      </p:sp>
      <p:sp>
        <p:nvSpPr>
          <p:cNvPr id="68" name="Google Shape;68;p14"/>
          <p:cNvSpPr txBox="1"/>
          <p:nvPr>
            <p:ph idx="5" type="subTitle"/>
          </p:nvPr>
        </p:nvSpPr>
        <p:spPr>
          <a:xfrm>
            <a:off x="5880250" y="4494733"/>
            <a:ext cx="2113500" cy="85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69" name="Google Shape;69;p14"/>
          <p:cNvSpPr txBox="1"/>
          <p:nvPr>
            <p:ph idx="6" type="title"/>
          </p:nvPr>
        </p:nvSpPr>
        <p:spPr>
          <a:xfrm>
            <a:off x="773850" y="850767"/>
            <a:ext cx="7672500" cy="643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b="1"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0" name="Google Shape;70;p14"/>
          <p:cNvSpPr txBox="1"/>
          <p:nvPr>
            <p:ph idx="7" type="ctrTitle"/>
          </p:nvPr>
        </p:nvSpPr>
        <p:spPr>
          <a:xfrm>
            <a:off x="1105351" y="1915167"/>
            <a:ext cx="2113500" cy="859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None/>
              <a:defRPr sz="1400">
                <a:solidFill>
                  <a:srgbClr val="66666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/>
        </p:txBody>
      </p:sp>
      <p:sp>
        <p:nvSpPr>
          <p:cNvPr id="71" name="Google Shape;71;p14"/>
          <p:cNvSpPr txBox="1"/>
          <p:nvPr>
            <p:ph idx="8" type="subTitle"/>
          </p:nvPr>
        </p:nvSpPr>
        <p:spPr>
          <a:xfrm>
            <a:off x="1073150" y="2722433"/>
            <a:ext cx="2178000" cy="85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72" name="Google Shape;72;p14"/>
          <p:cNvSpPr txBox="1"/>
          <p:nvPr>
            <p:ph idx="9" type="ctrTitle"/>
          </p:nvPr>
        </p:nvSpPr>
        <p:spPr>
          <a:xfrm>
            <a:off x="3484651" y="1915167"/>
            <a:ext cx="2113500" cy="859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None/>
              <a:defRPr sz="1400">
                <a:solidFill>
                  <a:srgbClr val="66666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/>
        </p:txBody>
      </p:sp>
      <p:sp>
        <p:nvSpPr>
          <p:cNvPr id="73" name="Google Shape;73;p14"/>
          <p:cNvSpPr txBox="1"/>
          <p:nvPr>
            <p:ph idx="13" type="subTitle"/>
          </p:nvPr>
        </p:nvSpPr>
        <p:spPr>
          <a:xfrm>
            <a:off x="3452400" y="2722433"/>
            <a:ext cx="2178000" cy="85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74" name="Google Shape;74;p14"/>
          <p:cNvSpPr txBox="1"/>
          <p:nvPr>
            <p:ph idx="14" type="ctrTitle"/>
          </p:nvPr>
        </p:nvSpPr>
        <p:spPr>
          <a:xfrm>
            <a:off x="5880251" y="1915167"/>
            <a:ext cx="2113500" cy="859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None/>
              <a:defRPr sz="1400">
                <a:solidFill>
                  <a:srgbClr val="666666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/>
        </p:txBody>
      </p:sp>
      <p:sp>
        <p:nvSpPr>
          <p:cNvPr id="75" name="Google Shape;75;p14"/>
          <p:cNvSpPr txBox="1"/>
          <p:nvPr>
            <p:ph idx="15" type="subTitle"/>
          </p:nvPr>
        </p:nvSpPr>
        <p:spPr>
          <a:xfrm>
            <a:off x="5831650" y="2722433"/>
            <a:ext cx="2210700" cy="85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ext &amp; some text slide">
  <p:cSld name="BIG_NUMBER">
    <p:bg>
      <p:bgPr>
        <a:solidFill>
          <a:srgbClr val="FFFFFF"/>
        </a:solidFill>
      </p:bgPr>
    </p:bg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5"/>
          <p:cNvSpPr txBox="1"/>
          <p:nvPr>
            <p:ph idx="1" type="subTitle"/>
          </p:nvPr>
        </p:nvSpPr>
        <p:spPr>
          <a:xfrm>
            <a:off x="2433300" y="4020433"/>
            <a:ext cx="4277400" cy="85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78" name="Google Shape;78;p15"/>
          <p:cNvSpPr txBox="1"/>
          <p:nvPr>
            <p:ph type="title"/>
          </p:nvPr>
        </p:nvSpPr>
        <p:spPr>
          <a:xfrm>
            <a:off x="0" y="3288533"/>
            <a:ext cx="9144000" cy="643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b="1"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 &amp; some text slide 2">
  <p:cSld name="BIG_NUMBER_2">
    <p:bg>
      <p:bgPr>
        <a:solidFill>
          <a:srgbClr val="FFFFFF"/>
        </a:solidFill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/>
          <p:nvPr>
            <p:ph hasCustomPrompt="1" type="title"/>
          </p:nvPr>
        </p:nvSpPr>
        <p:spPr>
          <a:xfrm>
            <a:off x="742950" y="1650800"/>
            <a:ext cx="7729500" cy="261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b="1"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1" name="Google Shape;81;p16"/>
          <p:cNvSpPr txBox="1"/>
          <p:nvPr>
            <p:ph idx="1" type="subTitle"/>
          </p:nvPr>
        </p:nvSpPr>
        <p:spPr>
          <a:xfrm>
            <a:off x="2433300" y="4020433"/>
            <a:ext cx="4277400" cy="85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&amp; some text slide 1">
  <p:cSld name="BIG_NUMBER_1">
    <p:bg>
      <p:bgPr>
        <a:solidFill>
          <a:srgbClr val="FFFFFF"/>
        </a:solidFill>
      </p:bgPr>
    </p:bg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/>
          <p:nvPr>
            <p:ph hasCustomPrompt="1" type="title"/>
          </p:nvPr>
        </p:nvSpPr>
        <p:spPr>
          <a:xfrm>
            <a:off x="742950" y="1110133"/>
            <a:ext cx="7729500" cy="118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4" name="Google Shape;84;p17"/>
          <p:cNvSpPr txBox="1"/>
          <p:nvPr>
            <p:ph idx="1" type="subTitle"/>
          </p:nvPr>
        </p:nvSpPr>
        <p:spPr>
          <a:xfrm>
            <a:off x="1667075" y="1959333"/>
            <a:ext cx="5809800" cy="41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85" name="Google Shape;85;p17"/>
          <p:cNvSpPr txBox="1"/>
          <p:nvPr>
            <p:ph hasCustomPrompt="1" idx="2" type="title"/>
          </p:nvPr>
        </p:nvSpPr>
        <p:spPr>
          <a:xfrm>
            <a:off x="742950" y="2608000"/>
            <a:ext cx="7729500" cy="118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6" name="Google Shape;86;p17"/>
          <p:cNvSpPr txBox="1"/>
          <p:nvPr>
            <p:ph idx="3" type="subTitle"/>
          </p:nvPr>
        </p:nvSpPr>
        <p:spPr>
          <a:xfrm>
            <a:off x="1667075" y="3457200"/>
            <a:ext cx="5809800" cy="41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87" name="Google Shape;87;p17"/>
          <p:cNvSpPr txBox="1"/>
          <p:nvPr>
            <p:ph hasCustomPrompt="1" idx="4" type="title"/>
          </p:nvPr>
        </p:nvSpPr>
        <p:spPr>
          <a:xfrm>
            <a:off x="742950" y="4105867"/>
            <a:ext cx="7729500" cy="118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b="1"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8" name="Google Shape;88;p17"/>
          <p:cNvSpPr txBox="1"/>
          <p:nvPr>
            <p:ph idx="5" type="subTitle"/>
          </p:nvPr>
        </p:nvSpPr>
        <p:spPr>
          <a:xfrm>
            <a:off x="1667075" y="4955067"/>
            <a:ext cx="5809800" cy="41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type="blank">
  <p:cSld name="BLANK">
    <p:bg>
      <p:bgPr>
        <a:solidFill>
          <a:srgbClr val="FFFFFF"/>
        </a:solid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hite frame">
  <p:cSld name="BLANK_1_1">
    <p:bg>
      <p:bgPr>
        <a:solidFill>
          <a:srgbClr val="FFFFFF"/>
        </a:solid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quare with title and text">
  <p:cSld name="CUSTOM_1">
    <p:bg>
      <p:bgPr>
        <a:solidFill>
          <a:srgbClr val="FFFFFF"/>
        </a:solid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0"/>
          <p:cNvSpPr txBox="1"/>
          <p:nvPr>
            <p:ph type="title"/>
          </p:nvPr>
        </p:nvSpPr>
        <p:spPr>
          <a:xfrm>
            <a:off x="737850" y="1307013"/>
            <a:ext cx="3571500" cy="770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93" name="Google Shape;93;p20"/>
          <p:cNvSpPr txBox="1"/>
          <p:nvPr>
            <p:ph idx="1" type="subTitle"/>
          </p:nvPr>
        </p:nvSpPr>
        <p:spPr>
          <a:xfrm>
            <a:off x="737850" y="3015333"/>
            <a:ext cx="3606600" cy="258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Content" type="secHead">
  <p:cSld name="SECTION_HEADER">
    <p:bg>
      <p:bgPr>
        <a:solidFill>
          <a:srgbClr val="FFFFFF"/>
        </a:solidFill>
      </p:bgPr>
    </p:bg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3"/>
          <p:cNvSpPr txBox="1"/>
          <p:nvPr>
            <p:ph type="title"/>
          </p:nvPr>
        </p:nvSpPr>
        <p:spPr>
          <a:xfrm>
            <a:off x="4698275" y="253267"/>
            <a:ext cx="5311200" cy="148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2" name="Google Shape;12;p3"/>
          <p:cNvSpPr txBox="1"/>
          <p:nvPr>
            <p:ph idx="1" type="subTitle"/>
          </p:nvPr>
        </p:nvSpPr>
        <p:spPr>
          <a:xfrm>
            <a:off x="4696224" y="2279256"/>
            <a:ext cx="3367200" cy="77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/>
        </p:txBody>
      </p:sp>
      <p:sp>
        <p:nvSpPr>
          <p:cNvPr id="13" name="Google Shape;13;p3"/>
          <p:cNvSpPr/>
          <p:nvPr/>
        </p:nvSpPr>
        <p:spPr>
          <a:xfrm>
            <a:off x="4572000" y="496274"/>
            <a:ext cx="2520900" cy="770700"/>
          </a:xfrm>
          <a:prstGeom prst="rect">
            <a:avLst/>
          </a:prstGeom>
          <a:noFill/>
          <a:ln cap="flat" cmpd="sng" w="381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14" name="Google Shape;14;p3"/>
          <p:cNvSpPr txBox="1"/>
          <p:nvPr>
            <p:ph idx="2" type="title"/>
          </p:nvPr>
        </p:nvSpPr>
        <p:spPr>
          <a:xfrm>
            <a:off x="4696225" y="1534290"/>
            <a:ext cx="5311200" cy="909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5" name="Google Shape;15;p3"/>
          <p:cNvSpPr txBox="1"/>
          <p:nvPr>
            <p:ph idx="3" type="subTitle"/>
          </p:nvPr>
        </p:nvSpPr>
        <p:spPr>
          <a:xfrm>
            <a:off x="4696224" y="3782230"/>
            <a:ext cx="3367200" cy="77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/>
        </p:txBody>
      </p:sp>
      <p:sp>
        <p:nvSpPr>
          <p:cNvPr id="16" name="Google Shape;16;p3"/>
          <p:cNvSpPr txBox="1"/>
          <p:nvPr>
            <p:ph idx="4" type="title"/>
          </p:nvPr>
        </p:nvSpPr>
        <p:spPr>
          <a:xfrm>
            <a:off x="4696225" y="3037257"/>
            <a:ext cx="5311200" cy="909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7" name="Google Shape;17;p3"/>
          <p:cNvSpPr txBox="1"/>
          <p:nvPr>
            <p:ph idx="5" type="subTitle"/>
          </p:nvPr>
        </p:nvSpPr>
        <p:spPr>
          <a:xfrm>
            <a:off x="4696224" y="5289986"/>
            <a:ext cx="3367200" cy="77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/>
        </p:txBody>
      </p:sp>
      <p:sp>
        <p:nvSpPr>
          <p:cNvPr id="18" name="Google Shape;18;p3"/>
          <p:cNvSpPr txBox="1"/>
          <p:nvPr>
            <p:ph idx="6" type="title"/>
          </p:nvPr>
        </p:nvSpPr>
        <p:spPr>
          <a:xfrm>
            <a:off x="4696225" y="4540245"/>
            <a:ext cx="5311200" cy="909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9" name="Google Shape;19;p3"/>
          <p:cNvSpPr txBox="1"/>
          <p:nvPr>
            <p:ph hasCustomPrompt="1" idx="7" type="title"/>
          </p:nvPr>
        </p:nvSpPr>
        <p:spPr>
          <a:xfrm>
            <a:off x="3372225" y="2024367"/>
            <a:ext cx="1258800" cy="84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1" sz="2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t>xx%</a:t>
            </a:r>
          </a:p>
        </p:txBody>
      </p:sp>
      <p:sp>
        <p:nvSpPr>
          <p:cNvPr id="20" name="Google Shape;20;p3"/>
          <p:cNvSpPr txBox="1"/>
          <p:nvPr>
            <p:ph hasCustomPrompt="1" idx="8" type="title"/>
          </p:nvPr>
        </p:nvSpPr>
        <p:spPr>
          <a:xfrm>
            <a:off x="3372225" y="3527333"/>
            <a:ext cx="1258800" cy="84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1" sz="2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t>xx%</a:t>
            </a:r>
          </a:p>
        </p:txBody>
      </p:sp>
      <p:sp>
        <p:nvSpPr>
          <p:cNvPr id="21" name="Google Shape;21;p3"/>
          <p:cNvSpPr txBox="1"/>
          <p:nvPr>
            <p:ph hasCustomPrompt="1" idx="9" type="title"/>
          </p:nvPr>
        </p:nvSpPr>
        <p:spPr>
          <a:xfrm>
            <a:off x="3372225" y="5030300"/>
            <a:ext cx="1258800" cy="84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1" sz="2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ubtitle with cyan frame">
  <p:cSld name="CUSTOM_1_1_1">
    <p:bg>
      <p:bgPr>
        <a:solidFill>
          <a:srgbClr val="FFFFFF"/>
        </a:solid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1"/>
          <p:cNvSpPr txBox="1"/>
          <p:nvPr>
            <p:ph type="title"/>
          </p:nvPr>
        </p:nvSpPr>
        <p:spPr>
          <a:xfrm>
            <a:off x="626079" y="1307013"/>
            <a:ext cx="3571500" cy="770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96" name="Google Shape;96;p21"/>
          <p:cNvSpPr txBox="1"/>
          <p:nvPr>
            <p:ph idx="1" type="subTitle"/>
          </p:nvPr>
        </p:nvSpPr>
        <p:spPr>
          <a:xfrm>
            <a:off x="626079" y="3015333"/>
            <a:ext cx="3606600" cy="258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97" name="Google Shape;97;p21"/>
          <p:cNvSpPr txBox="1"/>
          <p:nvPr>
            <p:ph idx="2" type="subTitle"/>
          </p:nvPr>
        </p:nvSpPr>
        <p:spPr>
          <a:xfrm>
            <a:off x="5079304" y="3015333"/>
            <a:ext cx="3606600" cy="258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yan frame 1">
  <p:cSld name="CUSTOM_1_1_1_1">
    <p:bg>
      <p:bgPr>
        <a:solidFill>
          <a:srgbClr val="FFFFFF"/>
        </a:solid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yan with title and text ">
  <p:cSld name="CUSTOM_2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3"/>
          <p:cNvSpPr txBox="1"/>
          <p:nvPr>
            <p:ph type="title"/>
          </p:nvPr>
        </p:nvSpPr>
        <p:spPr>
          <a:xfrm>
            <a:off x="4696275" y="2300600"/>
            <a:ext cx="3055500" cy="148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01" name="Google Shape;101;p23"/>
          <p:cNvSpPr txBox="1"/>
          <p:nvPr>
            <p:ph idx="1" type="subTitle"/>
          </p:nvPr>
        </p:nvSpPr>
        <p:spPr>
          <a:xfrm>
            <a:off x="4696275" y="3786600"/>
            <a:ext cx="2770200" cy="77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66666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yan with title and text  1">
  <p:cSld name="CUSTOM_2_1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4"/>
          <p:cNvSpPr txBox="1"/>
          <p:nvPr>
            <p:ph type="title"/>
          </p:nvPr>
        </p:nvSpPr>
        <p:spPr>
          <a:xfrm>
            <a:off x="1630100" y="2300600"/>
            <a:ext cx="3055500" cy="148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04" name="Google Shape;104;p24"/>
          <p:cNvSpPr txBox="1"/>
          <p:nvPr>
            <p:ph idx="1" type="subTitle"/>
          </p:nvPr>
        </p:nvSpPr>
        <p:spPr>
          <a:xfrm>
            <a:off x="1915400" y="3786600"/>
            <a:ext cx="2770200" cy="77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666666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yan with title and text">
  <p:cSld name="CUSTOM_7">
    <p:bg>
      <p:bgPr>
        <a:solidFill>
          <a:srgbClr val="D2D700"/>
        </a:solid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5"/>
          <p:cNvSpPr txBox="1"/>
          <p:nvPr>
            <p:ph type="title"/>
          </p:nvPr>
        </p:nvSpPr>
        <p:spPr>
          <a:xfrm>
            <a:off x="2675900" y="1626713"/>
            <a:ext cx="3926100" cy="64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07" name="Google Shape;107;p25"/>
          <p:cNvSpPr txBox="1"/>
          <p:nvPr>
            <p:ph idx="1" type="subTitle"/>
          </p:nvPr>
        </p:nvSpPr>
        <p:spPr>
          <a:xfrm>
            <a:off x="2675901" y="3397000"/>
            <a:ext cx="3136200" cy="258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with frame ">
  <p:cSld name="BLANK_1_1_1">
    <p:bg>
      <p:bgPr>
        <a:noFill/>
      </p:bgPr>
    </p:bg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6"/>
          <p:cNvSpPr txBox="1"/>
          <p:nvPr>
            <p:ph type="title"/>
          </p:nvPr>
        </p:nvSpPr>
        <p:spPr>
          <a:xfrm>
            <a:off x="783525" y="2317400"/>
            <a:ext cx="2545800" cy="222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with frame  1">
  <p:cSld name="BLANK_1_1_1_1">
    <p:bg>
      <p:bgPr>
        <a:solidFill>
          <a:srgbClr val="85B016"/>
        </a:solid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7"/>
          <p:cNvSpPr/>
          <p:nvPr/>
        </p:nvSpPr>
        <p:spPr>
          <a:xfrm>
            <a:off x="406950" y="555000"/>
            <a:ext cx="8330100" cy="574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27"/>
          <p:cNvSpPr txBox="1"/>
          <p:nvPr>
            <p:ph type="title"/>
          </p:nvPr>
        </p:nvSpPr>
        <p:spPr>
          <a:xfrm>
            <a:off x="783525" y="828667"/>
            <a:ext cx="7618200" cy="52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ubtitle">
  <p:cSld name="SECTION_HEADER_2">
    <p:bg>
      <p:bgPr>
        <a:solidFill>
          <a:srgbClr val="FFFFFF"/>
        </a:solidFill>
      </p:bgPr>
    </p:bg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 txBox="1"/>
          <p:nvPr>
            <p:ph type="title"/>
          </p:nvPr>
        </p:nvSpPr>
        <p:spPr>
          <a:xfrm>
            <a:off x="956271" y="253267"/>
            <a:ext cx="5311200" cy="148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4" name="Google Shape;24;p4"/>
          <p:cNvSpPr txBox="1"/>
          <p:nvPr>
            <p:ph idx="1" type="subTitle"/>
          </p:nvPr>
        </p:nvSpPr>
        <p:spPr>
          <a:xfrm>
            <a:off x="954225" y="2279300"/>
            <a:ext cx="3367200" cy="330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Content 1 1">
  <p:cSld name="SECTION_HEADER_2_1">
    <p:bg>
      <p:bgPr>
        <a:solidFill>
          <a:srgbClr val="FFFFFF"/>
        </a:solidFill>
      </p:bgPr>
    </p:bg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/>
          <p:nvPr>
            <p:ph type="title"/>
          </p:nvPr>
        </p:nvSpPr>
        <p:spPr>
          <a:xfrm>
            <a:off x="956273" y="4626067"/>
            <a:ext cx="3483000" cy="148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ubtitle">
  <p:cSld name="SECTION_HEADER_1">
    <p:bg>
      <p:bgPr>
        <a:solidFill>
          <a:srgbClr val="FFFFFF"/>
        </a:solidFill>
      </p:bgPr>
    </p:bg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/>
          <p:nvPr>
            <p:ph type="title"/>
          </p:nvPr>
        </p:nvSpPr>
        <p:spPr>
          <a:xfrm>
            <a:off x="570047" y="1325200"/>
            <a:ext cx="3055500" cy="148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9" name="Google Shape;29;p6"/>
          <p:cNvSpPr txBox="1"/>
          <p:nvPr>
            <p:ph idx="1" type="subTitle"/>
          </p:nvPr>
        </p:nvSpPr>
        <p:spPr>
          <a:xfrm>
            <a:off x="614775" y="3419700"/>
            <a:ext cx="2920800" cy="77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cxnSp>
        <p:nvCxnSpPr>
          <p:cNvPr id="30" name="Google Shape;30;p6"/>
          <p:cNvCxnSpPr/>
          <p:nvPr/>
        </p:nvCxnSpPr>
        <p:spPr>
          <a:xfrm>
            <a:off x="678525" y="2747433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87EAD9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slide">
  <p:cSld name="CUSTOM">
    <p:bg>
      <p:bgPr>
        <a:solidFill>
          <a:srgbClr val="FFFFFF"/>
        </a:solidFill>
      </p:bgPr>
    </p:bg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>
            <p:ph idx="1" type="subTitle"/>
          </p:nvPr>
        </p:nvSpPr>
        <p:spPr>
          <a:xfrm>
            <a:off x="1894475" y="1578800"/>
            <a:ext cx="5397600" cy="280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30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/>
        </p:txBody>
      </p:sp>
      <p:sp>
        <p:nvSpPr>
          <p:cNvPr id="33" name="Google Shape;33;p7"/>
          <p:cNvSpPr txBox="1"/>
          <p:nvPr>
            <p:ph idx="2" type="subTitle"/>
          </p:nvPr>
        </p:nvSpPr>
        <p:spPr>
          <a:xfrm>
            <a:off x="1894475" y="4046067"/>
            <a:ext cx="2920800" cy="77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body slide" type="tx">
  <p:cSld name="TITLE_AND_BODY">
    <p:bg>
      <p:bgPr>
        <a:solidFill>
          <a:srgbClr val="FFFFFF"/>
        </a:solid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/>
          <p:nvPr>
            <p:ph type="title"/>
          </p:nvPr>
        </p:nvSpPr>
        <p:spPr>
          <a:xfrm>
            <a:off x="0" y="288300"/>
            <a:ext cx="9144000" cy="121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b="1" sz="2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9pPr>
          </a:lstStyle>
          <a:p/>
        </p:txBody>
      </p:sp>
      <p:sp>
        <p:nvSpPr>
          <p:cNvPr id="36" name="Google Shape;36;p8"/>
          <p:cNvSpPr txBox="1"/>
          <p:nvPr>
            <p:ph idx="1" type="body"/>
          </p:nvPr>
        </p:nvSpPr>
        <p:spPr>
          <a:xfrm>
            <a:off x="1636869" y="2539900"/>
            <a:ext cx="5877000" cy="333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11150" lvl="2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indent="-311150" lvl="3" marL="18288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indent="-304800" lvl="4" marL="22860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298450" lvl="6" marL="3200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2100" lvl="8" marL="41148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design 1">
  <p:cSld name="TITLE_AND_BODY_2">
    <p:bg>
      <p:bgPr>
        <a:solidFill>
          <a:srgbClr val="FFFFFF"/>
        </a:solid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 txBox="1"/>
          <p:nvPr>
            <p:ph type="title"/>
          </p:nvPr>
        </p:nvSpPr>
        <p:spPr>
          <a:xfrm>
            <a:off x="0" y="288300"/>
            <a:ext cx="9144000" cy="121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b="1" sz="2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ubtitle">
  <p:cSld name="TITLE_AND_BODY_1">
    <p:bg>
      <p:bgPr>
        <a:solidFill>
          <a:srgbClr val="FFFFFF"/>
        </a:solidFill>
      </p:bgPr>
    </p:bg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0"/>
          <p:cNvSpPr txBox="1"/>
          <p:nvPr>
            <p:ph type="title"/>
          </p:nvPr>
        </p:nvSpPr>
        <p:spPr>
          <a:xfrm>
            <a:off x="4598900" y="1030800"/>
            <a:ext cx="3888000" cy="1608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41" name="Google Shape;41;p10"/>
          <p:cNvSpPr txBox="1"/>
          <p:nvPr>
            <p:ph idx="1" type="subTitle"/>
          </p:nvPr>
        </p:nvSpPr>
        <p:spPr>
          <a:xfrm>
            <a:off x="4598900" y="3957606"/>
            <a:ext cx="2920800" cy="77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7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noFill/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1068100" y="1244600"/>
            <a:ext cx="70473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 b="1" sz="2400"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1068100" y="2260600"/>
            <a:ext cx="7047300" cy="33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●"/>
              <a:defRPr>
                <a:solidFill>
                  <a:srgbClr val="999999"/>
                </a:solidFill>
              </a:defRPr>
            </a:lvl1pPr>
            <a:lvl2pPr indent="-3175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○"/>
              <a:defRPr>
                <a:solidFill>
                  <a:srgbClr val="999999"/>
                </a:solidFill>
              </a:defRPr>
            </a:lvl2pPr>
            <a:lvl3pPr indent="-31115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Char char="■"/>
              <a:defRPr sz="1300">
                <a:solidFill>
                  <a:srgbClr val="999999"/>
                </a:solidFill>
              </a:defRPr>
            </a:lvl3pPr>
            <a:lvl4pPr indent="-31115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Char char="●"/>
              <a:defRPr sz="1300">
                <a:solidFill>
                  <a:srgbClr val="999999"/>
                </a:solidFill>
              </a:defRPr>
            </a:lvl4pPr>
            <a:lvl5pPr indent="-3048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Char char="○"/>
              <a:defRPr sz="1200">
                <a:solidFill>
                  <a:srgbClr val="999999"/>
                </a:solidFill>
              </a:defRPr>
            </a:lvl5pPr>
            <a:lvl6pPr indent="-3048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Char char="■"/>
              <a:defRPr sz="1200">
                <a:solidFill>
                  <a:srgbClr val="999999"/>
                </a:solidFill>
              </a:defRPr>
            </a:lvl6pPr>
            <a:lvl7pPr indent="-29845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100"/>
              <a:buChar char="●"/>
              <a:defRPr sz="1100">
                <a:solidFill>
                  <a:srgbClr val="999999"/>
                </a:solidFill>
              </a:defRPr>
            </a:lvl7pPr>
            <a:lvl8pPr indent="-29845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100"/>
              <a:buChar char="○"/>
              <a:defRPr sz="1100">
                <a:solidFill>
                  <a:srgbClr val="999999"/>
                </a:solidFill>
              </a:defRPr>
            </a:lvl8pPr>
            <a:lvl9pPr indent="-2921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png"/><Relationship Id="rId4" Type="http://schemas.openxmlformats.org/officeDocument/2006/relationships/hyperlink" Target="https://thispersondoesnotexist.com/" TargetMode="Externa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4.png"/><Relationship Id="rId6" Type="http://schemas.openxmlformats.org/officeDocument/2006/relationships/image" Target="../media/image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www.linkedin.com/in/nachomadrid/" TargetMode="External"/><Relationship Id="rId4" Type="http://schemas.openxmlformats.org/officeDocument/2006/relationships/hyperlink" Target="https://www.linkedin.com/in/nachomadrid/" TargetMode="External"/><Relationship Id="rId5" Type="http://schemas.openxmlformats.org/officeDocument/2006/relationships/hyperlink" Target="https://twitter.com/nachomadrid_UX" TargetMode="External"/><Relationship Id="rId6" Type="http://schemas.openxmlformats.org/officeDocument/2006/relationships/hyperlink" Target="https://www.nachomadrid.com/" TargetMode="External"/><Relationship Id="rId7" Type="http://schemas.openxmlformats.org/officeDocument/2006/relationships/image" Target="../media/image5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6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5.png"/><Relationship Id="rId4" Type="http://schemas.openxmlformats.org/officeDocument/2006/relationships/image" Target="../media/image3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7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9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1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0.png"/><Relationship Id="rId4" Type="http://schemas.openxmlformats.org/officeDocument/2006/relationships/image" Target="../media/image30.png"/><Relationship Id="rId5" Type="http://schemas.openxmlformats.org/officeDocument/2006/relationships/image" Target="../media/image47.png"/><Relationship Id="rId6" Type="http://schemas.openxmlformats.org/officeDocument/2006/relationships/image" Target="../media/image28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2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7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5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5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9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8.png"/><Relationship Id="rId4" Type="http://schemas.openxmlformats.org/officeDocument/2006/relationships/image" Target="../media/image42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36.png"/><Relationship Id="rId4" Type="http://schemas.openxmlformats.org/officeDocument/2006/relationships/image" Target="../media/image40.png"/><Relationship Id="rId5" Type="http://schemas.openxmlformats.org/officeDocument/2006/relationships/image" Target="../media/image30.png"/><Relationship Id="rId6" Type="http://schemas.openxmlformats.org/officeDocument/2006/relationships/image" Target="../media/image47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4.png"/><Relationship Id="rId4" Type="http://schemas.openxmlformats.org/officeDocument/2006/relationships/hyperlink" Target="https://support.microsoft.com/es-es/office/mejorar-la-accesibilidad-con-el-comprobador-de-accesibilidad-a16f6de0-2f39-4a2b-8bd8-5ad801426c7f#:~:text=Uso%20del%20Comprobador%20de%20accesibilidad,-En%20la%20cinta&amp;text=En%20Word%2C%20Excel%20y%20PowerPoint,%2C%20seleccione%20opciones%20%3E%20comprobar%20accesibilidad." TargetMode="Externa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0.png"/><Relationship Id="rId4" Type="http://schemas.openxmlformats.org/officeDocument/2006/relationships/image" Target="../media/image30.png"/><Relationship Id="rId5" Type="http://schemas.openxmlformats.org/officeDocument/2006/relationships/image" Target="../media/image47.png"/><Relationship Id="rId6" Type="http://schemas.openxmlformats.org/officeDocument/2006/relationships/image" Target="../media/image28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0.png"/><Relationship Id="rId4" Type="http://schemas.openxmlformats.org/officeDocument/2006/relationships/image" Target="../media/image58.png"/><Relationship Id="rId9" Type="http://schemas.openxmlformats.org/officeDocument/2006/relationships/hyperlink" Target="https://educacion.once.es/documentacion-1/accesibilidad/Guia-Accesibilidad-Documentacion-Digital.pdf/download" TargetMode="External"/><Relationship Id="rId5" Type="http://schemas.openxmlformats.org/officeDocument/2006/relationships/image" Target="../media/image54.png"/><Relationship Id="rId6" Type="http://schemas.openxmlformats.org/officeDocument/2006/relationships/hyperlink" Target="https://descargas.uned.es/publico/pdf/unidis/Capitulo_IV_Accesibilidad_PDF.pdf" TargetMode="External"/><Relationship Id="rId7" Type="http://schemas.openxmlformats.org/officeDocument/2006/relationships/hyperlink" Target="https://administracionelectronica.gob.es/pae_Home/pae_Estrategias/pae_Accesibilidad/pae_documentacion/pae_eInclusion_Accesibilidad_de_PDF" TargetMode="External"/><Relationship Id="rId8" Type="http://schemas.openxmlformats.org/officeDocument/2006/relationships/hyperlink" Target="http://www.esvial.org/wp-content/files/ESVIAL.LibroDigital_es_2015.pdf" TargetMode="Externa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3.png"/><Relationship Id="rId4" Type="http://schemas.openxmlformats.org/officeDocument/2006/relationships/image" Target="../media/image64.png"/><Relationship Id="rId5" Type="http://schemas.openxmlformats.org/officeDocument/2006/relationships/image" Target="../media/image49.png"/><Relationship Id="rId6" Type="http://schemas.openxmlformats.org/officeDocument/2006/relationships/image" Target="../media/image63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67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51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56.png"/><Relationship Id="rId4" Type="http://schemas.openxmlformats.org/officeDocument/2006/relationships/image" Target="../media/image48.png"/><Relationship Id="rId5" Type="http://schemas.openxmlformats.org/officeDocument/2006/relationships/image" Target="../media/image52.png"/><Relationship Id="rId6" Type="http://schemas.openxmlformats.org/officeDocument/2006/relationships/image" Target="../media/image62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24.png"/><Relationship Id="rId4" Type="http://schemas.openxmlformats.org/officeDocument/2006/relationships/image" Target="../media/image55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57.png"/><Relationship Id="rId4" Type="http://schemas.openxmlformats.org/officeDocument/2006/relationships/image" Target="../media/image60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65.png"/><Relationship Id="rId4" Type="http://schemas.openxmlformats.org/officeDocument/2006/relationships/image" Target="../media/image6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59.png"/><Relationship Id="rId4" Type="http://schemas.openxmlformats.org/officeDocument/2006/relationships/image" Target="../media/image68.png"/><Relationship Id="rId9" Type="http://schemas.openxmlformats.org/officeDocument/2006/relationships/image" Target="../media/image77.png"/><Relationship Id="rId5" Type="http://schemas.openxmlformats.org/officeDocument/2006/relationships/image" Target="../media/image66.png"/><Relationship Id="rId6" Type="http://schemas.openxmlformats.org/officeDocument/2006/relationships/image" Target="../media/image73.png"/><Relationship Id="rId7" Type="http://schemas.openxmlformats.org/officeDocument/2006/relationships/image" Target="../media/image69.png"/><Relationship Id="rId8" Type="http://schemas.openxmlformats.org/officeDocument/2006/relationships/image" Target="../media/image71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1.xml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78.png"/><Relationship Id="rId4" Type="http://schemas.openxmlformats.org/officeDocument/2006/relationships/image" Target="../media/image70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76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4.xml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74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80.jpg"/><Relationship Id="rId4" Type="http://schemas.openxmlformats.org/officeDocument/2006/relationships/image" Target="../media/image72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75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8.xml"/><Relationship Id="rId3" Type="http://schemas.openxmlformats.org/officeDocument/2006/relationships/hyperlink" Target="https://sede.educacion.gob.es/publiventa/tecnologias-educativas-accesibles-guia-de-recursos/discapacidad-tecnologias-de-la-informacion-y-de-las-comunicaciones-estudiantes/20587" TargetMode="External"/><Relationship Id="rId4" Type="http://schemas.openxmlformats.org/officeDocument/2006/relationships/hyperlink" Target="https://sede.educacion.gob.es/publiventa/tecnologias-educativas-accesibles-guia-de-recursos/discapacidad-tecnologias-de-la-informacion-y-de-las-comunicaciones-estudiantes/20587" TargetMode="External"/><Relationship Id="rId9" Type="http://schemas.openxmlformats.org/officeDocument/2006/relationships/hyperlink" Target="https://educacion.once.es/documentacion-1/accesibilidad/Guia-Accesibilidad-Documentacion-Digital.pdf/download" TargetMode="External"/><Relationship Id="rId5" Type="http://schemas.openxmlformats.org/officeDocument/2006/relationships/hyperlink" Target="https://www.crue.org/publicacion/formacion-curricular-en-diseno-para-todas-las-personas/" TargetMode="External"/><Relationship Id="rId6" Type="http://schemas.openxmlformats.org/officeDocument/2006/relationships/hyperlink" Target="https://www.crue.org/publicacion/formacion-curricular-en-diseno-para-todas-las-personas/" TargetMode="External"/><Relationship Id="rId7" Type="http://schemas.openxmlformats.org/officeDocument/2006/relationships/hyperlink" Target="https://www.nachomadrid.com/2020/05/guia-accesibilidad-web-color/" TargetMode="External"/><Relationship Id="rId8" Type="http://schemas.openxmlformats.org/officeDocument/2006/relationships/hyperlink" Target="https://biblioteca.fundaciononce.es/publicaciones/colecciones-propias/coleccion-accesibilidad/inclusion-de-la-accesibilidad-universal-en" TargetMode="External"/><Relationship Id="rId11" Type="http://schemas.openxmlformats.org/officeDocument/2006/relationships/hyperlink" Target="https://www.une.org/encuentra-tu-norma/busca-tu-norma/norma?c=N0032787" TargetMode="External"/><Relationship Id="rId10" Type="http://schemas.openxmlformats.org/officeDocument/2006/relationships/hyperlink" Target="https://www.une.org/encuentra-tu-norma/busca-tu-norma/norma/?c=N0049426" TargetMode="External"/><Relationship Id="rId13" Type="http://schemas.openxmlformats.org/officeDocument/2006/relationships/hyperlink" Target="https://www.w3.org/WAI/standards-guidelines/wcag/glance/es" TargetMode="External"/><Relationship Id="rId12" Type="http://schemas.openxmlformats.org/officeDocument/2006/relationships/hyperlink" Target="https://www.w3.org/WAI/standards-guidelines/wcag/glance/es" TargetMode="External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9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0.xml"/><Relationship Id="rId3" Type="http://schemas.openxmlformats.org/officeDocument/2006/relationships/hyperlink" Target="http://slidesgo.com/" TargetMode="External"/><Relationship Id="rId4" Type="http://schemas.openxmlformats.org/officeDocument/2006/relationships/hyperlink" Target="https://www.flaticon.com/" TargetMode="External"/><Relationship Id="rId5" Type="http://schemas.openxmlformats.org/officeDocument/2006/relationships/hyperlink" Target="https://www.freepik.com/" TargetMode="External"/><Relationship Id="rId6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9.jpg"/><Relationship Id="rId4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8"/>
          <p:cNvSpPr/>
          <p:nvPr/>
        </p:nvSpPr>
        <p:spPr>
          <a:xfrm>
            <a:off x="676300" y="428275"/>
            <a:ext cx="5173500" cy="5908800"/>
          </a:xfrm>
          <a:prstGeom prst="rect">
            <a:avLst/>
          </a:prstGeom>
          <a:solidFill>
            <a:srgbClr val="93C0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118" name="Google Shape;118;p28"/>
          <p:cNvSpPr txBox="1"/>
          <p:nvPr/>
        </p:nvSpPr>
        <p:spPr>
          <a:xfrm>
            <a:off x="891800" y="1681175"/>
            <a:ext cx="5475600" cy="2469600"/>
          </a:xfrm>
          <a:prstGeom prst="rect">
            <a:avLst/>
          </a:prstGeom>
          <a:noFill/>
          <a:ln cap="flat" cmpd="sng" w="38100">
            <a:solidFill>
              <a:srgbClr val="5353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269999" marR="53368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200">
                <a:solidFill>
                  <a:srgbClr val="434343"/>
                </a:solidFill>
              </a:rPr>
              <a:t>Estrategias para el diseño de materiales y recursos de aprendizaje accesibles</a:t>
            </a:r>
            <a:endParaRPr b="1" sz="3200">
              <a:solidFill>
                <a:srgbClr val="434343"/>
              </a:solidFill>
            </a:endParaRPr>
          </a:p>
        </p:txBody>
      </p:sp>
      <p:sp>
        <p:nvSpPr>
          <p:cNvPr id="119" name="Google Shape;119;p28"/>
          <p:cNvSpPr txBox="1"/>
          <p:nvPr/>
        </p:nvSpPr>
        <p:spPr>
          <a:xfrm>
            <a:off x="1107400" y="4342650"/>
            <a:ext cx="4327800" cy="87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rgbClr val="FFFFFF"/>
                </a:solidFill>
              </a:rPr>
              <a:t>Ponente: Nacho Madrid</a:t>
            </a:r>
            <a:endParaRPr sz="18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Conductora</a:t>
            </a:r>
            <a:r>
              <a:rPr lang="es">
                <a:solidFill>
                  <a:srgbClr val="FFFFFF"/>
                </a:solidFill>
              </a:rPr>
              <a:t>: María Sánchez (Innovación UNIA)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Fecha: 30/11/2020 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20" name="Google Shape;120;p28"/>
          <p:cNvSpPr txBox="1"/>
          <p:nvPr/>
        </p:nvSpPr>
        <p:spPr>
          <a:xfrm>
            <a:off x="822844" y="918740"/>
            <a:ext cx="5475600" cy="87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rgbClr val="434343"/>
                </a:solidFill>
                <a:highlight>
                  <a:srgbClr val="FFFFFF"/>
                </a:highlight>
              </a:rPr>
              <a:t>#WEBINARSUNIA</a:t>
            </a:r>
            <a:endParaRPr sz="1800">
              <a:solidFill>
                <a:srgbClr val="434343"/>
              </a:solidFill>
              <a:highlight>
                <a:srgbClr val="FFFFFF"/>
              </a:highlight>
            </a:endParaRPr>
          </a:p>
        </p:txBody>
      </p:sp>
      <p:pic>
        <p:nvPicPr>
          <p:cNvPr id="121" name="Google Shape;121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6300" y="6403123"/>
            <a:ext cx="668151" cy="2337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8"/>
          <p:cNvSpPr txBox="1"/>
          <p:nvPr/>
        </p:nvSpPr>
        <p:spPr>
          <a:xfrm>
            <a:off x="1107791" y="5462347"/>
            <a:ext cx="4265100" cy="87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434343"/>
                </a:solidFill>
              </a:rPr>
              <a:t>Webinars sobre e-learning, innovación y competencias digitales. Plan de formación, apoyo y reconocimiento al profesorado 2020-21</a:t>
            </a:r>
            <a:endParaRPr sz="1000">
              <a:solidFill>
                <a:srgbClr val="434343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434343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900">
                <a:solidFill>
                  <a:srgbClr val="434343"/>
                </a:solidFill>
              </a:rPr>
              <a:t>Área de Innovación (@uniainnova)/ Vicerrectorado de Innovación Docente y Digitalización. Universidad Internacional de Andalucía</a:t>
            </a:r>
            <a:endParaRPr sz="900">
              <a:solidFill>
                <a:srgbClr val="434343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34343"/>
              </a:solidFill>
            </a:endParaRPr>
          </a:p>
        </p:txBody>
      </p:sp>
      <p:pic>
        <p:nvPicPr>
          <p:cNvPr id="123" name="Google Shape;123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22225" y="5213688"/>
            <a:ext cx="1375425" cy="1375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7"/>
          <p:cNvSpPr/>
          <p:nvPr/>
        </p:nvSpPr>
        <p:spPr>
          <a:xfrm>
            <a:off x="406950" y="469600"/>
            <a:ext cx="4287900" cy="5748000"/>
          </a:xfrm>
          <a:prstGeom prst="rect">
            <a:avLst/>
          </a:prstGeom>
          <a:noFill/>
          <a:ln cap="flat" cmpd="sng" w="3810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20" name="Google Shape;220;p37"/>
          <p:cNvCxnSpPr/>
          <p:nvPr/>
        </p:nvCxnSpPr>
        <p:spPr>
          <a:xfrm>
            <a:off x="2203050" y="21299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21" name="Google Shape;221;p37"/>
          <p:cNvSpPr txBox="1"/>
          <p:nvPr>
            <p:ph type="title"/>
          </p:nvPr>
        </p:nvSpPr>
        <p:spPr>
          <a:xfrm>
            <a:off x="737850" y="1307013"/>
            <a:ext cx="3571500" cy="770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/>
              <a:t>Accesibilidad digital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222" name="Google Shape;222;p37"/>
          <p:cNvSpPr txBox="1"/>
          <p:nvPr>
            <p:ph idx="1" type="subTitle"/>
          </p:nvPr>
        </p:nvSpPr>
        <p:spPr>
          <a:xfrm>
            <a:off x="737850" y="2305629"/>
            <a:ext cx="3671100" cy="179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rgbClr val="767676"/>
                </a:solidFill>
              </a:rPr>
              <a:t>La accesibilidad digital trata de asegurar que los ordenadores, la web, los contenidos digitales, etc. pueden ser usados por todo tipo de personas independientemente de sus capacidades.</a:t>
            </a:r>
            <a:endParaRPr sz="1600">
              <a:solidFill>
                <a:srgbClr val="76767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76767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767676"/>
              </a:solidFill>
            </a:endParaRPr>
          </a:p>
        </p:txBody>
      </p:sp>
      <p:pic>
        <p:nvPicPr>
          <p:cNvPr id="223" name="Google Shape;22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7250" y="0"/>
            <a:ext cx="457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37"/>
          <p:cNvSpPr txBox="1"/>
          <p:nvPr/>
        </p:nvSpPr>
        <p:spPr>
          <a:xfrm>
            <a:off x="705900" y="4850375"/>
            <a:ext cx="3735000" cy="54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s"/>
              <a:t>La tecnología y recursos accesibles benefician a cualquier persona, aunque especialmente a las personas con algún tipo de discapacidad y personas mayores.</a:t>
            </a:r>
            <a:endParaRPr i="1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8"/>
          <p:cNvSpPr/>
          <p:nvPr/>
        </p:nvSpPr>
        <p:spPr>
          <a:xfrm>
            <a:off x="406950" y="469600"/>
            <a:ext cx="4287900" cy="5748000"/>
          </a:xfrm>
          <a:prstGeom prst="rect">
            <a:avLst/>
          </a:prstGeom>
          <a:noFill/>
          <a:ln cap="flat" cmpd="sng" w="3810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30" name="Google Shape;230;p38"/>
          <p:cNvCxnSpPr/>
          <p:nvPr/>
        </p:nvCxnSpPr>
        <p:spPr>
          <a:xfrm>
            <a:off x="2203050" y="21299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31" name="Google Shape;231;p38"/>
          <p:cNvSpPr txBox="1"/>
          <p:nvPr>
            <p:ph type="title"/>
          </p:nvPr>
        </p:nvSpPr>
        <p:spPr>
          <a:xfrm>
            <a:off x="737850" y="1307013"/>
            <a:ext cx="3571500" cy="770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/>
              <a:t>Diseño Universal de Aprendizaje (DUA)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232" name="Google Shape;232;p38"/>
          <p:cNvSpPr txBox="1"/>
          <p:nvPr>
            <p:ph idx="1" type="subTitle"/>
          </p:nvPr>
        </p:nvSpPr>
        <p:spPr>
          <a:xfrm>
            <a:off x="737850" y="2305633"/>
            <a:ext cx="3671100" cy="329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rgbClr val="767676"/>
                </a:solidFill>
              </a:rPr>
              <a:t>Trata de aplicar los principios de diseño para todas las personas al ámbito educativo, incidiendo sobre el diseño del currículo.</a:t>
            </a:r>
            <a:endParaRPr sz="1600">
              <a:solidFill>
                <a:srgbClr val="76767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76767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767676"/>
              </a:solidFill>
            </a:endParaRPr>
          </a:p>
        </p:txBody>
      </p:sp>
      <p:pic>
        <p:nvPicPr>
          <p:cNvPr id="233" name="Google Shape;233;p38"/>
          <p:cNvPicPr preferRelativeResize="0"/>
          <p:nvPr/>
        </p:nvPicPr>
        <p:blipFill rotWithShape="1">
          <a:blip r:embed="rId3">
            <a:alphaModFix/>
          </a:blip>
          <a:srcRect b="0" l="26542" r="30838" t="0"/>
          <a:stretch/>
        </p:blipFill>
        <p:spPr>
          <a:xfrm>
            <a:off x="4828202" y="0"/>
            <a:ext cx="43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38"/>
          <p:cNvSpPr txBox="1"/>
          <p:nvPr/>
        </p:nvSpPr>
        <p:spPr>
          <a:xfrm>
            <a:off x="705900" y="4850375"/>
            <a:ext cx="3735000" cy="54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s"/>
              <a:t>Hay diferentes capacidades no solo para el acceso y manejo de los productos, servicios y el entorno, sino también para el acceso a la información, la motivación y el aprendizaje.</a:t>
            </a:r>
            <a:endParaRPr i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9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39"/>
          <p:cNvSpPr txBox="1"/>
          <p:nvPr>
            <p:ph type="title"/>
          </p:nvPr>
        </p:nvSpPr>
        <p:spPr>
          <a:xfrm>
            <a:off x="0" y="288300"/>
            <a:ext cx="9144000" cy="121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El Diseño Universal de Aprendizaje (DUA)</a:t>
            </a:r>
            <a:endParaRPr sz="2400">
              <a:solidFill>
                <a:srgbClr val="434343"/>
              </a:solidFill>
            </a:endParaRPr>
          </a:p>
        </p:txBody>
      </p:sp>
      <p:sp>
        <p:nvSpPr>
          <p:cNvPr id="241" name="Google Shape;241;p39"/>
          <p:cNvSpPr txBox="1"/>
          <p:nvPr/>
        </p:nvSpPr>
        <p:spPr>
          <a:xfrm>
            <a:off x="837275" y="3607458"/>
            <a:ext cx="2256900" cy="9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200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MÚLTIPLES MEDIOS DE COMPROMISO</a:t>
            </a:r>
            <a:endParaRPr b="1" sz="1200">
              <a:solidFill>
                <a:srgbClr val="666666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>
                <a:solidFill>
                  <a:srgbClr val="767676"/>
                </a:solidFill>
                <a:latin typeface="Ubuntu Light"/>
                <a:ea typeface="Ubuntu Light"/>
                <a:cs typeface="Ubuntu Light"/>
                <a:sym typeface="Ubuntu Light"/>
              </a:rPr>
              <a:t>Motivación intrínseca o extrínseca, extrovertido o introvertidos.</a:t>
            </a:r>
            <a:endParaRPr sz="1200">
              <a:solidFill>
                <a:srgbClr val="767676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rgbClr val="999999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242" name="Google Shape;242;p39"/>
          <p:cNvSpPr txBox="1"/>
          <p:nvPr/>
        </p:nvSpPr>
        <p:spPr>
          <a:xfrm>
            <a:off x="5534935" y="2526225"/>
            <a:ext cx="1902600" cy="10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200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MÚLTIPLES MEDIOS DE REPRESENTACIÓN</a:t>
            </a:r>
            <a:endParaRPr b="1" sz="1200">
              <a:solidFill>
                <a:srgbClr val="666666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>
                <a:solidFill>
                  <a:srgbClr val="767676"/>
                </a:solidFill>
                <a:latin typeface="Ubuntu Light"/>
                <a:ea typeface="Ubuntu Light"/>
                <a:cs typeface="Ubuntu Light"/>
                <a:sym typeface="Ubuntu Light"/>
              </a:rPr>
              <a:t>Texto, audio, vídeo</a:t>
            </a:r>
            <a:endParaRPr sz="1200">
              <a:solidFill>
                <a:srgbClr val="767676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>
                <a:solidFill>
                  <a:srgbClr val="767676"/>
                </a:solidFill>
                <a:latin typeface="Ubuntu Light"/>
                <a:ea typeface="Ubuntu Light"/>
                <a:cs typeface="Ubuntu Light"/>
                <a:sym typeface="Ubuntu Light"/>
              </a:rPr>
              <a:t>Braille, Lengua de signos, Pictogramas</a:t>
            </a:r>
            <a:endParaRPr sz="1200">
              <a:solidFill>
                <a:srgbClr val="767676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rgbClr val="999999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243" name="Google Shape;243;p39"/>
          <p:cNvSpPr txBox="1"/>
          <p:nvPr/>
        </p:nvSpPr>
        <p:spPr>
          <a:xfrm>
            <a:off x="5534935" y="4303025"/>
            <a:ext cx="2001900" cy="136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200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MÚLTIPLES MEDIOS DE EXPRESIÓN</a:t>
            </a:r>
            <a:endParaRPr b="1" sz="1200">
              <a:solidFill>
                <a:srgbClr val="666666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>
                <a:solidFill>
                  <a:srgbClr val="767676"/>
                </a:solidFill>
                <a:latin typeface="Ubuntu Light"/>
                <a:ea typeface="Ubuntu Light"/>
                <a:cs typeface="Ubuntu Light"/>
                <a:sym typeface="Ubuntu Light"/>
              </a:rPr>
              <a:t>Por escrito, oralmente, mediante signos, sistemas alternativos de comunicación.</a:t>
            </a:r>
            <a:endParaRPr sz="1200">
              <a:solidFill>
                <a:srgbClr val="767676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grpSp>
        <p:nvGrpSpPr>
          <p:cNvPr id="244" name="Google Shape;244;p39"/>
          <p:cNvGrpSpPr/>
          <p:nvPr/>
        </p:nvGrpSpPr>
        <p:grpSpPr>
          <a:xfrm>
            <a:off x="4132675" y="2602352"/>
            <a:ext cx="1356907" cy="1364371"/>
            <a:chOff x="4132675" y="1951813"/>
            <a:chExt cx="1356907" cy="1023304"/>
          </a:xfrm>
        </p:grpSpPr>
        <p:sp>
          <p:nvSpPr>
            <p:cNvPr id="245" name="Google Shape;245;p39"/>
            <p:cNvSpPr/>
            <p:nvPr/>
          </p:nvSpPr>
          <p:spPr>
            <a:xfrm>
              <a:off x="4188008" y="1952264"/>
              <a:ext cx="1243078" cy="1022852"/>
            </a:xfrm>
            <a:custGeom>
              <a:rect b="b" l="l" r="r" t="t"/>
              <a:pathLst>
                <a:path extrusionOk="0" h="4529" w="5504">
                  <a:moveTo>
                    <a:pt x="2759" y="1"/>
                  </a:moveTo>
                  <a:cubicBezTo>
                    <a:pt x="2058" y="1"/>
                    <a:pt x="1356" y="154"/>
                    <a:pt x="822" y="460"/>
                  </a:cubicBezTo>
                  <a:cubicBezTo>
                    <a:pt x="267" y="778"/>
                    <a:pt x="0" y="1203"/>
                    <a:pt x="22" y="1622"/>
                  </a:cubicBezTo>
                  <a:lnTo>
                    <a:pt x="22" y="2285"/>
                  </a:lnTo>
                  <a:cubicBezTo>
                    <a:pt x="22" y="2696"/>
                    <a:pt x="289" y="3100"/>
                    <a:pt x="822" y="3410"/>
                  </a:cubicBezTo>
                  <a:lnTo>
                    <a:pt x="2763" y="4528"/>
                  </a:lnTo>
                  <a:lnTo>
                    <a:pt x="4696" y="3410"/>
                  </a:lnTo>
                  <a:cubicBezTo>
                    <a:pt x="5236" y="3100"/>
                    <a:pt x="5503" y="2689"/>
                    <a:pt x="5496" y="2285"/>
                  </a:cubicBezTo>
                  <a:lnTo>
                    <a:pt x="5496" y="1578"/>
                  </a:lnTo>
                  <a:cubicBezTo>
                    <a:pt x="5496" y="1175"/>
                    <a:pt x="5229" y="771"/>
                    <a:pt x="4696" y="460"/>
                  </a:cubicBezTo>
                  <a:cubicBezTo>
                    <a:pt x="4162" y="154"/>
                    <a:pt x="3460" y="1"/>
                    <a:pt x="2759" y="1"/>
                  </a:cubicBezTo>
                  <a:close/>
                </a:path>
              </a:pathLst>
            </a:custGeom>
            <a:solidFill>
              <a:srgbClr val="93C01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" name="Google Shape;246;p39"/>
            <p:cNvSpPr/>
            <p:nvPr/>
          </p:nvSpPr>
          <p:spPr>
            <a:xfrm>
              <a:off x="4811806" y="1951813"/>
              <a:ext cx="619281" cy="1023304"/>
            </a:xfrm>
            <a:custGeom>
              <a:rect b="b" l="l" r="r" t="t"/>
              <a:pathLst>
                <a:path extrusionOk="0" h="4531" w="2742">
                  <a:moveTo>
                    <a:pt x="1" y="1"/>
                  </a:moveTo>
                  <a:lnTo>
                    <a:pt x="1" y="4530"/>
                  </a:lnTo>
                  <a:lnTo>
                    <a:pt x="1934" y="3412"/>
                  </a:lnTo>
                  <a:cubicBezTo>
                    <a:pt x="2467" y="3102"/>
                    <a:pt x="2741" y="2698"/>
                    <a:pt x="2734" y="2287"/>
                  </a:cubicBezTo>
                  <a:lnTo>
                    <a:pt x="2734" y="1580"/>
                  </a:lnTo>
                  <a:cubicBezTo>
                    <a:pt x="2734" y="1177"/>
                    <a:pt x="2467" y="773"/>
                    <a:pt x="1934" y="462"/>
                  </a:cubicBezTo>
                  <a:cubicBezTo>
                    <a:pt x="1400" y="160"/>
                    <a:pt x="700" y="1"/>
                    <a:pt x="1" y="1"/>
                  </a:cubicBezTo>
                  <a:close/>
                </a:path>
              </a:pathLst>
            </a:custGeom>
            <a:solidFill>
              <a:srgbClr val="85B0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" name="Google Shape;247;p39"/>
            <p:cNvSpPr/>
            <p:nvPr/>
          </p:nvSpPr>
          <p:spPr>
            <a:xfrm>
              <a:off x="4132675" y="1952264"/>
              <a:ext cx="1356907" cy="861599"/>
            </a:xfrm>
            <a:custGeom>
              <a:rect b="b" l="l" r="r" t="t"/>
              <a:pathLst>
                <a:path extrusionOk="0" h="3815" w="6008">
                  <a:moveTo>
                    <a:pt x="3004" y="1"/>
                  </a:moveTo>
                  <a:cubicBezTo>
                    <a:pt x="2303" y="1"/>
                    <a:pt x="1601" y="154"/>
                    <a:pt x="1067" y="460"/>
                  </a:cubicBezTo>
                  <a:cubicBezTo>
                    <a:pt x="0" y="1081"/>
                    <a:pt x="0" y="2083"/>
                    <a:pt x="1067" y="2696"/>
                  </a:cubicBezTo>
                  <a:lnTo>
                    <a:pt x="3008" y="3814"/>
                  </a:lnTo>
                  <a:lnTo>
                    <a:pt x="4941" y="2696"/>
                  </a:lnTo>
                  <a:cubicBezTo>
                    <a:pt x="6008" y="2083"/>
                    <a:pt x="6008" y="1081"/>
                    <a:pt x="4941" y="460"/>
                  </a:cubicBezTo>
                  <a:cubicBezTo>
                    <a:pt x="4407" y="154"/>
                    <a:pt x="3705" y="1"/>
                    <a:pt x="3004" y="1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" name="Google Shape;248;p39"/>
            <p:cNvSpPr/>
            <p:nvPr/>
          </p:nvSpPr>
          <p:spPr>
            <a:xfrm>
              <a:off x="4435539" y="2092062"/>
              <a:ext cx="751177" cy="433397"/>
            </a:xfrm>
            <a:custGeom>
              <a:rect b="b" l="l" r="r" t="t"/>
              <a:pathLst>
                <a:path extrusionOk="0" h="1919" w="3326">
                  <a:moveTo>
                    <a:pt x="1667" y="0"/>
                  </a:moveTo>
                  <a:cubicBezTo>
                    <a:pt x="743" y="0"/>
                    <a:pt x="1" y="433"/>
                    <a:pt x="1" y="959"/>
                  </a:cubicBezTo>
                  <a:cubicBezTo>
                    <a:pt x="1" y="1493"/>
                    <a:pt x="743" y="1919"/>
                    <a:pt x="1667" y="1919"/>
                  </a:cubicBezTo>
                  <a:cubicBezTo>
                    <a:pt x="2583" y="1919"/>
                    <a:pt x="3325" y="1493"/>
                    <a:pt x="3325" y="959"/>
                  </a:cubicBezTo>
                  <a:cubicBezTo>
                    <a:pt x="3325" y="433"/>
                    <a:pt x="2583" y="0"/>
                    <a:pt x="1667" y="0"/>
                  </a:cubicBezTo>
                  <a:close/>
                </a:path>
              </a:pathLst>
            </a:custGeom>
            <a:solidFill>
              <a:srgbClr val="D2D7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" name="Google Shape;249;p39"/>
            <p:cNvSpPr/>
            <p:nvPr/>
          </p:nvSpPr>
          <p:spPr>
            <a:xfrm>
              <a:off x="4422440" y="2092062"/>
              <a:ext cx="777376" cy="246171"/>
            </a:xfrm>
            <a:custGeom>
              <a:rect b="b" l="l" r="r" t="t"/>
              <a:pathLst>
                <a:path extrusionOk="0" h="1090" w="3442">
                  <a:moveTo>
                    <a:pt x="1721" y="0"/>
                  </a:moveTo>
                  <a:cubicBezTo>
                    <a:pt x="1294" y="0"/>
                    <a:pt x="866" y="94"/>
                    <a:pt x="542" y="281"/>
                  </a:cubicBezTo>
                  <a:cubicBezTo>
                    <a:pt x="159" y="505"/>
                    <a:pt x="1" y="808"/>
                    <a:pt x="73" y="1089"/>
                  </a:cubicBezTo>
                  <a:cubicBezTo>
                    <a:pt x="123" y="894"/>
                    <a:pt x="282" y="707"/>
                    <a:pt x="542" y="548"/>
                  </a:cubicBezTo>
                  <a:cubicBezTo>
                    <a:pt x="866" y="361"/>
                    <a:pt x="1294" y="267"/>
                    <a:pt x="1721" y="267"/>
                  </a:cubicBezTo>
                  <a:cubicBezTo>
                    <a:pt x="2148" y="267"/>
                    <a:pt x="2576" y="361"/>
                    <a:pt x="2900" y="548"/>
                  </a:cubicBezTo>
                  <a:cubicBezTo>
                    <a:pt x="3160" y="707"/>
                    <a:pt x="3319" y="894"/>
                    <a:pt x="3369" y="1089"/>
                  </a:cubicBezTo>
                  <a:cubicBezTo>
                    <a:pt x="3441" y="801"/>
                    <a:pt x="3282" y="498"/>
                    <a:pt x="2900" y="281"/>
                  </a:cubicBezTo>
                  <a:cubicBezTo>
                    <a:pt x="2576" y="94"/>
                    <a:pt x="2148" y="0"/>
                    <a:pt x="1721" y="0"/>
                  </a:cubicBezTo>
                  <a:close/>
                </a:path>
              </a:pathLst>
            </a:custGeom>
            <a:solidFill>
              <a:srgbClr val="93C01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50" name="Google Shape;250;p39"/>
          <p:cNvGrpSpPr/>
          <p:nvPr/>
        </p:nvGrpSpPr>
        <p:grpSpPr>
          <a:xfrm>
            <a:off x="3098282" y="3494869"/>
            <a:ext cx="1554074" cy="1167740"/>
            <a:chOff x="3098282" y="2621217"/>
            <a:chExt cx="1554074" cy="875827"/>
          </a:xfrm>
        </p:grpSpPr>
        <p:sp>
          <p:nvSpPr>
            <p:cNvPr id="251" name="Google Shape;251;p39"/>
            <p:cNvSpPr/>
            <p:nvPr/>
          </p:nvSpPr>
          <p:spPr>
            <a:xfrm>
              <a:off x="3158584" y="2621895"/>
              <a:ext cx="1493772" cy="875149"/>
            </a:xfrm>
            <a:custGeom>
              <a:rect b="b" l="l" r="r" t="t"/>
              <a:pathLst>
                <a:path extrusionOk="0" h="3875" w="6614">
                  <a:moveTo>
                    <a:pt x="2740" y="0"/>
                  </a:moveTo>
                  <a:cubicBezTo>
                    <a:pt x="2039" y="0"/>
                    <a:pt x="1338" y="153"/>
                    <a:pt x="801" y="460"/>
                  </a:cubicBezTo>
                  <a:cubicBezTo>
                    <a:pt x="274" y="770"/>
                    <a:pt x="0" y="1174"/>
                    <a:pt x="0" y="1578"/>
                  </a:cubicBezTo>
                  <a:lnTo>
                    <a:pt x="0" y="2292"/>
                  </a:lnTo>
                  <a:cubicBezTo>
                    <a:pt x="0" y="2696"/>
                    <a:pt x="274" y="3107"/>
                    <a:pt x="801" y="3410"/>
                  </a:cubicBezTo>
                  <a:cubicBezTo>
                    <a:pt x="1338" y="3720"/>
                    <a:pt x="2039" y="3875"/>
                    <a:pt x="2741" y="3875"/>
                  </a:cubicBezTo>
                  <a:cubicBezTo>
                    <a:pt x="3442" y="3875"/>
                    <a:pt x="4144" y="3720"/>
                    <a:pt x="4681" y="3410"/>
                  </a:cubicBezTo>
                  <a:lnTo>
                    <a:pt x="6614" y="2292"/>
                  </a:lnTo>
                  <a:lnTo>
                    <a:pt x="6614" y="1578"/>
                  </a:lnTo>
                  <a:lnTo>
                    <a:pt x="4674" y="460"/>
                  </a:lnTo>
                  <a:cubicBezTo>
                    <a:pt x="4140" y="153"/>
                    <a:pt x="3440" y="0"/>
                    <a:pt x="2740" y="0"/>
                  </a:cubicBezTo>
                  <a:close/>
                </a:path>
              </a:pathLst>
            </a:custGeom>
            <a:solidFill>
              <a:srgbClr val="93C01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" name="Google Shape;252;p39"/>
            <p:cNvSpPr/>
            <p:nvPr/>
          </p:nvSpPr>
          <p:spPr>
            <a:xfrm>
              <a:off x="3098282" y="2621217"/>
              <a:ext cx="1554074" cy="714574"/>
            </a:xfrm>
            <a:custGeom>
              <a:rect b="b" l="l" r="r" t="t"/>
              <a:pathLst>
                <a:path extrusionOk="0" h="3164" w="6881">
                  <a:moveTo>
                    <a:pt x="3014" y="0"/>
                  </a:moveTo>
                  <a:cubicBezTo>
                    <a:pt x="2310" y="0"/>
                    <a:pt x="1606" y="155"/>
                    <a:pt x="1068" y="463"/>
                  </a:cubicBezTo>
                  <a:cubicBezTo>
                    <a:pt x="0" y="1076"/>
                    <a:pt x="0" y="2078"/>
                    <a:pt x="1068" y="2699"/>
                  </a:cubicBezTo>
                  <a:cubicBezTo>
                    <a:pt x="1605" y="3009"/>
                    <a:pt x="2306" y="3164"/>
                    <a:pt x="3007" y="3164"/>
                  </a:cubicBezTo>
                  <a:cubicBezTo>
                    <a:pt x="3707" y="3164"/>
                    <a:pt x="4407" y="3009"/>
                    <a:pt x="4941" y="2699"/>
                  </a:cubicBezTo>
                  <a:lnTo>
                    <a:pt x="6881" y="1581"/>
                  </a:lnTo>
                  <a:lnTo>
                    <a:pt x="4948" y="463"/>
                  </a:lnTo>
                  <a:cubicBezTo>
                    <a:pt x="4412" y="154"/>
                    <a:pt x="3713" y="0"/>
                    <a:pt x="3014" y="0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" name="Google Shape;253;p39"/>
            <p:cNvSpPr/>
            <p:nvPr/>
          </p:nvSpPr>
          <p:spPr>
            <a:xfrm>
              <a:off x="3401146" y="2761467"/>
              <a:ext cx="751177" cy="435203"/>
            </a:xfrm>
            <a:custGeom>
              <a:rect b="b" l="l" r="r" t="t"/>
              <a:pathLst>
                <a:path extrusionOk="0" h="1927" w="3326">
                  <a:moveTo>
                    <a:pt x="1667" y="0"/>
                  </a:moveTo>
                  <a:cubicBezTo>
                    <a:pt x="744" y="0"/>
                    <a:pt x="1" y="433"/>
                    <a:pt x="1" y="960"/>
                  </a:cubicBezTo>
                  <a:cubicBezTo>
                    <a:pt x="1" y="1493"/>
                    <a:pt x="744" y="1926"/>
                    <a:pt x="1667" y="1926"/>
                  </a:cubicBezTo>
                  <a:cubicBezTo>
                    <a:pt x="2583" y="1926"/>
                    <a:pt x="3326" y="1493"/>
                    <a:pt x="3326" y="960"/>
                  </a:cubicBezTo>
                  <a:cubicBezTo>
                    <a:pt x="3326" y="433"/>
                    <a:pt x="2583" y="0"/>
                    <a:pt x="1667" y="0"/>
                  </a:cubicBezTo>
                  <a:close/>
                </a:path>
              </a:pathLst>
            </a:custGeom>
            <a:solidFill>
              <a:srgbClr val="D2D7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" name="Google Shape;254;p39"/>
            <p:cNvSpPr/>
            <p:nvPr/>
          </p:nvSpPr>
          <p:spPr>
            <a:xfrm>
              <a:off x="3389854" y="2761467"/>
              <a:ext cx="775569" cy="247752"/>
            </a:xfrm>
            <a:custGeom>
              <a:rect b="b" l="l" r="r" t="t"/>
              <a:pathLst>
                <a:path extrusionOk="0" h="1097" w="3434">
                  <a:moveTo>
                    <a:pt x="1717" y="0"/>
                  </a:moveTo>
                  <a:cubicBezTo>
                    <a:pt x="1291" y="0"/>
                    <a:pt x="866" y="94"/>
                    <a:pt x="541" y="282"/>
                  </a:cubicBezTo>
                  <a:cubicBezTo>
                    <a:pt x="152" y="505"/>
                    <a:pt x="0" y="808"/>
                    <a:pt x="72" y="1097"/>
                  </a:cubicBezTo>
                  <a:cubicBezTo>
                    <a:pt x="116" y="895"/>
                    <a:pt x="274" y="707"/>
                    <a:pt x="541" y="556"/>
                  </a:cubicBezTo>
                  <a:cubicBezTo>
                    <a:pt x="866" y="368"/>
                    <a:pt x="1291" y="275"/>
                    <a:pt x="1717" y="275"/>
                  </a:cubicBezTo>
                  <a:cubicBezTo>
                    <a:pt x="2142" y="275"/>
                    <a:pt x="2568" y="368"/>
                    <a:pt x="2892" y="556"/>
                  </a:cubicBezTo>
                  <a:cubicBezTo>
                    <a:pt x="3159" y="707"/>
                    <a:pt x="3311" y="895"/>
                    <a:pt x="3361" y="1097"/>
                  </a:cubicBezTo>
                  <a:cubicBezTo>
                    <a:pt x="3433" y="808"/>
                    <a:pt x="3275" y="498"/>
                    <a:pt x="2892" y="282"/>
                  </a:cubicBezTo>
                  <a:cubicBezTo>
                    <a:pt x="2568" y="94"/>
                    <a:pt x="2142" y="0"/>
                    <a:pt x="1717" y="0"/>
                  </a:cubicBezTo>
                  <a:close/>
                </a:path>
              </a:pathLst>
            </a:custGeom>
            <a:solidFill>
              <a:srgbClr val="93C01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55" name="Google Shape;255;p39"/>
          <p:cNvGrpSpPr/>
          <p:nvPr/>
        </p:nvGrpSpPr>
        <p:grpSpPr>
          <a:xfrm>
            <a:off x="4126125" y="4187744"/>
            <a:ext cx="1360295" cy="1363769"/>
            <a:chOff x="4126125" y="3140886"/>
            <a:chExt cx="1360295" cy="1022852"/>
          </a:xfrm>
        </p:grpSpPr>
        <p:sp>
          <p:nvSpPr>
            <p:cNvPr id="256" name="Google Shape;256;p39"/>
            <p:cNvSpPr/>
            <p:nvPr/>
          </p:nvSpPr>
          <p:spPr>
            <a:xfrm>
              <a:off x="4186427" y="3140886"/>
              <a:ext cx="1238110" cy="1022852"/>
            </a:xfrm>
            <a:custGeom>
              <a:rect b="b" l="l" r="r" t="t"/>
              <a:pathLst>
                <a:path extrusionOk="0" h="4529" w="5482">
                  <a:moveTo>
                    <a:pt x="2741" y="1"/>
                  </a:moveTo>
                  <a:lnTo>
                    <a:pt x="808" y="1119"/>
                  </a:lnTo>
                  <a:cubicBezTo>
                    <a:pt x="267" y="1429"/>
                    <a:pt x="0" y="1833"/>
                    <a:pt x="0" y="2237"/>
                  </a:cubicBezTo>
                  <a:lnTo>
                    <a:pt x="0" y="2951"/>
                  </a:lnTo>
                  <a:cubicBezTo>
                    <a:pt x="0" y="3355"/>
                    <a:pt x="274" y="3759"/>
                    <a:pt x="808" y="4069"/>
                  </a:cubicBezTo>
                  <a:cubicBezTo>
                    <a:pt x="1342" y="4375"/>
                    <a:pt x="2041" y="4529"/>
                    <a:pt x="2742" y="4529"/>
                  </a:cubicBezTo>
                  <a:cubicBezTo>
                    <a:pt x="3442" y="4529"/>
                    <a:pt x="4144" y="4375"/>
                    <a:pt x="4681" y="4069"/>
                  </a:cubicBezTo>
                  <a:cubicBezTo>
                    <a:pt x="5215" y="3759"/>
                    <a:pt x="5481" y="3355"/>
                    <a:pt x="5481" y="2951"/>
                  </a:cubicBezTo>
                  <a:lnTo>
                    <a:pt x="5481" y="2165"/>
                  </a:lnTo>
                  <a:lnTo>
                    <a:pt x="5474" y="2165"/>
                  </a:lnTo>
                  <a:cubicBezTo>
                    <a:pt x="5445" y="1782"/>
                    <a:pt x="5179" y="1407"/>
                    <a:pt x="4681" y="1119"/>
                  </a:cubicBezTo>
                  <a:lnTo>
                    <a:pt x="2741" y="1"/>
                  </a:lnTo>
                  <a:close/>
                </a:path>
              </a:pathLst>
            </a:custGeom>
            <a:solidFill>
              <a:srgbClr val="93C01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" name="Google Shape;257;p39"/>
            <p:cNvSpPr/>
            <p:nvPr/>
          </p:nvSpPr>
          <p:spPr>
            <a:xfrm>
              <a:off x="4126125" y="3140886"/>
              <a:ext cx="1360295" cy="861599"/>
            </a:xfrm>
            <a:custGeom>
              <a:rect b="b" l="l" r="r" t="t"/>
              <a:pathLst>
                <a:path extrusionOk="0" h="3815" w="6023">
                  <a:moveTo>
                    <a:pt x="3015" y="1"/>
                  </a:moveTo>
                  <a:lnTo>
                    <a:pt x="1075" y="1119"/>
                  </a:lnTo>
                  <a:cubicBezTo>
                    <a:pt x="0" y="1732"/>
                    <a:pt x="0" y="2734"/>
                    <a:pt x="1075" y="3355"/>
                  </a:cubicBezTo>
                  <a:cubicBezTo>
                    <a:pt x="1609" y="3661"/>
                    <a:pt x="2308" y="3815"/>
                    <a:pt x="3009" y="3815"/>
                  </a:cubicBezTo>
                  <a:cubicBezTo>
                    <a:pt x="3709" y="3815"/>
                    <a:pt x="4411" y="3661"/>
                    <a:pt x="4948" y="3355"/>
                  </a:cubicBezTo>
                  <a:cubicBezTo>
                    <a:pt x="6023" y="2734"/>
                    <a:pt x="6015" y="1732"/>
                    <a:pt x="4948" y="1119"/>
                  </a:cubicBezTo>
                  <a:lnTo>
                    <a:pt x="3015" y="1"/>
                  </a:ln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" name="Google Shape;258;p39"/>
            <p:cNvSpPr/>
            <p:nvPr/>
          </p:nvSpPr>
          <p:spPr>
            <a:xfrm>
              <a:off x="4393306" y="3427710"/>
              <a:ext cx="824353" cy="435203"/>
            </a:xfrm>
            <a:custGeom>
              <a:rect b="b" l="l" r="r" t="t"/>
              <a:pathLst>
                <a:path extrusionOk="0" h="1927" w="3650">
                  <a:moveTo>
                    <a:pt x="1825" y="0"/>
                  </a:moveTo>
                  <a:cubicBezTo>
                    <a:pt x="1399" y="0"/>
                    <a:pt x="974" y="94"/>
                    <a:pt x="649" y="282"/>
                  </a:cubicBezTo>
                  <a:cubicBezTo>
                    <a:pt x="0" y="664"/>
                    <a:pt x="0" y="1270"/>
                    <a:pt x="649" y="1645"/>
                  </a:cubicBezTo>
                  <a:cubicBezTo>
                    <a:pt x="974" y="1832"/>
                    <a:pt x="1399" y="1926"/>
                    <a:pt x="1825" y="1926"/>
                  </a:cubicBezTo>
                  <a:cubicBezTo>
                    <a:pt x="2250" y="1926"/>
                    <a:pt x="2676" y="1832"/>
                    <a:pt x="3000" y="1645"/>
                  </a:cubicBezTo>
                  <a:cubicBezTo>
                    <a:pt x="3649" y="1270"/>
                    <a:pt x="3649" y="657"/>
                    <a:pt x="3000" y="282"/>
                  </a:cubicBezTo>
                  <a:cubicBezTo>
                    <a:pt x="2676" y="94"/>
                    <a:pt x="2250" y="0"/>
                    <a:pt x="1825" y="0"/>
                  </a:cubicBezTo>
                  <a:close/>
                </a:path>
              </a:pathLst>
            </a:custGeom>
            <a:solidFill>
              <a:srgbClr val="D2D7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" name="Google Shape;259;p39"/>
            <p:cNvSpPr/>
            <p:nvPr/>
          </p:nvSpPr>
          <p:spPr>
            <a:xfrm>
              <a:off x="4417697" y="3427710"/>
              <a:ext cx="775569" cy="247752"/>
            </a:xfrm>
            <a:custGeom>
              <a:rect b="b" l="l" r="r" t="t"/>
              <a:pathLst>
                <a:path extrusionOk="0" h="1097" w="3434">
                  <a:moveTo>
                    <a:pt x="1717" y="0"/>
                  </a:moveTo>
                  <a:cubicBezTo>
                    <a:pt x="1291" y="0"/>
                    <a:pt x="866" y="94"/>
                    <a:pt x="541" y="282"/>
                  </a:cubicBezTo>
                  <a:cubicBezTo>
                    <a:pt x="159" y="505"/>
                    <a:pt x="0" y="808"/>
                    <a:pt x="72" y="1097"/>
                  </a:cubicBezTo>
                  <a:cubicBezTo>
                    <a:pt x="123" y="902"/>
                    <a:pt x="274" y="707"/>
                    <a:pt x="541" y="556"/>
                  </a:cubicBezTo>
                  <a:cubicBezTo>
                    <a:pt x="866" y="368"/>
                    <a:pt x="1291" y="274"/>
                    <a:pt x="1717" y="274"/>
                  </a:cubicBezTo>
                  <a:cubicBezTo>
                    <a:pt x="2142" y="274"/>
                    <a:pt x="2568" y="368"/>
                    <a:pt x="2892" y="556"/>
                  </a:cubicBezTo>
                  <a:cubicBezTo>
                    <a:pt x="3159" y="707"/>
                    <a:pt x="3318" y="902"/>
                    <a:pt x="3361" y="1097"/>
                  </a:cubicBezTo>
                  <a:cubicBezTo>
                    <a:pt x="3433" y="808"/>
                    <a:pt x="3282" y="505"/>
                    <a:pt x="2892" y="282"/>
                  </a:cubicBezTo>
                  <a:cubicBezTo>
                    <a:pt x="2568" y="94"/>
                    <a:pt x="2142" y="0"/>
                    <a:pt x="1717" y="0"/>
                  </a:cubicBezTo>
                  <a:close/>
                </a:path>
              </a:pathLst>
            </a:custGeom>
            <a:solidFill>
              <a:srgbClr val="93C01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260" name="Google Shape;260;p39"/>
          <p:cNvCxnSpPr/>
          <p:nvPr/>
        </p:nvCxnSpPr>
        <p:spPr>
          <a:xfrm>
            <a:off x="4233900" y="16314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2D700"/>
        </a:solidFill>
      </p:bgPr>
    </p:bg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676400" y="0"/>
            <a:ext cx="1129765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40"/>
          <p:cNvSpPr txBox="1"/>
          <p:nvPr>
            <p:ph type="title"/>
          </p:nvPr>
        </p:nvSpPr>
        <p:spPr>
          <a:xfrm>
            <a:off x="463750" y="4975475"/>
            <a:ext cx="3049500" cy="1278300"/>
          </a:xfrm>
          <a:prstGeom prst="rect">
            <a:avLst/>
          </a:prstGeom>
          <a:solidFill>
            <a:srgbClr val="85B016"/>
          </a:solidFill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>
                <a:solidFill>
                  <a:srgbClr val="EFEFEF"/>
                </a:solidFill>
              </a:rPr>
              <a:t>¿Quien es el alumnado?</a:t>
            </a:r>
            <a:endParaRPr sz="2800">
              <a:solidFill>
                <a:srgbClr val="EFEFEF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41"/>
          <p:cNvSpPr txBox="1"/>
          <p:nvPr>
            <p:ph type="title"/>
          </p:nvPr>
        </p:nvSpPr>
        <p:spPr>
          <a:xfrm>
            <a:off x="935225" y="327075"/>
            <a:ext cx="3055500" cy="148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¿Quienes es el alumnado?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272" name="Google Shape;272;p41"/>
          <p:cNvSpPr txBox="1"/>
          <p:nvPr>
            <p:ph idx="1" type="subTitle"/>
          </p:nvPr>
        </p:nvSpPr>
        <p:spPr>
          <a:xfrm>
            <a:off x="4572000" y="800075"/>
            <a:ext cx="3055500" cy="102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Cuando planificamos una acción formativa online tenemos una idea mental de quien serán los alumnos...</a:t>
            </a:r>
            <a:endParaRPr>
              <a:solidFill>
                <a:srgbClr val="666666"/>
              </a:solidFill>
            </a:endParaRPr>
          </a:p>
        </p:txBody>
      </p:sp>
      <p:pic>
        <p:nvPicPr>
          <p:cNvPr id="273" name="Google Shape;273;p41"/>
          <p:cNvPicPr preferRelativeResize="0"/>
          <p:nvPr/>
        </p:nvPicPr>
        <p:blipFill rotWithShape="1">
          <a:blip r:embed="rId3">
            <a:alphaModFix/>
          </a:blip>
          <a:srcRect b="10313" l="0" r="0" t="0"/>
          <a:stretch/>
        </p:blipFill>
        <p:spPr>
          <a:xfrm>
            <a:off x="1040475" y="2096175"/>
            <a:ext cx="6723499" cy="3756675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41"/>
          <p:cNvSpPr txBox="1"/>
          <p:nvPr/>
        </p:nvSpPr>
        <p:spPr>
          <a:xfrm>
            <a:off x="2234725" y="5903950"/>
            <a:ext cx="4647300" cy="54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Fuente:</a:t>
            </a:r>
            <a:r>
              <a:rPr lang="es"/>
              <a:t> </a:t>
            </a:r>
            <a:r>
              <a:rPr lang="es" u="sng">
                <a:solidFill>
                  <a:schemeClr val="hlink"/>
                </a:solidFill>
                <a:hlinkClick r:id="rId4"/>
              </a:rPr>
              <a:t>https://thispersondoesnotexist.com/</a:t>
            </a:r>
            <a:r>
              <a:rPr lang="es"/>
              <a:t> </a:t>
            </a:r>
            <a:endParaRPr/>
          </a:p>
        </p:txBody>
      </p:sp>
      <p:cxnSp>
        <p:nvCxnSpPr>
          <p:cNvPr id="275" name="Google Shape;275;p41"/>
          <p:cNvCxnSpPr/>
          <p:nvPr/>
        </p:nvCxnSpPr>
        <p:spPr>
          <a:xfrm>
            <a:off x="3493975" y="924217"/>
            <a:ext cx="3000" cy="83430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2"/>
          <p:cNvSpPr txBox="1"/>
          <p:nvPr>
            <p:ph type="title"/>
          </p:nvPr>
        </p:nvSpPr>
        <p:spPr>
          <a:xfrm>
            <a:off x="935225" y="327075"/>
            <a:ext cx="3055500" cy="148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¿Quienes es el alumnado?</a:t>
            </a:r>
            <a:endParaRPr>
              <a:solidFill>
                <a:srgbClr val="434343"/>
              </a:solidFill>
            </a:endParaRPr>
          </a:p>
        </p:txBody>
      </p:sp>
      <p:grpSp>
        <p:nvGrpSpPr>
          <p:cNvPr id="281" name="Google Shape;281;p42"/>
          <p:cNvGrpSpPr/>
          <p:nvPr/>
        </p:nvGrpSpPr>
        <p:grpSpPr>
          <a:xfrm>
            <a:off x="1855803" y="2153578"/>
            <a:ext cx="5523487" cy="4147651"/>
            <a:chOff x="4294287" y="1667740"/>
            <a:chExt cx="4293756" cy="3270244"/>
          </a:xfrm>
        </p:grpSpPr>
        <p:pic>
          <p:nvPicPr>
            <p:cNvPr id="282" name="Google Shape;282;p42"/>
            <p:cNvPicPr preferRelativeResize="0"/>
            <p:nvPr/>
          </p:nvPicPr>
          <p:blipFill rotWithShape="1">
            <a:blip r:embed="rId3">
              <a:alphaModFix/>
            </a:blip>
            <a:srcRect b="6303" l="0" r="0" t="12672"/>
            <a:stretch/>
          </p:blipFill>
          <p:spPr>
            <a:xfrm>
              <a:off x="4438175" y="1812975"/>
              <a:ext cx="3981451" cy="2440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3" name="Google Shape;283;p42"/>
            <p:cNvSpPr/>
            <p:nvPr/>
          </p:nvSpPr>
          <p:spPr>
            <a:xfrm>
              <a:off x="4294287" y="1667740"/>
              <a:ext cx="4293756" cy="2716549"/>
            </a:xfrm>
            <a:prstGeom prst="roundRect">
              <a:avLst>
                <a:gd fmla="val 3857" name="adj"/>
              </a:avLst>
            </a:prstGeom>
            <a:noFill/>
            <a:ln cap="flat" cmpd="sng" w="19050">
              <a:solidFill>
                <a:srgbClr val="53535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" name="Google Shape;284;p42"/>
            <p:cNvSpPr/>
            <p:nvPr/>
          </p:nvSpPr>
          <p:spPr>
            <a:xfrm>
              <a:off x="4321631" y="1697333"/>
              <a:ext cx="4235400" cy="2657400"/>
            </a:xfrm>
            <a:prstGeom prst="roundRect">
              <a:avLst>
                <a:gd fmla="val 3282" name="adj"/>
              </a:avLst>
            </a:prstGeom>
            <a:noFill/>
            <a:ln cap="flat" cmpd="sng" w="19050">
              <a:solidFill>
                <a:srgbClr val="53535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" name="Google Shape;285;p42"/>
            <p:cNvSpPr/>
            <p:nvPr/>
          </p:nvSpPr>
          <p:spPr>
            <a:xfrm>
              <a:off x="4438163" y="1805784"/>
              <a:ext cx="4002300" cy="2440500"/>
            </a:xfrm>
            <a:prstGeom prst="rect">
              <a:avLst/>
            </a:prstGeom>
            <a:noFill/>
            <a:ln cap="flat" cmpd="sng" w="19050">
              <a:solidFill>
                <a:srgbClr val="53535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" name="Google Shape;286;p42"/>
            <p:cNvSpPr/>
            <p:nvPr/>
          </p:nvSpPr>
          <p:spPr>
            <a:xfrm>
              <a:off x="5706212" y="4384224"/>
              <a:ext cx="1466245" cy="553760"/>
            </a:xfrm>
            <a:custGeom>
              <a:rect b="b" l="l" r="r" t="t"/>
              <a:pathLst>
                <a:path extrusionOk="0" h="24926" w="65999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noFill/>
            <a:ln cap="flat" cmpd="sng" w="19050">
              <a:solidFill>
                <a:srgbClr val="535353"/>
              </a:solidFill>
              <a:prstDash val="solid"/>
              <a:round/>
              <a:headEnd len="med" w="med" type="none"/>
              <a:tailEnd len="med" w="med" type="none"/>
            </a:ln>
          </p:spPr>
        </p:sp>
        <p:cxnSp>
          <p:nvCxnSpPr>
            <p:cNvPr id="287" name="Google Shape;287;p42"/>
            <p:cNvCxnSpPr/>
            <p:nvPr/>
          </p:nvCxnSpPr>
          <p:spPr>
            <a:xfrm>
              <a:off x="5722058" y="4885579"/>
              <a:ext cx="1444918" cy="0"/>
            </a:xfrm>
            <a:prstGeom prst="straightConnector1">
              <a:avLst/>
            </a:prstGeom>
            <a:noFill/>
            <a:ln cap="flat" cmpd="sng" w="19050">
              <a:solidFill>
                <a:srgbClr val="535353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288" name="Google Shape;288;p42"/>
          <p:cNvSpPr txBox="1"/>
          <p:nvPr>
            <p:ph idx="1" type="subTitle"/>
          </p:nvPr>
        </p:nvSpPr>
        <p:spPr>
          <a:xfrm>
            <a:off x="4572000" y="800075"/>
            <a:ext cx="3055500" cy="102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Muchas veces cuando accedemos a una campus virtual o un curso en línea lo que vemos es esto...</a:t>
            </a:r>
            <a:endParaRPr>
              <a:solidFill>
                <a:srgbClr val="666666"/>
              </a:solidFill>
            </a:endParaRPr>
          </a:p>
        </p:txBody>
      </p:sp>
      <p:cxnSp>
        <p:nvCxnSpPr>
          <p:cNvPr id="289" name="Google Shape;289;p42"/>
          <p:cNvCxnSpPr/>
          <p:nvPr/>
        </p:nvCxnSpPr>
        <p:spPr>
          <a:xfrm>
            <a:off x="3493975" y="924217"/>
            <a:ext cx="3000" cy="83430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2D700"/>
        </a:solidFill>
      </p:bgPr>
    </p:bg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029522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43"/>
          <p:cNvSpPr txBox="1"/>
          <p:nvPr>
            <p:ph type="title"/>
          </p:nvPr>
        </p:nvSpPr>
        <p:spPr>
          <a:xfrm>
            <a:off x="956275" y="4974850"/>
            <a:ext cx="3483000" cy="1137000"/>
          </a:xfrm>
          <a:prstGeom prst="rect">
            <a:avLst/>
          </a:prstGeom>
          <a:solidFill>
            <a:srgbClr val="85B016"/>
          </a:solidFill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>
                <a:solidFill>
                  <a:srgbClr val="EFEFEF"/>
                </a:solidFill>
              </a:rPr>
              <a:t>Alumnado con discapacidad</a:t>
            </a:r>
            <a:endParaRPr sz="2800">
              <a:solidFill>
                <a:srgbClr val="EFEFEF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44"/>
          <p:cNvSpPr/>
          <p:nvPr/>
        </p:nvSpPr>
        <p:spPr>
          <a:xfrm>
            <a:off x="406900" y="554993"/>
            <a:ext cx="8330100" cy="5748000"/>
          </a:xfrm>
          <a:prstGeom prst="rect">
            <a:avLst/>
          </a:prstGeom>
          <a:solidFill>
            <a:srgbClr val="85B01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p44"/>
          <p:cNvSpPr txBox="1"/>
          <p:nvPr>
            <p:ph type="title"/>
          </p:nvPr>
        </p:nvSpPr>
        <p:spPr>
          <a:xfrm>
            <a:off x="742950" y="3015133"/>
            <a:ext cx="7729500" cy="118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4800">
                <a:solidFill>
                  <a:srgbClr val="FFFFFF"/>
                </a:solidFill>
              </a:rPr>
              <a:t>670</a:t>
            </a:r>
            <a:r>
              <a:rPr lang="es" sz="4800">
                <a:solidFill>
                  <a:srgbClr val="FFFFFF"/>
                </a:solidFill>
              </a:rPr>
              <a:t>,000  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02" name="Google Shape;302;p44"/>
          <p:cNvSpPr txBox="1"/>
          <p:nvPr>
            <p:ph idx="1" type="subTitle"/>
          </p:nvPr>
        </p:nvSpPr>
        <p:spPr>
          <a:xfrm>
            <a:off x="1667075" y="3864333"/>
            <a:ext cx="5809800" cy="41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/>
              <a:t>alumnos con necesidades educativas especiales en enseñanza no universitaria</a:t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03" name="Google Shape;303;p44"/>
          <p:cNvSpPr txBox="1"/>
          <p:nvPr>
            <p:ph idx="2" type="title"/>
          </p:nvPr>
        </p:nvSpPr>
        <p:spPr>
          <a:xfrm>
            <a:off x="742950" y="4513000"/>
            <a:ext cx="7729500" cy="118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4800">
                <a:solidFill>
                  <a:srgbClr val="FFFFFF"/>
                </a:solidFill>
              </a:rPr>
              <a:t>21,500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04" name="Google Shape;304;p44"/>
          <p:cNvSpPr txBox="1"/>
          <p:nvPr>
            <p:ph idx="3" type="subTitle"/>
          </p:nvPr>
        </p:nvSpPr>
        <p:spPr>
          <a:xfrm>
            <a:off x="1667075" y="5362200"/>
            <a:ext cx="5809800" cy="41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/>
              <a:t>estudiantes con discapacidad en la universidad </a:t>
            </a:r>
            <a:br>
              <a:rPr lang="es"/>
            </a:br>
            <a:r>
              <a:rPr lang="es"/>
              <a:t>(1,5% del total, 5% de los estudiantes en universidades a distancia)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05" name="Google Shape;305;p44"/>
          <p:cNvSpPr txBox="1"/>
          <p:nvPr>
            <p:ph idx="4" type="title"/>
          </p:nvPr>
        </p:nvSpPr>
        <p:spPr>
          <a:xfrm>
            <a:off x="707200" y="1558192"/>
            <a:ext cx="7729500" cy="118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4800">
                <a:solidFill>
                  <a:srgbClr val="FFFFFF"/>
                </a:solidFill>
              </a:rPr>
              <a:t>~</a:t>
            </a:r>
            <a:r>
              <a:rPr lang="es" sz="4800">
                <a:solidFill>
                  <a:srgbClr val="FFFFFF"/>
                </a:solidFill>
              </a:rPr>
              <a:t>3,800,000 </a:t>
            </a:r>
            <a:r>
              <a:rPr lang="es" sz="3000">
                <a:solidFill>
                  <a:srgbClr val="FFFFFF"/>
                </a:solidFill>
              </a:rPr>
              <a:t>(8-10%)</a:t>
            </a:r>
            <a:r>
              <a:rPr lang="es" sz="4800">
                <a:solidFill>
                  <a:srgbClr val="FFFFFF"/>
                </a:solidFill>
              </a:rPr>
              <a:t> 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06" name="Google Shape;306;p44"/>
          <p:cNvSpPr txBox="1"/>
          <p:nvPr>
            <p:ph idx="5" type="subTitle"/>
          </p:nvPr>
        </p:nvSpPr>
        <p:spPr>
          <a:xfrm>
            <a:off x="1759425" y="2466742"/>
            <a:ext cx="5809800" cy="41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s"/>
              <a:t>personas con discapacidad en España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07" name="Google Shape;307;p44"/>
          <p:cNvSpPr txBox="1"/>
          <p:nvPr>
            <p:ph idx="4" type="title"/>
          </p:nvPr>
        </p:nvSpPr>
        <p:spPr>
          <a:xfrm>
            <a:off x="799575" y="473342"/>
            <a:ext cx="7729500" cy="118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4800">
                <a:solidFill>
                  <a:srgbClr val="000000"/>
                </a:solidFill>
              </a:rPr>
              <a:t>Algunas cifras (España)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3C01F"/>
        </a:solidFill>
      </p:bgPr>
    </p:bg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45"/>
          <p:cNvSpPr/>
          <p:nvPr/>
        </p:nvSpPr>
        <p:spPr>
          <a:xfrm>
            <a:off x="1119000" y="1626500"/>
            <a:ext cx="1536300" cy="4093200"/>
          </a:xfrm>
          <a:prstGeom prst="rect">
            <a:avLst/>
          </a:prstGeom>
          <a:noFill/>
          <a:ln cap="flat" cmpd="sng" w="28575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45"/>
          <p:cNvSpPr/>
          <p:nvPr/>
        </p:nvSpPr>
        <p:spPr>
          <a:xfrm>
            <a:off x="2901583" y="1626500"/>
            <a:ext cx="1536300" cy="4093200"/>
          </a:xfrm>
          <a:prstGeom prst="rect">
            <a:avLst/>
          </a:prstGeom>
          <a:noFill/>
          <a:ln cap="flat" cmpd="sng" w="28575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45"/>
          <p:cNvSpPr/>
          <p:nvPr/>
        </p:nvSpPr>
        <p:spPr>
          <a:xfrm>
            <a:off x="4684167" y="1626500"/>
            <a:ext cx="1536300" cy="4093200"/>
          </a:xfrm>
          <a:prstGeom prst="rect">
            <a:avLst/>
          </a:prstGeom>
          <a:noFill/>
          <a:ln cap="flat" cmpd="sng" w="28575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45"/>
          <p:cNvSpPr/>
          <p:nvPr/>
        </p:nvSpPr>
        <p:spPr>
          <a:xfrm>
            <a:off x="6466750" y="1626500"/>
            <a:ext cx="1536300" cy="4093200"/>
          </a:xfrm>
          <a:prstGeom prst="rect">
            <a:avLst/>
          </a:prstGeom>
          <a:noFill/>
          <a:ln cap="flat" cmpd="sng" w="28575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45"/>
          <p:cNvSpPr txBox="1"/>
          <p:nvPr/>
        </p:nvSpPr>
        <p:spPr>
          <a:xfrm>
            <a:off x="1124525" y="3116086"/>
            <a:ext cx="1507500" cy="4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3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DISCAPACIDAD </a:t>
            </a:r>
            <a:br>
              <a:rPr b="1" lang="es" sz="13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</a:br>
            <a:r>
              <a:rPr b="1" lang="es" sz="13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VISUAL</a:t>
            </a:r>
            <a:endParaRPr b="1" sz="1300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17" name="Google Shape;317;p45"/>
          <p:cNvSpPr txBox="1"/>
          <p:nvPr/>
        </p:nvSpPr>
        <p:spPr>
          <a:xfrm>
            <a:off x="2900153" y="3116086"/>
            <a:ext cx="1536300" cy="4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3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DISCAPACIDAD AUDITIVA</a:t>
            </a:r>
            <a:endParaRPr b="1" sz="1300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18" name="Google Shape;318;p45"/>
          <p:cNvSpPr txBox="1"/>
          <p:nvPr/>
        </p:nvSpPr>
        <p:spPr>
          <a:xfrm>
            <a:off x="4697300" y="3116086"/>
            <a:ext cx="1507500" cy="4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3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DISCAPACIDAD FÍSICA U ORGÁNICA</a:t>
            </a:r>
            <a:endParaRPr b="1" sz="1300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19" name="Google Shape;319;p45"/>
          <p:cNvSpPr txBox="1"/>
          <p:nvPr/>
        </p:nvSpPr>
        <p:spPr>
          <a:xfrm>
            <a:off x="6466775" y="3116086"/>
            <a:ext cx="1536300" cy="4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3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DISCAPACIDAD COGNITIVA Y APRENDIZAJE </a:t>
            </a:r>
            <a:endParaRPr b="1" sz="1300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20" name="Google Shape;320;p45"/>
          <p:cNvSpPr txBox="1"/>
          <p:nvPr/>
        </p:nvSpPr>
        <p:spPr>
          <a:xfrm>
            <a:off x="1110125" y="3934527"/>
            <a:ext cx="1536300" cy="70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767676"/>
                </a:solidFill>
                <a:latin typeface="Ubuntu"/>
                <a:ea typeface="Ubuntu"/>
                <a:cs typeface="Ubuntu"/>
                <a:sym typeface="Ubuntu"/>
              </a:rPr>
              <a:t>Personas ciegas</a:t>
            </a:r>
            <a:endParaRPr sz="1200">
              <a:solidFill>
                <a:srgbClr val="767676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767676"/>
                </a:solidFill>
                <a:latin typeface="Ubuntu"/>
                <a:ea typeface="Ubuntu"/>
                <a:cs typeface="Ubuntu"/>
                <a:sym typeface="Ubuntu"/>
              </a:rPr>
              <a:t>Baja visión</a:t>
            </a:r>
            <a:endParaRPr sz="1200">
              <a:solidFill>
                <a:srgbClr val="767676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767676"/>
                </a:solidFill>
                <a:latin typeface="Ubuntu"/>
                <a:ea typeface="Ubuntu"/>
                <a:cs typeface="Ubuntu"/>
                <a:sym typeface="Ubuntu"/>
              </a:rPr>
              <a:t>Daltonismos</a:t>
            </a:r>
            <a:endParaRPr sz="1200">
              <a:solidFill>
                <a:srgbClr val="767676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767676"/>
                </a:solidFill>
                <a:latin typeface="Ubuntu"/>
                <a:ea typeface="Ubuntu"/>
                <a:cs typeface="Ubuntu"/>
                <a:sym typeface="Ubuntu"/>
              </a:rPr>
              <a:t>...</a:t>
            </a:r>
            <a:endParaRPr sz="1200">
              <a:solidFill>
                <a:srgbClr val="767676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767676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21" name="Google Shape;321;p45"/>
          <p:cNvSpPr txBox="1"/>
          <p:nvPr/>
        </p:nvSpPr>
        <p:spPr>
          <a:xfrm>
            <a:off x="2957453" y="3934515"/>
            <a:ext cx="1421700" cy="70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Personas sordas</a:t>
            </a:r>
            <a:br>
              <a:rPr lang="es" sz="12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</a:br>
            <a:r>
              <a:rPr lang="es" sz="12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(signantes y oralistas)</a:t>
            </a:r>
            <a:br>
              <a:rPr lang="es" sz="12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</a:br>
            <a:r>
              <a:rPr lang="es" sz="12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Déficits auditivos</a:t>
            </a:r>
            <a:br>
              <a:rPr lang="es" sz="12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</a:br>
            <a:r>
              <a:rPr lang="es" sz="12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Otras afectaciones de la audición y el  lenguaje</a:t>
            </a:r>
            <a:br>
              <a:rPr lang="es" sz="12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</a:br>
            <a:r>
              <a:rPr lang="es" sz="12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...</a:t>
            </a:r>
            <a:endParaRPr sz="1200">
              <a:solidFill>
                <a:srgbClr val="999999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22" name="Google Shape;322;p45"/>
          <p:cNvSpPr txBox="1"/>
          <p:nvPr/>
        </p:nvSpPr>
        <p:spPr>
          <a:xfrm>
            <a:off x="4740200" y="3934515"/>
            <a:ext cx="1421700" cy="70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767676"/>
                </a:solidFill>
                <a:latin typeface="Ubuntu"/>
                <a:ea typeface="Ubuntu"/>
                <a:cs typeface="Ubuntu"/>
                <a:sym typeface="Ubuntu"/>
              </a:rPr>
              <a:t>Daño medular</a:t>
            </a:r>
            <a:br>
              <a:rPr lang="es" sz="1200">
                <a:solidFill>
                  <a:srgbClr val="767676"/>
                </a:solidFill>
                <a:latin typeface="Ubuntu"/>
                <a:ea typeface="Ubuntu"/>
                <a:cs typeface="Ubuntu"/>
                <a:sym typeface="Ubuntu"/>
              </a:rPr>
            </a:br>
            <a:r>
              <a:rPr lang="es" sz="1200">
                <a:solidFill>
                  <a:srgbClr val="767676"/>
                </a:solidFill>
                <a:latin typeface="Ubuntu"/>
                <a:ea typeface="Ubuntu"/>
                <a:cs typeface="Ubuntu"/>
                <a:sym typeface="Ubuntu"/>
              </a:rPr>
              <a:t>Daño cerebral</a:t>
            </a:r>
            <a:br>
              <a:rPr lang="es" sz="1200">
                <a:solidFill>
                  <a:srgbClr val="767676"/>
                </a:solidFill>
                <a:latin typeface="Ubuntu"/>
                <a:ea typeface="Ubuntu"/>
                <a:cs typeface="Ubuntu"/>
                <a:sym typeface="Ubuntu"/>
              </a:rPr>
            </a:br>
            <a:r>
              <a:rPr lang="es" sz="1200">
                <a:solidFill>
                  <a:srgbClr val="767676"/>
                </a:solidFill>
                <a:latin typeface="Ubuntu"/>
                <a:ea typeface="Ubuntu"/>
                <a:cs typeface="Ubuntu"/>
                <a:sym typeface="Ubuntu"/>
              </a:rPr>
              <a:t>Problemas motores</a:t>
            </a:r>
            <a:br>
              <a:rPr lang="es" sz="1200">
                <a:solidFill>
                  <a:srgbClr val="767676"/>
                </a:solidFill>
                <a:latin typeface="Ubuntu"/>
                <a:ea typeface="Ubuntu"/>
                <a:cs typeface="Ubuntu"/>
                <a:sym typeface="Ubuntu"/>
              </a:rPr>
            </a:br>
            <a:r>
              <a:rPr lang="es" sz="1200">
                <a:solidFill>
                  <a:srgbClr val="767676"/>
                </a:solidFill>
                <a:latin typeface="Ubuntu"/>
                <a:ea typeface="Ubuntu"/>
                <a:cs typeface="Ubuntu"/>
                <a:sym typeface="Ubuntu"/>
              </a:rPr>
              <a:t>Enfermedades orgánicas crónicas</a:t>
            </a:r>
            <a:br>
              <a:rPr lang="es" sz="1200">
                <a:solidFill>
                  <a:srgbClr val="767676"/>
                </a:solidFill>
                <a:latin typeface="Ubuntu"/>
                <a:ea typeface="Ubuntu"/>
                <a:cs typeface="Ubuntu"/>
                <a:sym typeface="Ubuntu"/>
              </a:rPr>
            </a:br>
            <a:r>
              <a:rPr lang="es" sz="1200">
                <a:solidFill>
                  <a:srgbClr val="767676"/>
                </a:solidFill>
                <a:latin typeface="Ubuntu"/>
                <a:ea typeface="Ubuntu"/>
                <a:cs typeface="Ubuntu"/>
                <a:sym typeface="Ubuntu"/>
              </a:rPr>
              <a:t>...</a:t>
            </a:r>
            <a:br>
              <a:rPr lang="es" sz="1200">
                <a:solidFill>
                  <a:srgbClr val="767676"/>
                </a:solidFill>
                <a:latin typeface="Ubuntu"/>
                <a:ea typeface="Ubuntu"/>
                <a:cs typeface="Ubuntu"/>
                <a:sym typeface="Ubuntu"/>
              </a:rPr>
            </a:br>
            <a:endParaRPr sz="1200">
              <a:solidFill>
                <a:srgbClr val="767676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323" name="Google Shape;323;p45"/>
          <p:cNvSpPr txBox="1"/>
          <p:nvPr/>
        </p:nvSpPr>
        <p:spPr>
          <a:xfrm>
            <a:off x="6524075" y="3934515"/>
            <a:ext cx="1421700" cy="70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767676"/>
                </a:solidFill>
                <a:latin typeface="Ubuntu"/>
                <a:ea typeface="Ubuntu"/>
                <a:cs typeface="Ubuntu"/>
                <a:sym typeface="Ubuntu"/>
              </a:rPr>
              <a:t>Discapacidad intelectual</a:t>
            </a:r>
            <a:endParaRPr sz="1200">
              <a:solidFill>
                <a:srgbClr val="767676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767676"/>
                </a:solidFill>
                <a:latin typeface="Ubuntu"/>
                <a:ea typeface="Ubuntu"/>
                <a:cs typeface="Ubuntu"/>
                <a:sym typeface="Ubuntu"/>
              </a:rPr>
              <a:t>Trastornos del desarrollo</a:t>
            </a:r>
            <a:br>
              <a:rPr lang="es" sz="1200">
                <a:solidFill>
                  <a:srgbClr val="767676"/>
                </a:solidFill>
                <a:latin typeface="Ubuntu"/>
                <a:ea typeface="Ubuntu"/>
                <a:cs typeface="Ubuntu"/>
                <a:sym typeface="Ubuntu"/>
              </a:rPr>
            </a:br>
            <a:r>
              <a:rPr lang="es" sz="1200">
                <a:solidFill>
                  <a:srgbClr val="767676"/>
                </a:solidFill>
                <a:latin typeface="Ubuntu"/>
                <a:ea typeface="Ubuntu"/>
                <a:cs typeface="Ubuntu"/>
                <a:sym typeface="Ubuntu"/>
              </a:rPr>
              <a:t>Problemas de aprendizaje</a:t>
            </a:r>
            <a:br>
              <a:rPr lang="es" sz="1200">
                <a:solidFill>
                  <a:srgbClr val="767676"/>
                </a:solidFill>
                <a:latin typeface="Ubuntu"/>
                <a:ea typeface="Ubuntu"/>
                <a:cs typeface="Ubuntu"/>
                <a:sym typeface="Ubuntu"/>
              </a:rPr>
            </a:br>
            <a:r>
              <a:rPr lang="es" sz="1200">
                <a:solidFill>
                  <a:srgbClr val="767676"/>
                </a:solidFill>
                <a:latin typeface="Ubuntu"/>
                <a:ea typeface="Ubuntu"/>
                <a:cs typeface="Ubuntu"/>
                <a:sym typeface="Ubuntu"/>
              </a:rPr>
              <a:t>...</a:t>
            </a:r>
            <a:endParaRPr sz="1200">
              <a:solidFill>
                <a:srgbClr val="767676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cxnSp>
        <p:nvCxnSpPr>
          <p:cNvPr id="324" name="Google Shape;324;p45"/>
          <p:cNvCxnSpPr/>
          <p:nvPr/>
        </p:nvCxnSpPr>
        <p:spPr>
          <a:xfrm>
            <a:off x="1782275" y="3934519"/>
            <a:ext cx="192000" cy="0"/>
          </a:xfrm>
          <a:prstGeom prst="straightConnector1">
            <a:avLst/>
          </a:prstGeom>
          <a:noFill/>
          <a:ln cap="flat" cmpd="sng" w="28575">
            <a:solidFill>
              <a:srgbClr val="D2D7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5" name="Google Shape;325;p45"/>
          <p:cNvCxnSpPr/>
          <p:nvPr/>
        </p:nvCxnSpPr>
        <p:spPr>
          <a:xfrm>
            <a:off x="3572303" y="3934519"/>
            <a:ext cx="192000" cy="0"/>
          </a:xfrm>
          <a:prstGeom prst="straightConnector1">
            <a:avLst/>
          </a:prstGeom>
          <a:noFill/>
          <a:ln cap="flat" cmpd="sng" w="28575">
            <a:solidFill>
              <a:srgbClr val="D2D7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6" name="Google Shape;326;p45"/>
          <p:cNvCxnSpPr/>
          <p:nvPr/>
        </p:nvCxnSpPr>
        <p:spPr>
          <a:xfrm>
            <a:off x="5355050" y="3934519"/>
            <a:ext cx="192000" cy="0"/>
          </a:xfrm>
          <a:prstGeom prst="straightConnector1">
            <a:avLst/>
          </a:prstGeom>
          <a:noFill/>
          <a:ln cap="flat" cmpd="sng" w="28575">
            <a:solidFill>
              <a:srgbClr val="D2D7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7" name="Google Shape;327;p45"/>
          <p:cNvCxnSpPr/>
          <p:nvPr/>
        </p:nvCxnSpPr>
        <p:spPr>
          <a:xfrm>
            <a:off x="7138925" y="3934519"/>
            <a:ext cx="192000" cy="0"/>
          </a:xfrm>
          <a:prstGeom prst="straightConnector1">
            <a:avLst/>
          </a:prstGeom>
          <a:noFill/>
          <a:ln cap="flat" cmpd="sng" w="28575">
            <a:solidFill>
              <a:srgbClr val="D2D7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28" name="Google Shape;328;p45"/>
          <p:cNvSpPr txBox="1"/>
          <p:nvPr>
            <p:ph type="title"/>
          </p:nvPr>
        </p:nvSpPr>
        <p:spPr>
          <a:xfrm>
            <a:off x="783525" y="828667"/>
            <a:ext cx="7618200" cy="52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2000"/>
              <a:t>Grupos de discapacidad principales</a:t>
            </a:r>
            <a:endParaRPr/>
          </a:p>
        </p:txBody>
      </p:sp>
      <p:pic>
        <p:nvPicPr>
          <p:cNvPr id="329" name="Google Shape;329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1600" y="1845243"/>
            <a:ext cx="1040375" cy="104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71625" y="1845230"/>
            <a:ext cx="1080000" cy="104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17475" y="1825417"/>
            <a:ext cx="1040375" cy="10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76475" y="1825417"/>
            <a:ext cx="1095050" cy="108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46"/>
          <p:cNvSpPr/>
          <p:nvPr/>
        </p:nvSpPr>
        <p:spPr>
          <a:xfrm>
            <a:off x="406950" y="469600"/>
            <a:ext cx="4287900" cy="5748000"/>
          </a:xfrm>
          <a:prstGeom prst="rect">
            <a:avLst/>
          </a:prstGeom>
          <a:noFill/>
          <a:ln cap="flat" cmpd="sng" w="3810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38" name="Google Shape;338;p46"/>
          <p:cNvCxnSpPr/>
          <p:nvPr/>
        </p:nvCxnSpPr>
        <p:spPr>
          <a:xfrm>
            <a:off x="2203050" y="21299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39" name="Google Shape;339;p46"/>
          <p:cNvSpPr txBox="1"/>
          <p:nvPr>
            <p:ph type="title"/>
          </p:nvPr>
        </p:nvSpPr>
        <p:spPr>
          <a:xfrm>
            <a:off x="737850" y="1307013"/>
            <a:ext cx="3571500" cy="770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/>
              <a:t>DISCAPACIDAD VISUAL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340" name="Google Shape;340;p46"/>
          <p:cNvSpPr txBox="1"/>
          <p:nvPr>
            <p:ph idx="1" type="subTitle"/>
          </p:nvPr>
        </p:nvSpPr>
        <p:spPr>
          <a:xfrm>
            <a:off x="737850" y="2305633"/>
            <a:ext cx="3671100" cy="329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300">
                <a:solidFill>
                  <a:srgbClr val="767676"/>
                </a:solidFill>
              </a:rPr>
              <a:t>ACCESIBILIDAD Y PRODUCTOS DE APOYO</a:t>
            </a:r>
            <a:br>
              <a:rPr b="1" lang="es" sz="1300">
                <a:solidFill>
                  <a:srgbClr val="767676"/>
                </a:solidFill>
              </a:rPr>
            </a:br>
            <a:endParaRPr b="1" sz="1300">
              <a:solidFill>
                <a:srgbClr val="767676"/>
              </a:solidFill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600"/>
              <a:buChar char="●"/>
            </a:pPr>
            <a:r>
              <a:rPr lang="es" sz="1600">
                <a:solidFill>
                  <a:srgbClr val="767676"/>
                </a:solidFill>
              </a:rPr>
              <a:t>Lectores de pantalla</a:t>
            </a:r>
            <a:endParaRPr sz="1600">
              <a:solidFill>
                <a:srgbClr val="767676"/>
              </a:solidFill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600"/>
              <a:buChar char="●"/>
            </a:pPr>
            <a:r>
              <a:rPr lang="es" sz="1600">
                <a:solidFill>
                  <a:srgbClr val="767676"/>
                </a:solidFill>
              </a:rPr>
              <a:t>Magnificadores de pantalla</a:t>
            </a:r>
            <a:endParaRPr sz="1600">
              <a:solidFill>
                <a:srgbClr val="767676"/>
              </a:solidFill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600"/>
              <a:buChar char="●"/>
            </a:pPr>
            <a:r>
              <a:rPr lang="es" sz="1600">
                <a:solidFill>
                  <a:srgbClr val="767676"/>
                </a:solidFill>
              </a:rPr>
              <a:t>Modos de alto contraste</a:t>
            </a:r>
            <a:endParaRPr sz="1600">
              <a:solidFill>
                <a:srgbClr val="767676"/>
              </a:solidFill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600"/>
              <a:buChar char="●"/>
            </a:pPr>
            <a:r>
              <a:rPr lang="es" sz="1600">
                <a:solidFill>
                  <a:srgbClr val="767676"/>
                </a:solidFill>
              </a:rPr>
              <a:t>Navegación por teclado</a:t>
            </a:r>
            <a:endParaRPr sz="1600">
              <a:solidFill>
                <a:srgbClr val="767676"/>
              </a:solidFill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600"/>
              <a:buChar char="●"/>
            </a:pPr>
            <a:r>
              <a:rPr lang="es" sz="1600">
                <a:solidFill>
                  <a:srgbClr val="767676"/>
                </a:solidFill>
              </a:rPr>
              <a:t>Gestos en el móvil</a:t>
            </a:r>
            <a:endParaRPr sz="1600">
              <a:solidFill>
                <a:srgbClr val="767676"/>
              </a:solidFill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600"/>
              <a:buChar char="●"/>
            </a:pPr>
            <a:r>
              <a:rPr lang="es" sz="1600">
                <a:solidFill>
                  <a:srgbClr val="767676"/>
                </a:solidFill>
              </a:rPr>
              <a:t>Dispositivos Braille</a:t>
            </a:r>
            <a:endParaRPr sz="1600">
              <a:solidFill>
                <a:srgbClr val="767676"/>
              </a:solidFill>
            </a:endParaRPr>
          </a:p>
        </p:txBody>
      </p:sp>
      <p:pic>
        <p:nvPicPr>
          <p:cNvPr id="341" name="Google Shape;341;p46"/>
          <p:cNvPicPr preferRelativeResize="0"/>
          <p:nvPr/>
        </p:nvPicPr>
        <p:blipFill rotWithShape="1">
          <a:blip r:embed="rId3">
            <a:alphaModFix/>
          </a:blip>
          <a:srcRect b="0" l="40396" r="16941" t="0"/>
          <a:stretch/>
        </p:blipFill>
        <p:spPr>
          <a:xfrm>
            <a:off x="4792400" y="-9200"/>
            <a:ext cx="43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9"/>
          <p:cNvSpPr txBox="1"/>
          <p:nvPr>
            <p:ph type="title"/>
          </p:nvPr>
        </p:nvSpPr>
        <p:spPr>
          <a:xfrm>
            <a:off x="570050" y="1325200"/>
            <a:ext cx="3516900" cy="148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600"/>
              <a:t>Nacho Madrid</a:t>
            </a:r>
            <a:endParaRPr b="1" sz="2600">
              <a:solidFill>
                <a:srgbClr val="434343"/>
              </a:solidFill>
            </a:endParaRPr>
          </a:p>
        </p:txBody>
      </p:sp>
      <p:sp>
        <p:nvSpPr>
          <p:cNvPr id="129" name="Google Shape;129;p29"/>
          <p:cNvSpPr txBox="1"/>
          <p:nvPr>
            <p:ph idx="1" type="subTitle"/>
          </p:nvPr>
        </p:nvSpPr>
        <p:spPr>
          <a:xfrm>
            <a:off x="614775" y="3419700"/>
            <a:ext cx="3192300" cy="212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 sz="1800">
                <a:solidFill>
                  <a:srgbClr val="767676"/>
                </a:solidFill>
              </a:rPr>
              <a:t>Profesor y consultor de accesibilidad, usabilidad y experiencia de usuario (UX)</a:t>
            </a:r>
            <a:endParaRPr sz="1800">
              <a:solidFill>
                <a:srgbClr val="76767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100">
                <a:solidFill>
                  <a:srgbClr val="222222"/>
                </a:solidFill>
                <a:highlight>
                  <a:srgbClr val="FFFFFF"/>
                </a:highlight>
              </a:rPr>
              <a:t>Linkedin: </a:t>
            </a:r>
            <a:r>
              <a:rPr lang="es" sz="1100" u="sng">
                <a:solidFill>
                  <a:srgbClr val="1155CC"/>
                </a:solidFill>
                <a:highlight>
                  <a:srgbClr val="FFFFFF"/>
                </a:highlight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</a:t>
            </a:r>
            <a:r>
              <a:rPr lang="es" sz="1100" u="sng">
                <a:solidFill>
                  <a:srgbClr val="1155CC"/>
                </a:solidFill>
                <a:highlight>
                  <a:srgbClr val="FFFFFF"/>
                </a:highlight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linkedin.com/in/nachomadrid/</a:t>
            </a:r>
            <a:endParaRPr sz="1100" u="sng">
              <a:solidFill>
                <a:srgbClr val="1155CC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100">
                <a:solidFill>
                  <a:srgbClr val="222222"/>
                </a:solidFill>
                <a:highlight>
                  <a:srgbClr val="FFFFFF"/>
                </a:highlight>
              </a:rPr>
              <a:t>Twitter:</a:t>
            </a:r>
            <a:r>
              <a:rPr lang="es" sz="1100">
                <a:solidFill>
                  <a:srgbClr val="222222"/>
                </a:solidFill>
                <a:highlight>
                  <a:srgbClr val="FFFFFF"/>
                </a:highlight>
              </a:rPr>
              <a:t> </a:t>
            </a:r>
            <a:r>
              <a:rPr lang="es" sz="1100" u="sng">
                <a:solidFill>
                  <a:srgbClr val="1155CC"/>
                </a:solidFill>
                <a:highlight>
                  <a:srgbClr val="FFFFFF"/>
                </a:highlight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@nachomadrid_UX</a:t>
            </a:r>
            <a:endParaRPr sz="1100" u="sng">
              <a:solidFill>
                <a:srgbClr val="1155CC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 sz="1100">
                <a:solidFill>
                  <a:srgbClr val="222222"/>
                </a:solidFill>
                <a:highlight>
                  <a:srgbClr val="FFFFFF"/>
                </a:highlight>
              </a:rPr>
              <a:t>Web:</a:t>
            </a:r>
            <a:r>
              <a:rPr lang="es" sz="1100">
                <a:solidFill>
                  <a:srgbClr val="222222"/>
                </a:solidFill>
                <a:highlight>
                  <a:srgbClr val="FFFFFF"/>
                </a:highlight>
              </a:rPr>
              <a:t> </a:t>
            </a:r>
            <a:r>
              <a:rPr lang="es" sz="1100" u="sng">
                <a:solidFill>
                  <a:srgbClr val="1155CC"/>
                </a:solidFill>
                <a:highlight>
                  <a:srgbClr val="FFFFFF"/>
                </a:highlight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www.nachomadrid.com</a:t>
            </a:r>
            <a:endParaRPr sz="1100" u="sng">
              <a:solidFill>
                <a:srgbClr val="1155CC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1800"/>
          </a:p>
        </p:txBody>
      </p:sp>
      <p:cxnSp>
        <p:nvCxnSpPr>
          <p:cNvPr id="130" name="Google Shape;130;p29"/>
          <p:cNvCxnSpPr/>
          <p:nvPr/>
        </p:nvCxnSpPr>
        <p:spPr>
          <a:xfrm>
            <a:off x="678525" y="2747433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D2D7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31" name="Google Shape;131;p29"/>
          <p:cNvPicPr preferRelativeResize="0"/>
          <p:nvPr/>
        </p:nvPicPr>
        <p:blipFill rotWithShape="1">
          <a:blip r:embed="rId7">
            <a:alphaModFix/>
          </a:blip>
          <a:srcRect b="0" l="950" r="-950" t="16114"/>
          <a:stretch/>
        </p:blipFill>
        <p:spPr>
          <a:xfrm>
            <a:off x="4371375" y="1017600"/>
            <a:ext cx="4154243" cy="46464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47"/>
          <p:cNvPicPr preferRelativeResize="0"/>
          <p:nvPr/>
        </p:nvPicPr>
        <p:blipFill rotWithShape="1">
          <a:blip r:embed="rId3">
            <a:alphaModFix/>
          </a:blip>
          <a:srcRect b="17239" l="0" r="0" t="0"/>
          <a:stretch/>
        </p:blipFill>
        <p:spPr>
          <a:xfrm>
            <a:off x="211050" y="1935750"/>
            <a:ext cx="3731075" cy="3923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34700" y="1935750"/>
            <a:ext cx="4736000" cy="3923175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47"/>
          <p:cNvSpPr txBox="1"/>
          <p:nvPr>
            <p:ph type="title"/>
          </p:nvPr>
        </p:nvSpPr>
        <p:spPr>
          <a:xfrm>
            <a:off x="0" y="288300"/>
            <a:ext cx="9144000" cy="121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Accesibilidad y productos de apoyo </a:t>
            </a:r>
            <a:br>
              <a:rPr lang="es"/>
            </a:br>
            <a:r>
              <a:rPr lang="es"/>
              <a:t>- Magnificadores y alto contraste -</a:t>
            </a:r>
            <a:endParaRPr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Google Shape;353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0163" y="2025450"/>
            <a:ext cx="5903668" cy="4220200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48"/>
          <p:cNvSpPr txBox="1"/>
          <p:nvPr>
            <p:ph type="title"/>
          </p:nvPr>
        </p:nvSpPr>
        <p:spPr>
          <a:xfrm>
            <a:off x="0" y="288300"/>
            <a:ext cx="9144000" cy="121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Accesibilidad y productos de apoyo </a:t>
            </a:r>
            <a:br>
              <a:rPr lang="es"/>
            </a:br>
            <a:r>
              <a:rPr lang="es"/>
              <a:t>- Teclado Braille -</a:t>
            </a:r>
            <a:endParaRPr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49"/>
          <p:cNvSpPr/>
          <p:nvPr/>
        </p:nvSpPr>
        <p:spPr>
          <a:xfrm>
            <a:off x="406950" y="469600"/>
            <a:ext cx="4287900" cy="5748000"/>
          </a:xfrm>
          <a:prstGeom prst="rect">
            <a:avLst/>
          </a:prstGeom>
          <a:noFill/>
          <a:ln cap="flat" cmpd="sng" w="3810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60" name="Google Shape;360;p49"/>
          <p:cNvCxnSpPr/>
          <p:nvPr/>
        </p:nvCxnSpPr>
        <p:spPr>
          <a:xfrm>
            <a:off x="2203050" y="21299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61" name="Google Shape;361;p49"/>
          <p:cNvSpPr txBox="1"/>
          <p:nvPr>
            <p:ph type="title"/>
          </p:nvPr>
        </p:nvSpPr>
        <p:spPr>
          <a:xfrm>
            <a:off x="737850" y="1307013"/>
            <a:ext cx="3571500" cy="770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/>
              <a:t>DISCAPACIDAD AUDITIVA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362" name="Google Shape;362;p49"/>
          <p:cNvSpPr txBox="1"/>
          <p:nvPr>
            <p:ph idx="1" type="subTitle"/>
          </p:nvPr>
        </p:nvSpPr>
        <p:spPr>
          <a:xfrm>
            <a:off x="737850" y="2305633"/>
            <a:ext cx="3671100" cy="329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300">
                <a:solidFill>
                  <a:srgbClr val="767676"/>
                </a:solidFill>
              </a:rPr>
              <a:t>ACCESIBILIDAD Y PRODUCTOS DE APOYO</a:t>
            </a:r>
            <a:br>
              <a:rPr b="1" lang="es" sz="1300">
                <a:solidFill>
                  <a:srgbClr val="767676"/>
                </a:solidFill>
              </a:rPr>
            </a:br>
            <a:endParaRPr sz="1600">
              <a:solidFill>
                <a:srgbClr val="767676"/>
              </a:solidFill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600"/>
              <a:buChar char="●"/>
            </a:pPr>
            <a:r>
              <a:rPr lang="es" sz="1600">
                <a:solidFill>
                  <a:srgbClr val="767676"/>
                </a:solidFill>
              </a:rPr>
              <a:t>Lengua de signos</a:t>
            </a:r>
            <a:endParaRPr sz="1600">
              <a:solidFill>
                <a:srgbClr val="767676"/>
              </a:solidFill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600"/>
              <a:buChar char="●"/>
            </a:pPr>
            <a:r>
              <a:rPr lang="es" sz="1600">
                <a:solidFill>
                  <a:srgbClr val="767676"/>
                </a:solidFill>
              </a:rPr>
              <a:t>Volumen de audio regulable</a:t>
            </a:r>
            <a:endParaRPr sz="1600">
              <a:solidFill>
                <a:srgbClr val="767676"/>
              </a:solidFill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600"/>
              <a:buChar char="●"/>
            </a:pPr>
            <a:r>
              <a:rPr lang="es" sz="1600">
                <a:solidFill>
                  <a:srgbClr val="767676"/>
                </a:solidFill>
              </a:rPr>
              <a:t>Transcripciones</a:t>
            </a:r>
            <a:endParaRPr sz="1600">
              <a:solidFill>
                <a:srgbClr val="767676"/>
              </a:solidFill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600"/>
              <a:buChar char="●"/>
            </a:pPr>
            <a:r>
              <a:rPr lang="es" sz="1600">
                <a:solidFill>
                  <a:srgbClr val="767676"/>
                </a:solidFill>
              </a:rPr>
              <a:t>Subtitulado</a:t>
            </a:r>
            <a:endParaRPr sz="1600">
              <a:solidFill>
                <a:srgbClr val="767676"/>
              </a:solidFill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600"/>
              <a:buChar char="●"/>
            </a:pPr>
            <a:r>
              <a:rPr lang="es" sz="1600">
                <a:solidFill>
                  <a:srgbClr val="767676"/>
                </a:solidFill>
              </a:rPr>
              <a:t>Textos de lectura fácil</a:t>
            </a:r>
            <a:endParaRPr sz="1600">
              <a:solidFill>
                <a:srgbClr val="767676"/>
              </a:solidFill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767676"/>
              </a:solidFill>
            </a:endParaRPr>
          </a:p>
        </p:txBody>
      </p:sp>
      <p:pic>
        <p:nvPicPr>
          <p:cNvPr id="363" name="Google Shape;363;p49"/>
          <p:cNvPicPr preferRelativeResize="0"/>
          <p:nvPr/>
        </p:nvPicPr>
        <p:blipFill rotWithShape="1">
          <a:blip r:embed="rId3">
            <a:alphaModFix/>
          </a:blip>
          <a:srcRect b="0" l="37874" r="10942" t="0"/>
          <a:stretch/>
        </p:blipFill>
        <p:spPr>
          <a:xfrm>
            <a:off x="4800600" y="0"/>
            <a:ext cx="43946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50"/>
          <p:cNvSpPr txBox="1"/>
          <p:nvPr>
            <p:ph type="title"/>
          </p:nvPr>
        </p:nvSpPr>
        <p:spPr>
          <a:xfrm>
            <a:off x="0" y="288300"/>
            <a:ext cx="9144000" cy="121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Accesibilidad y productos de apoyo </a:t>
            </a:r>
            <a:br>
              <a:rPr lang="es"/>
            </a:br>
            <a:r>
              <a:rPr lang="es"/>
              <a:t>- Sistemas de videointerpretación -</a:t>
            </a:r>
            <a:endParaRPr>
              <a:solidFill>
                <a:srgbClr val="434343"/>
              </a:solidFill>
            </a:endParaRPr>
          </a:p>
        </p:txBody>
      </p:sp>
      <p:pic>
        <p:nvPicPr>
          <p:cNvPr id="369" name="Google Shape;369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1950" y="1753500"/>
            <a:ext cx="7180100" cy="4711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51"/>
          <p:cNvSpPr txBox="1"/>
          <p:nvPr>
            <p:ph type="title"/>
          </p:nvPr>
        </p:nvSpPr>
        <p:spPr>
          <a:xfrm>
            <a:off x="0" y="288300"/>
            <a:ext cx="9144000" cy="121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Accesibilidad y productos de apoyo </a:t>
            </a:r>
            <a:br>
              <a:rPr lang="es"/>
            </a:br>
            <a:r>
              <a:rPr lang="es"/>
              <a:t>- Subtitulado -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375" name="Google Shape;375;p51"/>
          <p:cNvSpPr/>
          <p:nvPr/>
        </p:nvSpPr>
        <p:spPr>
          <a:xfrm>
            <a:off x="1732046" y="1965573"/>
            <a:ext cx="5678700" cy="3682500"/>
          </a:xfrm>
          <a:prstGeom prst="roundRect">
            <a:avLst>
              <a:gd fmla="val 3857" name="adj"/>
            </a:avLst>
          </a:prstGeom>
          <a:noFill/>
          <a:ln cap="flat" cmpd="sng" w="19050">
            <a:solidFill>
              <a:srgbClr val="5353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6" name="Google Shape;376;p51"/>
          <p:cNvSpPr/>
          <p:nvPr/>
        </p:nvSpPr>
        <p:spPr>
          <a:xfrm>
            <a:off x="1770655" y="2005689"/>
            <a:ext cx="5601300" cy="3602400"/>
          </a:xfrm>
          <a:prstGeom prst="roundRect">
            <a:avLst>
              <a:gd fmla="val 3282" name="adj"/>
            </a:avLst>
          </a:prstGeom>
          <a:noFill/>
          <a:ln cap="flat" cmpd="sng" w="19050">
            <a:solidFill>
              <a:srgbClr val="5353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p51"/>
          <p:cNvSpPr/>
          <p:nvPr/>
        </p:nvSpPr>
        <p:spPr>
          <a:xfrm>
            <a:off x="1929182" y="2152617"/>
            <a:ext cx="5293200" cy="3308400"/>
          </a:xfrm>
          <a:prstGeom prst="rect">
            <a:avLst/>
          </a:prstGeom>
          <a:noFill/>
          <a:ln cap="flat" cmpd="sng" w="19050">
            <a:solidFill>
              <a:srgbClr val="5353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p51"/>
          <p:cNvSpPr/>
          <p:nvPr/>
        </p:nvSpPr>
        <p:spPr>
          <a:xfrm>
            <a:off x="3599322" y="5647957"/>
            <a:ext cx="1939051" cy="750646"/>
          </a:xfrm>
          <a:custGeom>
            <a:rect b="b" l="l" r="r" t="t"/>
            <a:pathLst>
              <a:path extrusionOk="0" h="24926" w="65999">
                <a:moveTo>
                  <a:pt x="13372" y="0"/>
                </a:moveTo>
                <a:cubicBezTo>
                  <a:pt x="13051" y="1881"/>
                  <a:pt x="12653" y="8225"/>
                  <a:pt x="11445" y="11283"/>
                </a:cubicBezTo>
                <a:cubicBezTo>
                  <a:pt x="10237" y="14341"/>
                  <a:pt x="7883" y="16511"/>
                  <a:pt x="6125" y="18346"/>
                </a:cubicBezTo>
                <a:cubicBezTo>
                  <a:pt x="4367" y="20181"/>
                  <a:pt x="1875" y="21297"/>
                  <a:pt x="896" y="22291"/>
                </a:cubicBezTo>
                <a:cubicBezTo>
                  <a:pt x="-82" y="23285"/>
                  <a:pt x="-174" y="23896"/>
                  <a:pt x="254" y="24309"/>
                </a:cubicBezTo>
                <a:cubicBezTo>
                  <a:pt x="682" y="24722"/>
                  <a:pt x="805" y="24692"/>
                  <a:pt x="3465" y="24768"/>
                </a:cubicBezTo>
                <a:cubicBezTo>
                  <a:pt x="6125" y="24845"/>
                  <a:pt x="10925" y="24768"/>
                  <a:pt x="16215" y="24768"/>
                </a:cubicBezTo>
                <a:cubicBezTo>
                  <a:pt x="21505" y="24768"/>
                  <a:pt x="28630" y="24768"/>
                  <a:pt x="35204" y="24768"/>
                </a:cubicBezTo>
                <a:cubicBezTo>
                  <a:pt x="41778" y="24768"/>
                  <a:pt x="50783" y="24768"/>
                  <a:pt x="55660" y="24768"/>
                </a:cubicBezTo>
                <a:cubicBezTo>
                  <a:pt x="60537" y="24768"/>
                  <a:pt x="62754" y="25104"/>
                  <a:pt x="64466" y="24768"/>
                </a:cubicBezTo>
                <a:cubicBezTo>
                  <a:pt x="66178" y="24432"/>
                  <a:pt x="66056" y="23346"/>
                  <a:pt x="65934" y="22750"/>
                </a:cubicBezTo>
                <a:cubicBezTo>
                  <a:pt x="65812" y="22154"/>
                  <a:pt x="65353" y="22765"/>
                  <a:pt x="63732" y="21190"/>
                </a:cubicBezTo>
                <a:cubicBezTo>
                  <a:pt x="62111" y="19615"/>
                  <a:pt x="57999" y="16512"/>
                  <a:pt x="56210" y="13301"/>
                </a:cubicBezTo>
                <a:cubicBezTo>
                  <a:pt x="54421" y="10091"/>
                  <a:pt x="53505" y="4083"/>
                  <a:pt x="53000" y="1927"/>
                </a:cubicBezTo>
                <a:cubicBezTo>
                  <a:pt x="52496" y="-229"/>
                  <a:pt x="53153" y="627"/>
                  <a:pt x="53183" y="367"/>
                </a:cubicBezTo>
              </a:path>
            </a:pathLst>
          </a:custGeom>
          <a:noFill/>
          <a:ln cap="flat" cmpd="sng" w="19050">
            <a:solidFill>
              <a:srgbClr val="535353"/>
            </a:solidFill>
            <a:prstDash val="solid"/>
            <a:round/>
            <a:headEnd len="med" w="med" type="none"/>
            <a:tailEnd len="med" w="med" type="none"/>
          </a:ln>
        </p:spPr>
      </p:sp>
      <p:cxnSp>
        <p:nvCxnSpPr>
          <p:cNvPr id="379" name="Google Shape;379;p51"/>
          <p:cNvCxnSpPr/>
          <p:nvPr/>
        </p:nvCxnSpPr>
        <p:spPr>
          <a:xfrm>
            <a:off x="3620279" y="6327579"/>
            <a:ext cx="1910700" cy="0"/>
          </a:xfrm>
          <a:prstGeom prst="straightConnector1">
            <a:avLst/>
          </a:prstGeom>
          <a:noFill/>
          <a:ln cap="flat" cmpd="sng" w="19050">
            <a:solidFill>
              <a:srgbClr val="535353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80" name="Google Shape;380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29182" y="2152604"/>
            <a:ext cx="5254464" cy="33082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52"/>
          <p:cNvSpPr/>
          <p:nvPr/>
        </p:nvSpPr>
        <p:spPr>
          <a:xfrm>
            <a:off x="406950" y="469600"/>
            <a:ext cx="4287900" cy="5748000"/>
          </a:xfrm>
          <a:prstGeom prst="rect">
            <a:avLst/>
          </a:prstGeom>
          <a:noFill/>
          <a:ln cap="flat" cmpd="sng" w="3810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86" name="Google Shape;386;p52"/>
          <p:cNvCxnSpPr/>
          <p:nvPr/>
        </p:nvCxnSpPr>
        <p:spPr>
          <a:xfrm>
            <a:off x="2203050" y="21299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87" name="Google Shape;387;p52"/>
          <p:cNvSpPr txBox="1"/>
          <p:nvPr>
            <p:ph type="title"/>
          </p:nvPr>
        </p:nvSpPr>
        <p:spPr>
          <a:xfrm>
            <a:off x="737850" y="1307013"/>
            <a:ext cx="3571500" cy="770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/>
              <a:t>DISCAPACIDAD FÍSICA U ORGÁNICA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388" name="Google Shape;388;p52"/>
          <p:cNvSpPr txBox="1"/>
          <p:nvPr>
            <p:ph idx="1" type="subTitle"/>
          </p:nvPr>
        </p:nvSpPr>
        <p:spPr>
          <a:xfrm>
            <a:off x="737850" y="2305633"/>
            <a:ext cx="3671100" cy="329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300">
                <a:solidFill>
                  <a:srgbClr val="767676"/>
                </a:solidFill>
              </a:rPr>
              <a:t>ACCESIBILIDAD Y PRODUCTOS DE APOYO</a:t>
            </a:r>
            <a:br>
              <a:rPr b="1" lang="es" sz="1300">
                <a:solidFill>
                  <a:srgbClr val="767676"/>
                </a:solidFill>
              </a:rPr>
            </a:br>
            <a:endParaRPr sz="1600">
              <a:solidFill>
                <a:srgbClr val="767676"/>
              </a:solidFill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600"/>
              <a:buChar char="●"/>
            </a:pPr>
            <a:r>
              <a:rPr lang="es" sz="1600">
                <a:solidFill>
                  <a:srgbClr val="767676"/>
                </a:solidFill>
              </a:rPr>
              <a:t>Navegación por teclado</a:t>
            </a:r>
            <a:endParaRPr sz="1600">
              <a:solidFill>
                <a:srgbClr val="767676"/>
              </a:solidFill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600"/>
              <a:buChar char="●"/>
            </a:pPr>
            <a:r>
              <a:rPr lang="es" sz="1600">
                <a:solidFill>
                  <a:srgbClr val="767676"/>
                </a:solidFill>
              </a:rPr>
              <a:t>Interacción</a:t>
            </a:r>
            <a:r>
              <a:rPr lang="es" sz="1600">
                <a:solidFill>
                  <a:srgbClr val="767676"/>
                </a:solidFill>
              </a:rPr>
              <a:t> por voz</a:t>
            </a:r>
            <a:endParaRPr sz="1600">
              <a:solidFill>
                <a:srgbClr val="767676"/>
              </a:solidFill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600"/>
              <a:buChar char="●"/>
            </a:pPr>
            <a:r>
              <a:rPr lang="es" sz="1600">
                <a:solidFill>
                  <a:srgbClr val="767676"/>
                </a:solidFill>
              </a:rPr>
              <a:t>Uso de botones y conmutadores</a:t>
            </a:r>
            <a:endParaRPr sz="1600">
              <a:solidFill>
                <a:srgbClr val="767676"/>
              </a:solidFill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767676"/>
              </a:solidFill>
            </a:endParaRPr>
          </a:p>
        </p:txBody>
      </p:sp>
      <p:pic>
        <p:nvPicPr>
          <p:cNvPr id="389" name="Google Shape;389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7250" y="0"/>
            <a:ext cx="4579304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53"/>
          <p:cNvSpPr txBox="1"/>
          <p:nvPr>
            <p:ph type="title"/>
          </p:nvPr>
        </p:nvSpPr>
        <p:spPr>
          <a:xfrm>
            <a:off x="0" y="288300"/>
            <a:ext cx="9144000" cy="121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Accesibilidad y productos de apoyo </a:t>
            </a:r>
            <a:br>
              <a:rPr lang="es"/>
            </a:br>
            <a:r>
              <a:rPr lang="es"/>
              <a:t>- </a:t>
            </a:r>
            <a:r>
              <a:rPr lang="es"/>
              <a:t>Navegación por teclado -</a:t>
            </a:r>
            <a:endParaRPr>
              <a:solidFill>
                <a:srgbClr val="434343"/>
              </a:solidFill>
            </a:endParaRPr>
          </a:p>
        </p:txBody>
      </p:sp>
      <p:pic>
        <p:nvPicPr>
          <p:cNvPr id="395" name="Google Shape;395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6175" y="2100550"/>
            <a:ext cx="8152850" cy="42791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Google Shape;400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9525" y="1875800"/>
            <a:ext cx="6752525" cy="241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72975" y="4558750"/>
            <a:ext cx="4005625" cy="1823075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54"/>
          <p:cNvSpPr txBox="1"/>
          <p:nvPr>
            <p:ph type="title"/>
          </p:nvPr>
        </p:nvSpPr>
        <p:spPr>
          <a:xfrm>
            <a:off x="0" y="288300"/>
            <a:ext cx="9144000" cy="121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Accesibilidad y productos de apoyo</a:t>
            </a:r>
            <a:br>
              <a:rPr lang="es"/>
            </a:br>
            <a:r>
              <a:rPr lang="es"/>
              <a:t> - Botoneras y ratones - </a:t>
            </a:r>
            <a:endParaRPr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55"/>
          <p:cNvSpPr/>
          <p:nvPr/>
        </p:nvSpPr>
        <p:spPr>
          <a:xfrm>
            <a:off x="406950" y="469600"/>
            <a:ext cx="4287900" cy="5748000"/>
          </a:xfrm>
          <a:prstGeom prst="rect">
            <a:avLst/>
          </a:prstGeom>
          <a:noFill/>
          <a:ln cap="flat" cmpd="sng" w="3810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08" name="Google Shape;408;p55"/>
          <p:cNvCxnSpPr/>
          <p:nvPr/>
        </p:nvCxnSpPr>
        <p:spPr>
          <a:xfrm>
            <a:off x="2203050" y="21299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09" name="Google Shape;409;p55"/>
          <p:cNvSpPr txBox="1"/>
          <p:nvPr>
            <p:ph type="title"/>
          </p:nvPr>
        </p:nvSpPr>
        <p:spPr>
          <a:xfrm>
            <a:off x="737850" y="1307013"/>
            <a:ext cx="3571500" cy="770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/>
              <a:t>DISCAPACIDAD COGNITIVA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410" name="Google Shape;410;p55"/>
          <p:cNvSpPr txBox="1"/>
          <p:nvPr>
            <p:ph idx="1" type="subTitle"/>
          </p:nvPr>
        </p:nvSpPr>
        <p:spPr>
          <a:xfrm>
            <a:off x="737850" y="2305633"/>
            <a:ext cx="3671100" cy="329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300">
                <a:solidFill>
                  <a:srgbClr val="767676"/>
                </a:solidFill>
              </a:rPr>
              <a:t>ACCESIBILIDAD Y PRODUCTOS DE APOYO</a:t>
            </a:r>
            <a:br>
              <a:rPr b="1" lang="es" sz="1300">
                <a:solidFill>
                  <a:srgbClr val="767676"/>
                </a:solidFill>
              </a:rPr>
            </a:br>
            <a:endParaRPr sz="1600">
              <a:solidFill>
                <a:srgbClr val="767676"/>
              </a:solidFill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600"/>
              <a:buChar char="●"/>
            </a:pPr>
            <a:r>
              <a:rPr lang="es" sz="1600">
                <a:solidFill>
                  <a:srgbClr val="767676"/>
                </a:solidFill>
              </a:rPr>
              <a:t>Textos de lectura fácil</a:t>
            </a:r>
            <a:endParaRPr sz="1600">
              <a:solidFill>
                <a:srgbClr val="767676"/>
              </a:solidFill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600"/>
              <a:buChar char="●"/>
            </a:pPr>
            <a:r>
              <a:rPr lang="es" sz="1600">
                <a:solidFill>
                  <a:srgbClr val="767676"/>
                </a:solidFill>
              </a:rPr>
              <a:t>Instrucciones orales</a:t>
            </a:r>
            <a:endParaRPr sz="1600">
              <a:solidFill>
                <a:srgbClr val="767676"/>
              </a:solidFill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600"/>
              <a:buChar char="●"/>
            </a:pPr>
            <a:r>
              <a:rPr lang="es" sz="1600">
                <a:solidFill>
                  <a:srgbClr val="767676"/>
                </a:solidFill>
              </a:rPr>
              <a:t>Pictogramas</a:t>
            </a:r>
            <a:endParaRPr sz="1600">
              <a:solidFill>
                <a:srgbClr val="767676"/>
              </a:solidFill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600"/>
              <a:buChar char="●"/>
            </a:pPr>
            <a:r>
              <a:rPr lang="es" sz="1600">
                <a:solidFill>
                  <a:srgbClr val="767676"/>
                </a:solidFill>
              </a:rPr>
              <a:t>Representaciones gráficas</a:t>
            </a:r>
            <a:endParaRPr sz="1600">
              <a:solidFill>
                <a:srgbClr val="767676"/>
              </a:solidFill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767676"/>
              </a:solidFill>
            </a:endParaRPr>
          </a:p>
        </p:txBody>
      </p:sp>
      <p:pic>
        <p:nvPicPr>
          <p:cNvPr id="411" name="Google Shape;411;p55"/>
          <p:cNvPicPr preferRelativeResize="0"/>
          <p:nvPr/>
        </p:nvPicPr>
        <p:blipFill rotWithShape="1">
          <a:blip r:embed="rId3">
            <a:alphaModFix/>
          </a:blip>
          <a:srcRect b="0" l="22456" r="0" t="0"/>
          <a:stretch/>
        </p:blipFill>
        <p:spPr>
          <a:xfrm>
            <a:off x="4760775" y="0"/>
            <a:ext cx="79834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56"/>
          <p:cNvSpPr txBox="1"/>
          <p:nvPr>
            <p:ph type="title"/>
          </p:nvPr>
        </p:nvSpPr>
        <p:spPr>
          <a:xfrm>
            <a:off x="0" y="288300"/>
            <a:ext cx="9144000" cy="121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Accesibilidad y productos de apoyo </a:t>
            </a:r>
            <a:br>
              <a:rPr lang="es"/>
            </a:br>
            <a:r>
              <a:rPr lang="es"/>
              <a:t>- Comunicación aumentativa y alternativa -</a:t>
            </a:r>
            <a:endParaRPr>
              <a:solidFill>
                <a:srgbClr val="434343"/>
              </a:solidFill>
            </a:endParaRPr>
          </a:p>
        </p:txBody>
      </p:sp>
      <p:pic>
        <p:nvPicPr>
          <p:cNvPr id="417" name="Google Shape;417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659000"/>
            <a:ext cx="8839201" cy="49817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0"/>
          <p:cNvSpPr/>
          <p:nvPr/>
        </p:nvSpPr>
        <p:spPr>
          <a:xfrm>
            <a:off x="3657600" y="5500036"/>
            <a:ext cx="744600" cy="970200"/>
          </a:xfrm>
          <a:prstGeom prst="rect">
            <a:avLst/>
          </a:prstGeom>
          <a:solidFill>
            <a:srgbClr val="E2E61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30"/>
          <p:cNvSpPr/>
          <p:nvPr/>
        </p:nvSpPr>
        <p:spPr>
          <a:xfrm>
            <a:off x="3658425" y="4187574"/>
            <a:ext cx="744600" cy="970200"/>
          </a:xfrm>
          <a:prstGeom prst="rect">
            <a:avLst/>
          </a:prstGeom>
          <a:solidFill>
            <a:srgbClr val="E2E61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30"/>
          <p:cNvSpPr/>
          <p:nvPr/>
        </p:nvSpPr>
        <p:spPr>
          <a:xfrm>
            <a:off x="3657600" y="2909236"/>
            <a:ext cx="744600" cy="970200"/>
          </a:xfrm>
          <a:prstGeom prst="rect">
            <a:avLst/>
          </a:prstGeom>
          <a:solidFill>
            <a:srgbClr val="E2E61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30"/>
          <p:cNvSpPr/>
          <p:nvPr/>
        </p:nvSpPr>
        <p:spPr>
          <a:xfrm>
            <a:off x="0" y="0"/>
            <a:ext cx="2855700" cy="6858000"/>
          </a:xfrm>
          <a:prstGeom prst="rect">
            <a:avLst/>
          </a:prstGeom>
          <a:solidFill>
            <a:srgbClr val="93C0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30"/>
          <p:cNvSpPr/>
          <p:nvPr/>
        </p:nvSpPr>
        <p:spPr>
          <a:xfrm>
            <a:off x="3658425" y="1672974"/>
            <a:ext cx="744600" cy="970200"/>
          </a:xfrm>
          <a:prstGeom prst="rect">
            <a:avLst/>
          </a:prstGeom>
          <a:solidFill>
            <a:srgbClr val="E2E61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30"/>
          <p:cNvSpPr txBox="1"/>
          <p:nvPr>
            <p:ph type="title"/>
          </p:nvPr>
        </p:nvSpPr>
        <p:spPr>
          <a:xfrm>
            <a:off x="4850675" y="177067"/>
            <a:ext cx="5311200" cy="1485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2600"/>
              <a:t>Contenidos</a:t>
            </a:r>
            <a:endParaRPr sz="2600">
              <a:solidFill>
                <a:srgbClr val="434343"/>
              </a:solidFill>
            </a:endParaRPr>
          </a:p>
        </p:txBody>
      </p:sp>
      <p:sp>
        <p:nvSpPr>
          <p:cNvPr id="142" name="Google Shape;142;p30"/>
          <p:cNvSpPr txBox="1"/>
          <p:nvPr>
            <p:ph idx="2" type="title"/>
          </p:nvPr>
        </p:nvSpPr>
        <p:spPr>
          <a:xfrm>
            <a:off x="4696225" y="1153300"/>
            <a:ext cx="4330800" cy="909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Diseño para todas las personas </a:t>
            </a:r>
            <a:endParaRPr/>
          </a:p>
        </p:txBody>
      </p:sp>
      <p:sp>
        <p:nvSpPr>
          <p:cNvPr id="143" name="Google Shape;143;p30"/>
          <p:cNvSpPr txBox="1"/>
          <p:nvPr>
            <p:ph idx="3" type="subTitle"/>
          </p:nvPr>
        </p:nvSpPr>
        <p:spPr>
          <a:xfrm>
            <a:off x="4696225" y="3248825"/>
            <a:ext cx="3904500" cy="77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rgbClr val="767676"/>
                </a:solidFill>
              </a:rPr>
              <a:t>¿Cómo generar documentos accesibles en los formatos más frecuentes? Word, PDF, Excel, PPT</a:t>
            </a:r>
            <a:endParaRPr sz="1300">
              <a:solidFill>
                <a:srgbClr val="767676"/>
              </a:solidFill>
            </a:endParaRPr>
          </a:p>
        </p:txBody>
      </p:sp>
      <p:sp>
        <p:nvSpPr>
          <p:cNvPr id="144" name="Google Shape;144;p30"/>
          <p:cNvSpPr txBox="1"/>
          <p:nvPr>
            <p:ph idx="4" type="title"/>
          </p:nvPr>
        </p:nvSpPr>
        <p:spPr>
          <a:xfrm>
            <a:off x="4696225" y="2503850"/>
            <a:ext cx="4330800" cy="909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Documentos digitales accesibles</a:t>
            </a:r>
            <a:endParaRPr/>
          </a:p>
        </p:txBody>
      </p:sp>
      <p:sp>
        <p:nvSpPr>
          <p:cNvPr id="145" name="Google Shape;145;p30"/>
          <p:cNvSpPr txBox="1"/>
          <p:nvPr>
            <p:ph idx="1" type="subTitle"/>
          </p:nvPr>
        </p:nvSpPr>
        <p:spPr>
          <a:xfrm>
            <a:off x="4696225" y="1898250"/>
            <a:ext cx="4242000" cy="77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rgbClr val="767676"/>
                </a:solidFill>
              </a:rPr>
              <a:t>¿Qué </a:t>
            </a:r>
            <a:r>
              <a:rPr lang="es" sz="1300">
                <a:solidFill>
                  <a:srgbClr val="767676"/>
                </a:solidFill>
              </a:rPr>
              <a:t>son</a:t>
            </a:r>
            <a:r>
              <a:rPr lang="es" sz="1300">
                <a:solidFill>
                  <a:srgbClr val="767676"/>
                </a:solidFill>
              </a:rPr>
              <a:t> el diseño para todas las personas y la accesibilidad universal? ¿Qué implican para la educación?</a:t>
            </a:r>
            <a:endParaRPr sz="1300">
              <a:solidFill>
                <a:srgbClr val="767676"/>
              </a:solidFill>
            </a:endParaRPr>
          </a:p>
        </p:txBody>
      </p:sp>
      <p:sp>
        <p:nvSpPr>
          <p:cNvPr id="146" name="Google Shape;146;p30"/>
          <p:cNvSpPr txBox="1"/>
          <p:nvPr>
            <p:ph idx="5" type="subTitle"/>
          </p:nvPr>
        </p:nvSpPr>
        <p:spPr>
          <a:xfrm>
            <a:off x="4696225" y="4680375"/>
            <a:ext cx="3729000" cy="77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rgbClr val="767676"/>
                </a:solidFill>
              </a:rPr>
              <a:t>Cómo aplicar la transcripción, audiodescripción y subtitulado del audio y vídeo.</a:t>
            </a:r>
            <a:endParaRPr sz="1300">
              <a:solidFill>
                <a:srgbClr val="767676"/>
              </a:solidFill>
            </a:endParaRPr>
          </a:p>
        </p:txBody>
      </p:sp>
      <p:sp>
        <p:nvSpPr>
          <p:cNvPr id="147" name="Google Shape;147;p30"/>
          <p:cNvSpPr txBox="1"/>
          <p:nvPr>
            <p:ph idx="6" type="title"/>
          </p:nvPr>
        </p:nvSpPr>
        <p:spPr>
          <a:xfrm>
            <a:off x="4696225" y="3930650"/>
            <a:ext cx="4115100" cy="909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Accesibilidad y medios audiovisuales </a:t>
            </a:r>
            <a:endParaRPr/>
          </a:p>
        </p:txBody>
      </p:sp>
      <p:sp>
        <p:nvSpPr>
          <p:cNvPr id="148" name="Google Shape;148;p30"/>
          <p:cNvSpPr txBox="1"/>
          <p:nvPr>
            <p:ph idx="7" type="title"/>
          </p:nvPr>
        </p:nvSpPr>
        <p:spPr>
          <a:xfrm>
            <a:off x="3372225" y="1719567"/>
            <a:ext cx="1258800" cy="84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1</a:t>
            </a:r>
            <a:endParaRPr/>
          </a:p>
        </p:txBody>
      </p:sp>
      <p:sp>
        <p:nvSpPr>
          <p:cNvPr id="149" name="Google Shape;149;p30"/>
          <p:cNvSpPr txBox="1"/>
          <p:nvPr>
            <p:ph idx="8" type="title"/>
          </p:nvPr>
        </p:nvSpPr>
        <p:spPr>
          <a:xfrm>
            <a:off x="3372225" y="2993933"/>
            <a:ext cx="1258800" cy="84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2</a:t>
            </a:r>
            <a:endParaRPr/>
          </a:p>
        </p:txBody>
      </p:sp>
      <p:sp>
        <p:nvSpPr>
          <p:cNvPr id="150" name="Google Shape;150;p30"/>
          <p:cNvSpPr txBox="1"/>
          <p:nvPr>
            <p:ph idx="9" type="title"/>
          </p:nvPr>
        </p:nvSpPr>
        <p:spPr>
          <a:xfrm>
            <a:off x="3372225" y="4268300"/>
            <a:ext cx="1258800" cy="84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3</a:t>
            </a:r>
            <a:endParaRPr/>
          </a:p>
        </p:txBody>
      </p:sp>
      <p:sp>
        <p:nvSpPr>
          <p:cNvPr id="151" name="Google Shape;151;p30"/>
          <p:cNvSpPr txBox="1"/>
          <p:nvPr>
            <p:ph idx="5" type="subTitle"/>
          </p:nvPr>
        </p:nvSpPr>
        <p:spPr>
          <a:xfrm>
            <a:off x="4698275" y="5986375"/>
            <a:ext cx="3667500" cy="77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rgbClr val="767676"/>
                </a:solidFill>
              </a:rPr>
              <a:t>¿Cómo podemos hacer accesibles las actividades de aprendizaje interactivas?</a:t>
            </a:r>
            <a:endParaRPr sz="1300">
              <a:solidFill>
                <a:srgbClr val="767676"/>
              </a:solidFill>
            </a:endParaRPr>
          </a:p>
        </p:txBody>
      </p:sp>
      <p:sp>
        <p:nvSpPr>
          <p:cNvPr id="152" name="Google Shape;152;p30"/>
          <p:cNvSpPr txBox="1"/>
          <p:nvPr>
            <p:ph idx="6" type="title"/>
          </p:nvPr>
        </p:nvSpPr>
        <p:spPr>
          <a:xfrm>
            <a:off x="4696225" y="5226050"/>
            <a:ext cx="4330800" cy="909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Actividades de aprendizaje accesibles</a:t>
            </a:r>
            <a:endParaRPr/>
          </a:p>
        </p:txBody>
      </p:sp>
      <p:sp>
        <p:nvSpPr>
          <p:cNvPr id="153" name="Google Shape;153;p30"/>
          <p:cNvSpPr txBox="1"/>
          <p:nvPr>
            <p:ph idx="9" type="title"/>
          </p:nvPr>
        </p:nvSpPr>
        <p:spPr>
          <a:xfrm>
            <a:off x="3372225" y="5563700"/>
            <a:ext cx="1258800" cy="84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4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57"/>
          <p:cNvSpPr/>
          <p:nvPr/>
        </p:nvSpPr>
        <p:spPr>
          <a:xfrm>
            <a:off x="1430400" y="871800"/>
            <a:ext cx="6283200" cy="5114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3" name="Google Shape;423;p57"/>
          <p:cNvSpPr txBox="1"/>
          <p:nvPr>
            <p:ph idx="1" type="subTitle"/>
          </p:nvPr>
        </p:nvSpPr>
        <p:spPr>
          <a:xfrm>
            <a:off x="2675900" y="3397000"/>
            <a:ext cx="4371000" cy="258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rgbClr val="767676"/>
                </a:solidFill>
              </a:rPr>
              <a:t>El alumnado ya ha hecho un esfuerzo para disponer de los dispositivos y aplicaciones más adecuadas a sus necesidades. </a:t>
            </a:r>
            <a:endParaRPr sz="1600">
              <a:solidFill>
                <a:srgbClr val="76767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76767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rgbClr val="767676"/>
                </a:solidFill>
              </a:rPr>
              <a:t>Es responsabilidad del profesorado no añadir barreras innecesarias para su aprendizaje.</a:t>
            </a:r>
            <a:endParaRPr sz="1600">
              <a:solidFill>
                <a:srgbClr val="767676"/>
              </a:solidFill>
            </a:endParaRPr>
          </a:p>
        </p:txBody>
      </p:sp>
      <p:sp>
        <p:nvSpPr>
          <p:cNvPr id="424" name="Google Shape;424;p57"/>
          <p:cNvSpPr txBox="1"/>
          <p:nvPr>
            <p:ph type="title"/>
          </p:nvPr>
        </p:nvSpPr>
        <p:spPr>
          <a:xfrm>
            <a:off x="2675900" y="1321875"/>
            <a:ext cx="5037600" cy="161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 sz="3000"/>
              <a:t>El profesorado de la educación en línea debe cuidar la accesibilidad</a:t>
            </a:r>
            <a:endParaRPr b="1" sz="3000"/>
          </a:p>
        </p:txBody>
      </p:sp>
      <p:sp>
        <p:nvSpPr>
          <p:cNvPr id="425" name="Google Shape;425;p57"/>
          <p:cNvSpPr/>
          <p:nvPr/>
        </p:nvSpPr>
        <p:spPr>
          <a:xfrm>
            <a:off x="1134775" y="1828600"/>
            <a:ext cx="1442700" cy="531900"/>
          </a:xfrm>
          <a:prstGeom prst="rect">
            <a:avLst/>
          </a:prstGeom>
          <a:solidFill>
            <a:srgbClr val="D2D7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26" name="Google Shape;426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0400" y="871800"/>
            <a:ext cx="1245501" cy="1868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58"/>
          <p:cNvSpPr/>
          <p:nvPr/>
        </p:nvSpPr>
        <p:spPr>
          <a:xfrm>
            <a:off x="0" y="0"/>
            <a:ext cx="4259700" cy="6858000"/>
          </a:xfrm>
          <a:prstGeom prst="snip2DiagRect">
            <a:avLst>
              <a:gd fmla="val 0" name="adj1"/>
              <a:gd fmla="val 50000" name="adj2"/>
            </a:avLst>
          </a:prstGeom>
          <a:solidFill>
            <a:srgbClr val="D2D7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32" name="Google Shape;432;p58"/>
          <p:cNvCxnSpPr/>
          <p:nvPr/>
        </p:nvCxnSpPr>
        <p:spPr>
          <a:xfrm>
            <a:off x="4778200" y="3707500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33" name="Google Shape;433;p58"/>
          <p:cNvSpPr txBox="1"/>
          <p:nvPr>
            <p:ph type="title"/>
          </p:nvPr>
        </p:nvSpPr>
        <p:spPr>
          <a:xfrm>
            <a:off x="4598900" y="1989067"/>
            <a:ext cx="3593700" cy="1608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/>
              <a:t>2</a:t>
            </a:r>
            <a:r>
              <a:rPr lang="es">
                <a:solidFill>
                  <a:srgbClr val="434343"/>
                </a:solidFill>
              </a:rPr>
              <a:t>. </a:t>
            </a:r>
            <a:r>
              <a:rPr lang="es"/>
              <a:t>Documentos digitales accesibles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434" name="Google Shape;434;p58"/>
          <p:cNvSpPr txBox="1"/>
          <p:nvPr>
            <p:ph idx="1" type="subTitle"/>
          </p:nvPr>
        </p:nvSpPr>
        <p:spPr>
          <a:xfrm>
            <a:off x="4598900" y="3957600"/>
            <a:ext cx="3224400" cy="212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rgbClr val="767676"/>
                </a:solidFill>
              </a:rPr>
              <a:t>¿Cómo generar documentos accesibles en los formatos más frecuentes? Word, PDF, Excel, PPT</a:t>
            </a:r>
            <a:endParaRPr sz="1600">
              <a:solidFill>
                <a:srgbClr val="76767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767676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59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40" name="Google Shape;440;p59"/>
          <p:cNvCxnSpPr/>
          <p:nvPr/>
        </p:nvCxnSpPr>
        <p:spPr>
          <a:xfrm>
            <a:off x="4233900" y="16314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41" name="Google Shape;441;p59"/>
          <p:cNvSpPr txBox="1"/>
          <p:nvPr>
            <p:ph idx="1" type="body"/>
          </p:nvPr>
        </p:nvSpPr>
        <p:spPr>
          <a:xfrm>
            <a:off x="1324750" y="2768500"/>
            <a:ext cx="6338100" cy="333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600">
                <a:solidFill>
                  <a:srgbClr val="434343"/>
                </a:solidFill>
              </a:rPr>
              <a:t>Real Decreto 1112/2018 sobre accesibilidad de los sitios web y aplicaciones para dispositivos móviles del sector público</a:t>
            </a:r>
            <a:endParaRPr b="1" sz="1600">
              <a:solidFill>
                <a:srgbClr val="434343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rgbClr val="767676"/>
                </a:solidFill>
              </a:rPr>
              <a:t>Documentos y formularios, vídeos y audios, interacción bidireccional, procesos de identificación o autenticación.</a:t>
            </a:r>
            <a:endParaRPr sz="1500">
              <a:solidFill>
                <a:srgbClr val="767676"/>
              </a:solidFill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500">
              <a:solidFill>
                <a:srgbClr val="666666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5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600">
                <a:solidFill>
                  <a:srgbClr val="434343"/>
                </a:solidFill>
              </a:rPr>
              <a:t>Directiva 2019/882 sobre los requisitos de accesibilidad de los productos y servicios. European Accessibility Act. </a:t>
            </a:r>
            <a:endParaRPr b="1" sz="1600">
              <a:solidFill>
                <a:srgbClr val="434343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rgbClr val="000000"/>
              </a:solidFill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rgbClr val="767676"/>
                </a:solidFill>
              </a:rPr>
              <a:t>Documentos de ofimática, multimedia, libros electrónicos</a:t>
            </a:r>
            <a:endParaRPr sz="1500">
              <a:solidFill>
                <a:srgbClr val="767676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999999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999999"/>
              </a:solidFill>
            </a:endParaRPr>
          </a:p>
        </p:txBody>
      </p:sp>
      <p:sp>
        <p:nvSpPr>
          <p:cNvPr id="442" name="Google Shape;442;p59"/>
          <p:cNvSpPr txBox="1"/>
          <p:nvPr>
            <p:ph type="title"/>
          </p:nvPr>
        </p:nvSpPr>
        <p:spPr>
          <a:xfrm>
            <a:off x="0" y="288300"/>
            <a:ext cx="9144000" cy="121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La accesibilidad digital desde un </a:t>
            </a:r>
            <a:r>
              <a:rPr lang="es" sz="2400" u="sng"/>
              <a:t>punto de vista legal</a:t>
            </a:r>
            <a:endParaRPr sz="2400" u="sng"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60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48" name="Google Shape;448;p60"/>
          <p:cNvCxnSpPr/>
          <p:nvPr/>
        </p:nvCxnSpPr>
        <p:spPr>
          <a:xfrm>
            <a:off x="4233900" y="16314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49" name="Google Shape;449;p60"/>
          <p:cNvSpPr txBox="1"/>
          <p:nvPr>
            <p:ph type="title"/>
          </p:nvPr>
        </p:nvSpPr>
        <p:spPr>
          <a:xfrm>
            <a:off x="0" y="288300"/>
            <a:ext cx="9144000" cy="121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La accesibilidad digital desde un </a:t>
            </a:r>
            <a:r>
              <a:rPr lang="es" sz="2400" u="sng"/>
              <a:t>punto de vista técnico</a:t>
            </a:r>
            <a:endParaRPr sz="2400"/>
          </a:p>
        </p:txBody>
      </p:sp>
      <p:pic>
        <p:nvPicPr>
          <p:cNvPr id="450" name="Google Shape;450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5650" y="2485000"/>
            <a:ext cx="7152699" cy="3408225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60"/>
          <p:cNvSpPr txBox="1"/>
          <p:nvPr/>
        </p:nvSpPr>
        <p:spPr>
          <a:xfrm>
            <a:off x="1080850" y="1799275"/>
            <a:ext cx="7041300" cy="8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rgbClr val="434343"/>
                </a:solidFill>
              </a:rPr>
              <a:t>Las WCAG 2.1, el </a:t>
            </a:r>
            <a:r>
              <a:rPr lang="es" sz="1500">
                <a:solidFill>
                  <a:srgbClr val="434343"/>
                </a:solidFill>
              </a:rPr>
              <a:t>estándar</a:t>
            </a:r>
            <a:r>
              <a:rPr lang="es" sz="1500">
                <a:solidFill>
                  <a:srgbClr val="434343"/>
                </a:solidFill>
              </a:rPr>
              <a:t> internacional de referencia sobre accesibilidad, define cuatro principios que se organizan en pautas y criterios de conformidad.</a:t>
            </a:r>
            <a:endParaRPr sz="1500"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61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57" name="Google Shape;457;p61"/>
          <p:cNvCxnSpPr/>
          <p:nvPr/>
        </p:nvCxnSpPr>
        <p:spPr>
          <a:xfrm>
            <a:off x="4233900" y="16314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58" name="Google Shape;458;p61"/>
          <p:cNvSpPr txBox="1"/>
          <p:nvPr>
            <p:ph type="title"/>
          </p:nvPr>
        </p:nvSpPr>
        <p:spPr>
          <a:xfrm>
            <a:off x="0" y="288300"/>
            <a:ext cx="9144000" cy="121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La accesibilidad en los documentos digitales</a:t>
            </a:r>
            <a:endParaRPr sz="2400"/>
          </a:p>
        </p:txBody>
      </p:sp>
      <p:sp>
        <p:nvSpPr>
          <p:cNvPr id="459" name="Google Shape;459;p61"/>
          <p:cNvSpPr txBox="1"/>
          <p:nvPr/>
        </p:nvSpPr>
        <p:spPr>
          <a:xfrm>
            <a:off x="1080850" y="1875475"/>
            <a:ext cx="7041300" cy="8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rgbClr val="434343"/>
                </a:solidFill>
              </a:rPr>
              <a:t>Las WCAG 2.1 también afectan a cualquier documento digital que colguemos en Internet. Los formatos de documentos más usados en campus virtuales son Word, Excel, Powerpoint y PDF.</a:t>
            </a:r>
            <a:endParaRPr sz="1500">
              <a:solidFill>
                <a:srgbClr val="434343"/>
              </a:solidFill>
            </a:endParaRPr>
          </a:p>
        </p:txBody>
      </p:sp>
      <p:pic>
        <p:nvPicPr>
          <p:cNvPr id="460" name="Google Shape;460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0225" y="3294351"/>
            <a:ext cx="2012575" cy="201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42166" y="3567776"/>
            <a:ext cx="1629834" cy="1515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10100" y="3425425"/>
            <a:ext cx="1848888" cy="1848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6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06875" y="3579100"/>
            <a:ext cx="1280750" cy="1573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62"/>
          <p:cNvSpPr txBox="1"/>
          <p:nvPr>
            <p:ph type="title"/>
          </p:nvPr>
        </p:nvSpPr>
        <p:spPr>
          <a:xfrm>
            <a:off x="0" y="288300"/>
            <a:ext cx="9144000" cy="121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PROCESO DE CREACIÓN DE DOCUMENTACIÓN ACCESIBLE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469" name="Google Shape;469;p62"/>
          <p:cNvSpPr/>
          <p:nvPr/>
        </p:nvSpPr>
        <p:spPr>
          <a:xfrm>
            <a:off x="772624" y="2125125"/>
            <a:ext cx="2164204" cy="1507648"/>
          </a:xfrm>
          <a:custGeom>
            <a:rect b="b" l="l" r="r" t="t"/>
            <a:pathLst>
              <a:path extrusionOk="0" h="5225" w="4732">
                <a:moveTo>
                  <a:pt x="346" y="0"/>
                </a:moveTo>
                <a:cubicBezTo>
                  <a:pt x="148" y="0"/>
                  <a:pt x="1" y="148"/>
                  <a:pt x="1" y="333"/>
                </a:cubicBezTo>
                <a:lnTo>
                  <a:pt x="1" y="4423"/>
                </a:lnTo>
                <a:cubicBezTo>
                  <a:pt x="1" y="4608"/>
                  <a:pt x="148" y="4756"/>
                  <a:pt x="346" y="4756"/>
                </a:cubicBezTo>
                <a:lnTo>
                  <a:pt x="2046" y="4756"/>
                </a:lnTo>
                <a:lnTo>
                  <a:pt x="2366" y="5224"/>
                </a:lnTo>
                <a:lnTo>
                  <a:pt x="2687" y="4756"/>
                </a:lnTo>
                <a:lnTo>
                  <a:pt x="4387" y="4756"/>
                </a:lnTo>
                <a:cubicBezTo>
                  <a:pt x="4572" y="4756"/>
                  <a:pt x="4732" y="4608"/>
                  <a:pt x="4732" y="4423"/>
                </a:cubicBezTo>
                <a:lnTo>
                  <a:pt x="4732" y="333"/>
                </a:lnTo>
                <a:cubicBezTo>
                  <a:pt x="4732" y="148"/>
                  <a:pt x="4584" y="0"/>
                  <a:pt x="4387" y="0"/>
                </a:cubicBezTo>
                <a:close/>
              </a:path>
            </a:pathLst>
          </a:custGeom>
          <a:solidFill>
            <a:srgbClr val="E2E61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0" name="Google Shape;470;p62"/>
          <p:cNvSpPr/>
          <p:nvPr/>
        </p:nvSpPr>
        <p:spPr>
          <a:xfrm>
            <a:off x="3394027" y="4151575"/>
            <a:ext cx="2159999" cy="1507648"/>
          </a:xfrm>
          <a:custGeom>
            <a:rect b="b" l="l" r="r" t="t"/>
            <a:pathLst>
              <a:path extrusionOk="0" h="5225" w="4733">
                <a:moveTo>
                  <a:pt x="2367" y="0"/>
                </a:moveTo>
                <a:lnTo>
                  <a:pt x="2059" y="469"/>
                </a:lnTo>
                <a:lnTo>
                  <a:pt x="346" y="469"/>
                </a:lnTo>
                <a:cubicBezTo>
                  <a:pt x="161" y="469"/>
                  <a:pt x="1" y="616"/>
                  <a:pt x="1" y="801"/>
                </a:cubicBezTo>
                <a:lnTo>
                  <a:pt x="1" y="4892"/>
                </a:lnTo>
                <a:cubicBezTo>
                  <a:pt x="1" y="5077"/>
                  <a:pt x="161" y="5225"/>
                  <a:pt x="346" y="5225"/>
                </a:cubicBezTo>
                <a:lnTo>
                  <a:pt x="4400" y="5225"/>
                </a:lnTo>
                <a:cubicBezTo>
                  <a:pt x="4584" y="5225"/>
                  <a:pt x="4732" y="5077"/>
                  <a:pt x="4732" y="4892"/>
                </a:cubicBezTo>
                <a:lnTo>
                  <a:pt x="4732" y="801"/>
                </a:lnTo>
                <a:cubicBezTo>
                  <a:pt x="4732" y="616"/>
                  <a:pt x="4584" y="469"/>
                  <a:pt x="4400" y="469"/>
                </a:cubicBezTo>
                <a:lnTo>
                  <a:pt x="2687" y="469"/>
                </a:lnTo>
                <a:lnTo>
                  <a:pt x="2367" y="0"/>
                </a:lnTo>
                <a:close/>
              </a:path>
            </a:pathLst>
          </a:custGeom>
          <a:solidFill>
            <a:srgbClr val="E2E61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1" name="Google Shape;471;p62"/>
          <p:cNvSpPr/>
          <p:nvPr/>
        </p:nvSpPr>
        <p:spPr>
          <a:xfrm>
            <a:off x="1288200" y="3861750"/>
            <a:ext cx="6487516" cy="60463"/>
          </a:xfrm>
          <a:custGeom>
            <a:rect b="b" l="l" r="r" t="t"/>
            <a:pathLst>
              <a:path extrusionOk="0" h="211" w="22549">
                <a:moveTo>
                  <a:pt x="0" y="1"/>
                </a:moveTo>
                <a:lnTo>
                  <a:pt x="0" y="210"/>
                </a:lnTo>
                <a:lnTo>
                  <a:pt x="22548" y="210"/>
                </a:lnTo>
                <a:lnTo>
                  <a:pt x="22548" y="1"/>
                </a:lnTo>
                <a:close/>
              </a:path>
            </a:pathLst>
          </a:custGeom>
          <a:solidFill>
            <a:srgbClr val="93C0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2" name="Google Shape;472;p62"/>
          <p:cNvSpPr/>
          <p:nvPr/>
        </p:nvSpPr>
        <p:spPr>
          <a:xfrm>
            <a:off x="1677212" y="3767816"/>
            <a:ext cx="338540" cy="284505"/>
          </a:xfrm>
          <a:custGeom>
            <a:rect b="b" l="l" r="r" t="t"/>
            <a:pathLst>
              <a:path extrusionOk="0" h="986" w="1147">
                <a:moveTo>
                  <a:pt x="643" y="0"/>
                </a:moveTo>
                <a:cubicBezTo>
                  <a:pt x="525" y="0"/>
                  <a:pt x="406" y="42"/>
                  <a:pt x="309" y="135"/>
                </a:cubicBezTo>
                <a:cubicBezTo>
                  <a:pt x="1" y="443"/>
                  <a:pt x="210" y="973"/>
                  <a:pt x="654" y="985"/>
                </a:cubicBezTo>
                <a:cubicBezTo>
                  <a:pt x="925" y="985"/>
                  <a:pt x="1134" y="764"/>
                  <a:pt x="1146" y="492"/>
                </a:cubicBezTo>
                <a:cubicBezTo>
                  <a:pt x="1146" y="197"/>
                  <a:pt x="898" y="0"/>
                  <a:pt x="643" y="0"/>
                </a:cubicBezTo>
                <a:close/>
              </a:path>
            </a:pathLst>
          </a:custGeom>
          <a:solidFill>
            <a:srgbClr val="93C0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3" name="Google Shape;473;p62"/>
          <p:cNvSpPr/>
          <p:nvPr/>
        </p:nvSpPr>
        <p:spPr>
          <a:xfrm>
            <a:off x="4302885" y="3767528"/>
            <a:ext cx="338540" cy="283351"/>
          </a:xfrm>
          <a:custGeom>
            <a:rect b="b" l="l" r="r" t="t"/>
            <a:pathLst>
              <a:path extrusionOk="0" h="982" w="1147">
                <a:moveTo>
                  <a:pt x="666" y="1"/>
                </a:moveTo>
                <a:cubicBezTo>
                  <a:pt x="222" y="1"/>
                  <a:pt x="1" y="530"/>
                  <a:pt x="309" y="838"/>
                </a:cubicBezTo>
                <a:cubicBezTo>
                  <a:pt x="408" y="938"/>
                  <a:pt x="530" y="982"/>
                  <a:pt x="650" y="982"/>
                </a:cubicBezTo>
                <a:cubicBezTo>
                  <a:pt x="903" y="982"/>
                  <a:pt x="1147" y="786"/>
                  <a:pt x="1147" y="493"/>
                </a:cubicBezTo>
                <a:cubicBezTo>
                  <a:pt x="1147" y="222"/>
                  <a:pt x="925" y="1"/>
                  <a:pt x="666" y="1"/>
                </a:cubicBezTo>
                <a:close/>
              </a:path>
            </a:pathLst>
          </a:custGeom>
          <a:solidFill>
            <a:srgbClr val="93C0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4" name="Google Shape;474;p62"/>
          <p:cNvSpPr/>
          <p:nvPr/>
        </p:nvSpPr>
        <p:spPr>
          <a:xfrm>
            <a:off x="6979620" y="3767528"/>
            <a:ext cx="338540" cy="283351"/>
          </a:xfrm>
          <a:custGeom>
            <a:rect b="b" l="l" r="r" t="t"/>
            <a:pathLst>
              <a:path extrusionOk="0" h="982" w="1147">
                <a:moveTo>
                  <a:pt x="493" y="1"/>
                </a:moveTo>
                <a:cubicBezTo>
                  <a:pt x="222" y="1"/>
                  <a:pt x="0" y="222"/>
                  <a:pt x="0" y="493"/>
                </a:cubicBezTo>
                <a:cubicBezTo>
                  <a:pt x="0" y="786"/>
                  <a:pt x="244" y="982"/>
                  <a:pt x="497" y="982"/>
                </a:cubicBezTo>
                <a:cubicBezTo>
                  <a:pt x="617" y="982"/>
                  <a:pt x="739" y="938"/>
                  <a:pt x="838" y="838"/>
                </a:cubicBezTo>
                <a:cubicBezTo>
                  <a:pt x="1146" y="530"/>
                  <a:pt x="924" y="1"/>
                  <a:pt x="493" y="1"/>
                </a:cubicBezTo>
                <a:close/>
              </a:path>
            </a:pathLst>
          </a:custGeom>
          <a:solidFill>
            <a:srgbClr val="93C0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5" name="Google Shape;475;p62"/>
          <p:cNvSpPr txBox="1"/>
          <p:nvPr/>
        </p:nvSpPr>
        <p:spPr>
          <a:xfrm>
            <a:off x="856125" y="2684250"/>
            <a:ext cx="2007300" cy="6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>
                <a:solidFill>
                  <a:srgbClr val="434343"/>
                </a:solidFill>
                <a:latin typeface="Ubuntu Medium"/>
                <a:ea typeface="Ubuntu Medium"/>
                <a:cs typeface="Ubuntu Medium"/>
                <a:sym typeface="Ubuntu Medium"/>
              </a:rPr>
              <a:t>CREAR DOCUMENTOS</a:t>
            </a:r>
            <a:endParaRPr sz="1900">
              <a:solidFill>
                <a:srgbClr val="434343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  <p:sp>
        <p:nvSpPr>
          <p:cNvPr id="476" name="Google Shape;476;p62"/>
          <p:cNvSpPr/>
          <p:nvPr/>
        </p:nvSpPr>
        <p:spPr>
          <a:xfrm>
            <a:off x="1618125" y="2258650"/>
            <a:ext cx="444300" cy="427200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solidFill>
                  <a:srgbClr val="D2D700"/>
                </a:solidFill>
              </a:rPr>
              <a:t>1</a:t>
            </a:r>
            <a:endParaRPr b="1" sz="1800">
              <a:solidFill>
                <a:srgbClr val="D2D700"/>
              </a:solidFill>
            </a:endParaRPr>
          </a:p>
        </p:txBody>
      </p:sp>
      <p:sp>
        <p:nvSpPr>
          <p:cNvPr id="477" name="Google Shape;477;p62"/>
          <p:cNvSpPr/>
          <p:nvPr/>
        </p:nvSpPr>
        <p:spPr>
          <a:xfrm>
            <a:off x="4250000" y="4440425"/>
            <a:ext cx="444300" cy="427200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solidFill>
                  <a:srgbClr val="D2D700"/>
                </a:solidFill>
              </a:rPr>
              <a:t>2</a:t>
            </a:r>
            <a:endParaRPr b="1" sz="1800">
              <a:solidFill>
                <a:srgbClr val="D2D700"/>
              </a:solidFill>
            </a:endParaRPr>
          </a:p>
        </p:txBody>
      </p:sp>
      <p:sp>
        <p:nvSpPr>
          <p:cNvPr id="478" name="Google Shape;478;p62"/>
          <p:cNvSpPr txBox="1"/>
          <p:nvPr/>
        </p:nvSpPr>
        <p:spPr>
          <a:xfrm>
            <a:off x="3468500" y="4867625"/>
            <a:ext cx="2007300" cy="6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>
                <a:solidFill>
                  <a:srgbClr val="434343"/>
                </a:solidFill>
                <a:latin typeface="Ubuntu Medium"/>
                <a:ea typeface="Ubuntu Medium"/>
                <a:cs typeface="Ubuntu Medium"/>
                <a:sym typeface="Ubuntu Medium"/>
              </a:rPr>
              <a:t>COMPROBAR ACCESIBILIDAD</a:t>
            </a:r>
            <a:endParaRPr sz="1900">
              <a:solidFill>
                <a:srgbClr val="434343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  <p:sp>
        <p:nvSpPr>
          <p:cNvPr id="479" name="Google Shape;479;p62"/>
          <p:cNvSpPr/>
          <p:nvPr/>
        </p:nvSpPr>
        <p:spPr>
          <a:xfrm>
            <a:off x="6084199" y="2125125"/>
            <a:ext cx="2164204" cy="1507648"/>
          </a:xfrm>
          <a:custGeom>
            <a:rect b="b" l="l" r="r" t="t"/>
            <a:pathLst>
              <a:path extrusionOk="0" h="5225" w="4732">
                <a:moveTo>
                  <a:pt x="346" y="0"/>
                </a:moveTo>
                <a:cubicBezTo>
                  <a:pt x="148" y="0"/>
                  <a:pt x="1" y="148"/>
                  <a:pt x="1" y="333"/>
                </a:cubicBezTo>
                <a:lnTo>
                  <a:pt x="1" y="4423"/>
                </a:lnTo>
                <a:cubicBezTo>
                  <a:pt x="1" y="4608"/>
                  <a:pt x="148" y="4756"/>
                  <a:pt x="346" y="4756"/>
                </a:cubicBezTo>
                <a:lnTo>
                  <a:pt x="2046" y="4756"/>
                </a:lnTo>
                <a:lnTo>
                  <a:pt x="2366" y="5224"/>
                </a:lnTo>
                <a:lnTo>
                  <a:pt x="2687" y="4756"/>
                </a:lnTo>
                <a:lnTo>
                  <a:pt x="4387" y="4756"/>
                </a:lnTo>
                <a:cubicBezTo>
                  <a:pt x="4572" y="4756"/>
                  <a:pt x="4732" y="4608"/>
                  <a:pt x="4732" y="4423"/>
                </a:cubicBezTo>
                <a:lnTo>
                  <a:pt x="4732" y="333"/>
                </a:lnTo>
                <a:cubicBezTo>
                  <a:pt x="4732" y="148"/>
                  <a:pt x="4584" y="0"/>
                  <a:pt x="4387" y="0"/>
                </a:cubicBezTo>
                <a:close/>
              </a:path>
            </a:pathLst>
          </a:custGeom>
          <a:solidFill>
            <a:srgbClr val="E2E61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0" name="Google Shape;480;p62"/>
          <p:cNvSpPr txBox="1"/>
          <p:nvPr/>
        </p:nvSpPr>
        <p:spPr>
          <a:xfrm>
            <a:off x="6167700" y="2684250"/>
            <a:ext cx="2007300" cy="6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>
                <a:solidFill>
                  <a:srgbClr val="434343"/>
                </a:solidFill>
                <a:latin typeface="Ubuntu Medium"/>
                <a:ea typeface="Ubuntu Medium"/>
                <a:cs typeface="Ubuntu Medium"/>
                <a:sym typeface="Ubuntu Medium"/>
              </a:rPr>
              <a:t>CONVERTIR </a:t>
            </a:r>
            <a:r>
              <a:rPr lang="es" sz="1900">
                <a:solidFill>
                  <a:srgbClr val="434343"/>
                </a:solidFill>
                <a:latin typeface="Ubuntu Medium"/>
                <a:ea typeface="Ubuntu Medium"/>
                <a:cs typeface="Ubuntu Medium"/>
                <a:sym typeface="Ubuntu Medium"/>
              </a:rPr>
              <a:t>DOCUMENTOS</a:t>
            </a:r>
            <a:endParaRPr sz="1900">
              <a:solidFill>
                <a:srgbClr val="434343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  <p:sp>
        <p:nvSpPr>
          <p:cNvPr id="481" name="Google Shape;481;p62"/>
          <p:cNvSpPr/>
          <p:nvPr/>
        </p:nvSpPr>
        <p:spPr>
          <a:xfrm>
            <a:off x="6929700" y="2258650"/>
            <a:ext cx="444300" cy="427200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solidFill>
                  <a:srgbClr val="D2D700"/>
                </a:solidFill>
              </a:rPr>
              <a:t>3</a:t>
            </a:r>
            <a:endParaRPr b="1" sz="1800">
              <a:solidFill>
                <a:srgbClr val="D2D700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2D700"/>
        </a:solidFill>
      </p:bgPr>
    </p:bg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63"/>
          <p:cNvSpPr/>
          <p:nvPr/>
        </p:nvSpPr>
        <p:spPr>
          <a:xfrm>
            <a:off x="406950" y="555000"/>
            <a:ext cx="8330100" cy="574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87" name="Google Shape;487;p63"/>
          <p:cNvCxnSpPr/>
          <p:nvPr/>
        </p:nvCxnSpPr>
        <p:spPr>
          <a:xfrm>
            <a:off x="918900" y="4682133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88" name="Google Shape;488;p63"/>
          <p:cNvSpPr/>
          <p:nvPr/>
        </p:nvSpPr>
        <p:spPr>
          <a:xfrm>
            <a:off x="3635075" y="910194"/>
            <a:ext cx="2352600" cy="2459700"/>
          </a:xfrm>
          <a:prstGeom prst="rect">
            <a:avLst/>
          </a:prstGeom>
          <a:noFill/>
          <a:ln cap="flat" cmpd="sng" w="28575">
            <a:solidFill>
              <a:srgbClr val="93C01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9" name="Google Shape;489;p63"/>
          <p:cNvSpPr/>
          <p:nvPr/>
        </p:nvSpPr>
        <p:spPr>
          <a:xfrm>
            <a:off x="6111750" y="910194"/>
            <a:ext cx="2352600" cy="2459700"/>
          </a:xfrm>
          <a:prstGeom prst="rect">
            <a:avLst/>
          </a:prstGeom>
          <a:noFill/>
          <a:ln cap="flat" cmpd="sng" w="28575">
            <a:solidFill>
              <a:srgbClr val="93C01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999999"/>
              </a:solidFill>
            </a:endParaRPr>
          </a:p>
        </p:txBody>
      </p:sp>
      <p:sp>
        <p:nvSpPr>
          <p:cNvPr id="490" name="Google Shape;490;p63"/>
          <p:cNvSpPr/>
          <p:nvPr/>
        </p:nvSpPr>
        <p:spPr>
          <a:xfrm>
            <a:off x="3635075" y="3502757"/>
            <a:ext cx="2352600" cy="2459700"/>
          </a:xfrm>
          <a:prstGeom prst="rect">
            <a:avLst/>
          </a:prstGeom>
          <a:noFill/>
          <a:ln cap="flat" cmpd="sng" w="28575">
            <a:solidFill>
              <a:srgbClr val="93C01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1" name="Google Shape;491;p63"/>
          <p:cNvSpPr/>
          <p:nvPr/>
        </p:nvSpPr>
        <p:spPr>
          <a:xfrm>
            <a:off x="6111750" y="3502757"/>
            <a:ext cx="2352600" cy="2459700"/>
          </a:xfrm>
          <a:prstGeom prst="rect">
            <a:avLst/>
          </a:prstGeom>
          <a:noFill/>
          <a:ln cap="flat" cmpd="sng" w="28575">
            <a:solidFill>
              <a:srgbClr val="93C01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2" name="Google Shape;492;p63"/>
          <p:cNvSpPr txBox="1"/>
          <p:nvPr/>
        </p:nvSpPr>
        <p:spPr>
          <a:xfrm>
            <a:off x="3807201" y="1335625"/>
            <a:ext cx="2017500" cy="15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700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ESTRUCTURA</a:t>
            </a:r>
            <a:br>
              <a:rPr lang="es" sz="15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</a:br>
            <a:r>
              <a:rPr lang="es" sz="1300">
                <a:solidFill>
                  <a:srgbClr val="767676"/>
                </a:solidFill>
                <a:latin typeface="Ubuntu"/>
                <a:ea typeface="Ubuntu"/>
                <a:cs typeface="Ubuntu"/>
                <a:sym typeface="Ubuntu"/>
              </a:rPr>
              <a:t>Los documentos deben tener una jerarquía de contenidos y una estructura que facilite la navegación.</a:t>
            </a:r>
            <a:endParaRPr sz="1300">
              <a:solidFill>
                <a:srgbClr val="767676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93" name="Google Shape;493;p63"/>
          <p:cNvSpPr txBox="1"/>
          <p:nvPr/>
        </p:nvSpPr>
        <p:spPr>
          <a:xfrm>
            <a:off x="6285450" y="1335628"/>
            <a:ext cx="1992900" cy="15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700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TEXTO ALTERNATIVO</a:t>
            </a:r>
            <a:br>
              <a:rPr lang="es" sz="15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</a:br>
            <a:r>
              <a:rPr lang="es" sz="1300">
                <a:solidFill>
                  <a:srgbClr val="767676"/>
                </a:solidFill>
                <a:latin typeface="Ubuntu"/>
                <a:ea typeface="Ubuntu"/>
                <a:cs typeface="Ubuntu"/>
                <a:sym typeface="Ubuntu"/>
              </a:rPr>
              <a:t>Las imágenes y elementos gráficos deben incluir un texto alternativo que las describa.</a:t>
            </a:r>
            <a:endParaRPr sz="1300">
              <a:solidFill>
                <a:srgbClr val="767676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94" name="Google Shape;494;p63"/>
          <p:cNvSpPr txBox="1"/>
          <p:nvPr/>
        </p:nvSpPr>
        <p:spPr>
          <a:xfrm>
            <a:off x="3807201" y="3945197"/>
            <a:ext cx="1958700" cy="15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700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ORDEN DE LECTURA</a:t>
            </a:r>
            <a:br>
              <a:rPr lang="es" sz="1500">
                <a:solidFill>
                  <a:srgbClr val="B7B7B7"/>
                </a:solidFill>
                <a:latin typeface="Ubuntu"/>
                <a:ea typeface="Ubuntu"/>
                <a:cs typeface="Ubuntu"/>
                <a:sym typeface="Ubuntu"/>
              </a:rPr>
            </a:br>
            <a:r>
              <a:rPr lang="es" sz="1300">
                <a:solidFill>
                  <a:srgbClr val="767676"/>
                </a:solidFill>
                <a:latin typeface="Ubuntu"/>
                <a:ea typeface="Ubuntu"/>
                <a:cs typeface="Ubuntu"/>
                <a:sym typeface="Ubuntu"/>
              </a:rPr>
              <a:t>Debe especificarse el orden de lectura adecuado en infografías, esquemas y otros elementos.</a:t>
            </a:r>
            <a:endParaRPr sz="1300">
              <a:solidFill>
                <a:srgbClr val="767676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95" name="Google Shape;495;p63"/>
          <p:cNvSpPr txBox="1"/>
          <p:nvPr/>
        </p:nvSpPr>
        <p:spPr>
          <a:xfrm>
            <a:off x="6285450" y="3945194"/>
            <a:ext cx="1992900" cy="15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700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ESTRUCTURAR TABLAS</a:t>
            </a:r>
            <a:br>
              <a:rPr lang="es" sz="15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</a:br>
            <a:r>
              <a:rPr lang="es" sz="1300">
                <a:solidFill>
                  <a:srgbClr val="767676"/>
                </a:solidFill>
                <a:latin typeface="Ubuntu"/>
                <a:ea typeface="Ubuntu"/>
                <a:cs typeface="Ubuntu"/>
                <a:sym typeface="Ubuntu"/>
              </a:rPr>
              <a:t>Las tablas deben ser simples y contar con encabezados.</a:t>
            </a:r>
            <a:endParaRPr sz="1300">
              <a:solidFill>
                <a:srgbClr val="767676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96" name="Google Shape;496;p63"/>
          <p:cNvSpPr txBox="1"/>
          <p:nvPr>
            <p:ph type="title"/>
          </p:nvPr>
        </p:nvSpPr>
        <p:spPr>
          <a:xfrm>
            <a:off x="783525" y="2317400"/>
            <a:ext cx="2545800" cy="222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2200"/>
              <a:t>Cuatro aspectos importantes cuando creamos un documento</a:t>
            </a:r>
            <a:endParaRPr b="0" sz="1000">
              <a:solidFill>
                <a:srgbClr val="999999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497" name="Google Shape;497;p63"/>
          <p:cNvSpPr/>
          <p:nvPr/>
        </p:nvSpPr>
        <p:spPr>
          <a:xfrm>
            <a:off x="717299" y="896925"/>
            <a:ext cx="2164204" cy="1507648"/>
          </a:xfrm>
          <a:custGeom>
            <a:rect b="b" l="l" r="r" t="t"/>
            <a:pathLst>
              <a:path extrusionOk="0" h="5225" w="4732">
                <a:moveTo>
                  <a:pt x="346" y="0"/>
                </a:moveTo>
                <a:cubicBezTo>
                  <a:pt x="148" y="0"/>
                  <a:pt x="1" y="148"/>
                  <a:pt x="1" y="333"/>
                </a:cubicBezTo>
                <a:lnTo>
                  <a:pt x="1" y="4423"/>
                </a:lnTo>
                <a:cubicBezTo>
                  <a:pt x="1" y="4608"/>
                  <a:pt x="148" y="4756"/>
                  <a:pt x="346" y="4756"/>
                </a:cubicBezTo>
                <a:lnTo>
                  <a:pt x="2046" y="4756"/>
                </a:lnTo>
                <a:lnTo>
                  <a:pt x="2366" y="5224"/>
                </a:lnTo>
                <a:lnTo>
                  <a:pt x="2687" y="4756"/>
                </a:lnTo>
                <a:lnTo>
                  <a:pt x="4387" y="4756"/>
                </a:lnTo>
                <a:cubicBezTo>
                  <a:pt x="4572" y="4756"/>
                  <a:pt x="4732" y="4608"/>
                  <a:pt x="4732" y="4423"/>
                </a:cubicBezTo>
                <a:lnTo>
                  <a:pt x="4732" y="333"/>
                </a:lnTo>
                <a:cubicBezTo>
                  <a:pt x="4732" y="148"/>
                  <a:pt x="4584" y="0"/>
                  <a:pt x="4387" y="0"/>
                </a:cubicBezTo>
                <a:close/>
              </a:path>
            </a:pathLst>
          </a:custGeom>
          <a:solidFill>
            <a:srgbClr val="E2E61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8" name="Google Shape;498;p63"/>
          <p:cNvSpPr txBox="1"/>
          <p:nvPr/>
        </p:nvSpPr>
        <p:spPr>
          <a:xfrm>
            <a:off x="800800" y="1456050"/>
            <a:ext cx="2007300" cy="6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>
                <a:solidFill>
                  <a:srgbClr val="434343"/>
                </a:solidFill>
                <a:latin typeface="Ubuntu Medium"/>
                <a:ea typeface="Ubuntu Medium"/>
                <a:cs typeface="Ubuntu Medium"/>
                <a:sym typeface="Ubuntu Medium"/>
              </a:rPr>
              <a:t>CREAR DOCUMENTOS</a:t>
            </a:r>
            <a:endParaRPr sz="1900">
              <a:solidFill>
                <a:srgbClr val="434343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  <p:sp>
        <p:nvSpPr>
          <p:cNvPr id="499" name="Google Shape;499;p63"/>
          <p:cNvSpPr/>
          <p:nvPr/>
        </p:nvSpPr>
        <p:spPr>
          <a:xfrm>
            <a:off x="1562800" y="1030450"/>
            <a:ext cx="444300" cy="427200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solidFill>
                  <a:srgbClr val="D2D700"/>
                </a:solidFill>
              </a:rPr>
              <a:t>1</a:t>
            </a:r>
            <a:endParaRPr b="1" sz="1800">
              <a:solidFill>
                <a:srgbClr val="D2D700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64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05" name="Google Shape;505;p64"/>
          <p:cNvCxnSpPr/>
          <p:nvPr/>
        </p:nvCxnSpPr>
        <p:spPr>
          <a:xfrm>
            <a:off x="4233900" y="16314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06" name="Google Shape;506;p64"/>
          <p:cNvSpPr txBox="1"/>
          <p:nvPr>
            <p:ph idx="1" type="body"/>
          </p:nvPr>
        </p:nvSpPr>
        <p:spPr>
          <a:xfrm>
            <a:off x="1503700" y="2844700"/>
            <a:ext cx="6006900" cy="333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666666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700">
                <a:solidFill>
                  <a:srgbClr val="000000"/>
                </a:solidFill>
              </a:rPr>
              <a:t>Asignar títulos ayuda a orientarse y navegar el documento</a:t>
            </a:r>
            <a:endParaRPr sz="17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200">
                <a:solidFill>
                  <a:srgbClr val="767676"/>
                </a:solidFill>
              </a:rPr>
              <a:t>H1 Título de primer nivel</a:t>
            </a:r>
            <a:endParaRPr b="1" sz="2200">
              <a:solidFill>
                <a:srgbClr val="767676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200">
              <a:solidFill>
                <a:srgbClr val="767676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rgbClr val="767676"/>
                </a:solidFill>
              </a:rPr>
              <a:t>H2 Título de segundo nivel</a:t>
            </a:r>
            <a:endParaRPr sz="1800">
              <a:solidFill>
                <a:srgbClr val="767676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rgbClr val="767676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600">
                <a:solidFill>
                  <a:srgbClr val="767676"/>
                </a:solidFill>
              </a:rPr>
              <a:t>H3 Título de tercer nivel</a:t>
            </a:r>
            <a:endParaRPr sz="1600">
              <a:solidFill>
                <a:srgbClr val="767676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600">
                <a:solidFill>
                  <a:srgbClr val="767676"/>
                </a:solidFill>
              </a:rPr>
              <a:t>...</a:t>
            </a:r>
            <a:endParaRPr sz="1600">
              <a:solidFill>
                <a:srgbClr val="767676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</p:txBody>
      </p:sp>
      <p:sp>
        <p:nvSpPr>
          <p:cNvPr id="507" name="Google Shape;507;p64"/>
          <p:cNvSpPr txBox="1"/>
          <p:nvPr>
            <p:ph type="title"/>
          </p:nvPr>
        </p:nvSpPr>
        <p:spPr>
          <a:xfrm>
            <a:off x="0" y="288300"/>
            <a:ext cx="9144000" cy="121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ESTRUCTURA: Usa estilos y encabezados</a:t>
            </a:r>
            <a:endParaRPr sz="2400"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65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13" name="Google Shape;513;p65"/>
          <p:cNvCxnSpPr/>
          <p:nvPr/>
        </p:nvCxnSpPr>
        <p:spPr>
          <a:xfrm>
            <a:off x="4233900" y="16314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14" name="Google Shape;514;p65"/>
          <p:cNvSpPr txBox="1"/>
          <p:nvPr>
            <p:ph type="title"/>
          </p:nvPr>
        </p:nvSpPr>
        <p:spPr>
          <a:xfrm>
            <a:off x="0" y="288300"/>
            <a:ext cx="9144000" cy="121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ESTRUCTURA: </a:t>
            </a:r>
            <a:r>
              <a:rPr lang="es" sz="2400"/>
              <a:t>Usa estilos y encabezados</a:t>
            </a:r>
            <a:endParaRPr sz="2400">
              <a:solidFill>
                <a:srgbClr val="434343"/>
              </a:solidFill>
            </a:endParaRPr>
          </a:p>
        </p:txBody>
      </p:sp>
      <p:pic>
        <p:nvPicPr>
          <p:cNvPr id="515" name="Google Shape;515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5501" y="2248975"/>
            <a:ext cx="7757501" cy="3503175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65"/>
          <p:cNvSpPr/>
          <p:nvPr/>
        </p:nvSpPr>
        <p:spPr>
          <a:xfrm>
            <a:off x="657375" y="2168225"/>
            <a:ext cx="2843700" cy="3764100"/>
          </a:xfrm>
          <a:prstGeom prst="rect">
            <a:avLst/>
          </a:prstGeom>
          <a:noFill/>
          <a:ln cap="flat" cmpd="sng" w="38100">
            <a:solidFill>
              <a:srgbClr val="85B01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66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22" name="Google Shape;522;p66"/>
          <p:cNvCxnSpPr/>
          <p:nvPr/>
        </p:nvCxnSpPr>
        <p:spPr>
          <a:xfrm>
            <a:off x="4233900" y="16314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23" name="Google Shape;523;p66"/>
          <p:cNvSpPr txBox="1"/>
          <p:nvPr>
            <p:ph type="title"/>
          </p:nvPr>
        </p:nvSpPr>
        <p:spPr>
          <a:xfrm>
            <a:off x="0" y="288300"/>
            <a:ext cx="9144000" cy="121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TEXTO ALTERNATIVO: Describe las imágenes</a:t>
            </a:r>
            <a:endParaRPr sz="2400">
              <a:solidFill>
                <a:srgbClr val="434343"/>
              </a:solidFill>
            </a:endParaRPr>
          </a:p>
        </p:txBody>
      </p:sp>
      <p:pic>
        <p:nvPicPr>
          <p:cNvPr id="524" name="Google Shape;524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5313" y="2223163"/>
            <a:ext cx="7019925" cy="3629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1"/>
          <p:cNvSpPr/>
          <p:nvPr/>
        </p:nvSpPr>
        <p:spPr>
          <a:xfrm>
            <a:off x="0" y="0"/>
            <a:ext cx="4259700" cy="6858000"/>
          </a:xfrm>
          <a:prstGeom prst="snip2DiagRect">
            <a:avLst>
              <a:gd fmla="val 0" name="adj1"/>
              <a:gd fmla="val 50000" name="adj2"/>
            </a:avLst>
          </a:prstGeom>
          <a:solidFill>
            <a:srgbClr val="D2D7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59" name="Google Shape;159;p31"/>
          <p:cNvCxnSpPr/>
          <p:nvPr/>
        </p:nvCxnSpPr>
        <p:spPr>
          <a:xfrm>
            <a:off x="4778200" y="3707500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0" name="Google Shape;160;p31"/>
          <p:cNvSpPr txBox="1"/>
          <p:nvPr>
            <p:ph type="title"/>
          </p:nvPr>
        </p:nvSpPr>
        <p:spPr>
          <a:xfrm>
            <a:off x="4598900" y="1989067"/>
            <a:ext cx="3593700" cy="1608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>
                <a:solidFill>
                  <a:srgbClr val="434343"/>
                </a:solidFill>
              </a:rPr>
              <a:t>1. </a:t>
            </a:r>
            <a:r>
              <a:rPr lang="es"/>
              <a:t>Diseño para todas las personas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161" name="Google Shape;161;p31"/>
          <p:cNvSpPr txBox="1"/>
          <p:nvPr>
            <p:ph idx="1" type="subTitle"/>
          </p:nvPr>
        </p:nvSpPr>
        <p:spPr>
          <a:xfrm>
            <a:off x="4598900" y="3957600"/>
            <a:ext cx="3224400" cy="212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600">
                <a:solidFill>
                  <a:srgbClr val="767676"/>
                </a:solidFill>
              </a:rPr>
              <a:t>¿Qué son el diseño para todas las personas y la accesibilidad universal? ¿Qué implican para la educación?</a:t>
            </a:r>
            <a:endParaRPr sz="1600">
              <a:solidFill>
                <a:srgbClr val="76767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767676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67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30" name="Google Shape;530;p67"/>
          <p:cNvCxnSpPr/>
          <p:nvPr/>
        </p:nvCxnSpPr>
        <p:spPr>
          <a:xfrm>
            <a:off x="4233900" y="16314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31" name="Google Shape;531;p67"/>
          <p:cNvSpPr txBox="1"/>
          <p:nvPr>
            <p:ph idx="1" type="body"/>
          </p:nvPr>
        </p:nvSpPr>
        <p:spPr>
          <a:xfrm>
            <a:off x="1633500" y="2768500"/>
            <a:ext cx="5877000" cy="92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rgbClr val="434343"/>
                </a:solidFill>
              </a:rPr>
              <a:t>Funciones para d</a:t>
            </a:r>
            <a:r>
              <a:rPr lang="es" sz="1500">
                <a:solidFill>
                  <a:srgbClr val="434343"/>
                </a:solidFill>
              </a:rPr>
              <a:t>escribir imágenes, gráficos y marcar elementos como decorativos</a:t>
            </a:r>
            <a:br>
              <a:rPr lang="es" sz="1500">
                <a:solidFill>
                  <a:srgbClr val="434343"/>
                </a:solidFill>
              </a:rPr>
            </a:br>
            <a:endParaRPr sz="1500">
              <a:solidFill>
                <a:srgbClr val="434343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999999"/>
              </a:solidFill>
            </a:endParaRPr>
          </a:p>
        </p:txBody>
      </p:sp>
      <p:sp>
        <p:nvSpPr>
          <p:cNvPr id="532" name="Google Shape;532;p67"/>
          <p:cNvSpPr txBox="1"/>
          <p:nvPr>
            <p:ph type="title"/>
          </p:nvPr>
        </p:nvSpPr>
        <p:spPr>
          <a:xfrm>
            <a:off x="0" y="288300"/>
            <a:ext cx="9144000" cy="121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TEXTO ALTERNATIVO</a:t>
            </a:r>
            <a:r>
              <a:rPr lang="es" sz="2400"/>
              <a:t>: Describe las imágenes</a:t>
            </a:r>
            <a:endParaRPr sz="2400">
              <a:solidFill>
                <a:srgbClr val="434343"/>
              </a:solidFill>
            </a:endParaRPr>
          </a:p>
        </p:txBody>
      </p:sp>
      <p:pic>
        <p:nvPicPr>
          <p:cNvPr id="533" name="Google Shape;533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42550" y="3573425"/>
            <a:ext cx="1723825" cy="23544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68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39" name="Google Shape;539;p68"/>
          <p:cNvCxnSpPr/>
          <p:nvPr/>
        </p:nvCxnSpPr>
        <p:spPr>
          <a:xfrm>
            <a:off x="4233900" y="16314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40" name="Google Shape;540;p68"/>
          <p:cNvSpPr txBox="1"/>
          <p:nvPr>
            <p:ph idx="1" type="body"/>
          </p:nvPr>
        </p:nvSpPr>
        <p:spPr>
          <a:xfrm>
            <a:off x="1633500" y="1854100"/>
            <a:ext cx="5877000" cy="54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rgbClr val="434343"/>
                </a:solidFill>
              </a:rPr>
              <a:t>Marca el orden adecuado de lectura de las secciones, regiones, columnas, cuadros, esquemas, etc.</a:t>
            </a:r>
            <a:br>
              <a:rPr lang="es" sz="1500">
                <a:solidFill>
                  <a:srgbClr val="434343"/>
                </a:solidFill>
              </a:rPr>
            </a:br>
            <a:endParaRPr sz="1500">
              <a:solidFill>
                <a:srgbClr val="434343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767676"/>
              </a:solidFill>
            </a:endParaRPr>
          </a:p>
        </p:txBody>
      </p:sp>
      <p:sp>
        <p:nvSpPr>
          <p:cNvPr id="541" name="Google Shape;541;p68"/>
          <p:cNvSpPr txBox="1"/>
          <p:nvPr>
            <p:ph type="title"/>
          </p:nvPr>
        </p:nvSpPr>
        <p:spPr>
          <a:xfrm>
            <a:off x="0" y="288300"/>
            <a:ext cx="9144000" cy="121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ORDEN DE LECTURA</a:t>
            </a:r>
            <a:r>
              <a:rPr lang="es" sz="2400"/>
              <a:t>: Ayuda a un orden lógico</a:t>
            </a:r>
            <a:endParaRPr sz="2400">
              <a:solidFill>
                <a:srgbClr val="434343"/>
              </a:solidFill>
            </a:endParaRPr>
          </a:p>
        </p:txBody>
      </p:sp>
      <p:pic>
        <p:nvPicPr>
          <p:cNvPr id="542" name="Google Shape;542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06075" y="2588650"/>
            <a:ext cx="4419600" cy="354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69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48" name="Google Shape;548;p69"/>
          <p:cNvCxnSpPr/>
          <p:nvPr/>
        </p:nvCxnSpPr>
        <p:spPr>
          <a:xfrm>
            <a:off x="4233900" y="16314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49" name="Google Shape;549;p69"/>
          <p:cNvSpPr txBox="1"/>
          <p:nvPr>
            <p:ph idx="1" type="body"/>
          </p:nvPr>
        </p:nvSpPr>
        <p:spPr>
          <a:xfrm>
            <a:off x="1633500" y="2539900"/>
            <a:ext cx="5877000" cy="333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u="sng">
                <a:solidFill>
                  <a:schemeClr val="dk1"/>
                </a:solidFill>
              </a:rPr>
              <a:t>Ejemplo de narrativa de lector de pantalla en un powerpoint no accesible</a:t>
            </a:r>
            <a:endParaRPr u="sng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767676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767676"/>
                </a:solidFill>
              </a:rPr>
              <a:t>Cuadro: Preparación de materias primas</a:t>
            </a:r>
            <a:endParaRPr>
              <a:solidFill>
                <a:srgbClr val="767676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767676"/>
                </a:solidFill>
              </a:rPr>
              <a:t>Cuadro: Etapa de separación</a:t>
            </a:r>
            <a:endParaRPr>
              <a:solidFill>
                <a:srgbClr val="767676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767676"/>
                </a:solidFill>
              </a:rPr>
              <a:t>Cuadro: Etapa de reacción</a:t>
            </a:r>
            <a:endParaRPr>
              <a:solidFill>
                <a:srgbClr val="767676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767676"/>
                </a:solidFill>
              </a:rPr>
              <a:t>Flecha a la derecha</a:t>
            </a:r>
            <a:endParaRPr>
              <a:solidFill>
                <a:srgbClr val="767676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767676"/>
                </a:solidFill>
              </a:rPr>
              <a:t>Flecha a la derecha</a:t>
            </a:r>
            <a:endParaRPr>
              <a:solidFill>
                <a:srgbClr val="767676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767676"/>
                </a:solidFill>
              </a:rPr>
              <a:t>Flecha hacia abajo</a:t>
            </a:r>
            <a:endParaRPr>
              <a:solidFill>
                <a:srgbClr val="767676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767676"/>
                </a:solidFill>
              </a:rPr>
              <a:t>Flecha hacia abajo</a:t>
            </a:r>
            <a:endParaRPr>
              <a:solidFill>
                <a:srgbClr val="767676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rgbClr val="767676"/>
                </a:solidFill>
              </a:rPr>
              <a:t>Flecha hacia abajo</a:t>
            </a:r>
            <a:endParaRPr>
              <a:solidFill>
                <a:srgbClr val="767676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767676"/>
                </a:solidFill>
              </a:rPr>
              <a:t>Cuadro de texto: Residuos</a:t>
            </a:r>
            <a:endParaRPr>
              <a:solidFill>
                <a:srgbClr val="767676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rgbClr val="767676"/>
                </a:solidFill>
              </a:rPr>
              <a:t>Cuadro de texto: Esquema general de un proceso químico</a:t>
            </a:r>
            <a:endParaRPr>
              <a:solidFill>
                <a:srgbClr val="767676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767676"/>
              </a:solidFill>
            </a:endParaRPr>
          </a:p>
        </p:txBody>
      </p:sp>
      <p:sp>
        <p:nvSpPr>
          <p:cNvPr id="550" name="Google Shape;550;p69"/>
          <p:cNvSpPr txBox="1"/>
          <p:nvPr>
            <p:ph type="title"/>
          </p:nvPr>
        </p:nvSpPr>
        <p:spPr>
          <a:xfrm>
            <a:off x="0" y="288300"/>
            <a:ext cx="9144000" cy="121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ORDEN DE LECTURA: Ayuda a un orden lógico</a:t>
            </a:r>
            <a:endParaRPr sz="2400"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70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56" name="Google Shape;556;p70"/>
          <p:cNvCxnSpPr/>
          <p:nvPr/>
        </p:nvCxnSpPr>
        <p:spPr>
          <a:xfrm>
            <a:off x="4233900" y="16314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57" name="Google Shape;557;p70"/>
          <p:cNvSpPr txBox="1"/>
          <p:nvPr>
            <p:ph type="title"/>
          </p:nvPr>
        </p:nvSpPr>
        <p:spPr>
          <a:xfrm>
            <a:off x="0" y="288300"/>
            <a:ext cx="9144000" cy="121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ORDEN DE LECTURA: Ayuda a un orden lógico</a:t>
            </a:r>
            <a:endParaRPr sz="2400">
              <a:solidFill>
                <a:srgbClr val="434343"/>
              </a:solidFill>
            </a:endParaRPr>
          </a:p>
        </p:txBody>
      </p:sp>
      <p:pic>
        <p:nvPicPr>
          <p:cNvPr id="558" name="Google Shape;558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5850" y="1931950"/>
            <a:ext cx="6960550" cy="4060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71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64" name="Google Shape;564;p71"/>
          <p:cNvCxnSpPr/>
          <p:nvPr/>
        </p:nvCxnSpPr>
        <p:spPr>
          <a:xfrm>
            <a:off x="4233900" y="16314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65" name="Google Shape;565;p71"/>
          <p:cNvSpPr txBox="1"/>
          <p:nvPr>
            <p:ph type="title"/>
          </p:nvPr>
        </p:nvSpPr>
        <p:spPr>
          <a:xfrm>
            <a:off x="0" y="288300"/>
            <a:ext cx="9144000" cy="121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ORDEN DE LECTURA: Ayuda a un orden lógico</a:t>
            </a:r>
            <a:endParaRPr sz="2400">
              <a:solidFill>
                <a:srgbClr val="434343"/>
              </a:solidFill>
            </a:endParaRPr>
          </a:p>
        </p:txBody>
      </p:sp>
      <p:pic>
        <p:nvPicPr>
          <p:cNvPr id="566" name="Google Shape;566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9350" y="2168725"/>
            <a:ext cx="8019226" cy="3483375"/>
          </a:xfrm>
          <a:prstGeom prst="rect">
            <a:avLst/>
          </a:prstGeom>
          <a:noFill/>
          <a:ln>
            <a:noFill/>
          </a:ln>
        </p:spPr>
      </p:pic>
      <p:sp>
        <p:nvSpPr>
          <p:cNvPr id="567" name="Google Shape;567;p71"/>
          <p:cNvSpPr txBox="1"/>
          <p:nvPr/>
        </p:nvSpPr>
        <p:spPr>
          <a:xfrm>
            <a:off x="1029275" y="5690225"/>
            <a:ext cx="6761100" cy="54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s">
                <a:solidFill>
                  <a:srgbClr val="434343"/>
                </a:solidFill>
              </a:rPr>
              <a:t>Powerpoint asigna el orden según vamos añadiendo los elementos, pero permite definirlo a posteriori y etiquetar los elementos.</a:t>
            </a:r>
            <a:endParaRPr i="1"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72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73" name="Google Shape;573;p72"/>
          <p:cNvCxnSpPr/>
          <p:nvPr/>
        </p:nvCxnSpPr>
        <p:spPr>
          <a:xfrm>
            <a:off x="4233900" y="16314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74" name="Google Shape;574;p72"/>
          <p:cNvSpPr txBox="1"/>
          <p:nvPr>
            <p:ph type="title"/>
          </p:nvPr>
        </p:nvSpPr>
        <p:spPr>
          <a:xfrm>
            <a:off x="0" y="288300"/>
            <a:ext cx="9144000" cy="121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ESTRUCTURAR TABLAS</a:t>
            </a:r>
            <a:r>
              <a:rPr lang="es" sz="2400"/>
              <a:t>: Simples y con encabezados</a:t>
            </a:r>
            <a:endParaRPr sz="2400">
              <a:solidFill>
                <a:srgbClr val="434343"/>
              </a:solidFill>
            </a:endParaRPr>
          </a:p>
        </p:txBody>
      </p:sp>
      <p:pic>
        <p:nvPicPr>
          <p:cNvPr id="575" name="Google Shape;575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6525" y="1890075"/>
            <a:ext cx="3864425" cy="223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p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26275" y="4228475"/>
            <a:ext cx="4540025" cy="1959725"/>
          </a:xfrm>
          <a:prstGeom prst="rect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77" name="Google Shape;577;p72"/>
          <p:cNvSpPr txBox="1"/>
          <p:nvPr/>
        </p:nvSpPr>
        <p:spPr>
          <a:xfrm>
            <a:off x="4651250" y="2636100"/>
            <a:ext cx="3735000" cy="54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s">
                <a:solidFill>
                  <a:srgbClr val="434343"/>
                </a:solidFill>
              </a:rPr>
              <a:t>Al combinar celdas hacemos la tabla más </a:t>
            </a:r>
            <a:r>
              <a:rPr i="1" lang="es">
                <a:solidFill>
                  <a:srgbClr val="434343"/>
                </a:solidFill>
              </a:rPr>
              <a:t>difícil</a:t>
            </a:r>
            <a:r>
              <a:rPr i="1" lang="es">
                <a:solidFill>
                  <a:srgbClr val="434343"/>
                </a:solidFill>
              </a:rPr>
              <a:t> de interpretar y dificultamos a los usuarios de lectores de pantalla relacionar datos y variables.</a:t>
            </a:r>
            <a:endParaRPr i="1">
              <a:solidFill>
                <a:srgbClr val="434343"/>
              </a:solidFill>
            </a:endParaRPr>
          </a:p>
        </p:txBody>
      </p:sp>
      <p:sp>
        <p:nvSpPr>
          <p:cNvPr id="578" name="Google Shape;578;p72"/>
          <p:cNvSpPr txBox="1"/>
          <p:nvPr/>
        </p:nvSpPr>
        <p:spPr>
          <a:xfrm>
            <a:off x="585225" y="4760725"/>
            <a:ext cx="3282900" cy="54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s">
                <a:solidFill>
                  <a:srgbClr val="434343"/>
                </a:solidFill>
              </a:rPr>
              <a:t>Definiendo filas de encabezados y organizar los datos de forma estructurada beneficiamos a usuarios de lectores de pantalla y hacemos la tabla más comprensible.</a:t>
            </a:r>
            <a:endParaRPr i="1"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2D700"/>
        </a:solidFill>
      </p:bgPr>
    </p:bg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73"/>
          <p:cNvSpPr/>
          <p:nvPr/>
        </p:nvSpPr>
        <p:spPr>
          <a:xfrm>
            <a:off x="406950" y="555000"/>
            <a:ext cx="8330100" cy="574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84" name="Google Shape;584;p73"/>
          <p:cNvCxnSpPr/>
          <p:nvPr/>
        </p:nvCxnSpPr>
        <p:spPr>
          <a:xfrm>
            <a:off x="918900" y="4682133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85" name="Google Shape;585;p73"/>
          <p:cNvSpPr/>
          <p:nvPr/>
        </p:nvSpPr>
        <p:spPr>
          <a:xfrm>
            <a:off x="6111750" y="910194"/>
            <a:ext cx="2352600" cy="2459700"/>
          </a:xfrm>
          <a:prstGeom prst="rect">
            <a:avLst/>
          </a:prstGeom>
          <a:noFill/>
          <a:ln cap="flat" cmpd="sng" w="28575">
            <a:solidFill>
              <a:srgbClr val="93C01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999999"/>
              </a:solidFill>
            </a:endParaRPr>
          </a:p>
        </p:txBody>
      </p:sp>
      <p:sp>
        <p:nvSpPr>
          <p:cNvPr id="586" name="Google Shape;586;p73"/>
          <p:cNvSpPr/>
          <p:nvPr/>
        </p:nvSpPr>
        <p:spPr>
          <a:xfrm>
            <a:off x="3635075" y="3502757"/>
            <a:ext cx="2352600" cy="2459700"/>
          </a:xfrm>
          <a:prstGeom prst="rect">
            <a:avLst/>
          </a:prstGeom>
          <a:noFill/>
          <a:ln cap="flat" cmpd="sng" w="28575">
            <a:solidFill>
              <a:srgbClr val="93C01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7" name="Google Shape;587;p73"/>
          <p:cNvSpPr/>
          <p:nvPr/>
        </p:nvSpPr>
        <p:spPr>
          <a:xfrm>
            <a:off x="6111750" y="3502757"/>
            <a:ext cx="2352600" cy="2459700"/>
          </a:xfrm>
          <a:prstGeom prst="rect">
            <a:avLst/>
          </a:prstGeom>
          <a:noFill/>
          <a:ln cap="flat" cmpd="sng" w="28575">
            <a:solidFill>
              <a:srgbClr val="93C01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8" name="Google Shape;588;p73"/>
          <p:cNvSpPr txBox="1"/>
          <p:nvPr>
            <p:ph type="title"/>
          </p:nvPr>
        </p:nvSpPr>
        <p:spPr>
          <a:xfrm>
            <a:off x="783525" y="2393600"/>
            <a:ext cx="2545800" cy="222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2200"/>
              <a:t>Word, Excel y Powerpoint incluyen validadores y asistente de accesibilidad</a:t>
            </a:r>
            <a:endParaRPr b="0" sz="1000">
              <a:solidFill>
                <a:srgbClr val="999999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589" name="Google Shape;589;p73"/>
          <p:cNvSpPr/>
          <p:nvPr/>
        </p:nvSpPr>
        <p:spPr>
          <a:xfrm>
            <a:off x="717299" y="896925"/>
            <a:ext cx="2164204" cy="1507648"/>
          </a:xfrm>
          <a:custGeom>
            <a:rect b="b" l="l" r="r" t="t"/>
            <a:pathLst>
              <a:path extrusionOk="0" h="5225" w="4732">
                <a:moveTo>
                  <a:pt x="346" y="0"/>
                </a:moveTo>
                <a:cubicBezTo>
                  <a:pt x="148" y="0"/>
                  <a:pt x="1" y="148"/>
                  <a:pt x="1" y="333"/>
                </a:cubicBezTo>
                <a:lnTo>
                  <a:pt x="1" y="4423"/>
                </a:lnTo>
                <a:cubicBezTo>
                  <a:pt x="1" y="4608"/>
                  <a:pt x="148" y="4756"/>
                  <a:pt x="346" y="4756"/>
                </a:cubicBezTo>
                <a:lnTo>
                  <a:pt x="2046" y="4756"/>
                </a:lnTo>
                <a:lnTo>
                  <a:pt x="2366" y="5224"/>
                </a:lnTo>
                <a:lnTo>
                  <a:pt x="2687" y="4756"/>
                </a:lnTo>
                <a:lnTo>
                  <a:pt x="4387" y="4756"/>
                </a:lnTo>
                <a:cubicBezTo>
                  <a:pt x="4572" y="4756"/>
                  <a:pt x="4732" y="4608"/>
                  <a:pt x="4732" y="4423"/>
                </a:cubicBezTo>
                <a:lnTo>
                  <a:pt x="4732" y="333"/>
                </a:lnTo>
                <a:cubicBezTo>
                  <a:pt x="4732" y="148"/>
                  <a:pt x="4584" y="0"/>
                  <a:pt x="4387" y="0"/>
                </a:cubicBezTo>
                <a:close/>
              </a:path>
            </a:pathLst>
          </a:custGeom>
          <a:solidFill>
            <a:srgbClr val="E2E61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0" name="Google Shape;590;p73"/>
          <p:cNvSpPr txBox="1"/>
          <p:nvPr/>
        </p:nvSpPr>
        <p:spPr>
          <a:xfrm>
            <a:off x="800800" y="1456050"/>
            <a:ext cx="2007300" cy="6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>
                <a:solidFill>
                  <a:srgbClr val="434343"/>
                </a:solidFill>
                <a:latin typeface="Ubuntu Medium"/>
                <a:ea typeface="Ubuntu Medium"/>
                <a:cs typeface="Ubuntu Medium"/>
                <a:sym typeface="Ubuntu Medium"/>
              </a:rPr>
              <a:t>COMPROBAR ACCESIBILIDAD</a:t>
            </a:r>
            <a:endParaRPr sz="1900">
              <a:solidFill>
                <a:srgbClr val="434343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  <p:sp>
        <p:nvSpPr>
          <p:cNvPr id="591" name="Google Shape;591;p73"/>
          <p:cNvSpPr/>
          <p:nvPr/>
        </p:nvSpPr>
        <p:spPr>
          <a:xfrm>
            <a:off x="1562800" y="1030450"/>
            <a:ext cx="444300" cy="427200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solidFill>
                  <a:srgbClr val="D2D700"/>
                </a:solidFill>
              </a:rPr>
              <a:t>2</a:t>
            </a:r>
            <a:endParaRPr b="1" sz="1800">
              <a:solidFill>
                <a:srgbClr val="D2D700"/>
              </a:solidFill>
            </a:endParaRPr>
          </a:p>
        </p:txBody>
      </p:sp>
      <p:pic>
        <p:nvPicPr>
          <p:cNvPr id="592" name="Google Shape;592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7388" y="973125"/>
            <a:ext cx="1958700" cy="2172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64175" y="1131688"/>
            <a:ext cx="2007300" cy="200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7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29276" y="3751973"/>
            <a:ext cx="2164200" cy="2012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7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96726" y="3741276"/>
            <a:ext cx="1958700" cy="195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74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01" name="Google Shape;601;p74"/>
          <p:cNvCxnSpPr/>
          <p:nvPr/>
        </p:nvCxnSpPr>
        <p:spPr>
          <a:xfrm>
            <a:off x="4233900" y="16314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02" name="Google Shape;602;p74"/>
          <p:cNvSpPr txBox="1"/>
          <p:nvPr>
            <p:ph type="title"/>
          </p:nvPr>
        </p:nvSpPr>
        <p:spPr>
          <a:xfrm>
            <a:off x="0" y="288300"/>
            <a:ext cx="9144000" cy="121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COMPROBADOR DE ACCESIBILIDAD</a:t>
            </a:r>
            <a:endParaRPr sz="2400">
              <a:solidFill>
                <a:srgbClr val="434343"/>
              </a:solidFill>
            </a:endParaRPr>
          </a:p>
        </p:txBody>
      </p:sp>
      <p:pic>
        <p:nvPicPr>
          <p:cNvPr id="603" name="Google Shape;603;p74"/>
          <p:cNvPicPr preferRelativeResize="0"/>
          <p:nvPr/>
        </p:nvPicPr>
        <p:blipFill rotWithShape="1">
          <a:blip r:embed="rId3">
            <a:alphaModFix/>
          </a:blip>
          <a:srcRect b="7433" l="0" r="0" t="0"/>
          <a:stretch/>
        </p:blipFill>
        <p:spPr>
          <a:xfrm>
            <a:off x="823400" y="1881825"/>
            <a:ext cx="7624125" cy="3906475"/>
          </a:xfrm>
          <a:prstGeom prst="rect">
            <a:avLst/>
          </a:prstGeom>
          <a:noFill/>
          <a:ln>
            <a:noFill/>
          </a:ln>
        </p:spPr>
      </p:pic>
      <p:sp>
        <p:nvSpPr>
          <p:cNvPr id="604" name="Google Shape;604;p74"/>
          <p:cNvSpPr txBox="1"/>
          <p:nvPr/>
        </p:nvSpPr>
        <p:spPr>
          <a:xfrm>
            <a:off x="2344700" y="5864500"/>
            <a:ext cx="4991700" cy="54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434343"/>
                </a:solidFill>
              </a:rPr>
              <a:t>Fuente:</a:t>
            </a:r>
            <a:r>
              <a:rPr lang="es" sz="1200"/>
              <a:t> </a:t>
            </a:r>
            <a:r>
              <a:rPr lang="es" sz="1200" u="sng">
                <a:solidFill>
                  <a:schemeClr val="hlink"/>
                </a:solidFill>
                <a:hlinkClick r:id="rId4"/>
              </a:rPr>
              <a:t>Microsoft Office - Comprobador de accesibilidad</a:t>
            </a:r>
            <a:endParaRPr sz="120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2D700"/>
        </a:solidFill>
      </p:bgPr>
    </p:bg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75"/>
          <p:cNvSpPr/>
          <p:nvPr/>
        </p:nvSpPr>
        <p:spPr>
          <a:xfrm>
            <a:off x="406950" y="555000"/>
            <a:ext cx="8330100" cy="574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10" name="Google Shape;610;p75"/>
          <p:cNvCxnSpPr/>
          <p:nvPr/>
        </p:nvCxnSpPr>
        <p:spPr>
          <a:xfrm>
            <a:off x="918900" y="4682133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11" name="Google Shape;611;p75"/>
          <p:cNvSpPr/>
          <p:nvPr/>
        </p:nvSpPr>
        <p:spPr>
          <a:xfrm>
            <a:off x="3635075" y="910194"/>
            <a:ext cx="2352600" cy="2459700"/>
          </a:xfrm>
          <a:prstGeom prst="rect">
            <a:avLst/>
          </a:prstGeom>
          <a:noFill/>
          <a:ln cap="flat" cmpd="sng" w="28575">
            <a:solidFill>
              <a:srgbClr val="93C01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2" name="Google Shape;612;p75"/>
          <p:cNvSpPr/>
          <p:nvPr/>
        </p:nvSpPr>
        <p:spPr>
          <a:xfrm>
            <a:off x="6111750" y="910194"/>
            <a:ext cx="2352600" cy="2459700"/>
          </a:xfrm>
          <a:prstGeom prst="rect">
            <a:avLst/>
          </a:prstGeom>
          <a:noFill/>
          <a:ln cap="flat" cmpd="sng" w="28575">
            <a:solidFill>
              <a:srgbClr val="93C01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999999"/>
              </a:solidFill>
            </a:endParaRPr>
          </a:p>
        </p:txBody>
      </p:sp>
      <p:sp>
        <p:nvSpPr>
          <p:cNvPr id="613" name="Google Shape;613;p75"/>
          <p:cNvSpPr/>
          <p:nvPr/>
        </p:nvSpPr>
        <p:spPr>
          <a:xfrm>
            <a:off x="3635075" y="3502757"/>
            <a:ext cx="2352600" cy="2459700"/>
          </a:xfrm>
          <a:prstGeom prst="rect">
            <a:avLst/>
          </a:prstGeom>
          <a:noFill/>
          <a:ln cap="flat" cmpd="sng" w="28575">
            <a:solidFill>
              <a:srgbClr val="93C01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4" name="Google Shape;614;p75"/>
          <p:cNvSpPr txBox="1"/>
          <p:nvPr>
            <p:ph type="title"/>
          </p:nvPr>
        </p:nvSpPr>
        <p:spPr>
          <a:xfrm>
            <a:off x="783525" y="2393600"/>
            <a:ext cx="2545800" cy="222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2200"/>
              <a:t>Mantener las características de accesibilidad al exportar a PDF</a:t>
            </a:r>
            <a:endParaRPr b="0" sz="1000">
              <a:solidFill>
                <a:srgbClr val="999999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615" name="Google Shape;615;p75"/>
          <p:cNvSpPr/>
          <p:nvPr/>
        </p:nvSpPr>
        <p:spPr>
          <a:xfrm>
            <a:off x="717299" y="896925"/>
            <a:ext cx="2164204" cy="1507648"/>
          </a:xfrm>
          <a:custGeom>
            <a:rect b="b" l="l" r="r" t="t"/>
            <a:pathLst>
              <a:path extrusionOk="0" h="5225" w="4732">
                <a:moveTo>
                  <a:pt x="346" y="0"/>
                </a:moveTo>
                <a:cubicBezTo>
                  <a:pt x="148" y="0"/>
                  <a:pt x="1" y="148"/>
                  <a:pt x="1" y="333"/>
                </a:cubicBezTo>
                <a:lnTo>
                  <a:pt x="1" y="4423"/>
                </a:lnTo>
                <a:cubicBezTo>
                  <a:pt x="1" y="4608"/>
                  <a:pt x="148" y="4756"/>
                  <a:pt x="346" y="4756"/>
                </a:cubicBezTo>
                <a:lnTo>
                  <a:pt x="2046" y="4756"/>
                </a:lnTo>
                <a:lnTo>
                  <a:pt x="2366" y="5224"/>
                </a:lnTo>
                <a:lnTo>
                  <a:pt x="2687" y="4756"/>
                </a:lnTo>
                <a:lnTo>
                  <a:pt x="4387" y="4756"/>
                </a:lnTo>
                <a:cubicBezTo>
                  <a:pt x="4572" y="4756"/>
                  <a:pt x="4732" y="4608"/>
                  <a:pt x="4732" y="4423"/>
                </a:cubicBezTo>
                <a:lnTo>
                  <a:pt x="4732" y="333"/>
                </a:lnTo>
                <a:cubicBezTo>
                  <a:pt x="4732" y="148"/>
                  <a:pt x="4584" y="0"/>
                  <a:pt x="4387" y="0"/>
                </a:cubicBezTo>
                <a:close/>
              </a:path>
            </a:pathLst>
          </a:custGeom>
          <a:solidFill>
            <a:srgbClr val="E2E61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6" name="Google Shape;616;p75"/>
          <p:cNvSpPr txBox="1"/>
          <p:nvPr/>
        </p:nvSpPr>
        <p:spPr>
          <a:xfrm>
            <a:off x="800800" y="1456050"/>
            <a:ext cx="2007300" cy="62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>
                <a:solidFill>
                  <a:srgbClr val="434343"/>
                </a:solidFill>
                <a:latin typeface="Ubuntu Medium"/>
                <a:ea typeface="Ubuntu Medium"/>
                <a:cs typeface="Ubuntu Medium"/>
                <a:sym typeface="Ubuntu Medium"/>
              </a:rPr>
              <a:t>CONVERTIR DOCUMENTOS</a:t>
            </a:r>
            <a:endParaRPr sz="1900">
              <a:solidFill>
                <a:srgbClr val="434343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  <p:sp>
        <p:nvSpPr>
          <p:cNvPr id="617" name="Google Shape;617;p75"/>
          <p:cNvSpPr/>
          <p:nvPr/>
        </p:nvSpPr>
        <p:spPr>
          <a:xfrm>
            <a:off x="1562800" y="1030450"/>
            <a:ext cx="444300" cy="427200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solidFill>
                  <a:srgbClr val="D2D700"/>
                </a:solidFill>
              </a:rPr>
              <a:t>3</a:t>
            </a:r>
            <a:endParaRPr b="1" sz="1800">
              <a:solidFill>
                <a:srgbClr val="D2D700"/>
              </a:solidFill>
            </a:endParaRPr>
          </a:p>
        </p:txBody>
      </p:sp>
      <p:pic>
        <p:nvPicPr>
          <p:cNvPr id="618" name="Google Shape;618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07725" y="1136388"/>
            <a:ext cx="2007300" cy="200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Google Shape;619;p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69625" y="1286100"/>
            <a:ext cx="1789401" cy="1664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Google Shape;620;p7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07726" y="3753251"/>
            <a:ext cx="1958700" cy="195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7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53351" y="3883899"/>
            <a:ext cx="1505675" cy="18496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22" name="Google Shape;622;p75"/>
          <p:cNvCxnSpPr/>
          <p:nvPr/>
        </p:nvCxnSpPr>
        <p:spPr>
          <a:xfrm>
            <a:off x="5750575" y="3116675"/>
            <a:ext cx="878100" cy="815700"/>
          </a:xfrm>
          <a:prstGeom prst="straightConnector1">
            <a:avLst/>
          </a:prstGeom>
          <a:noFill/>
          <a:ln cap="flat" cmpd="sng" w="38100">
            <a:solidFill>
              <a:srgbClr val="85B016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23" name="Google Shape;623;p75"/>
          <p:cNvCxnSpPr/>
          <p:nvPr/>
        </p:nvCxnSpPr>
        <p:spPr>
          <a:xfrm>
            <a:off x="5842626" y="4732601"/>
            <a:ext cx="682500" cy="15600"/>
          </a:xfrm>
          <a:prstGeom prst="straightConnector1">
            <a:avLst/>
          </a:prstGeom>
          <a:noFill/>
          <a:ln cap="flat" cmpd="sng" w="38100">
            <a:solidFill>
              <a:srgbClr val="85B016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24" name="Google Shape;624;p75"/>
          <p:cNvCxnSpPr/>
          <p:nvPr/>
        </p:nvCxnSpPr>
        <p:spPr>
          <a:xfrm flipH="1">
            <a:off x="7329988" y="2988999"/>
            <a:ext cx="13200" cy="818700"/>
          </a:xfrm>
          <a:prstGeom prst="straightConnector1">
            <a:avLst/>
          </a:prstGeom>
          <a:noFill/>
          <a:ln cap="flat" cmpd="sng" w="38100">
            <a:solidFill>
              <a:srgbClr val="85B016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76"/>
          <p:cNvSpPr txBox="1"/>
          <p:nvPr>
            <p:ph type="title"/>
          </p:nvPr>
        </p:nvSpPr>
        <p:spPr>
          <a:xfrm>
            <a:off x="560775" y="596275"/>
            <a:ext cx="7929300" cy="68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200"/>
              <a:t>MANTENER LA ACCESIBILIDAD AL EXPORTAR A PDF</a:t>
            </a:r>
            <a:r>
              <a:rPr lang="es" sz="2200"/>
              <a:t> </a:t>
            </a:r>
            <a:endParaRPr>
              <a:solidFill>
                <a:srgbClr val="434343"/>
              </a:solidFill>
            </a:endParaRPr>
          </a:p>
        </p:txBody>
      </p:sp>
      <p:cxnSp>
        <p:nvCxnSpPr>
          <p:cNvPr id="630" name="Google Shape;630;p76"/>
          <p:cNvCxnSpPr/>
          <p:nvPr/>
        </p:nvCxnSpPr>
        <p:spPr>
          <a:xfrm>
            <a:off x="4233900" y="16314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631" name="Google Shape;631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5800" y="1907075"/>
            <a:ext cx="7804151" cy="4722326"/>
          </a:xfrm>
          <a:prstGeom prst="rect">
            <a:avLst/>
          </a:prstGeom>
          <a:noFill/>
          <a:ln>
            <a:noFill/>
          </a:ln>
        </p:spPr>
      </p:pic>
      <p:sp>
        <p:nvSpPr>
          <p:cNvPr id="632" name="Google Shape;632;p76"/>
          <p:cNvSpPr/>
          <p:nvPr/>
        </p:nvSpPr>
        <p:spPr>
          <a:xfrm>
            <a:off x="4704650" y="4680375"/>
            <a:ext cx="1082400" cy="428100"/>
          </a:xfrm>
          <a:prstGeom prst="rect">
            <a:avLst/>
          </a:prstGeom>
          <a:noFill/>
          <a:ln cap="flat" cmpd="sng" w="3810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3" name="Google Shape;633;p76"/>
          <p:cNvSpPr/>
          <p:nvPr/>
        </p:nvSpPr>
        <p:spPr>
          <a:xfrm>
            <a:off x="6367575" y="4054200"/>
            <a:ext cx="1899300" cy="238500"/>
          </a:xfrm>
          <a:prstGeom prst="rect">
            <a:avLst/>
          </a:prstGeom>
          <a:noFill/>
          <a:ln cap="flat" cmpd="sng" w="3810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2"/>
          <p:cNvSpPr/>
          <p:nvPr/>
        </p:nvSpPr>
        <p:spPr>
          <a:xfrm>
            <a:off x="1136100" y="1875800"/>
            <a:ext cx="7158300" cy="4062000"/>
          </a:xfrm>
          <a:prstGeom prst="rect">
            <a:avLst/>
          </a:prstGeom>
          <a:solidFill>
            <a:srgbClr val="93C01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32"/>
          <p:cNvSpPr txBox="1"/>
          <p:nvPr>
            <p:ph idx="1" type="subTitle"/>
          </p:nvPr>
        </p:nvSpPr>
        <p:spPr>
          <a:xfrm>
            <a:off x="1421700" y="1883600"/>
            <a:ext cx="6572400" cy="280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2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“Se reconoce el derecho de las personas con discapacidad a la </a:t>
            </a:r>
            <a:r>
              <a:rPr lang="es" sz="2700" u="sng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educación</a:t>
            </a:r>
            <a:r>
              <a:rPr lang="es" sz="2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" sz="2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(...) </a:t>
            </a:r>
            <a:endParaRPr sz="27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2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los estados partes asegurarán un </a:t>
            </a:r>
            <a:r>
              <a:rPr lang="es" sz="2700" u="sng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sistema de educación inclusivo</a:t>
            </a:r>
            <a:r>
              <a:rPr lang="es" sz="2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a todos los niveles, a lo largo de la vida</a:t>
            </a:r>
            <a:r>
              <a:rPr i="0" lang="es" sz="2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i="0" sz="27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0" sz="270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32"/>
          <p:cNvSpPr txBox="1"/>
          <p:nvPr>
            <p:ph idx="2" type="subTitle"/>
          </p:nvPr>
        </p:nvSpPr>
        <p:spPr>
          <a:xfrm>
            <a:off x="4371275" y="4913300"/>
            <a:ext cx="3622800" cy="77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—ONU, Convención sobre los derechos de las personas con discapacidad</a:t>
            </a:r>
            <a:endParaRPr/>
          </a:p>
        </p:txBody>
      </p:sp>
      <p:pic>
        <p:nvPicPr>
          <p:cNvPr id="169" name="Google Shape;16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700" y="205525"/>
            <a:ext cx="1357401" cy="1144475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32"/>
          <p:cNvSpPr txBox="1"/>
          <p:nvPr>
            <p:ph idx="4294967295" type="title"/>
          </p:nvPr>
        </p:nvSpPr>
        <p:spPr>
          <a:xfrm>
            <a:off x="1863900" y="113900"/>
            <a:ext cx="6572400" cy="161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 sz="3600"/>
              <a:t>Convención de Naciones Unidas sobre Discapacidad</a:t>
            </a:r>
            <a:endParaRPr b="1" sz="3600"/>
          </a:p>
        </p:txBody>
      </p:sp>
      <p:cxnSp>
        <p:nvCxnSpPr>
          <p:cNvPr id="171" name="Google Shape;171;p32"/>
          <p:cNvCxnSpPr/>
          <p:nvPr/>
        </p:nvCxnSpPr>
        <p:spPr>
          <a:xfrm>
            <a:off x="4233900" y="14790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77"/>
          <p:cNvSpPr/>
          <p:nvPr/>
        </p:nvSpPr>
        <p:spPr>
          <a:xfrm>
            <a:off x="0" y="1369800"/>
            <a:ext cx="9144000" cy="4118400"/>
          </a:xfrm>
          <a:prstGeom prst="rect">
            <a:avLst/>
          </a:prstGeom>
          <a:solidFill>
            <a:srgbClr val="D2D7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9" name="Google Shape;639;p77"/>
          <p:cNvSpPr txBox="1"/>
          <p:nvPr>
            <p:ph type="title"/>
          </p:nvPr>
        </p:nvSpPr>
        <p:spPr>
          <a:xfrm>
            <a:off x="1316225" y="1358275"/>
            <a:ext cx="6743100" cy="68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Más sobre documentos digitales accesibles</a:t>
            </a:r>
            <a:endParaRPr>
              <a:solidFill>
                <a:srgbClr val="434343"/>
              </a:solidFill>
            </a:endParaRPr>
          </a:p>
        </p:txBody>
      </p:sp>
      <p:pic>
        <p:nvPicPr>
          <p:cNvPr id="640" name="Google Shape;640;p77"/>
          <p:cNvPicPr preferRelativeResize="0"/>
          <p:nvPr/>
        </p:nvPicPr>
        <p:blipFill rotWithShape="1">
          <a:blip r:embed="rId3">
            <a:alphaModFix/>
          </a:blip>
          <a:srcRect b="7927" l="0" r="0" t="0"/>
          <a:stretch/>
        </p:blipFill>
        <p:spPr>
          <a:xfrm>
            <a:off x="4555900" y="2223425"/>
            <a:ext cx="4074049" cy="271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1" name="Google Shape;641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43687" y="2223425"/>
            <a:ext cx="1852150" cy="261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p7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6050" y="2223425"/>
            <a:ext cx="1852149" cy="2681571"/>
          </a:xfrm>
          <a:prstGeom prst="rect">
            <a:avLst/>
          </a:prstGeom>
          <a:noFill/>
          <a:ln>
            <a:noFill/>
          </a:ln>
        </p:spPr>
      </p:pic>
      <p:sp>
        <p:nvSpPr>
          <p:cNvPr id="643" name="Google Shape;643;p77"/>
          <p:cNvSpPr txBox="1"/>
          <p:nvPr/>
        </p:nvSpPr>
        <p:spPr>
          <a:xfrm>
            <a:off x="458875" y="4954750"/>
            <a:ext cx="1726500" cy="3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/>
              <a:t>Fuente: </a:t>
            </a:r>
            <a:r>
              <a:rPr lang="es" sz="1000" u="sng">
                <a:solidFill>
                  <a:schemeClr val="hlink"/>
                </a:solidFill>
                <a:hlinkClick r:id="rId6"/>
              </a:rPr>
              <a:t>UNIDIS</a:t>
            </a:r>
            <a:endParaRPr sz="1000"/>
          </a:p>
        </p:txBody>
      </p:sp>
      <p:sp>
        <p:nvSpPr>
          <p:cNvPr id="644" name="Google Shape;644;p77"/>
          <p:cNvSpPr txBox="1"/>
          <p:nvPr/>
        </p:nvSpPr>
        <p:spPr>
          <a:xfrm>
            <a:off x="2346737" y="4954750"/>
            <a:ext cx="2047800" cy="3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/>
              <a:t>Fuente: </a:t>
            </a:r>
            <a:r>
              <a:rPr lang="es" sz="1000" u="sng">
                <a:solidFill>
                  <a:schemeClr val="hlink"/>
                </a:solidFill>
                <a:hlinkClick r:id="rId7"/>
              </a:rPr>
              <a:t>Observatorio de accesibilidad</a:t>
            </a:r>
            <a:endParaRPr sz="1000"/>
          </a:p>
        </p:txBody>
      </p:sp>
      <p:sp>
        <p:nvSpPr>
          <p:cNvPr id="645" name="Google Shape;645;p77"/>
          <p:cNvSpPr txBox="1"/>
          <p:nvPr/>
        </p:nvSpPr>
        <p:spPr>
          <a:xfrm>
            <a:off x="4508137" y="4954750"/>
            <a:ext cx="2047800" cy="3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/>
              <a:t>Fuente: </a:t>
            </a:r>
            <a:r>
              <a:rPr lang="es" sz="1000" u="sng">
                <a:solidFill>
                  <a:schemeClr val="hlink"/>
                </a:solidFill>
                <a:hlinkClick r:id="rId8"/>
              </a:rPr>
              <a:t>ESVI-AL</a:t>
            </a:r>
            <a:endParaRPr sz="1000"/>
          </a:p>
        </p:txBody>
      </p:sp>
      <p:sp>
        <p:nvSpPr>
          <p:cNvPr id="646" name="Google Shape;646;p77"/>
          <p:cNvSpPr txBox="1"/>
          <p:nvPr/>
        </p:nvSpPr>
        <p:spPr>
          <a:xfrm>
            <a:off x="6783362" y="4954750"/>
            <a:ext cx="2047800" cy="3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/>
              <a:t>Fuente: </a:t>
            </a:r>
            <a:r>
              <a:rPr lang="es" sz="1000" u="sng">
                <a:solidFill>
                  <a:schemeClr val="hlink"/>
                </a:solidFill>
                <a:hlinkClick r:id="rId9"/>
              </a:rPr>
              <a:t>CENTAC</a:t>
            </a:r>
            <a:endParaRPr sz="100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78"/>
          <p:cNvSpPr/>
          <p:nvPr/>
        </p:nvSpPr>
        <p:spPr>
          <a:xfrm>
            <a:off x="0" y="0"/>
            <a:ext cx="4259700" cy="6858000"/>
          </a:xfrm>
          <a:prstGeom prst="snip2DiagRect">
            <a:avLst>
              <a:gd fmla="val 0" name="adj1"/>
              <a:gd fmla="val 50000" name="adj2"/>
            </a:avLst>
          </a:prstGeom>
          <a:solidFill>
            <a:srgbClr val="D2D7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52" name="Google Shape;652;p78"/>
          <p:cNvCxnSpPr/>
          <p:nvPr/>
        </p:nvCxnSpPr>
        <p:spPr>
          <a:xfrm>
            <a:off x="4778200" y="3707500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53" name="Google Shape;653;p78"/>
          <p:cNvSpPr txBox="1"/>
          <p:nvPr>
            <p:ph type="title"/>
          </p:nvPr>
        </p:nvSpPr>
        <p:spPr>
          <a:xfrm>
            <a:off x="4598900" y="1989067"/>
            <a:ext cx="3593700" cy="1608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/>
              <a:t>3</a:t>
            </a:r>
            <a:r>
              <a:rPr lang="es">
                <a:solidFill>
                  <a:srgbClr val="434343"/>
                </a:solidFill>
              </a:rPr>
              <a:t>. </a:t>
            </a:r>
            <a:r>
              <a:rPr lang="es"/>
              <a:t>Accesibilidad y medios audiovisuales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654" name="Google Shape;654;p78"/>
          <p:cNvSpPr txBox="1"/>
          <p:nvPr>
            <p:ph idx="1" type="subTitle"/>
          </p:nvPr>
        </p:nvSpPr>
        <p:spPr>
          <a:xfrm>
            <a:off x="4598900" y="3957600"/>
            <a:ext cx="3224400" cy="212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rgbClr val="767676"/>
                </a:solidFill>
              </a:rPr>
              <a:t>Cómo aplicar la transcripción, audiodescripción y subtitulado.</a:t>
            </a:r>
            <a:endParaRPr sz="1600">
              <a:solidFill>
                <a:srgbClr val="76767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76767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76767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767676"/>
              </a:solidFill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79"/>
          <p:cNvSpPr/>
          <p:nvPr/>
        </p:nvSpPr>
        <p:spPr>
          <a:xfrm>
            <a:off x="406950" y="8506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0" name="Google Shape;660;p79"/>
          <p:cNvSpPr txBox="1"/>
          <p:nvPr>
            <p:ph type="title"/>
          </p:nvPr>
        </p:nvSpPr>
        <p:spPr>
          <a:xfrm>
            <a:off x="-11850" y="960903"/>
            <a:ext cx="9144000" cy="64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ACCESIBILIDAD Y MEDIOS AUDIOVISUALES</a:t>
            </a:r>
            <a:endParaRPr sz="2400">
              <a:solidFill>
                <a:srgbClr val="434343"/>
              </a:solidFill>
            </a:endParaRPr>
          </a:p>
        </p:txBody>
      </p:sp>
      <p:sp>
        <p:nvSpPr>
          <p:cNvPr id="661" name="Google Shape;661;p79"/>
          <p:cNvSpPr txBox="1"/>
          <p:nvPr>
            <p:ph idx="2" type="ctrTitle"/>
          </p:nvPr>
        </p:nvSpPr>
        <p:spPr>
          <a:xfrm>
            <a:off x="648151" y="3054700"/>
            <a:ext cx="2113500" cy="859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TRANSCRIPCIÓN</a:t>
            </a:r>
            <a:endParaRPr/>
          </a:p>
        </p:txBody>
      </p:sp>
      <p:sp>
        <p:nvSpPr>
          <p:cNvPr id="662" name="Google Shape;662;p79"/>
          <p:cNvSpPr txBox="1"/>
          <p:nvPr>
            <p:ph idx="1" type="subTitle"/>
          </p:nvPr>
        </p:nvSpPr>
        <p:spPr>
          <a:xfrm>
            <a:off x="569400" y="3861967"/>
            <a:ext cx="2271000" cy="206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rgbClr val="767676"/>
                </a:solidFill>
              </a:rPr>
              <a:t>Es una redacción textual del discurso a partir de un contenido auditivo o audiovisual.</a:t>
            </a:r>
            <a:endParaRPr>
              <a:solidFill>
                <a:srgbClr val="767676"/>
              </a:solidFill>
            </a:endParaRPr>
          </a:p>
        </p:txBody>
      </p:sp>
      <p:sp>
        <p:nvSpPr>
          <p:cNvPr id="663" name="Google Shape;663;p79"/>
          <p:cNvSpPr txBox="1"/>
          <p:nvPr>
            <p:ph idx="3" type="ctrTitle"/>
          </p:nvPr>
        </p:nvSpPr>
        <p:spPr>
          <a:xfrm>
            <a:off x="3515251" y="3054700"/>
            <a:ext cx="2113500" cy="859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SUBTITULADO</a:t>
            </a:r>
            <a:endParaRPr/>
          </a:p>
        </p:txBody>
      </p:sp>
      <p:sp>
        <p:nvSpPr>
          <p:cNvPr id="664" name="Google Shape;664;p79"/>
          <p:cNvSpPr txBox="1"/>
          <p:nvPr>
            <p:ph idx="4" type="subTitle"/>
          </p:nvPr>
        </p:nvSpPr>
        <p:spPr>
          <a:xfrm>
            <a:off x="3150888" y="3861975"/>
            <a:ext cx="2696400" cy="206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rgbClr val="767676"/>
                </a:solidFill>
              </a:rPr>
              <a:t>Es una representación de la transcripción que se superpone a un contenido audiovisual. Puede representar solo el lenguaje verbal o incluir también otros sonidos.</a:t>
            </a:r>
            <a:endParaRPr>
              <a:solidFill>
                <a:srgbClr val="767676"/>
              </a:solidFill>
            </a:endParaRPr>
          </a:p>
        </p:txBody>
      </p:sp>
      <p:sp>
        <p:nvSpPr>
          <p:cNvPr id="665" name="Google Shape;665;p79"/>
          <p:cNvSpPr txBox="1"/>
          <p:nvPr>
            <p:ph idx="5" type="ctrTitle"/>
          </p:nvPr>
        </p:nvSpPr>
        <p:spPr>
          <a:xfrm>
            <a:off x="6077550" y="3054700"/>
            <a:ext cx="2611800" cy="859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/>
              <a:t>AUDIODESCRIPCIÓN</a:t>
            </a:r>
            <a:endParaRPr/>
          </a:p>
        </p:txBody>
      </p:sp>
      <p:sp>
        <p:nvSpPr>
          <p:cNvPr id="666" name="Google Shape;666;p79"/>
          <p:cNvSpPr txBox="1"/>
          <p:nvPr>
            <p:ph idx="6" type="subTitle"/>
          </p:nvPr>
        </p:nvSpPr>
        <p:spPr>
          <a:xfrm>
            <a:off x="6077550" y="3861975"/>
            <a:ext cx="2533800" cy="206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rgbClr val="767676"/>
                </a:solidFill>
              </a:rPr>
              <a:t>Es una representación sonora de la parte visual de un mensaje. Proporcionar información sobre la situación espacial, gestos, actitudes, paisajes, vestuario, etc..</a:t>
            </a:r>
            <a:endParaRPr>
              <a:solidFill>
                <a:srgbClr val="767676"/>
              </a:solidFill>
            </a:endParaRPr>
          </a:p>
        </p:txBody>
      </p:sp>
      <p:cxnSp>
        <p:nvCxnSpPr>
          <p:cNvPr id="667" name="Google Shape;667;p79"/>
          <p:cNvCxnSpPr/>
          <p:nvPr/>
        </p:nvCxnSpPr>
        <p:spPr>
          <a:xfrm>
            <a:off x="3009300" y="2183475"/>
            <a:ext cx="0" cy="3278700"/>
          </a:xfrm>
          <a:prstGeom prst="straightConnector1">
            <a:avLst/>
          </a:prstGeom>
          <a:noFill/>
          <a:ln cap="flat" cmpd="sng" w="381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68" name="Google Shape;668;p79"/>
          <p:cNvCxnSpPr/>
          <p:nvPr/>
        </p:nvCxnSpPr>
        <p:spPr>
          <a:xfrm>
            <a:off x="5994350" y="2183475"/>
            <a:ext cx="0" cy="3278700"/>
          </a:xfrm>
          <a:prstGeom prst="straightConnector1">
            <a:avLst/>
          </a:prstGeom>
          <a:noFill/>
          <a:ln cap="flat" cmpd="sng" w="381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669" name="Google Shape;669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76875" y="1961674"/>
            <a:ext cx="1295000" cy="129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2283" y="2071483"/>
            <a:ext cx="1125225" cy="1125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7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54347" y="2183472"/>
            <a:ext cx="901250" cy="90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7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64775" y="2071500"/>
            <a:ext cx="1125225" cy="112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80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78" name="Google Shape;678;p80"/>
          <p:cNvCxnSpPr/>
          <p:nvPr/>
        </p:nvCxnSpPr>
        <p:spPr>
          <a:xfrm>
            <a:off x="4233900" y="16314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79" name="Google Shape;679;p80"/>
          <p:cNvSpPr txBox="1"/>
          <p:nvPr>
            <p:ph type="title"/>
          </p:nvPr>
        </p:nvSpPr>
        <p:spPr>
          <a:xfrm>
            <a:off x="12600" y="232975"/>
            <a:ext cx="9144000" cy="121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TRANSCRIPCIÓN: Transcripciones manuales</a:t>
            </a:r>
            <a:endParaRPr sz="2400">
              <a:solidFill>
                <a:srgbClr val="434343"/>
              </a:solidFill>
            </a:endParaRPr>
          </a:p>
        </p:txBody>
      </p:sp>
      <p:pic>
        <p:nvPicPr>
          <p:cNvPr id="680" name="Google Shape;680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2212" y="1755200"/>
            <a:ext cx="5284779" cy="428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81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86" name="Google Shape;686;p81"/>
          <p:cNvCxnSpPr/>
          <p:nvPr/>
        </p:nvCxnSpPr>
        <p:spPr>
          <a:xfrm>
            <a:off x="4233900" y="16314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87" name="Google Shape;687;p81"/>
          <p:cNvSpPr txBox="1"/>
          <p:nvPr>
            <p:ph type="title"/>
          </p:nvPr>
        </p:nvSpPr>
        <p:spPr>
          <a:xfrm>
            <a:off x="12600" y="232975"/>
            <a:ext cx="9144000" cy="121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TRANSCRIPCIÓN: Transcripciones manuales</a:t>
            </a:r>
            <a:endParaRPr sz="2400">
              <a:solidFill>
                <a:srgbClr val="434343"/>
              </a:solidFill>
            </a:endParaRPr>
          </a:p>
        </p:txBody>
      </p:sp>
      <p:pic>
        <p:nvPicPr>
          <p:cNvPr id="688" name="Google Shape;688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9886" y="1776873"/>
            <a:ext cx="5204225" cy="434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82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94" name="Google Shape;694;p82"/>
          <p:cNvCxnSpPr/>
          <p:nvPr/>
        </p:nvCxnSpPr>
        <p:spPr>
          <a:xfrm>
            <a:off x="4233900" y="16314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95" name="Google Shape;695;p82"/>
          <p:cNvSpPr txBox="1"/>
          <p:nvPr>
            <p:ph type="title"/>
          </p:nvPr>
        </p:nvSpPr>
        <p:spPr>
          <a:xfrm>
            <a:off x="12600" y="232975"/>
            <a:ext cx="9144000" cy="121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TRANSCRIPCIÓN: Transcripción automática</a:t>
            </a:r>
            <a:endParaRPr sz="2400">
              <a:solidFill>
                <a:srgbClr val="434343"/>
              </a:solidFill>
            </a:endParaRPr>
          </a:p>
        </p:txBody>
      </p:sp>
      <p:pic>
        <p:nvPicPr>
          <p:cNvPr id="696" name="Google Shape;696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0" y="1886125"/>
            <a:ext cx="3268925" cy="163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7" name="Google Shape;697;p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33888" y="2353575"/>
            <a:ext cx="3248025" cy="838200"/>
          </a:xfrm>
          <a:prstGeom prst="rect">
            <a:avLst/>
          </a:prstGeom>
          <a:noFill/>
          <a:ln cap="flat" cmpd="sng" w="38100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98" name="Google Shape;698;p8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8747" y="3431650"/>
            <a:ext cx="2517901" cy="2610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99" name="Google Shape;699;p8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04550" y="4094075"/>
            <a:ext cx="4400550" cy="148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3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83"/>
          <p:cNvSpPr/>
          <p:nvPr/>
        </p:nvSpPr>
        <p:spPr>
          <a:xfrm>
            <a:off x="817662" y="2258927"/>
            <a:ext cx="4293900" cy="2716500"/>
          </a:xfrm>
          <a:prstGeom prst="roundRect">
            <a:avLst>
              <a:gd fmla="val 3857" name="adj"/>
            </a:avLst>
          </a:prstGeom>
          <a:noFill/>
          <a:ln cap="flat" cmpd="sng" w="19050">
            <a:solidFill>
              <a:srgbClr val="5353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5" name="Google Shape;705;p83"/>
          <p:cNvSpPr/>
          <p:nvPr/>
        </p:nvSpPr>
        <p:spPr>
          <a:xfrm>
            <a:off x="846856" y="2288521"/>
            <a:ext cx="4235400" cy="2657400"/>
          </a:xfrm>
          <a:prstGeom prst="roundRect">
            <a:avLst>
              <a:gd fmla="val 3282" name="adj"/>
            </a:avLst>
          </a:prstGeom>
          <a:noFill/>
          <a:ln cap="flat" cmpd="sng" w="19050">
            <a:solidFill>
              <a:srgbClr val="5353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6" name="Google Shape;706;p83"/>
          <p:cNvSpPr/>
          <p:nvPr/>
        </p:nvSpPr>
        <p:spPr>
          <a:xfrm>
            <a:off x="966725" y="2396909"/>
            <a:ext cx="4002300" cy="2440500"/>
          </a:xfrm>
          <a:prstGeom prst="rect">
            <a:avLst/>
          </a:prstGeom>
          <a:noFill/>
          <a:ln cap="flat" cmpd="sng" w="19050">
            <a:solidFill>
              <a:srgbClr val="5353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7" name="Google Shape;707;p83"/>
          <p:cNvSpPr/>
          <p:nvPr/>
        </p:nvSpPr>
        <p:spPr>
          <a:xfrm>
            <a:off x="2229587" y="4975411"/>
            <a:ext cx="1466168" cy="553731"/>
          </a:xfrm>
          <a:custGeom>
            <a:rect b="b" l="l" r="r" t="t"/>
            <a:pathLst>
              <a:path extrusionOk="0" h="24926" w="65999">
                <a:moveTo>
                  <a:pt x="13372" y="0"/>
                </a:moveTo>
                <a:cubicBezTo>
                  <a:pt x="13051" y="1881"/>
                  <a:pt x="12653" y="8225"/>
                  <a:pt x="11445" y="11283"/>
                </a:cubicBezTo>
                <a:cubicBezTo>
                  <a:pt x="10237" y="14341"/>
                  <a:pt x="7883" y="16511"/>
                  <a:pt x="6125" y="18346"/>
                </a:cubicBezTo>
                <a:cubicBezTo>
                  <a:pt x="4367" y="20181"/>
                  <a:pt x="1875" y="21297"/>
                  <a:pt x="896" y="22291"/>
                </a:cubicBezTo>
                <a:cubicBezTo>
                  <a:pt x="-82" y="23285"/>
                  <a:pt x="-174" y="23896"/>
                  <a:pt x="254" y="24309"/>
                </a:cubicBezTo>
                <a:cubicBezTo>
                  <a:pt x="682" y="24722"/>
                  <a:pt x="805" y="24692"/>
                  <a:pt x="3465" y="24768"/>
                </a:cubicBezTo>
                <a:cubicBezTo>
                  <a:pt x="6125" y="24845"/>
                  <a:pt x="10925" y="24768"/>
                  <a:pt x="16215" y="24768"/>
                </a:cubicBezTo>
                <a:cubicBezTo>
                  <a:pt x="21505" y="24768"/>
                  <a:pt x="28630" y="24768"/>
                  <a:pt x="35204" y="24768"/>
                </a:cubicBezTo>
                <a:cubicBezTo>
                  <a:pt x="41778" y="24768"/>
                  <a:pt x="50783" y="24768"/>
                  <a:pt x="55660" y="24768"/>
                </a:cubicBezTo>
                <a:cubicBezTo>
                  <a:pt x="60537" y="24768"/>
                  <a:pt x="62754" y="25104"/>
                  <a:pt x="64466" y="24768"/>
                </a:cubicBezTo>
                <a:cubicBezTo>
                  <a:pt x="66178" y="24432"/>
                  <a:pt x="66056" y="23346"/>
                  <a:pt x="65934" y="22750"/>
                </a:cubicBezTo>
                <a:cubicBezTo>
                  <a:pt x="65812" y="22154"/>
                  <a:pt x="65353" y="22765"/>
                  <a:pt x="63732" y="21190"/>
                </a:cubicBezTo>
                <a:cubicBezTo>
                  <a:pt x="62111" y="19615"/>
                  <a:pt x="57999" y="16512"/>
                  <a:pt x="56210" y="13301"/>
                </a:cubicBezTo>
                <a:cubicBezTo>
                  <a:pt x="54421" y="10091"/>
                  <a:pt x="53505" y="4083"/>
                  <a:pt x="53000" y="1927"/>
                </a:cubicBezTo>
                <a:cubicBezTo>
                  <a:pt x="52496" y="-229"/>
                  <a:pt x="53153" y="627"/>
                  <a:pt x="53183" y="367"/>
                </a:cubicBezTo>
              </a:path>
            </a:pathLst>
          </a:custGeom>
          <a:noFill/>
          <a:ln cap="flat" cmpd="sng" w="19050">
            <a:solidFill>
              <a:srgbClr val="535353"/>
            </a:solidFill>
            <a:prstDash val="solid"/>
            <a:round/>
            <a:headEnd len="med" w="med" type="none"/>
            <a:tailEnd len="med" w="med" type="none"/>
          </a:ln>
        </p:spPr>
      </p:sp>
      <p:cxnSp>
        <p:nvCxnSpPr>
          <p:cNvPr id="708" name="Google Shape;708;p83"/>
          <p:cNvCxnSpPr/>
          <p:nvPr/>
        </p:nvCxnSpPr>
        <p:spPr>
          <a:xfrm>
            <a:off x="2245433" y="5476766"/>
            <a:ext cx="1444800" cy="0"/>
          </a:xfrm>
          <a:prstGeom prst="straightConnector1">
            <a:avLst/>
          </a:prstGeom>
          <a:noFill/>
          <a:ln cap="flat" cmpd="sng" w="19050">
            <a:solidFill>
              <a:srgbClr val="535353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709" name="Google Shape;709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6725" y="2396900"/>
            <a:ext cx="3973117" cy="2440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0" name="Google Shape;710;p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92625" y="2002625"/>
            <a:ext cx="3112350" cy="3869600"/>
          </a:xfrm>
          <a:prstGeom prst="rect">
            <a:avLst/>
          </a:prstGeom>
          <a:noFill/>
          <a:ln>
            <a:noFill/>
          </a:ln>
        </p:spPr>
      </p:pic>
      <p:sp>
        <p:nvSpPr>
          <p:cNvPr id="711" name="Google Shape;711;p83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712" name="Google Shape;712;p83"/>
          <p:cNvCxnSpPr/>
          <p:nvPr/>
        </p:nvCxnSpPr>
        <p:spPr>
          <a:xfrm>
            <a:off x="4233900" y="16314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13" name="Google Shape;713;p83"/>
          <p:cNvSpPr txBox="1"/>
          <p:nvPr>
            <p:ph type="title"/>
          </p:nvPr>
        </p:nvSpPr>
        <p:spPr>
          <a:xfrm>
            <a:off x="622200" y="232975"/>
            <a:ext cx="9144000" cy="121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SUBTITULADO: Subtítulos en Youtube</a:t>
            </a:r>
            <a:endParaRPr sz="2400"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84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19" name="Google Shape;719;p84"/>
          <p:cNvPicPr preferRelativeResize="0"/>
          <p:nvPr/>
        </p:nvPicPr>
        <p:blipFill rotWithShape="1">
          <a:blip r:embed="rId3">
            <a:alphaModFix/>
          </a:blip>
          <a:srcRect b="32241" l="0" r="0" t="33198"/>
          <a:stretch/>
        </p:blipFill>
        <p:spPr>
          <a:xfrm>
            <a:off x="488600" y="1673625"/>
            <a:ext cx="4344810" cy="733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20" name="Google Shape;720;p84"/>
          <p:cNvCxnSpPr/>
          <p:nvPr/>
        </p:nvCxnSpPr>
        <p:spPr>
          <a:xfrm>
            <a:off x="4233900" y="16314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21" name="Google Shape;721;p84"/>
          <p:cNvSpPr txBox="1"/>
          <p:nvPr>
            <p:ph type="title"/>
          </p:nvPr>
        </p:nvSpPr>
        <p:spPr>
          <a:xfrm>
            <a:off x="-335100" y="232975"/>
            <a:ext cx="9948900" cy="121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SUBTITULADO: Youtube Studio</a:t>
            </a:r>
            <a:endParaRPr/>
          </a:p>
        </p:txBody>
      </p:sp>
      <p:pic>
        <p:nvPicPr>
          <p:cNvPr id="722" name="Google Shape;722;p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60625" y="2413000"/>
            <a:ext cx="6470726" cy="3779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6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85"/>
          <p:cNvSpPr/>
          <p:nvPr/>
        </p:nvSpPr>
        <p:spPr>
          <a:xfrm>
            <a:off x="0" y="0"/>
            <a:ext cx="4259700" cy="6858000"/>
          </a:xfrm>
          <a:prstGeom prst="snip2DiagRect">
            <a:avLst>
              <a:gd fmla="val 0" name="adj1"/>
              <a:gd fmla="val 50000" name="adj2"/>
            </a:avLst>
          </a:prstGeom>
          <a:solidFill>
            <a:srgbClr val="D2D7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728" name="Google Shape;728;p85"/>
          <p:cNvCxnSpPr/>
          <p:nvPr/>
        </p:nvCxnSpPr>
        <p:spPr>
          <a:xfrm>
            <a:off x="4778200" y="3707500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29" name="Google Shape;729;p85"/>
          <p:cNvSpPr txBox="1"/>
          <p:nvPr>
            <p:ph type="title"/>
          </p:nvPr>
        </p:nvSpPr>
        <p:spPr>
          <a:xfrm>
            <a:off x="4598900" y="1989075"/>
            <a:ext cx="2316600" cy="1608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/>
              <a:t>4</a:t>
            </a:r>
            <a:r>
              <a:rPr lang="es">
                <a:solidFill>
                  <a:srgbClr val="434343"/>
                </a:solidFill>
              </a:rPr>
              <a:t>. </a:t>
            </a:r>
            <a:r>
              <a:rPr lang="es"/>
              <a:t>Actividades de aprendizaje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730" name="Google Shape;730;p85"/>
          <p:cNvSpPr txBox="1"/>
          <p:nvPr>
            <p:ph idx="1" type="subTitle"/>
          </p:nvPr>
        </p:nvSpPr>
        <p:spPr>
          <a:xfrm>
            <a:off x="4598900" y="3957600"/>
            <a:ext cx="3546900" cy="212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rgbClr val="767676"/>
                </a:solidFill>
              </a:rPr>
              <a:t>¿Cómo podemos hacer accesibles las actividades de aprendizaje interactivas?</a:t>
            </a:r>
            <a:endParaRPr sz="1600">
              <a:solidFill>
                <a:srgbClr val="76767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76767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76767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76767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76767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767676"/>
              </a:solidFill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35" name="Google Shape;735;p86"/>
          <p:cNvCxnSpPr/>
          <p:nvPr/>
        </p:nvCxnSpPr>
        <p:spPr>
          <a:xfrm>
            <a:off x="4233900" y="12504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36" name="Google Shape;736;p86"/>
          <p:cNvSpPr txBox="1"/>
          <p:nvPr>
            <p:ph type="title"/>
          </p:nvPr>
        </p:nvSpPr>
        <p:spPr>
          <a:xfrm>
            <a:off x="12600" y="-148025"/>
            <a:ext cx="9144000" cy="121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ACCESIBILIDAD EN ACTIVIDADES DE APRENDIZAJE</a:t>
            </a:r>
            <a:endParaRPr sz="2400">
              <a:solidFill>
                <a:srgbClr val="434343"/>
              </a:solidFill>
            </a:endParaRPr>
          </a:p>
        </p:txBody>
      </p:sp>
      <p:sp>
        <p:nvSpPr>
          <p:cNvPr id="737" name="Google Shape;737;p86"/>
          <p:cNvSpPr/>
          <p:nvPr/>
        </p:nvSpPr>
        <p:spPr>
          <a:xfrm>
            <a:off x="3635075" y="1595994"/>
            <a:ext cx="2352600" cy="2459700"/>
          </a:xfrm>
          <a:prstGeom prst="rect">
            <a:avLst/>
          </a:prstGeom>
          <a:noFill/>
          <a:ln cap="flat" cmpd="sng" w="28575">
            <a:solidFill>
              <a:srgbClr val="93C01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8" name="Google Shape;738;p86"/>
          <p:cNvSpPr/>
          <p:nvPr/>
        </p:nvSpPr>
        <p:spPr>
          <a:xfrm>
            <a:off x="6111750" y="1595994"/>
            <a:ext cx="2352600" cy="2459700"/>
          </a:xfrm>
          <a:prstGeom prst="rect">
            <a:avLst/>
          </a:prstGeom>
          <a:noFill/>
          <a:ln cap="flat" cmpd="sng" w="28575">
            <a:solidFill>
              <a:srgbClr val="93C01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999999"/>
              </a:solidFill>
            </a:endParaRPr>
          </a:p>
        </p:txBody>
      </p:sp>
      <p:sp>
        <p:nvSpPr>
          <p:cNvPr id="739" name="Google Shape;739;p86"/>
          <p:cNvSpPr/>
          <p:nvPr/>
        </p:nvSpPr>
        <p:spPr>
          <a:xfrm>
            <a:off x="3635075" y="4188557"/>
            <a:ext cx="2352600" cy="2459700"/>
          </a:xfrm>
          <a:prstGeom prst="rect">
            <a:avLst/>
          </a:prstGeom>
          <a:noFill/>
          <a:ln cap="flat" cmpd="sng" w="28575">
            <a:solidFill>
              <a:srgbClr val="93C01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0" name="Google Shape;740;p86"/>
          <p:cNvSpPr/>
          <p:nvPr/>
        </p:nvSpPr>
        <p:spPr>
          <a:xfrm>
            <a:off x="6111750" y="4188557"/>
            <a:ext cx="2352600" cy="2459700"/>
          </a:xfrm>
          <a:prstGeom prst="rect">
            <a:avLst/>
          </a:prstGeom>
          <a:noFill/>
          <a:ln cap="flat" cmpd="sng" w="28575">
            <a:solidFill>
              <a:srgbClr val="93C01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1" name="Google Shape;741;p86"/>
          <p:cNvSpPr txBox="1"/>
          <p:nvPr/>
        </p:nvSpPr>
        <p:spPr>
          <a:xfrm>
            <a:off x="3731000" y="1792825"/>
            <a:ext cx="2124300" cy="15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HERRAMIENTAS CON SOPORTE DE ACCESIBILIDAD</a:t>
            </a:r>
            <a:br>
              <a:rPr lang="es" sz="16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</a:br>
            <a:r>
              <a:rPr lang="es">
                <a:solidFill>
                  <a:srgbClr val="767676"/>
                </a:solidFill>
                <a:latin typeface="Ubuntu"/>
                <a:ea typeface="Ubuntu"/>
                <a:cs typeface="Ubuntu"/>
                <a:sym typeface="Ubuntu"/>
              </a:rPr>
              <a:t>No todas las aplicaciones y plataformas son accesibles a los estudiantes.</a:t>
            </a:r>
            <a:endParaRPr>
              <a:solidFill>
                <a:srgbClr val="767676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42" name="Google Shape;742;p86"/>
          <p:cNvSpPr txBox="1"/>
          <p:nvPr/>
        </p:nvSpPr>
        <p:spPr>
          <a:xfrm>
            <a:off x="6285450" y="1792828"/>
            <a:ext cx="1992900" cy="15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NO BASARNOS SOLO EN EL USO DE COLOR</a:t>
            </a:r>
            <a:br>
              <a:rPr lang="es" sz="1800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</a:br>
            <a:r>
              <a:rPr lang="es">
                <a:solidFill>
                  <a:srgbClr val="767676"/>
                </a:solidFill>
                <a:latin typeface="Ubuntu"/>
                <a:ea typeface="Ubuntu"/>
                <a:cs typeface="Ubuntu"/>
                <a:sym typeface="Ubuntu"/>
              </a:rPr>
              <a:t>Las actividades deben poder resolverse sin una visión perfecta.</a:t>
            </a:r>
            <a:endParaRPr>
              <a:solidFill>
                <a:srgbClr val="767676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43" name="Google Shape;743;p86"/>
          <p:cNvSpPr txBox="1"/>
          <p:nvPr/>
        </p:nvSpPr>
        <p:spPr>
          <a:xfrm>
            <a:off x="3807201" y="4402397"/>
            <a:ext cx="1958700" cy="15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TAMAÑO DE FUENTE Y CONTRASTE</a:t>
            </a:r>
            <a:br>
              <a:rPr lang="es" sz="1800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</a:br>
            <a:r>
              <a:rPr lang="es">
                <a:solidFill>
                  <a:srgbClr val="767676"/>
                </a:solidFill>
                <a:latin typeface="Ubuntu"/>
                <a:ea typeface="Ubuntu"/>
                <a:cs typeface="Ubuntu"/>
                <a:sym typeface="Ubuntu"/>
              </a:rPr>
              <a:t>Mejora la legibilidad del texto para todos los alumnos.</a:t>
            </a:r>
            <a:endParaRPr>
              <a:solidFill>
                <a:srgbClr val="767676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44" name="Google Shape;744;p86"/>
          <p:cNvSpPr txBox="1"/>
          <p:nvPr/>
        </p:nvSpPr>
        <p:spPr>
          <a:xfrm>
            <a:off x="6285450" y="4402394"/>
            <a:ext cx="1992900" cy="15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EL TIEMPO NO DEBE SER UNA BARRERA</a:t>
            </a:r>
            <a:br>
              <a:rPr lang="es" sz="1800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</a:br>
            <a:r>
              <a:rPr lang="es">
                <a:solidFill>
                  <a:srgbClr val="767676"/>
                </a:solidFill>
                <a:latin typeface="Ubuntu"/>
                <a:ea typeface="Ubuntu"/>
                <a:cs typeface="Ubuntu"/>
                <a:sym typeface="Ubuntu"/>
              </a:rPr>
              <a:t>Diferentes perfiles pueden necesitar más tiempo para completar la actividad.</a:t>
            </a:r>
            <a:endParaRPr>
              <a:solidFill>
                <a:srgbClr val="767676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745" name="Google Shape;745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756075"/>
            <a:ext cx="3330275" cy="206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6" name="Google Shape;746;p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2950" y="4264752"/>
            <a:ext cx="2805224" cy="1907550"/>
          </a:xfrm>
          <a:prstGeom prst="rect">
            <a:avLst/>
          </a:prstGeom>
          <a:noFill/>
          <a:ln>
            <a:noFill/>
          </a:ln>
        </p:spPr>
      </p:pic>
      <p:sp>
        <p:nvSpPr>
          <p:cNvPr id="747" name="Google Shape;747;p86"/>
          <p:cNvSpPr txBox="1"/>
          <p:nvPr/>
        </p:nvSpPr>
        <p:spPr>
          <a:xfrm>
            <a:off x="304800" y="5945875"/>
            <a:ext cx="2286000" cy="4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>
                <a:solidFill>
                  <a:srgbClr val="434343"/>
                </a:solidFill>
              </a:rPr>
              <a:t>Fuente de imagen</a:t>
            </a:r>
            <a:r>
              <a:rPr b="1" lang="es" sz="1200">
                <a:solidFill>
                  <a:srgbClr val="434343"/>
                </a:solidFill>
              </a:rPr>
              <a:t>:</a:t>
            </a:r>
            <a:r>
              <a:rPr lang="es" sz="1200">
                <a:solidFill>
                  <a:srgbClr val="434343"/>
                </a:solidFill>
              </a:rPr>
              <a:t> Kahoot!</a:t>
            </a:r>
            <a:endParaRPr sz="1200"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3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33"/>
          <p:cNvSpPr txBox="1"/>
          <p:nvPr>
            <p:ph idx="4" type="title"/>
          </p:nvPr>
        </p:nvSpPr>
        <p:spPr>
          <a:xfrm>
            <a:off x="-11850" y="968030"/>
            <a:ext cx="9144000" cy="64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Educación inclusiva y accesibilidad en España</a:t>
            </a:r>
            <a:endParaRPr sz="2400">
              <a:solidFill>
                <a:srgbClr val="434343"/>
              </a:solidFill>
            </a:endParaRPr>
          </a:p>
        </p:txBody>
      </p:sp>
      <p:sp>
        <p:nvSpPr>
          <p:cNvPr id="178" name="Google Shape;178;p33"/>
          <p:cNvSpPr txBox="1"/>
          <p:nvPr>
            <p:ph type="ctrTitle"/>
          </p:nvPr>
        </p:nvSpPr>
        <p:spPr>
          <a:xfrm>
            <a:off x="1113228" y="2095400"/>
            <a:ext cx="3169500" cy="859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s">
                <a:latin typeface="Ubuntu Medium"/>
                <a:ea typeface="Ubuntu Medium"/>
                <a:cs typeface="Ubuntu Medium"/>
                <a:sym typeface="Ubuntu Medium"/>
              </a:rPr>
              <a:t>LOMCE</a:t>
            </a:r>
            <a:endParaRPr/>
          </a:p>
        </p:txBody>
      </p:sp>
      <p:sp>
        <p:nvSpPr>
          <p:cNvPr id="179" name="Google Shape;179;p33"/>
          <p:cNvSpPr txBox="1"/>
          <p:nvPr>
            <p:ph idx="1" type="subTitle"/>
          </p:nvPr>
        </p:nvSpPr>
        <p:spPr>
          <a:xfrm>
            <a:off x="1162563" y="2902667"/>
            <a:ext cx="3101400" cy="283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rgbClr val="767676"/>
                </a:solidFill>
              </a:rPr>
              <a:t>La incorporación generalizada al sistema educativo de las TIC, que </a:t>
            </a:r>
            <a:r>
              <a:rPr b="1" lang="es" sz="1500">
                <a:solidFill>
                  <a:srgbClr val="767676"/>
                </a:solidFill>
              </a:rPr>
              <a:t>tendrán en cuenta los principios de diseño para todas las personas y accesibilidad universal</a:t>
            </a:r>
            <a:r>
              <a:rPr lang="es" sz="1500">
                <a:solidFill>
                  <a:srgbClr val="767676"/>
                </a:solidFill>
              </a:rPr>
              <a:t>, permitirá personalizar la educación y adaptarla a las necesidades y al ritmo de cada alumno o alumna. </a:t>
            </a:r>
            <a:endParaRPr sz="1500">
              <a:solidFill>
                <a:srgbClr val="767676"/>
              </a:solidFill>
            </a:endParaRPr>
          </a:p>
        </p:txBody>
      </p:sp>
      <p:sp>
        <p:nvSpPr>
          <p:cNvPr id="180" name="Google Shape;180;p33"/>
          <p:cNvSpPr txBox="1"/>
          <p:nvPr>
            <p:ph idx="2" type="ctrTitle"/>
          </p:nvPr>
        </p:nvSpPr>
        <p:spPr>
          <a:xfrm>
            <a:off x="4818378" y="2095400"/>
            <a:ext cx="3169500" cy="859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Ley de Universidades</a:t>
            </a:r>
            <a:endParaRPr/>
          </a:p>
        </p:txBody>
      </p:sp>
      <p:sp>
        <p:nvSpPr>
          <p:cNvPr id="181" name="Google Shape;181;p33"/>
          <p:cNvSpPr txBox="1"/>
          <p:nvPr>
            <p:ph idx="3" type="subTitle"/>
          </p:nvPr>
        </p:nvSpPr>
        <p:spPr>
          <a:xfrm>
            <a:off x="4867727" y="2902675"/>
            <a:ext cx="3558900" cy="283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rgbClr val="767676"/>
                </a:solidFill>
              </a:rPr>
              <a:t>Las universidades promoverán acciones para favorecer que todos los miembros de la comunidad universitaria que presenten necesidades especiales o particulares asociadas a la discapacidad dispongan de los </a:t>
            </a:r>
            <a:r>
              <a:rPr b="1" lang="es" sz="1500">
                <a:solidFill>
                  <a:srgbClr val="767676"/>
                </a:solidFill>
              </a:rPr>
              <a:t>medios, apoyos y recursos</a:t>
            </a:r>
            <a:r>
              <a:rPr lang="es" sz="1500">
                <a:solidFill>
                  <a:srgbClr val="767676"/>
                </a:solidFill>
              </a:rPr>
              <a:t> que aseguren la igualdad real y efectiva de oportunidades.</a:t>
            </a:r>
            <a:endParaRPr sz="1500">
              <a:solidFill>
                <a:srgbClr val="767676"/>
              </a:solidFill>
            </a:endParaRPr>
          </a:p>
        </p:txBody>
      </p:sp>
      <p:cxnSp>
        <p:nvCxnSpPr>
          <p:cNvPr id="182" name="Google Shape;182;p33"/>
          <p:cNvCxnSpPr/>
          <p:nvPr/>
        </p:nvCxnSpPr>
        <p:spPr>
          <a:xfrm>
            <a:off x="4570285" y="2588567"/>
            <a:ext cx="0" cy="2570100"/>
          </a:xfrm>
          <a:prstGeom prst="straightConnector1">
            <a:avLst/>
          </a:prstGeom>
          <a:noFill/>
          <a:ln cap="flat" cmpd="sng" w="381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52" name="Google Shape;752;p87"/>
          <p:cNvCxnSpPr/>
          <p:nvPr/>
        </p:nvCxnSpPr>
        <p:spPr>
          <a:xfrm>
            <a:off x="4233900" y="12504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53" name="Google Shape;753;p87"/>
          <p:cNvSpPr txBox="1"/>
          <p:nvPr>
            <p:ph type="title"/>
          </p:nvPr>
        </p:nvSpPr>
        <p:spPr>
          <a:xfrm>
            <a:off x="12600" y="-148025"/>
            <a:ext cx="9144000" cy="121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Elegir herramientas con soporte de accesibilidad</a:t>
            </a:r>
            <a:endParaRPr sz="2400">
              <a:solidFill>
                <a:srgbClr val="434343"/>
              </a:solidFill>
            </a:endParaRPr>
          </a:p>
        </p:txBody>
      </p:sp>
      <p:pic>
        <p:nvPicPr>
          <p:cNvPr id="754" name="Google Shape;754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7600" y="3928080"/>
            <a:ext cx="2582475" cy="172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5" name="Google Shape;755;p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09450" y="3309850"/>
            <a:ext cx="2234100" cy="59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6" name="Google Shape;756;p8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69025" y="5167250"/>
            <a:ext cx="1721650" cy="585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757" name="Google Shape;757;p8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03800" y="2956200"/>
            <a:ext cx="2888076" cy="107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8" name="Google Shape;758;p8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913275" y="4592100"/>
            <a:ext cx="1922050" cy="192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9" name="Google Shape;759;p8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89576" y="3923050"/>
            <a:ext cx="2276475" cy="50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0" name="Google Shape;760;p8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744225" y="3465650"/>
            <a:ext cx="2276475" cy="22764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61" name="Google Shape;761;p87"/>
          <p:cNvCxnSpPr/>
          <p:nvPr/>
        </p:nvCxnSpPr>
        <p:spPr>
          <a:xfrm flipH="1">
            <a:off x="4575310" y="2769492"/>
            <a:ext cx="9300" cy="3195300"/>
          </a:xfrm>
          <a:prstGeom prst="straightConnector1">
            <a:avLst/>
          </a:prstGeom>
          <a:noFill/>
          <a:ln cap="flat" cmpd="sng" w="381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62" name="Google Shape;762;p87"/>
          <p:cNvSpPr txBox="1"/>
          <p:nvPr>
            <p:ph idx="4294967295" type="ctrTitle"/>
          </p:nvPr>
        </p:nvSpPr>
        <p:spPr>
          <a:xfrm>
            <a:off x="1113228" y="2095400"/>
            <a:ext cx="3169500" cy="85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s">
                <a:latin typeface="Ubuntu Medium"/>
                <a:ea typeface="Ubuntu Medium"/>
                <a:cs typeface="Ubuntu Medium"/>
                <a:sym typeface="Ubuntu Medium"/>
              </a:rPr>
              <a:t>CON SOPORTE</a:t>
            </a:r>
            <a:endParaRPr/>
          </a:p>
        </p:txBody>
      </p:sp>
      <p:sp>
        <p:nvSpPr>
          <p:cNvPr id="763" name="Google Shape;763;p87"/>
          <p:cNvSpPr txBox="1"/>
          <p:nvPr>
            <p:ph idx="4294967295" type="ctrTitle"/>
          </p:nvPr>
        </p:nvSpPr>
        <p:spPr>
          <a:xfrm>
            <a:off x="4818378" y="2095400"/>
            <a:ext cx="3169500" cy="85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SIN SOPORTE</a:t>
            </a:r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7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8" name="Google Shape;768;p88"/>
          <p:cNvGrpSpPr/>
          <p:nvPr/>
        </p:nvGrpSpPr>
        <p:grpSpPr>
          <a:xfrm>
            <a:off x="3392107" y="1349953"/>
            <a:ext cx="5335137" cy="5394337"/>
            <a:chOff x="2401514" y="1168647"/>
            <a:chExt cx="4217833" cy="4042216"/>
          </a:xfrm>
        </p:grpSpPr>
        <p:sp>
          <p:nvSpPr>
            <p:cNvPr id="769" name="Google Shape;769;p88"/>
            <p:cNvSpPr/>
            <p:nvPr/>
          </p:nvSpPr>
          <p:spPr>
            <a:xfrm>
              <a:off x="6097785" y="3814384"/>
              <a:ext cx="335109" cy="191906"/>
            </a:xfrm>
            <a:custGeom>
              <a:rect b="b" l="l" r="r" t="t"/>
              <a:pathLst>
                <a:path extrusionOk="0" h="10099" w="17635">
                  <a:moveTo>
                    <a:pt x="4694" y="1"/>
                  </a:moveTo>
                  <a:cubicBezTo>
                    <a:pt x="4620" y="1"/>
                    <a:pt x="4547" y="11"/>
                    <a:pt x="4473" y="35"/>
                  </a:cubicBezTo>
                  <a:cubicBezTo>
                    <a:pt x="4388" y="63"/>
                    <a:pt x="4345" y="77"/>
                    <a:pt x="4288" y="105"/>
                  </a:cubicBezTo>
                  <a:cubicBezTo>
                    <a:pt x="3877" y="333"/>
                    <a:pt x="4246" y="773"/>
                    <a:pt x="4317" y="1156"/>
                  </a:cubicBezTo>
                  <a:cubicBezTo>
                    <a:pt x="4459" y="1909"/>
                    <a:pt x="3735" y="2136"/>
                    <a:pt x="3181" y="2364"/>
                  </a:cubicBezTo>
                  <a:cubicBezTo>
                    <a:pt x="2656" y="2562"/>
                    <a:pt x="2045" y="2718"/>
                    <a:pt x="1747" y="3229"/>
                  </a:cubicBezTo>
                  <a:cubicBezTo>
                    <a:pt x="1634" y="3428"/>
                    <a:pt x="1634" y="3740"/>
                    <a:pt x="1463" y="3911"/>
                  </a:cubicBezTo>
                  <a:cubicBezTo>
                    <a:pt x="1307" y="4096"/>
                    <a:pt x="952" y="4181"/>
                    <a:pt x="739" y="4266"/>
                  </a:cubicBezTo>
                  <a:cubicBezTo>
                    <a:pt x="470" y="4380"/>
                    <a:pt x="0" y="4564"/>
                    <a:pt x="15" y="4961"/>
                  </a:cubicBezTo>
                  <a:cubicBezTo>
                    <a:pt x="15" y="5317"/>
                    <a:pt x="44" y="5572"/>
                    <a:pt x="356" y="5728"/>
                  </a:cubicBezTo>
                  <a:cubicBezTo>
                    <a:pt x="449" y="5767"/>
                    <a:pt x="523" y="5783"/>
                    <a:pt x="587" y="5783"/>
                  </a:cubicBezTo>
                  <a:cubicBezTo>
                    <a:pt x="775" y="5783"/>
                    <a:pt x="871" y="5643"/>
                    <a:pt x="1094" y="5558"/>
                  </a:cubicBezTo>
                  <a:cubicBezTo>
                    <a:pt x="1204" y="5516"/>
                    <a:pt x="1310" y="5498"/>
                    <a:pt x="1415" y="5498"/>
                  </a:cubicBezTo>
                  <a:cubicBezTo>
                    <a:pt x="2028" y="5498"/>
                    <a:pt x="2562" y="6116"/>
                    <a:pt x="3096" y="6225"/>
                  </a:cubicBezTo>
                  <a:cubicBezTo>
                    <a:pt x="3152" y="6237"/>
                    <a:pt x="3211" y="6242"/>
                    <a:pt x="3271" y="6242"/>
                  </a:cubicBezTo>
                  <a:cubicBezTo>
                    <a:pt x="3625" y="6242"/>
                    <a:pt x="4032" y="6073"/>
                    <a:pt x="4396" y="6073"/>
                  </a:cubicBezTo>
                  <a:cubicBezTo>
                    <a:pt x="4590" y="6073"/>
                    <a:pt x="4772" y="6121"/>
                    <a:pt x="4928" y="6267"/>
                  </a:cubicBezTo>
                  <a:cubicBezTo>
                    <a:pt x="5396" y="6708"/>
                    <a:pt x="5225" y="7674"/>
                    <a:pt x="5055" y="8213"/>
                  </a:cubicBezTo>
                  <a:cubicBezTo>
                    <a:pt x="4985" y="8454"/>
                    <a:pt x="4885" y="8753"/>
                    <a:pt x="4941" y="9037"/>
                  </a:cubicBezTo>
                  <a:cubicBezTo>
                    <a:pt x="5013" y="9419"/>
                    <a:pt x="5169" y="9476"/>
                    <a:pt x="5453" y="9605"/>
                  </a:cubicBezTo>
                  <a:cubicBezTo>
                    <a:pt x="5950" y="9847"/>
                    <a:pt x="6472" y="10098"/>
                    <a:pt x="7014" y="10098"/>
                  </a:cubicBezTo>
                  <a:cubicBezTo>
                    <a:pt x="7169" y="10098"/>
                    <a:pt x="7325" y="10078"/>
                    <a:pt x="7483" y="10031"/>
                  </a:cubicBezTo>
                  <a:cubicBezTo>
                    <a:pt x="7866" y="9917"/>
                    <a:pt x="8008" y="9690"/>
                    <a:pt x="8207" y="9363"/>
                  </a:cubicBezTo>
                  <a:cubicBezTo>
                    <a:pt x="8449" y="8965"/>
                    <a:pt x="8690" y="8994"/>
                    <a:pt x="9074" y="8724"/>
                  </a:cubicBezTo>
                  <a:cubicBezTo>
                    <a:pt x="9712" y="8255"/>
                    <a:pt x="9712" y="7489"/>
                    <a:pt x="10507" y="7191"/>
                  </a:cubicBezTo>
                  <a:cubicBezTo>
                    <a:pt x="11374" y="6835"/>
                    <a:pt x="12040" y="6538"/>
                    <a:pt x="12523" y="5714"/>
                  </a:cubicBezTo>
                  <a:cubicBezTo>
                    <a:pt x="12902" y="5065"/>
                    <a:pt x="12985" y="4403"/>
                    <a:pt x="13825" y="4403"/>
                  </a:cubicBezTo>
                  <a:cubicBezTo>
                    <a:pt x="13868" y="4403"/>
                    <a:pt x="13912" y="4405"/>
                    <a:pt x="13958" y="4408"/>
                  </a:cubicBezTo>
                  <a:cubicBezTo>
                    <a:pt x="14423" y="4433"/>
                    <a:pt x="14767" y="4531"/>
                    <a:pt x="15126" y="4531"/>
                  </a:cubicBezTo>
                  <a:cubicBezTo>
                    <a:pt x="15380" y="4531"/>
                    <a:pt x="15641" y="4482"/>
                    <a:pt x="15959" y="4323"/>
                  </a:cubicBezTo>
                  <a:cubicBezTo>
                    <a:pt x="16542" y="4039"/>
                    <a:pt x="17309" y="4280"/>
                    <a:pt x="17365" y="3456"/>
                  </a:cubicBezTo>
                  <a:cubicBezTo>
                    <a:pt x="17394" y="3172"/>
                    <a:pt x="17322" y="2860"/>
                    <a:pt x="17365" y="2591"/>
                  </a:cubicBezTo>
                  <a:cubicBezTo>
                    <a:pt x="17394" y="2477"/>
                    <a:pt x="17436" y="2364"/>
                    <a:pt x="17479" y="2250"/>
                  </a:cubicBezTo>
                  <a:cubicBezTo>
                    <a:pt x="17564" y="2051"/>
                    <a:pt x="17635" y="1866"/>
                    <a:pt x="17464" y="1654"/>
                  </a:cubicBezTo>
                  <a:cubicBezTo>
                    <a:pt x="17305" y="1462"/>
                    <a:pt x="16890" y="1392"/>
                    <a:pt x="16489" y="1392"/>
                  </a:cubicBezTo>
                  <a:cubicBezTo>
                    <a:pt x="16176" y="1392"/>
                    <a:pt x="15872" y="1435"/>
                    <a:pt x="15704" y="1497"/>
                  </a:cubicBezTo>
                  <a:cubicBezTo>
                    <a:pt x="15264" y="1682"/>
                    <a:pt x="15008" y="2178"/>
                    <a:pt x="14668" y="2462"/>
                  </a:cubicBezTo>
                  <a:cubicBezTo>
                    <a:pt x="13957" y="3015"/>
                    <a:pt x="13173" y="3581"/>
                    <a:pt x="12236" y="3581"/>
                  </a:cubicBezTo>
                  <a:cubicBezTo>
                    <a:pt x="12163" y="3581"/>
                    <a:pt x="12088" y="3577"/>
                    <a:pt x="12012" y="3570"/>
                  </a:cubicBezTo>
                  <a:cubicBezTo>
                    <a:pt x="11444" y="3513"/>
                    <a:pt x="11033" y="3528"/>
                    <a:pt x="10863" y="3002"/>
                  </a:cubicBezTo>
                  <a:cubicBezTo>
                    <a:pt x="10721" y="2591"/>
                    <a:pt x="10721" y="2335"/>
                    <a:pt x="10308" y="2108"/>
                  </a:cubicBezTo>
                  <a:cubicBezTo>
                    <a:pt x="9797" y="1796"/>
                    <a:pt x="9087" y="1938"/>
                    <a:pt x="8619" y="1512"/>
                  </a:cubicBezTo>
                  <a:cubicBezTo>
                    <a:pt x="8364" y="1270"/>
                    <a:pt x="8321" y="773"/>
                    <a:pt x="7995" y="631"/>
                  </a:cubicBezTo>
                  <a:cubicBezTo>
                    <a:pt x="7923" y="598"/>
                    <a:pt x="7825" y="587"/>
                    <a:pt x="7715" y="587"/>
                  </a:cubicBezTo>
                  <a:cubicBezTo>
                    <a:pt x="7486" y="587"/>
                    <a:pt x="7204" y="635"/>
                    <a:pt x="7003" y="635"/>
                  </a:cubicBezTo>
                  <a:cubicBezTo>
                    <a:pt x="6972" y="635"/>
                    <a:pt x="6942" y="634"/>
                    <a:pt x="6915" y="631"/>
                  </a:cubicBezTo>
                  <a:cubicBezTo>
                    <a:pt x="6575" y="603"/>
                    <a:pt x="6219" y="531"/>
                    <a:pt x="5893" y="446"/>
                  </a:cubicBezTo>
                  <a:cubicBezTo>
                    <a:pt x="5519" y="326"/>
                    <a:pt x="5105" y="1"/>
                    <a:pt x="4694" y="1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0" name="Google Shape;770;p88"/>
            <p:cNvSpPr/>
            <p:nvPr/>
          </p:nvSpPr>
          <p:spPr>
            <a:xfrm>
              <a:off x="5229561" y="3145173"/>
              <a:ext cx="1389786" cy="831967"/>
            </a:xfrm>
            <a:custGeom>
              <a:rect b="b" l="l" r="r" t="t"/>
              <a:pathLst>
                <a:path extrusionOk="0" h="43782" w="73137">
                  <a:moveTo>
                    <a:pt x="41791" y="1"/>
                  </a:moveTo>
                  <a:cubicBezTo>
                    <a:pt x="41131" y="1"/>
                    <a:pt x="40529" y="153"/>
                    <a:pt x="39954" y="508"/>
                  </a:cubicBezTo>
                  <a:cubicBezTo>
                    <a:pt x="39585" y="736"/>
                    <a:pt x="39373" y="892"/>
                    <a:pt x="38904" y="892"/>
                  </a:cubicBezTo>
                  <a:cubicBezTo>
                    <a:pt x="38646" y="892"/>
                    <a:pt x="38361" y="741"/>
                    <a:pt x="38106" y="741"/>
                  </a:cubicBezTo>
                  <a:cubicBezTo>
                    <a:pt x="38038" y="741"/>
                    <a:pt x="37972" y="752"/>
                    <a:pt x="37910" y="779"/>
                  </a:cubicBezTo>
                  <a:cubicBezTo>
                    <a:pt x="37143" y="1105"/>
                    <a:pt x="37641" y="2397"/>
                    <a:pt x="37030" y="2823"/>
                  </a:cubicBezTo>
                  <a:cubicBezTo>
                    <a:pt x="36916" y="2906"/>
                    <a:pt x="36740" y="2940"/>
                    <a:pt x="36534" y="2940"/>
                  </a:cubicBezTo>
                  <a:cubicBezTo>
                    <a:pt x="36174" y="2940"/>
                    <a:pt x="35720" y="2836"/>
                    <a:pt x="35340" y="2710"/>
                  </a:cubicBezTo>
                  <a:lnTo>
                    <a:pt x="35340" y="2780"/>
                  </a:lnTo>
                  <a:cubicBezTo>
                    <a:pt x="35212" y="4172"/>
                    <a:pt x="33196" y="3944"/>
                    <a:pt x="32359" y="4726"/>
                  </a:cubicBezTo>
                  <a:cubicBezTo>
                    <a:pt x="31365" y="5635"/>
                    <a:pt x="32259" y="7026"/>
                    <a:pt x="31322" y="7948"/>
                  </a:cubicBezTo>
                  <a:cubicBezTo>
                    <a:pt x="30932" y="8323"/>
                    <a:pt x="30397" y="8451"/>
                    <a:pt x="29816" y="8451"/>
                  </a:cubicBezTo>
                  <a:cubicBezTo>
                    <a:pt x="28790" y="8451"/>
                    <a:pt x="27620" y="8051"/>
                    <a:pt x="26850" y="7906"/>
                  </a:cubicBezTo>
                  <a:cubicBezTo>
                    <a:pt x="26079" y="7757"/>
                    <a:pt x="25432" y="7667"/>
                    <a:pt x="24763" y="7667"/>
                  </a:cubicBezTo>
                  <a:cubicBezTo>
                    <a:pt x="24347" y="7667"/>
                    <a:pt x="23923" y="7702"/>
                    <a:pt x="23456" y="7778"/>
                  </a:cubicBezTo>
                  <a:cubicBezTo>
                    <a:pt x="23184" y="7821"/>
                    <a:pt x="22902" y="7831"/>
                    <a:pt x="22620" y="7831"/>
                  </a:cubicBezTo>
                  <a:cubicBezTo>
                    <a:pt x="22342" y="7831"/>
                    <a:pt x="22063" y="7821"/>
                    <a:pt x="21795" y="7821"/>
                  </a:cubicBezTo>
                  <a:cubicBezTo>
                    <a:pt x="20944" y="7806"/>
                    <a:pt x="20574" y="7466"/>
                    <a:pt x="19765" y="7282"/>
                  </a:cubicBezTo>
                  <a:cubicBezTo>
                    <a:pt x="19545" y="7232"/>
                    <a:pt x="19335" y="7211"/>
                    <a:pt x="19131" y="7211"/>
                  </a:cubicBezTo>
                  <a:cubicBezTo>
                    <a:pt x="18042" y="7211"/>
                    <a:pt x="17134" y="7811"/>
                    <a:pt x="15974" y="7906"/>
                  </a:cubicBezTo>
                  <a:cubicBezTo>
                    <a:pt x="15881" y="7914"/>
                    <a:pt x="15791" y="7918"/>
                    <a:pt x="15704" y="7918"/>
                  </a:cubicBezTo>
                  <a:cubicBezTo>
                    <a:pt x="14523" y="7918"/>
                    <a:pt x="13821" y="7240"/>
                    <a:pt x="12737" y="6884"/>
                  </a:cubicBezTo>
                  <a:cubicBezTo>
                    <a:pt x="12364" y="6766"/>
                    <a:pt x="11937" y="6715"/>
                    <a:pt x="11501" y="6715"/>
                  </a:cubicBezTo>
                  <a:cubicBezTo>
                    <a:pt x="10942" y="6715"/>
                    <a:pt x="10370" y="6798"/>
                    <a:pt x="9883" y="6926"/>
                  </a:cubicBezTo>
                  <a:cubicBezTo>
                    <a:pt x="8506" y="7310"/>
                    <a:pt x="7739" y="8204"/>
                    <a:pt x="6674" y="9042"/>
                  </a:cubicBezTo>
                  <a:cubicBezTo>
                    <a:pt x="5979" y="9610"/>
                    <a:pt x="5155" y="9894"/>
                    <a:pt x="4275" y="10008"/>
                  </a:cubicBezTo>
                  <a:cubicBezTo>
                    <a:pt x="4459" y="10476"/>
                    <a:pt x="4743" y="10888"/>
                    <a:pt x="4985" y="11342"/>
                  </a:cubicBezTo>
                  <a:cubicBezTo>
                    <a:pt x="5282" y="11882"/>
                    <a:pt x="5510" y="12506"/>
                    <a:pt x="5808" y="13031"/>
                  </a:cubicBezTo>
                  <a:cubicBezTo>
                    <a:pt x="6049" y="13472"/>
                    <a:pt x="6560" y="13883"/>
                    <a:pt x="6759" y="14352"/>
                  </a:cubicBezTo>
                  <a:cubicBezTo>
                    <a:pt x="7540" y="16297"/>
                    <a:pt x="5623" y="17305"/>
                    <a:pt x="4417" y="18285"/>
                  </a:cubicBezTo>
                  <a:cubicBezTo>
                    <a:pt x="3366" y="19151"/>
                    <a:pt x="2457" y="20272"/>
                    <a:pt x="2301" y="21664"/>
                  </a:cubicBezTo>
                  <a:cubicBezTo>
                    <a:pt x="2187" y="22729"/>
                    <a:pt x="3054" y="24121"/>
                    <a:pt x="1776" y="24361"/>
                  </a:cubicBezTo>
                  <a:cubicBezTo>
                    <a:pt x="1704" y="24376"/>
                    <a:pt x="1634" y="24390"/>
                    <a:pt x="1549" y="24405"/>
                  </a:cubicBezTo>
                  <a:cubicBezTo>
                    <a:pt x="1549" y="24831"/>
                    <a:pt x="1278" y="25228"/>
                    <a:pt x="1009" y="25597"/>
                  </a:cubicBezTo>
                  <a:cubicBezTo>
                    <a:pt x="540" y="26264"/>
                    <a:pt x="129" y="26860"/>
                    <a:pt x="57" y="27699"/>
                  </a:cubicBezTo>
                  <a:cubicBezTo>
                    <a:pt x="44" y="27869"/>
                    <a:pt x="29" y="28039"/>
                    <a:pt x="1" y="28210"/>
                  </a:cubicBezTo>
                  <a:cubicBezTo>
                    <a:pt x="78" y="28204"/>
                    <a:pt x="153" y="28200"/>
                    <a:pt x="228" y="28200"/>
                  </a:cubicBezTo>
                  <a:cubicBezTo>
                    <a:pt x="331" y="28200"/>
                    <a:pt x="433" y="28207"/>
                    <a:pt x="540" y="28223"/>
                  </a:cubicBezTo>
                  <a:cubicBezTo>
                    <a:pt x="1719" y="28352"/>
                    <a:pt x="2386" y="29160"/>
                    <a:pt x="2969" y="30041"/>
                  </a:cubicBezTo>
                  <a:cubicBezTo>
                    <a:pt x="3025" y="30027"/>
                    <a:pt x="3096" y="29999"/>
                    <a:pt x="3209" y="29970"/>
                  </a:cubicBezTo>
                  <a:cubicBezTo>
                    <a:pt x="3338" y="29927"/>
                    <a:pt x="3503" y="29913"/>
                    <a:pt x="3677" y="29913"/>
                  </a:cubicBezTo>
                  <a:cubicBezTo>
                    <a:pt x="3966" y="29913"/>
                    <a:pt x="4281" y="29953"/>
                    <a:pt x="4502" y="29970"/>
                  </a:cubicBezTo>
                  <a:cubicBezTo>
                    <a:pt x="5382" y="29999"/>
                    <a:pt x="6361" y="29956"/>
                    <a:pt x="7242" y="30041"/>
                  </a:cubicBezTo>
                  <a:cubicBezTo>
                    <a:pt x="7450" y="30066"/>
                    <a:pt x="7672" y="30074"/>
                    <a:pt x="7900" y="30074"/>
                  </a:cubicBezTo>
                  <a:cubicBezTo>
                    <a:pt x="8356" y="30074"/>
                    <a:pt x="8839" y="30041"/>
                    <a:pt x="9295" y="30041"/>
                  </a:cubicBezTo>
                  <a:cubicBezTo>
                    <a:pt x="9637" y="30041"/>
                    <a:pt x="9963" y="30060"/>
                    <a:pt x="10252" y="30126"/>
                  </a:cubicBezTo>
                  <a:cubicBezTo>
                    <a:pt x="11215" y="30350"/>
                    <a:pt x="11666" y="30901"/>
                    <a:pt x="12496" y="30901"/>
                  </a:cubicBezTo>
                  <a:cubicBezTo>
                    <a:pt x="12718" y="30901"/>
                    <a:pt x="12968" y="30861"/>
                    <a:pt x="13262" y="30765"/>
                  </a:cubicBezTo>
                  <a:cubicBezTo>
                    <a:pt x="14341" y="30425"/>
                    <a:pt x="15520" y="29728"/>
                    <a:pt x="16385" y="29005"/>
                  </a:cubicBezTo>
                  <a:cubicBezTo>
                    <a:pt x="17110" y="28380"/>
                    <a:pt x="17692" y="27670"/>
                    <a:pt x="18643" y="27670"/>
                  </a:cubicBezTo>
                  <a:cubicBezTo>
                    <a:pt x="18714" y="27059"/>
                    <a:pt x="18785" y="26534"/>
                    <a:pt x="19765" y="26534"/>
                  </a:cubicBezTo>
                  <a:cubicBezTo>
                    <a:pt x="20347" y="26520"/>
                    <a:pt x="20815" y="26520"/>
                    <a:pt x="21355" y="26349"/>
                  </a:cubicBezTo>
                  <a:cubicBezTo>
                    <a:pt x="21817" y="26203"/>
                    <a:pt x="22207" y="26005"/>
                    <a:pt x="22675" y="26005"/>
                  </a:cubicBezTo>
                  <a:cubicBezTo>
                    <a:pt x="22753" y="26005"/>
                    <a:pt x="22833" y="26011"/>
                    <a:pt x="22917" y="26023"/>
                  </a:cubicBezTo>
                  <a:cubicBezTo>
                    <a:pt x="23996" y="26179"/>
                    <a:pt x="24734" y="27187"/>
                    <a:pt x="25756" y="27371"/>
                  </a:cubicBezTo>
                  <a:cubicBezTo>
                    <a:pt x="25938" y="27403"/>
                    <a:pt x="26118" y="27414"/>
                    <a:pt x="26296" y="27414"/>
                  </a:cubicBezTo>
                  <a:cubicBezTo>
                    <a:pt x="26825" y="27414"/>
                    <a:pt x="27338" y="27312"/>
                    <a:pt x="27852" y="27312"/>
                  </a:cubicBezTo>
                  <a:cubicBezTo>
                    <a:pt x="28271" y="27312"/>
                    <a:pt x="28692" y="27380"/>
                    <a:pt x="29122" y="27627"/>
                  </a:cubicBezTo>
                  <a:cubicBezTo>
                    <a:pt x="30172" y="28238"/>
                    <a:pt x="29561" y="29359"/>
                    <a:pt x="29959" y="30353"/>
                  </a:cubicBezTo>
                  <a:cubicBezTo>
                    <a:pt x="30271" y="31135"/>
                    <a:pt x="30896" y="30936"/>
                    <a:pt x="31393" y="31489"/>
                  </a:cubicBezTo>
                  <a:cubicBezTo>
                    <a:pt x="31833" y="31986"/>
                    <a:pt x="31464" y="32725"/>
                    <a:pt x="31833" y="33293"/>
                  </a:cubicBezTo>
                  <a:cubicBezTo>
                    <a:pt x="32202" y="33874"/>
                    <a:pt x="32884" y="33861"/>
                    <a:pt x="33410" y="34187"/>
                  </a:cubicBezTo>
                  <a:cubicBezTo>
                    <a:pt x="33963" y="34499"/>
                    <a:pt x="34091" y="35167"/>
                    <a:pt x="34247" y="35777"/>
                  </a:cubicBezTo>
                  <a:cubicBezTo>
                    <a:pt x="34460" y="36657"/>
                    <a:pt x="34190" y="36742"/>
                    <a:pt x="33338" y="36742"/>
                  </a:cubicBezTo>
                  <a:cubicBezTo>
                    <a:pt x="33013" y="36733"/>
                    <a:pt x="32598" y="36679"/>
                    <a:pt x="32214" y="36679"/>
                  </a:cubicBezTo>
                  <a:cubicBezTo>
                    <a:pt x="32028" y="36679"/>
                    <a:pt x="31849" y="36692"/>
                    <a:pt x="31691" y="36729"/>
                  </a:cubicBezTo>
                  <a:cubicBezTo>
                    <a:pt x="31308" y="36827"/>
                    <a:pt x="31138" y="37055"/>
                    <a:pt x="30726" y="37055"/>
                  </a:cubicBezTo>
                  <a:cubicBezTo>
                    <a:pt x="30719" y="37055"/>
                    <a:pt x="30713" y="37055"/>
                    <a:pt x="30707" y="37055"/>
                  </a:cubicBezTo>
                  <a:cubicBezTo>
                    <a:pt x="30506" y="37055"/>
                    <a:pt x="30384" y="36927"/>
                    <a:pt x="30302" y="36927"/>
                  </a:cubicBezTo>
                  <a:cubicBezTo>
                    <a:pt x="30240" y="36927"/>
                    <a:pt x="30202" y="37002"/>
                    <a:pt x="30172" y="37268"/>
                  </a:cubicBezTo>
                  <a:cubicBezTo>
                    <a:pt x="30129" y="37623"/>
                    <a:pt x="30442" y="38177"/>
                    <a:pt x="30442" y="38560"/>
                  </a:cubicBezTo>
                  <a:cubicBezTo>
                    <a:pt x="30470" y="39128"/>
                    <a:pt x="30243" y="39625"/>
                    <a:pt x="29945" y="40108"/>
                  </a:cubicBezTo>
                  <a:cubicBezTo>
                    <a:pt x="29462" y="40846"/>
                    <a:pt x="28766" y="41428"/>
                    <a:pt x="28383" y="42238"/>
                  </a:cubicBezTo>
                  <a:cubicBezTo>
                    <a:pt x="28255" y="42522"/>
                    <a:pt x="28170" y="42904"/>
                    <a:pt x="28099" y="43273"/>
                  </a:cubicBezTo>
                  <a:cubicBezTo>
                    <a:pt x="28459" y="43611"/>
                    <a:pt x="28879" y="43782"/>
                    <a:pt x="29348" y="43782"/>
                  </a:cubicBezTo>
                  <a:cubicBezTo>
                    <a:pt x="29786" y="43782"/>
                    <a:pt x="30268" y="43632"/>
                    <a:pt x="30782" y="43330"/>
                  </a:cubicBezTo>
                  <a:cubicBezTo>
                    <a:pt x="31420" y="42956"/>
                    <a:pt x="32048" y="42592"/>
                    <a:pt x="32604" y="42592"/>
                  </a:cubicBezTo>
                  <a:cubicBezTo>
                    <a:pt x="32977" y="42592"/>
                    <a:pt x="33318" y="42755"/>
                    <a:pt x="33608" y="43188"/>
                  </a:cubicBezTo>
                  <a:cubicBezTo>
                    <a:pt x="33792" y="42990"/>
                    <a:pt x="33906" y="42749"/>
                    <a:pt x="33892" y="42493"/>
                  </a:cubicBezTo>
                  <a:cubicBezTo>
                    <a:pt x="33864" y="42067"/>
                    <a:pt x="33438" y="41939"/>
                    <a:pt x="33338" y="41556"/>
                  </a:cubicBezTo>
                  <a:cubicBezTo>
                    <a:pt x="33139" y="40860"/>
                    <a:pt x="33792" y="40647"/>
                    <a:pt x="34261" y="40420"/>
                  </a:cubicBezTo>
                  <a:cubicBezTo>
                    <a:pt x="35042" y="40036"/>
                    <a:pt x="35468" y="39724"/>
                    <a:pt x="35340" y="38900"/>
                  </a:cubicBezTo>
                  <a:cubicBezTo>
                    <a:pt x="35255" y="38262"/>
                    <a:pt x="35085" y="37666"/>
                    <a:pt x="35241" y="36984"/>
                  </a:cubicBezTo>
                  <a:cubicBezTo>
                    <a:pt x="35283" y="36976"/>
                    <a:pt x="35325" y="36973"/>
                    <a:pt x="35368" y="36973"/>
                  </a:cubicBezTo>
                  <a:cubicBezTo>
                    <a:pt x="35825" y="36973"/>
                    <a:pt x="36314" y="37382"/>
                    <a:pt x="36766" y="37382"/>
                  </a:cubicBezTo>
                  <a:cubicBezTo>
                    <a:pt x="36885" y="37382"/>
                    <a:pt x="37002" y="37353"/>
                    <a:pt x="37115" y="37282"/>
                  </a:cubicBezTo>
                  <a:cubicBezTo>
                    <a:pt x="37754" y="36871"/>
                    <a:pt x="37215" y="36032"/>
                    <a:pt x="37073" y="35521"/>
                  </a:cubicBezTo>
                  <a:cubicBezTo>
                    <a:pt x="36888" y="34755"/>
                    <a:pt x="37101" y="33590"/>
                    <a:pt x="37455" y="32880"/>
                  </a:cubicBezTo>
                  <a:cubicBezTo>
                    <a:pt x="37598" y="32610"/>
                    <a:pt x="37717" y="32503"/>
                    <a:pt x="37822" y="32503"/>
                  </a:cubicBezTo>
                  <a:cubicBezTo>
                    <a:pt x="38206" y="32503"/>
                    <a:pt x="38388" y="33963"/>
                    <a:pt x="38790" y="34187"/>
                  </a:cubicBezTo>
                  <a:cubicBezTo>
                    <a:pt x="38894" y="34244"/>
                    <a:pt x="38989" y="34269"/>
                    <a:pt x="39078" y="34269"/>
                  </a:cubicBezTo>
                  <a:cubicBezTo>
                    <a:pt x="39582" y="34269"/>
                    <a:pt x="39860" y="33456"/>
                    <a:pt x="40210" y="33179"/>
                  </a:cubicBezTo>
                  <a:cubicBezTo>
                    <a:pt x="40485" y="32961"/>
                    <a:pt x="40770" y="32864"/>
                    <a:pt x="41057" y="32864"/>
                  </a:cubicBezTo>
                  <a:cubicBezTo>
                    <a:pt x="41348" y="32864"/>
                    <a:pt x="41642" y="32964"/>
                    <a:pt x="41928" y="33136"/>
                  </a:cubicBezTo>
                  <a:cubicBezTo>
                    <a:pt x="42724" y="33605"/>
                    <a:pt x="43064" y="34073"/>
                    <a:pt x="42440" y="34826"/>
                  </a:cubicBezTo>
                  <a:cubicBezTo>
                    <a:pt x="42198" y="35095"/>
                    <a:pt x="41999" y="35082"/>
                    <a:pt x="42042" y="35464"/>
                  </a:cubicBezTo>
                  <a:cubicBezTo>
                    <a:pt x="42084" y="35792"/>
                    <a:pt x="42482" y="36047"/>
                    <a:pt x="42752" y="36146"/>
                  </a:cubicBezTo>
                  <a:cubicBezTo>
                    <a:pt x="43147" y="36283"/>
                    <a:pt x="43568" y="36333"/>
                    <a:pt x="43999" y="36333"/>
                  </a:cubicBezTo>
                  <a:cubicBezTo>
                    <a:pt x="45133" y="36333"/>
                    <a:pt x="46345" y="35990"/>
                    <a:pt x="47394" y="35990"/>
                  </a:cubicBezTo>
                  <a:cubicBezTo>
                    <a:pt x="47509" y="35990"/>
                    <a:pt x="47624" y="35992"/>
                    <a:pt x="47737" y="35992"/>
                  </a:cubicBezTo>
                  <a:cubicBezTo>
                    <a:pt x="48254" y="35992"/>
                    <a:pt x="48745" y="35963"/>
                    <a:pt x="49141" y="35650"/>
                  </a:cubicBezTo>
                  <a:cubicBezTo>
                    <a:pt x="49325" y="35508"/>
                    <a:pt x="49467" y="35337"/>
                    <a:pt x="49624" y="35180"/>
                  </a:cubicBezTo>
                  <a:cubicBezTo>
                    <a:pt x="49865" y="34925"/>
                    <a:pt x="50120" y="34684"/>
                    <a:pt x="50533" y="34571"/>
                  </a:cubicBezTo>
                  <a:cubicBezTo>
                    <a:pt x="50853" y="34485"/>
                    <a:pt x="51191" y="34457"/>
                    <a:pt x="51538" y="34457"/>
                  </a:cubicBezTo>
                  <a:cubicBezTo>
                    <a:pt x="52174" y="34457"/>
                    <a:pt x="52839" y="34551"/>
                    <a:pt x="53472" y="34551"/>
                  </a:cubicBezTo>
                  <a:cubicBezTo>
                    <a:pt x="53640" y="34551"/>
                    <a:pt x="53806" y="34544"/>
                    <a:pt x="53969" y="34527"/>
                  </a:cubicBezTo>
                  <a:cubicBezTo>
                    <a:pt x="54678" y="34457"/>
                    <a:pt x="55175" y="34116"/>
                    <a:pt x="55487" y="33477"/>
                  </a:cubicBezTo>
                  <a:cubicBezTo>
                    <a:pt x="55871" y="32753"/>
                    <a:pt x="55941" y="32441"/>
                    <a:pt x="56780" y="32185"/>
                  </a:cubicBezTo>
                  <a:cubicBezTo>
                    <a:pt x="57177" y="32072"/>
                    <a:pt x="57149" y="32242"/>
                    <a:pt x="57418" y="31901"/>
                  </a:cubicBezTo>
                  <a:cubicBezTo>
                    <a:pt x="57632" y="31646"/>
                    <a:pt x="57603" y="31404"/>
                    <a:pt x="57887" y="31191"/>
                  </a:cubicBezTo>
                  <a:cubicBezTo>
                    <a:pt x="58469" y="30737"/>
                    <a:pt x="59449" y="30907"/>
                    <a:pt x="60102" y="30567"/>
                  </a:cubicBezTo>
                  <a:cubicBezTo>
                    <a:pt x="61050" y="30058"/>
                    <a:pt x="61479" y="28631"/>
                    <a:pt x="62768" y="28631"/>
                  </a:cubicBezTo>
                  <a:cubicBezTo>
                    <a:pt x="62811" y="28631"/>
                    <a:pt x="62854" y="28632"/>
                    <a:pt x="62899" y="28636"/>
                  </a:cubicBezTo>
                  <a:cubicBezTo>
                    <a:pt x="62945" y="28710"/>
                    <a:pt x="63018" y="28742"/>
                    <a:pt x="63108" y="28742"/>
                  </a:cubicBezTo>
                  <a:cubicBezTo>
                    <a:pt x="63623" y="28742"/>
                    <a:pt x="64725" y="27705"/>
                    <a:pt x="65015" y="27500"/>
                  </a:cubicBezTo>
                  <a:cubicBezTo>
                    <a:pt x="65696" y="27031"/>
                    <a:pt x="66378" y="26718"/>
                    <a:pt x="66931" y="26137"/>
                  </a:cubicBezTo>
                  <a:cubicBezTo>
                    <a:pt x="67044" y="26037"/>
                    <a:pt x="67144" y="25910"/>
                    <a:pt x="67243" y="25781"/>
                  </a:cubicBezTo>
                  <a:cubicBezTo>
                    <a:pt x="67684" y="25157"/>
                    <a:pt x="67442" y="24958"/>
                    <a:pt x="67470" y="24248"/>
                  </a:cubicBezTo>
                  <a:cubicBezTo>
                    <a:pt x="67514" y="22033"/>
                    <a:pt x="70183" y="21082"/>
                    <a:pt x="71843" y="20386"/>
                  </a:cubicBezTo>
                  <a:cubicBezTo>
                    <a:pt x="72610" y="20060"/>
                    <a:pt x="73136" y="19790"/>
                    <a:pt x="73051" y="18924"/>
                  </a:cubicBezTo>
                  <a:cubicBezTo>
                    <a:pt x="72994" y="18214"/>
                    <a:pt x="72781" y="17476"/>
                    <a:pt x="72553" y="16794"/>
                  </a:cubicBezTo>
                  <a:cubicBezTo>
                    <a:pt x="72213" y="15829"/>
                    <a:pt x="71574" y="14849"/>
                    <a:pt x="71546" y="13784"/>
                  </a:cubicBezTo>
                  <a:cubicBezTo>
                    <a:pt x="71546" y="13258"/>
                    <a:pt x="71773" y="12918"/>
                    <a:pt x="71843" y="12435"/>
                  </a:cubicBezTo>
                  <a:cubicBezTo>
                    <a:pt x="72099" y="10760"/>
                    <a:pt x="69913" y="10561"/>
                    <a:pt x="68748" y="10305"/>
                  </a:cubicBezTo>
                  <a:cubicBezTo>
                    <a:pt x="68124" y="10163"/>
                    <a:pt x="67769" y="9809"/>
                    <a:pt x="67186" y="9525"/>
                  </a:cubicBezTo>
                  <a:cubicBezTo>
                    <a:pt x="66887" y="9385"/>
                    <a:pt x="66550" y="9345"/>
                    <a:pt x="66205" y="9345"/>
                  </a:cubicBezTo>
                  <a:cubicBezTo>
                    <a:pt x="65814" y="9345"/>
                    <a:pt x="65412" y="9396"/>
                    <a:pt x="65043" y="9411"/>
                  </a:cubicBezTo>
                  <a:cubicBezTo>
                    <a:pt x="64177" y="9476"/>
                    <a:pt x="63427" y="9697"/>
                    <a:pt x="62692" y="9697"/>
                  </a:cubicBezTo>
                  <a:cubicBezTo>
                    <a:pt x="62137" y="9697"/>
                    <a:pt x="61591" y="9571"/>
                    <a:pt x="61011" y="9156"/>
                  </a:cubicBezTo>
                  <a:cubicBezTo>
                    <a:pt x="60125" y="8507"/>
                    <a:pt x="59546" y="7913"/>
                    <a:pt x="58523" y="7913"/>
                  </a:cubicBezTo>
                  <a:cubicBezTo>
                    <a:pt x="58382" y="7913"/>
                    <a:pt x="58232" y="7924"/>
                    <a:pt x="58071" y="7948"/>
                  </a:cubicBezTo>
                  <a:cubicBezTo>
                    <a:pt x="57092" y="8119"/>
                    <a:pt x="56907" y="9241"/>
                    <a:pt x="55899" y="9368"/>
                  </a:cubicBezTo>
                  <a:cubicBezTo>
                    <a:pt x="55856" y="9373"/>
                    <a:pt x="55814" y="9375"/>
                    <a:pt x="55773" y="9375"/>
                  </a:cubicBezTo>
                  <a:cubicBezTo>
                    <a:pt x="55293" y="9375"/>
                    <a:pt x="54981" y="9088"/>
                    <a:pt x="54536" y="8957"/>
                  </a:cubicBezTo>
                  <a:cubicBezTo>
                    <a:pt x="54211" y="8874"/>
                    <a:pt x="53798" y="8839"/>
                    <a:pt x="53398" y="8839"/>
                  </a:cubicBezTo>
                  <a:cubicBezTo>
                    <a:pt x="53116" y="8839"/>
                    <a:pt x="52840" y="8856"/>
                    <a:pt x="52605" y="8885"/>
                  </a:cubicBezTo>
                  <a:cubicBezTo>
                    <a:pt x="52302" y="8932"/>
                    <a:pt x="52084" y="9017"/>
                    <a:pt x="51863" y="9017"/>
                  </a:cubicBezTo>
                  <a:cubicBezTo>
                    <a:pt x="51680" y="9017"/>
                    <a:pt x="51494" y="8959"/>
                    <a:pt x="51256" y="8772"/>
                  </a:cubicBezTo>
                  <a:cubicBezTo>
                    <a:pt x="50902" y="8488"/>
                    <a:pt x="50618" y="7977"/>
                    <a:pt x="50391" y="7565"/>
                  </a:cubicBezTo>
                  <a:cubicBezTo>
                    <a:pt x="49936" y="6784"/>
                    <a:pt x="49510" y="6102"/>
                    <a:pt x="48715" y="5620"/>
                  </a:cubicBezTo>
                  <a:cubicBezTo>
                    <a:pt x="48338" y="5391"/>
                    <a:pt x="48076" y="5264"/>
                    <a:pt x="47651" y="5264"/>
                  </a:cubicBezTo>
                  <a:cubicBezTo>
                    <a:pt x="47627" y="5264"/>
                    <a:pt x="47604" y="5265"/>
                    <a:pt x="47579" y="5265"/>
                  </a:cubicBezTo>
                  <a:cubicBezTo>
                    <a:pt x="47297" y="5289"/>
                    <a:pt x="46966" y="5477"/>
                    <a:pt x="46660" y="5477"/>
                  </a:cubicBezTo>
                  <a:cubicBezTo>
                    <a:pt x="46596" y="5477"/>
                    <a:pt x="46533" y="5469"/>
                    <a:pt x="46472" y="5449"/>
                  </a:cubicBezTo>
                  <a:cubicBezTo>
                    <a:pt x="45776" y="5237"/>
                    <a:pt x="45662" y="3944"/>
                    <a:pt x="45506" y="3320"/>
                  </a:cubicBezTo>
                  <a:cubicBezTo>
                    <a:pt x="45406" y="2979"/>
                    <a:pt x="45364" y="2624"/>
                    <a:pt x="45122" y="2369"/>
                  </a:cubicBezTo>
                  <a:cubicBezTo>
                    <a:pt x="44810" y="2013"/>
                    <a:pt x="44384" y="1985"/>
                    <a:pt x="44129" y="1531"/>
                  </a:cubicBezTo>
                  <a:cubicBezTo>
                    <a:pt x="43901" y="1148"/>
                    <a:pt x="43916" y="764"/>
                    <a:pt x="43561" y="466"/>
                  </a:cubicBezTo>
                  <a:cubicBezTo>
                    <a:pt x="43220" y="182"/>
                    <a:pt x="42695" y="54"/>
                    <a:pt x="42269" y="26"/>
                  </a:cubicBezTo>
                  <a:cubicBezTo>
                    <a:pt x="42106" y="9"/>
                    <a:pt x="41947" y="1"/>
                    <a:pt x="41791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1" name="Google Shape;771;p88"/>
            <p:cNvSpPr/>
            <p:nvPr/>
          </p:nvSpPr>
          <p:spPr>
            <a:xfrm>
              <a:off x="5833650" y="4945260"/>
              <a:ext cx="49673" cy="71563"/>
            </a:xfrm>
            <a:custGeom>
              <a:rect b="b" l="l" r="r" t="t"/>
              <a:pathLst>
                <a:path extrusionOk="0" h="3766" w="2614">
                  <a:moveTo>
                    <a:pt x="1944" y="1"/>
                  </a:moveTo>
                  <a:cubicBezTo>
                    <a:pt x="1311" y="1"/>
                    <a:pt x="745" y="609"/>
                    <a:pt x="469" y="1121"/>
                  </a:cubicBezTo>
                  <a:cubicBezTo>
                    <a:pt x="157" y="1717"/>
                    <a:pt x="1" y="2384"/>
                    <a:pt x="100" y="3066"/>
                  </a:cubicBezTo>
                  <a:cubicBezTo>
                    <a:pt x="150" y="3382"/>
                    <a:pt x="145" y="3765"/>
                    <a:pt x="444" y="3765"/>
                  </a:cubicBezTo>
                  <a:cubicBezTo>
                    <a:pt x="481" y="3765"/>
                    <a:pt x="522" y="3760"/>
                    <a:pt x="569" y="3747"/>
                  </a:cubicBezTo>
                  <a:cubicBezTo>
                    <a:pt x="838" y="3677"/>
                    <a:pt x="966" y="3308"/>
                    <a:pt x="1065" y="3094"/>
                  </a:cubicBezTo>
                  <a:cubicBezTo>
                    <a:pt x="1179" y="2810"/>
                    <a:pt x="1264" y="2598"/>
                    <a:pt x="1491" y="2399"/>
                  </a:cubicBezTo>
                  <a:cubicBezTo>
                    <a:pt x="1762" y="2157"/>
                    <a:pt x="1932" y="2157"/>
                    <a:pt x="2002" y="1759"/>
                  </a:cubicBezTo>
                  <a:cubicBezTo>
                    <a:pt x="2074" y="1447"/>
                    <a:pt x="2045" y="1235"/>
                    <a:pt x="2187" y="922"/>
                  </a:cubicBezTo>
                  <a:cubicBezTo>
                    <a:pt x="2329" y="638"/>
                    <a:pt x="2613" y="283"/>
                    <a:pt x="2102" y="14"/>
                  </a:cubicBezTo>
                  <a:cubicBezTo>
                    <a:pt x="2049" y="5"/>
                    <a:pt x="1997" y="1"/>
                    <a:pt x="1944" y="1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2" name="Google Shape;772;p88"/>
            <p:cNvSpPr/>
            <p:nvPr/>
          </p:nvSpPr>
          <p:spPr>
            <a:xfrm>
              <a:off x="5091698" y="3670972"/>
              <a:ext cx="790485" cy="514797"/>
            </a:xfrm>
            <a:custGeom>
              <a:rect b="b" l="l" r="r" t="t"/>
              <a:pathLst>
                <a:path extrusionOk="0" h="27091" w="41599">
                  <a:moveTo>
                    <a:pt x="25898" y="0"/>
                  </a:moveTo>
                  <a:cubicBezTo>
                    <a:pt x="24947" y="0"/>
                    <a:pt x="24365" y="710"/>
                    <a:pt x="23640" y="1335"/>
                  </a:cubicBezTo>
                  <a:cubicBezTo>
                    <a:pt x="22775" y="2058"/>
                    <a:pt x="21596" y="2755"/>
                    <a:pt x="20517" y="3095"/>
                  </a:cubicBezTo>
                  <a:cubicBezTo>
                    <a:pt x="20223" y="3191"/>
                    <a:pt x="19973" y="3231"/>
                    <a:pt x="19751" y="3231"/>
                  </a:cubicBezTo>
                  <a:cubicBezTo>
                    <a:pt x="18921" y="3231"/>
                    <a:pt x="18470" y="2680"/>
                    <a:pt x="17507" y="2456"/>
                  </a:cubicBezTo>
                  <a:cubicBezTo>
                    <a:pt x="17218" y="2390"/>
                    <a:pt x="16892" y="2371"/>
                    <a:pt x="16550" y="2371"/>
                  </a:cubicBezTo>
                  <a:cubicBezTo>
                    <a:pt x="16094" y="2371"/>
                    <a:pt x="15611" y="2404"/>
                    <a:pt x="15155" y="2404"/>
                  </a:cubicBezTo>
                  <a:cubicBezTo>
                    <a:pt x="14927" y="2404"/>
                    <a:pt x="14705" y="2396"/>
                    <a:pt x="14497" y="2371"/>
                  </a:cubicBezTo>
                  <a:cubicBezTo>
                    <a:pt x="13616" y="2286"/>
                    <a:pt x="12637" y="2329"/>
                    <a:pt x="11757" y="2300"/>
                  </a:cubicBezTo>
                  <a:cubicBezTo>
                    <a:pt x="11536" y="2283"/>
                    <a:pt x="11221" y="2243"/>
                    <a:pt x="10932" y="2243"/>
                  </a:cubicBezTo>
                  <a:cubicBezTo>
                    <a:pt x="10758" y="2243"/>
                    <a:pt x="10593" y="2257"/>
                    <a:pt x="10464" y="2300"/>
                  </a:cubicBezTo>
                  <a:cubicBezTo>
                    <a:pt x="10351" y="2329"/>
                    <a:pt x="10280" y="2357"/>
                    <a:pt x="10224" y="2371"/>
                  </a:cubicBezTo>
                  <a:cubicBezTo>
                    <a:pt x="9953" y="2499"/>
                    <a:pt x="10053" y="2613"/>
                    <a:pt x="9798" y="2953"/>
                  </a:cubicBezTo>
                  <a:cubicBezTo>
                    <a:pt x="9215" y="3805"/>
                    <a:pt x="8164" y="3805"/>
                    <a:pt x="7498" y="4557"/>
                  </a:cubicBezTo>
                  <a:cubicBezTo>
                    <a:pt x="6915" y="5210"/>
                    <a:pt x="6958" y="6289"/>
                    <a:pt x="6333" y="6971"/>
                  </a:cubicBezTo>
                  <a:cubicBezTo>
                    <a:pt x="6035" y="7283"/>
                    <a:pt x="5737" y="7397"/>
                    <a:pt x="5552" y="7752"/>
                  </a:cubicBezTo>
                  <a:cubicBezTo>
                    <a:pt x="5325" y="8207"/>
                    <a:pt x="5481" y="8590"/>
                    <a:pt x="5410" y="9101"/>
                  </a:cubicBezTo>
                  <a:cubicBezTo>
                    <a:pt x="5226" y="10293"/>
                    <a:pt x="4331" y="10691"/>
                    <a:pt x="3692" y="11571"/>
                  </a:cubicBezTo>
                  <a:cubicBezTo>
                    <a:pt x="2897" y="12637"/>
                    <a:pt x="2315" y="13034"/>
                    <a:pt x="995" y="13403"/>
                  </a:cubicBezTo>
                  <a:cubicBezTo>
                    <a:pt x="739" y="13474"/>
                    <a:pt x="370" y="13574"/>
                    <a:pt x="1" y="13716"/>
                  </a:cubicBezTo>
                  <a:cubicBezTo>
                    <a:pt x="739" y="14255"/>
                    <a:pt x="1321" y="15192"/>
                    <a:pt x="1762" y="15902"/>
                  </a:cubicBezTo>
                  <a:cubicBezTo>
                    <a:pt x="2045" y="16357"/>
                    <a:pt x="2173" y="16953"/>
                    <a:pt x="2557" y="17379"/>
                  </a:cubicBezTo>
                  <a:cubicBezTo>
                    <a:pt x="2926" y="17790"/>
                    <a:pt x="3494" y="17918"/>
                    <a:pt x="3962" y="18174"/>
                  </a:cubicBezTo>
                  <a:cubicBezTo>
                    <a:pt x="4346" y="18358"/>
                    <a:pt x="4956" y="18685"/>
                    <a:pt x="5183" y="19083"/>
                  </a:cubicBezTo>
                  <a:cubicBezTo>
                    <a:pt x="5495" y="19579"/>
                    <a:pt x="5481" y="20332"/>
                    <a:pt x="5680" y="20900"/>
                  </a:cubicBezTo>
                  <a:cubicBezTo>
                    <a:pt x="5978" y="21737"/>
                    <a:pt x="6362" y="21809"/>
                    <a:pt x="7157" y="22021"/>
                  </a:cubicBezTo>
                  <a:cubicBezTo>
                    <a:pt x="7702" y="22155"/>
                    <a:pt x="8216" y="22526"/>
                    <a:pt x="8779" y="22526"/>
                  </a:cubicBezTo>
                  <a:cubicBezTo>
                    <a:pt x="8875" y="22526"/>
                    <a:pt x="8973" y="22515"/>
                    <a:pt x="9073" y="22490"/>
                  </a:cubicBezTo>
                  <a:cubicBezTo>
                    <a:pt x="9601" y="22358"/>
                    <a:pt x="10058" y="21851"/>
                    <a:pt x="10624" y="21851"/>
                  </a:cubicBezTo>
                  <a:cubicBezTo>
                    <a:pt x="10727" y="21851"/>
                    <a:pt x="10835" y="21868"/>
                    <a:pt x="10947" y="21907"/>
                  </a:cubicBezTo>
                  <a:cubicBezTo>
                    <a:pt x="11643" y="22163"/>
                    <a:pt x="11530" y="22888"/>
                    <a:pt x="11416" y="23456"/>
                  </a:cubicBezTo>
                  <a:cubicBezTo>
                    <a:pt x="11373" y="23683"/>
                    <a:pt x="11303" y="23910"/>
                    <a:pt x="11246" y="24151"/>
                  </a:cubicBezTo>
                  <a:cubicBezTo>
                    <a:pt x="11672" y="24208"/>
                    <a:pt x="12083" y="24364"/>
                    <a:pt x="12297" y="24592"/>
                  </a:cubicBezTo>
                  <a:cubicBezTo>
                    <a:pt x="12723" y="25031"/>
                    <a:pt x="12282" y="25769"/>
                    <a:pt x="12694" y="26210"/>
                  </a:cubicBezTo>
                  <a:cubicBezTo>
                    <a:pt x="12858" y="26388"/>
                    <a:pt x="13190" y="26434"/>
                    <a:pt x="13544" y="26434"/>
                  </a:cubicBezTo>
                  <a:cubicBezTo>
                    <a:pt x="13925" y="26434"/>
                    <a:pt x="14332" y="26380"/>
                    <a:pt x="14582" y="26380"/>
                  </a:cubicBezTo>
                  <a:cubicBezTo>
                    <a:pt x="15405" y="26380"/>
                    <a:pt x="16158" y="26536"/>
                    <a:pt x="16967" y="26706"/>
                  </a:cubicBezTo>
                  <a:cubicBezTo>
                    <a:pt x="18588" y="27079"/>
                    <a:pt x="20098" y="27090"/>
                    <a:pt x="21751" y="27090"/>
                  </a:cubicBezTo>
                  <a:cubicBezTo>
                    <a:pt x="21864" y="27090"/>
                    <a:pt x="21979" y="27090"/>
                    <a:pt x="22093" y="27090"/>
                  </a:cubicBezTo>
                  <a:cubicBezTo>
                    <a:pt x="22146" y="27090"/>
                    <a:pt x="22199" y="27090"/>
                    <a:pt x="22252" y="27090"/>
                  </a:cubicBezTo>
                  <a:cubicBezTo>
                    <a:pt x="23133" y="27090"/>
                    <a:pt x="23987" y="27078"/>
                    <a:pt x="24791" y="26650"/>
                  </a:cubicBezTo>
                  <a:cubicBezTo>
                    <a:pt x="25628" y="26239"/>
                    <a:pt x="25713" y="25542"/>
                    <a:pt x="26310" y="24875"/>
                  </a:cubicBezTo>
                  <a:cubicBezTo>
                    <a:pt x="26836" y="24279"/>
                    <a:pt x="27843" y="24251"/>
                    <a:pt x="28568" y="23938"/>
                  </a:cubicBezTo>
                  <a:cubicBezTo>
                    <a:pt x="29342" y="23606"/>
                    <a:pt x="30117" y="23355"/>
                    <a:pt x="30983" y="23355"/>
                  </a:cubicBezTo>
                  <a:cubicBezTo>
                    <a:pt x="31006" y="23355"/>
                    <a:pt x="31029" y="23355"/>
                    <a:pt x="31052" y="23356"/>
                  </a:cubicBezTo>
                  <a:cubicBezTo>
                    <a:pt x="32259" y="23370"/>
                    <a:pt x="33253" y="24052"/>
                    <a:pt x="34431" y="24264"/>
                  </a:cubicBezTo>
                  <a:cubicBezTo>
                    <a:pt x="35027" y="24350"/>
                    <a:pt x="35624" y="24393"/>
                    <a:pt x="36206" y="24520"/>
                  </a:cubicBezTo>
                  <a:cubicBezTo>
                    <a:pt x="36575" y="24605"/>
                    <a:pt x="37058" y="24577"/>
                    <a:pt x="37456" y="24677"/>
                  </a:cubicBezTo>
                  <a:cubicBezTo>
                    <a:pt x="37498" y="24520"/>
                    <a:pt x="37541" y="24350"/>
                    <a:pt x="37541" y="24179"/>
                  </a:cubicBezTo>
                  <a:cubicBezTo>
                    <a:pt x="37611" y="23441"/>
                    <a:pt x="37469" y="22731"/>
                    <a:pt x="37683" y="22021"/>
                  </a:cubicBezTo>
                  <a:cubicBezTo>
                    <a:pt x="37924" y="21184"/>
                    <a:pt x="38293" y="20658"/>
                    <a:pt x="38222" y="19764"/>
                  </a:cubicBezTo>
                  <a:cubicBezTo>
                    <a:pt x="38179" y="19139"/>
                    <a:pt x="38024" y="18557"/>
                    <a:pt x="38052" y="17918"/>
                  </a:cubicBezTo>
                  <a:cubicBezTo>
                    <a:pt x="38121" y="17910"/>
                    <a:pt x="38186" y="17906"/>
                    <a:pt x="38248" y="17906"/>
                  </a:cubicBezTo>
                  <a:cubicBezTo>
                    <a:pt x="38836" y="17906"/>
                    <a:pt x="39137" y="18243"/>
                    <a:pt x="39727" y="18358"/>
                  </a:cubicBezTo>
                  <a:cubicBezTo>
                    <a:pt x="39897" y="18395"/>
                    <a:pt x="40052" y="18413"/>
                    <a:pt x="40192" y="18413"/>
                  </a:cubicBezTo>
                  <a:cubicBezTo>
                    <a:pt x="41491" y="18413"/>
                    <a:pt x="41599" y="16917"/>
                    <a:pt x="41047" y="15802"/>
                  </a:cubicBezTo>
                  <a:cubicBezTo>
                    <a:pt x="40991" y="15689"/>
                    <a:pt x="40934" y="15603"/>
                    <a:pt x="40863" y="15518"/>
                  </a:cubicBezTo>
                  <a:cubicBezTo>
                    <a:pt x="40573" y="15085"/>
                    <a:pt x="40232" y="14922"/>
                    <a:pt x="39859" y="14922"/>
                  </a:cubicBezTo>
                  <a:cubicBezTo>
                    <a:pt x="39303" y="14922"/>
                    <a:pt x="38675" y="15286"/>
                    <a:pt x="38037" y="15660"/>
                  </a:cubicBezTo>
                  <a:cubicBezTo>
                    <a:pt x="37523" y="15962"/>
                    <a:pt x="37041" y="16112"/>
                    <a:pt x="36603" y="16112"/>
                  </a:cubicBezTo>
                  <a:cubicBezTo>
                    <a:pt x="36134" y="16112"/>
                    <a:pt x="35714" y="15941"/>
                    <a:pt x="35354" y="15603"/>
                  </a:cubicBezTo>
                  <a:cubicBezTo>
                    <a:pt x="35141" y="15376"/>
                    <a:pt x="34942" y="15121"/>
                    <a:pt x="34772" y="14780"/>
                  </a:cubicBezTo>
                  <a:cubicBezTo>
                    <a:pt x="34033" y="13389"/>
                    <a:pt x="34317" y="12253"/>
                    <a:pt x="34474" y="10776"/>
                  </a:cubicBezTo>
                  <a:cubicBezTo>
                    <a:pt x="34616" y="9314"/>
                    <a:pt x="33480" y="8576"/>
                    <a:pt x="33324" y="7270"/>
                  </a:cubicBezTo>
                  <a:cubicBezTo>
                    <a:pt x="33125" y="5907"/>
                    <a:pt x="32756" y="6049"/>
                    <a:pt x="31663" y="5396"/>
                  </a:cubicBezTo>
                  <a:cubicBezTo>
                    <a:pt x="30641" y="4784"/>
                    <a:pt x="29874" y="3989"/>
                    <a:pt x="29433" y="2939"/>
                  </a:cubicBezTo>
                  <a:cubicBezTo>
                    <a:pt x="28908" y="1704"/>
                    <a:pt x="27815" y="383"/>
                    <a:pt x="26381" y="57"/>
                  </a:cubicBezTo>
                  <a:cubicBezTo>
                    <a:pt x="26196" y="14"/>
                    <a:pt x="26054" y="0"/>
                    <a:pt x="25898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3" name="Google Shape;773;p88"/>
            <p:cNvSpPr/>
            <p:nvPr/>
          </p:nvSpPr>
          <p:spPr>
            <a:xfrm>
              <a:off x="5583824" y="3639333"/>
              <a:ext cx="300582" cy="328154"/>
            </a:xfrm>
            <a:custGeom>
              <a:rect b="b" l="l" r="r" t="t"/>
              <a:pathLst>
                <a:path extrusionOk="0" h="17269" w="15818">
                  <a:moveTo>
                    <a:pt x="4032" y="0"/>
                  </a:moveTo>
                  <a:cubicBezTo>
                    <a:pt x="3564" y="0"/>
                    <a:pt x="3174" y="198"/>
                    <a:pt x="2712" y="344"/>
                  </a:cubicBezTo>
                  <a:cubicBezTo>
                    <a:pt x="2172" y="515"/>
                    <a:pt x="1704" y="515"/>
                    <a:pt x="1122" y="529"/>
                  </a:cubicBezTo>
                  <a:cubicBezTo>
                    <a:pt x="142" y="529"/>
                    <a:pt x="71" y="1054"/>
                    <a:pt x="0" y="1665"/>
                  </a:cubicBezTo>
                  <a:cubicBezTo>
                    <a:pt x="156" y="1665"/>
                    <a:pt x="298" y="1679"/>
                    <a:pt x="483" y="1722"/>
                  </a:cubicBezTo>
                  <a:cubicBezTo>
                    <a:pt x="1917" y="2048"/>
                    <a:pt x="3010" y="3369"/>
                    <a:pt x="3535" y="4604"/>
                  </a:cubicBezTo>
                  <a:cubicBezTo>
                    <a:pt x="3976" y="5654"/>
                    <a:pt x="4743" y="6449"/>
                    <a:pt x="5765" y="7061"/>
                  </a:cubicBezTo>
                  <a:cubicBezTo>
                    <a:pt x="6858" y="7714"/>
                    <a:pt x="7227" y="7572"/>
                    <a:pt x="7426" y="8935"/>
                  </a:cubicBezTo>
                  <a:cubicBezTo>
                    <a:pt x="7582" y="10241"/>
                    <a:pt x="8718" y="10979"/>
                    <a:pt x="8576" y="12441"/>
                  </a:cubicBezTo>
                  <a:cubicBezTo>
                    <a:pt x="8419" y="13918"/>
                    <a:pt x="8135" y="15054"/>
                    <a:pt x="8874" y="16445"/>
                  </a:cubicBezTo>
                  <a:cubicBezTo>
                    <a:pt x="9044" y="16786"/>
                    <a:pt x="9243" y="17041"/>
                    <a:pt x="9456" y="17268"/>
                  </a:cubicBezTo>
                  <a:cubicBezTo>
                    <a:pt x="9527" y="16899"/>
                    <a:pt x="9612" y="16517"/>
                    <a:pt x="9740" y="16233"/>
                  </a:cubicBezTo>
                  <a:cubicBezTo>
                    <a:pt x="10123" y="15423"/>
                    <a:pt x="10819" y="14841"/>
                    <a:pt x="11302" y="14103"/>
                  </a:cubicBezTo>
                  <a:cubicBezTo>
                    <a:pt x="11600" y="13620"/>
                    <a:pt x="11827" y="13123"/>
                    <a:pt x="11799" y="12555"/>
                  </a:cubicBezTo>
                  <a:cubicBezTo>
                    <a:pt x="11799" y="12172"/>
                    <a:pt x="11486" y="11618"/>
                    <a:pt x="11529" y="11263"/>
                  </a:cubicBezTo>
                  <a:cubicBezTo>
                    <a:pt x="11559" y="10997"/>
                    <a:pt x="11597" y="10922"/>
                    <a:pt x="11659" y="10922"/>
                  </a:cubicBezTo>
                  <a:cubicBezTo>
                    <a:pt x="11741" y="10922"/>
                    <a:pt x="11863" y="11050"/>
                    <a:pt x="12064" y="11050"/>
                  </a:cubicBezTo>
                  <a:cubicBezTo>
                    <a:pt x="12070" y="11050"/>
                    <a:pt x="12076" y="11050"/>
                    <a:pt x="12083" y="11050"/>
                  </a:cubicBezTo>
                  <a:cubicBezTo>
                    <a:pt x="12495" y="11050"/>
                    <a:pt x="12665" y="10822"/>
                    <a:pt x="13048" y="10724"/>
                  </a:cubicBezTo>
                  <a:cubicBezTo>
                    <a:pt x="13206" y="10687"/>
                    <a:pt x="13385" y="10674"/>
                    <a:pt x="13571" y="10674"/>
                  </a:cubicBezTo>
                  <a:cubicBezTo>
                    <a:pt x="13955" y="10674"/>
                    <a:pt x="14370" y="10728"/>
                    <a:pt x="14695" y="10737"/>
                  </a:cubicBezTo>
                  <a:cubicBezTo>
                    <a:pt x="15547" y="10737"/>
                    <a:pt x="15817" y="10652"/>
                    <a:pt x="15604" y="9772"/>
                  </a:cubicBezTo>
                  <a:cubicBezTo>
                    <a:pt x="15448" y="9162"/>
                    <a:pt x="15320" y="8494"/>
                    <a:pt x="14767" y="8182"/>
                  </a:cubicBezTo>
                  <a:cubicBezTo>
                    <a:pt x="14241" y="7856"/>
                    <a:pt x="13559" y="7869"/>
                    <a:pt x="13190" y="7288"/>
                  </a:cubicBezTo>
                  <a:cubicBezTo>
                    <a:pt x="12821" y="6720"/>
                    <a:pt x="13190" y="5981"/>
                    <a:pt x="12750" y="5484"/>
                  </a:cubicBezTo>
                  <a:cubicBezTo>
                    <a:pt x="12253" y="4931"/>
                    <a:pt x="11628" y="5130"/>
                    <a:pt x="11316" y="4348"/>
                  </a:cubicBezTo>
                  <a:cubicBezTo>
                    <a:pt x="10918" y="3354"/>
                    <a:pt x="11529" y="2233"/>
                    <a:pt x="10479" y="1622"/>
                  </a:cubicBezTo>
                  <a:cubicBezTo>
                    <a:pt x="10049" y="1375"/>
                    <a:pt x="9628" y="1307"/>
                    <a:pt x="9209" y="1307"/>
                  </a:cubicBezTo>
                  <a:cubicBezTo>
                    <a:pt x="8695" y="1307"/>
                    <a:pt x="8182" y="1409"/>
                    <a:pt x="7653" y="1409"/>
                  </a:cubicBezTo>
                  <a:cubicBezTo>
                    <a:pt x="7475" y="1409"/>
                    <a:pt x="7295" y="1398"/>
                    <a:pt x="7113" y="1366"/>
                  </a:cubicBezTo>
                  <a:cubicBezTo>
                    <a:pt x="6091" y="1182"/>
                    <a:pt x="5353" y="174"/>
                    <a:pt x="4274" y="18"/>
                  </a:cubicBezTo>
                  <a:cubicBezTo>
                    <a:pt x="4190" y="6"/>
                    <a:pt x="4110" y="0"/>
                    <a:pt x="4032" y="0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4" name="Google Shape;774;p88"/>
            <p:cNvSpPr/>
            <p:nvPr/>
          </p:nvSpPr>
          <p:spPr>
            <a:xfrm>
              <a:off x="5714657" y="4863949"/>
              <a:ext cx="41045" cy="54765"/>
            </a:xfrm>
            <a:custGeom>
              <a:rect b="b" l="l" r="r" t="t"/>
              <a:pathLst>
                <a:path extrusionOk="0" h="2882" w="2160">
                  <a:moveTo>
                    <a:pt x="177" y="0"/>
                  </a:moveTo>
                  <a:cubicBezTo>
                    <a:pt x="91" y="0"/>
                    <a:pt x="26" y="60"/>
                    <a:pt x="1" y="302"/>
                  </a:cubicBezTo>
                  <a:cubicBezTo>
                    <a:pt x="370" y="686"/>
                    <a:pt x="953" y="1325"/>
                    <a:pt x="938" y="1893"/>
                  </a:cubicBezTo>
                  <a:cubicBezTo>
                    <a:pt x="938" y="2091"/>
                    <a:pt x="697" y="2646"/>
                    <a:pt x="868" y="2816"/>
                  </a:cubicBezTo>
                  <a:cubicBezTo>
                    <a:pt x="908" y="2863"/>
                    <a:pt x="1020" y="2881"/>
                    <a:pt x="1136" y="2881"/>
                  </a:cubicBezTo>
                  <a:cubicBezTo>
                    <a:pt x="1264" y="2881"/>
                    <a:pt x="1397" y="2859"/>
                    <a:pt x="1449" y="2830"/>
                  </a:cubicBezTo>
                  <a:cubicBezTo>
                    <a:pt x="1648" y="2731"/>
                    <a:pt x="1733" y="2504"/>
                    <a:pt x="1762" y="2305"/>
                  </a:cubicBezTo>
                  <a:cubicBezTo>
                    <a:pt x="1790" y="2063"/>
                    <a:pt x="1748" y="1893"/>
                    <a:pt x="1847" y="1652"/>
                  </a:cubicBezTo>
                  <a:cubicBezTo>
                    <a:pt x="1960" y="1396"/>
                    <a:pt x="2159" y="1141"/>
                    <a:pt x="2102" y="828"/>
                  </a:cubicBezTo>
                  <a:cubicBezTo>
                    <a:pt x="2003" y="346"/>
                    <a:pt x="1392" y="175"/>
                    <a:pt x="981" y="104"/>
                  </a:cubicBezTo>
                  <a:cubicBezTo>
                    <a:pt x="768" y="75"/>
                    <a:pt x="584" y="104"/>
                    <a:pt x="385" y="47"/>
                  </a:cubicBezTo>
                  <a:cubicBezTo>
                    <a:pt x="309" y="29"/>
                    <a:pt x="238" y="0"/>
                    <a:pt x="177" y="0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5" name="Google Shape;775;p88"/>
            <p:cNvSpPr/>
            <p:nvPr/>
          </p:nvSpPr>
          <p:spPr>
            <a:xfrm>
              <a:off x="5706714" y="4805687"/>
              <a:ext cx="45207" cy="22157"/>
            </a:xfrm>
            <a:custGeom>
              <a:rect b="b" l="l" r="r" t="t"/>
              <a:pathLst>
                <a:path extrusionOk="0" h="1166" w="2379">
                  <a:moveTo>
                    <a:pt x="702" y="0"/>
                  </a:moveTo>
                  <a:cubicBezTo>
                    <a:pt x="395" y="0"/>
                    <a:pt x="1" y="139"/>
                    <a:pt x="78" y="515"/>
                  </a:cubicBezTo>
                  <a:cubicBezTo>
                    <a:pt x="50" y="727"/>
                    <a:pt x="50" y="813"/>
                    <a:pt x="50" y="884"/>
                  </a:cubicBezTo>
                  <a:cubicBezTo>
                    <a:pt x="90" y="887"/>
                    <a:pt x="131" y="888"/>
                    <a:pt x="172" y="888"/>
                  </a:cubicBezTo>
                  <a:cubicBezTo>
                    <a:pt x="287" y="888"/>
                    <a:pt x="401" y="880"/>
                    <a:pt x="516" y="880"/>
                  </a:cubicBezTo>
                  <a:cubicBezTo>
                    <a:pt x="560" y="880"/>
                    <a:pt x="603" y="881"/>
                    <a:pt x="646" y="884"/>
                  </a:cubicBezTo>
                  <a:cubicBezTo>
                    <a:pt x="845" y="913"/>
                    <a:pt x="959" y="998"/>
                    <a:pt x="1144" y="1083"/>
                  </a:cubicBezTo>
                  <a:cubicBezTo>
                    <a:pt x="1274" y="1140"/>
                    <a:pt x="1380" y="1166"/>
                    <a:pt x="1472" y="1166"/>
                  </a:cubicBezTo>
                  <a:cubicBezTo>
                    <a:pt x="1721" y="1166"/>
                    <a:pt x="1863" y="980"/>
                    <a:pt x="2081" y="742"/>
                  </a:cubicBezTo>
                  <a:cubicBezTo>
                    <a:pt x="2378" y="430"/>
                    <a:pt x="2251" y="74"/>
                    <a:pt x="1839" y="18"/>
                  </a:cubicBezTo>
                  <a:cubicBezTo>
                    <a:pt x="1739" y="5"/>
                    <a:pt x="1637" y="1"/>
                    <a:pt x="1534" y="1"/>
                  </a:cubicBezTo>
                  <a:cubicBezTo>
                    <a:pt x="1362" y="1"/>
                    <a:pt x="1186" y="12"/>
                    <a:pt x="1014" y="12"/>
                  </a:cubicBezTo>
                  <a:cubicBezTo>
                    <a:pt x="938" y="12"/>
                    <a:pt x="862" y="10"/>
                    <a:pt x="788" y="4"/>
                  </a:cubicBezTo>
                  <a:cubicBezTo>
                    <a:pt x="761" y="1"/>
                    <a:pt x="732" y="0"/>
                    <a:pt x="702" y="0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6" name="Google Shape;776;p88"/>
            <p:cNvSpPr/>
            <p:nvPr/>
          </p:nvSpPr>
          <p:spPr>
            <a:xfrm>
              <a:off x="5656927" y="4827217"/>
              <a:ext cx="39696" cy="31791"/>
            </a:xfrm>
            <a:custGeom>
              <a:rect b="b" l="l" r="r" t="t"/>
              <a:pathLst>
                <a:path extrusionOk="0" h="1673" w="2089">
                  <a:moveTo>
                    <a:pt x="1756" y="1"/>
                  </a:moveTo>
                  <a:cubicBezTo>
                    <a:pt x="1660" y="1"/>
                    <a:pt x="1552" y="22"/>
                    <a:pt x="1464" y="49"/>
                  </a:cubicBezTo>
                  <a:cubicBezTo>
                    <a:pt x="1444" y="47"/>
                    <a:pt x="1425" y="46"/>
                    <a:pt x="1405" y="46"/>
                  </a:cubicBezTo>
                  <a:cubicBezTo>
                    <a:pt x="999" y="46"/>
                    <a:pt x="473" y="448"/>
                    <a:pt x="256" y="759"/>
                  </a:cubicBezTo>
                  <a:cubicBezTo>
                    <a:pt x="114" y="958"/>
                    <a:pt x="1" y="1611"/>
                    <a:pt x="370" y="1667"/>
                  </a:cubicBezTo>
                  <a:cubicBezTo>
                    <a:pt x="389" y="1671"/>
                    <a:pt x="406" y="1673"/>
                    <a:pt x="423" y="1673"/>
                  </a:cubicBezTo>
                  <a:cubicBezTo>
                    <a:pt x="598" y="1673"/>
                    <a:pt x="606" y="1470"/>
                    <a:pt x="710" y="1327"/>
                  </a:cubicBezTo>
                  <a:cubicBezTo>
                    <a:pt x="839" y="1143"/>
                    <a:pt x="938" y="1099"/>
                    <a:pt x="1193" y="1057"/>
                  </a:cubicBezTo>
                  <a:cubicBezTo>
                    <a:pt x="1335" y="1029"/>
                    <a:pt x="1606" y="986"/>
                    <a:pt x="1719" y="887"/>
                  </a:cubicBezTo>
                  <a:cubicBezTo>
                    <a:pt x="1846" y="774"/>
                    <a:pt x="1804" y="660"/>
                    <a:pt x="1861" y="518"/>
                  </a:cubicBezTo>
                  <a:cubicBezTo>
                    <a:pt x="1918" y="390"/>
                    <a:pt x="2088" y="262"/>
                    <a:pt x="1988" y="92"/>
                  </a:cubicBezTo>
                  <a:cubicBezTo>
                    <a:pt x="1952" y="25"/>
                    <a:pt x="1861" y="1"/>
                    <a:pt x="1756" y="1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7" name="Google Shape;777;p88"/>
            <p:cNvSpPr/>
            <p:nvPr/>
          </p:nvSpPr>
          <p:spPr>
            <a:xfrm>
              <a:off x="5622400" y="4730342"/>
              <a:ext cx="52352" cy="56665"/>
            </a:xfrm>
            <a:custGeom>
              <a:rect b="b" l="l" r="r" t="t"/>
              <a:pathLst>
                <a:path extrusionOk="0" h="2982" w="2755">
                  <a:moveTo>
                    <a:pt x="784" y="1"/>
                  </a:moveTo>
                  <a:cubicBezTo>
                    <a:pt x="629" y="1"/>
                    <a:pt x="466" y="33"/>
                    <a:pt x="299" y="107"/>
                  </a:cubicBezTo>
                  <a:cubicBezTo>
                    <a:pt x="867" y="405"/>
                    <a:pt x="1022" y="1385"/>
                    <a:pt x="597" y="1824"/>
                  </a:cubicBezTo>
                  <a:cubicBezTo>
                    <a:pt x="384" y="2023"/>
                    <a:pt x="142" y="2038"/>
                    <a:pt x="85" y="2322"/>
                  </a:cubicBezTo>
                  <a:cubicBezTo>
                    <a:pt x="0" y="2776"/>
                    <a:pt x="498" y="2960"/>
                    <a:pt x="867" y="2975"/>
                  </a:cubicBezTo>
                  <a:cubicBezTo>
                    <a:pt x="913" y="2979"/>
                    <a:pt x="953" y="2981"/>
                    <a:pt x="989" y="2981"/>
                  </a:cubicBezTo>
                  <a:cubicBezTo>
                    <a:pt x="1329" y="2981"/>
                    <a:pt x="1251" y="2806"/>
                    <a:pt x="1534" y="2549"/>
                  </a:cubicBezTo>
                  <a:cubicBezTo>
                    <a:pt x="1732" y="2350"/>
                    <a:pt x="2102" y="2407"/>
                    <a:pt x="2315" y="2208"/>
                  </a:cubicBezTo>
                  <a:cubicBezTo>
                    <a:pt x="2755" y="1796"/>
                    <a:pt x="2357" y="1115"/>
                    <a:pt x="2060" y="732"/>
                  </a:cubicBezTo>
                  <a:cubicBezTo>
                    <a:pt x="1804" y="409"/>
                    <a:pt x="1340" y="1"/>
                    <a:pt x="784" y="1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8" name="Google Shape;778;p88"/>
            <p:cNvSpPr/>
            <p:nvPr/>
          </p:nvSpPr>
          <p:spPr>
            <a:xfrm>
              <a:off x="5607825" y="4645287"/>
              <a:ext cx="78005" cy="43022"/>
            </a:xfrm>
            <a:custGeom>
              <a:rect b="b" l="l" r="r" t="t"/>
              <a:pathLst>
                <a:path extrusionOk="0" h="2264" w="4105">
                  <a:moveTo>
                    <a:pt x="1835" y="1"/>
                  </a:moveTo>
                  <a:cubicBezTo>
                    <a:pt x="1782" y="1"/>
                    <a:pt x="1728" y="8"/>
                    <a:pt x="1676" y="25"/>
                  </a:cubicBezTo>
                  <a:cubicBezTo>
                    <a:pt x="1449" y="82"/>
                    <a:pt x="1350" y="324"/>
                    <a:pt x="1080" y="380"/>
                  </a:cubicBezTo>
                  <a:cubicBezTo>
                    <a:pt x="1059" y="378"/>
                    <a:pt x="1038" y="377"/>
                    <a:pt x="1017" y="377"/>
                  </a:cubicBezTo>
                  <a:cubicBezTo>
                    <a:pt x="718" y="377"/>
                    <a:pt x="291" y="556"/>
                    <a:pt x="171" y="835"/>
                  </a:cubicBezTo>
                  <a:cubicBezTo>
                    <a:pt x="0" y="1261"/>
                    <a:pt x="498" y="1416"/>
                    <a:pt x="824" y="1501"/>
                  </a:cubicBezTo>
                  <a:cubicBezTo>
                    <a:pt x="1222" y="1601"/>
                    <a:pt x="1605" y="1630"/>
                    <a:pt x="2003" y="1785"/>
                  </a:cubicBezTo>
                  <a:cubicBezTo>
                    <a:pt x="2344" y="1914"/>
                    <a:pt x="2727" y="2198"/>
                    <a:pt x="3082" y="2255"/>
                  </a:cubicBezTo>
                  <a:cubicBezTo>
                    <a:pt x="3123" y="2260"/>
                    <a:pt x="3163" y="2263"/>
                    <a:pt x="3202" y="2263"/>
                  </a:cubicBezTo>
                  <a:cubicBezTo>
                    <a:pt x="3804" y="2263"/>
                    <a:pt x="4104" y="1568"/>
                    <a:pt x="3891" y="1047"/>
                  </a:cubicBezTo>
                  <a:cubicBezTo>
                    <a:pt x="3806" y="763"/>
                    <a:pt x="3565" y="593"/>
                    <a:pt x="3309" y="551"/>
                  </a:cubicBezTo>
                  <a:cubicBezTo>
                    <a:pt x="2912" y="494"/>
                    <a:pt x="2883" y="579"/>
                    <a:pt x="2543" y="324"/>
                  </a:cubicBezTo>
                  <a:cubicBezTo>
                    <a:pt x="2365" y="182"/>
                    <a:pt x="2099" y="1"/>
                    <a:pt x="1835" y="1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9" name="Google Shape;779;p88"/>
            <p:cNvSpPr/>
            <p:nvPr/>
          </p:nvSpPr>
          <p:spPr>
            <a:xfrm>
              <a:off x="5567938" y="4940453"/>
              <a:ext cx="40475" cy="28447"/>
            </a:xfrm>
            <a:custGeom>
              <a:rect b="b" l="l" r="r" t="t"/>
              <a:pathLst>
                <a:path extrusionOk="0" h="1497" w="2130">
                  <a:moveTo>
                    <a:pt x="1094" y="0"/>
                  </a:moveTo>
                  <a:cubicBezTo>
                    <a:pt x="573" y="0"/>
                    <a:pt x="1" y="237"/>
                    <a:pt x="112" y="835"/>
                  </a:cubicBezTo>
                  <a:cubicBezTo>
                    <a:pt x="87" y="1311"/>
                    <a:pt x="254" y="1497"/>
                    <a:pt x="454" y="1497"/>
                  </a:cubicBezTo>
                  <a:cubicBezTo>
                    <a:pt x="593" y="1497"/>
                    <a:pt x="748" y="1406"/>
                    <a:pt x="865" y="1260"/>
                  </a:cubicBezTo>
                  <a:cubicBezTo>
                    <a:pt x="1049" y="1062"/>
                    <a:pt x="978" y="920"/>
                    <a:pt x="1248" y="806"/>
                  </a:cubicBezTo>
                  <a:cubicBezTo>
                    <a:pt x="1446" y="706"/>
                    <a:pt x="1588" y="791"/>
                    <a:pt x="1730" y="636"/>
                  </a:cubicBezTo>
                  <a:cubicBezTo>
                    <a:pt x="2130" y="259"/>
                    <a:pt x="1639" y="0"/>
                    <a:pt x="1094" y="0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0" name="Google Shape;780;p88"/>
            <p:cNvSpPr/>
            <p:nvPr/>
          </p:nvSpPr>
          <p:spPr>
            <a:xfrm>
              <a:off x="5559539" y="4890723"/>
              <a:ext cx="59915" cy="35554"/>
            </a:xfrm>
            <a:custGeom>
              <a:rect b="b" l="l" r="r" t="t"/>
              <a:pathLst>
                <a:path extrusionOk="0" h="1871" w="3153">
                  <a:moveTo>
                    <a:pt x="2357" y="1"/>
                  </a:moveTo>
                  <a:cubicBezTo>
                    <a:pt x="1661" y="1"/>
                    <a:pt x="1576" y="540"/>
                    <a:pt x="966" y="697"/>
                  </a:cubicBezTo>
                  <a:cubicBezTo>
                    <a:pt x="916" y="708"/>
                    <a:pt x="867" y="712"/>
                    <a:pt x="819" y="712"/>
                  </a:cubicBezTo>
                  <a:cubicBezTo>
                    <a:pt x="739" y="712"/>
                    <a:pt x="663" y="702"/>
                    <a:pt x="589" y="702"/>
                  </a:cubicBezTo>
                  <a:cubicBezTo>
                    <a:pt x="481" y="702"/>
                    <a:pt x="380" y="723"/>
                    <a:pt x="285" y="824"/>
                  </a:cubicBezTo>
                  <a:cubicBezTo>
                    <a:pt x="99" y="1023"/>
                    <a:pt x="128" y="1492"/>
                    <a:pt x="1" y="1748"/>
                  </a:cubicBezTo>
                  <a:cubicBezTo>
                    <a:pt x="75" y="1836"/>
                    <a:pt x="142" y="1870"/>
                    <a:pt x="205" y="1870"/>
                  </a:cubicBezTo>
                  <a:cubicBezTo>
                    <a:pt x="384" y="1870"/>
                    <a:pt x="532" y="1597"/>
                    <a:pt x="710" y="1534"/>
                  </a:cubicBezTo>
                  <a:cubicBezTo>
                    <a:pt x="786" y="1498"/>
                    <a:pt x="859" y="1484"/>
                    <a:pt x="931" y="1484"/>
                  </a:cubicBezTo>
                  <a:cubicBezTo>
                    <a:pt x="1142" y="1484"/>
                    <a:pt x="1343" y="1605"/>
                    <a:pt x="1576" y="1648"/>
                  </a:cubicBezTo>
                  <a:cubicBezTo>
                    <a:pt x="1684" y="1675"/>
                    <a:pt x="1885" y="1725"/>
                    <a:pt x="2060" y="1725"/>
                  </a:cubicBezTo>
                  <a:cubicBezTo>
                    <a:pt x="2160" y="1725"/>
                    <a:pt x="2252" y="1709"/>
                    <a:pt x="2314" y="1663"/>
                  </a:cubicBezTo>
                  <a:cubicBezTo>
                    <a:pt x="2471" y="1534"/>
                    <a:pt x="2471" y="1193"/>
                    <a:pt x="2585" y="1009"/>
                  </a:cubicBezTo>
                  <a:cubicBezTo>
                    <a:pt x="2840" y="540"/>
                    <a:pt x="3153" y="1"/>
                    <a:pt x="2357" y="1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1" name="Google Shape;781;p88"/>
            <p:cNvSpPr/>
            <p:nvPr/>
          </p:nvSpPr>
          <p:spPr>
            <a:xfrm>
              <a:off x="5505040" y="4941289"/>
              <a:ext cx="26451" cy="29036"/>
            </a:xfrm>
            <a:custGeom>
              <a:rect b="b" l="l" r="r" t="t"/>
              <a:pathLst>
                <a:path extrusionOk="0" h="1528" w="1392">
                  <a:moveTo>
                    <a:pt x="914" y="1"/>
                  </a:moveTo>
                  <a:cubicBezTo>
                    <a:pt x="548" y="1"/>
                    <a:pt x="255" y="132"/>
                    <a:pt x="156" y="478"/>
                  </a:cubicBezTo>
                  <a:cubicBezTo>
                    <a:pt x="114" y="649"/>
                    <a:pt x="199" y="876"/>
                    <a:pt x="156" y="1046"/>
                  </a:cubicBezTo>
                  <a:cubicBezTo>
                    <a:pt x="128" y="1230"/>
                    <a:pt x="14" y="1344"/>
                    <a:pt x="1" y="1514"/>
                  </a:cubicBezTo>
                  <a:cubicBezTo>
                    <a:pt x="106" y="1522"/>
                    <a:pt x="195" y="1527"/>
                    <a:pt x="273" y="1527"/>
                  </a:cubicBezTo>
                  <a:cubicBezTo>
                    <a:pt x="614" y="1527"/>
                    <a:pt x="724" y="1430"/>
                    <a:pt x="909" y="1060"/>
                  </a:cubicBezTo>
                  <a:cubicBezTo>
                    <a:pt x="1051" y="762"/>
                    <a:pt x="1392" y="407"/>
                    <a:pt x="1080" y="9"/>
                  </a:cubicBezTo>
                  <a:cubicBezTo>
                    <a:pt x="1023" y="4"/>
                    <a:pt x="968" y="1"/>
                    <a:pt x="914" y="1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2" name="Google Shape;782;p88"/>
            <p:cNvSpPr/>
            <p:nvPr/>
          </p:nvSpPr>
          <p:spPr>
            <a:xfrm>
              <a:off x="5516100" y="4809526"/>
              <a:ext cx="63145" cy="50319"/>
            </a:xfrm>
            <a:custGeom>
              <a:rect b="b" l="l" r="r" t="t"/>
              <a:pathLst>
                <a:path extrusionOk="0" h="2648" w="3323">
                  <a:moveTo>
                    <a:pt x="15" y="1"/>
                  </a:moveTo>
                  <a:lnTo>
                    <a:pt x="15" y="1"/>
                  </a:lnTo>
                  <a:cubicBezTo>
                    <a:pt x="0" y="739"/>
                    <a:pt x="398" y="1165"/>
                    <a:pt x="1022" y="1434"/>
                  </a:cubicBezTo>
                  <a:cubicBezTo>
                    <a:pt x="1335" y="1576"/>
                    <a:pt x="1448" y="1633"/>
                    <a:pt x="1633" y="1917"/>
                  </a:cubicBezTo>
                  <a:cubicBezTo>
                    <a:pt x="1817" y="2229"/>
                    <a:pt x="1817" y="2414"/>
                    <a:pt x="2201" y="2570"/>
                  </a:cubicBezTo>
                  <a:cubicBezTo>
                    <a:pt x="2329" y="2622"/>
                    <a:pt x="2467" y="2648"/>
                    <a:pt x="2596" y="2648"/>
                  </a:cubicBezTo>
                  <a:cubicBezTo>
                    <a:pt x="3001" y="2648"/>
                    <a:pt x="3323" y="2395"/>
                    <a:pt x="2968" y="1889"/>
                  </a:cubicBezTo>
                  <a:cubicBezTo>
                    <a:pt x="2798" y="1633"/>
                    <a:pt x="2385" y="1576"/>
                    <a:pt x="2173" y="1392"/>
                  </a:cubicBezTo>
                  <a:cubicBezTo>
                    <a:pt x="1917" y="1179"/>
                    <a:pt x="1889" y="909"/>
                    <a:pt x="1704" y="667"/>
                  </a:cubicBezTo>
                  <a:cubicBezTo>
                    <a:pt x="1420" y="341"/>
                    <a:pt x="498" y="86"/>
                    <a:pt x="85" y="43"/>
                  </a:cubicBezTo>
                  <a:cubicBezTo>
                    <a:pt x="78" y="71"/>
                    <a:pt x="78" y="96"/>
                    <a:pt x="71" y="96"/>
                  </a:cubicBezTo>
                  <a:cubicBezTo>
                    <a:pt x="64" y="96"/>
                    <a:pt x="50" y="72"/>
                    <a:pt x="15" y="1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3" name="Google Shape;783;p88"/>
            <p:cNvSpPr/>
            <p:nvPr/>
          </p:nvSpPr>
          <p:spPr>
            <a:xfrm>
              <a:off x="5479140" y="4847569"/>
              <a:ext cx="34547" cy="51592"/>
            </a:xfrm>
            <a:custGeom>
              <a:rect b="b" l="l" r="r" t="t"/>
              <a:pathLst>
                <a:path extrusionOk="0" h="2715" w="1818">
                  <a:moveTo>
                    <a:pt x="654" y="0"/>
                  </a:moveTo>
                  <a:cubicBezTo>
                    <a:pt x="1" y="170"/>
                    <a:pt x="185" y="952"/>
                    <a:pt x="341" y="1392"/>
                  </a:cubicBezTo>
                  <a:cubicBezTo>
                    <a:pt x="521" y="1890"/>
                    <a:pt x="309" y="2714"/>
                    <a:pt x="999" y="2714"/>
                  </a:cubicBezTo>
                  <a:cubicBezTo>
                    <a:pt x="1016" y="2714"/>
                    <a:pt x="1033" y="2714"/>
                    <a:pt x="1051" y="2713"/>
                  </a:cubicBezTo>
                  <a:cubicBezTo>
                    <a:pt x="1818" y="2669"/>
                    <a:pt x="1320" y="1946"/>
                    <a:pt x="1264" y="1505"/>
                  </a:cubicBezTo>
                  <a:cubicBezTo>
                    <a:pt x="1193" y="880"/>
                    <a:pt x="1207" y="625"/>
                    <a:pt x="654" y="0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4" name="Google Shape;784;p88"/>
            <p:cNvSpPr/>
            <p:nvPr/>
          </p:nvSpPr>
          <p:spPr>
            <a:xfrm>
              <a:off x="5084154" y="2592371"/>
              <a:ext cx="493476" cy="260581"/>
            </a:xfrm>
            <a:custGeom>
              <a:rect b="b" l="l" r="r" t="t"/>
              <a:pathLst>
                <a:path extrusionOk="0" h="13713" w="25969">
                  <a:moveTo>
                    <a:pt x="14036" y="1"/>
                  </a:moveTo>
                  <a:cubicBezTo>
                    <a:pt x="13680" y="1"/>
                    <a:pt x="13323" y="92"/>
                    <a:pt x="12978" y="281"/>
                  </a:cubicBezTo>
                  <a:cubicBezTo>
                    <a:pt x="12410" y="607"/>
                    <a:pt x="11245" y="1047"/>
                    <a:pt x="10905" y="1700"/>
                  </a:cubicBezTo>
                  <a:cubicBezTo>
                    <a:pt x="10861" y="1742"/>
                    <a:pt x="10848" y="1799"/>
                    <a:pt x="10819" y="1856"/>
                  </a:cubicBezTo>
                  <a:cubicBezTo>
                    <a:pt x="10621" y="2552"/>
                    <a:pt x="11160" y="3475"/>
                    <a:pt x="11416" y="4086"/>
                  </a:cubicBezTo>
                  <a:cubicBezTo>
                    <a:pt x="11543" y="4370"/>
                    <a:pt x="12012" y="4938"/>
                    <a:pt x="11912" y="5250"/>
                  </a:cubicBezTo>
                  <a:cubicBezTo>
                    <a:pt x="11827" y="5548"/>
                    <a:pt x="11089" y="5761"/>
                    <a:pt x="10791" y="5932"/>
                  </a:cubicBezTo>
                  <a:cubicBezTo>
                    <a:pt x="10267" y="6260"/>
                    <a:pt x="9712" y="6631"/>
                    <a:pt x="9054" y="6631"/>
                  </a:cubicBezTo>
                  <a:cubicBezTo>
                    <a:pt x="8945" y="6631"/>
                    <a:pt x="8833" y="6621"/>
                    <a:pt x="8718" y="6598"/>
                  </a:cubicBezTo>
                  <a:cubicBezTo>
                    <a:pt x="7965" y="6471"/>
                    <a:pt x="7681" y="5875"/>
                    <a:pt x="7312" y="5292"/>
                  </a:cubicBezTo>
                  <a:cubicBezTo>
                    <a:pt x="6636" y="4169"/>
                    <a:pt x="6096" y="3137"/>
                    <a:pt x="4756" y="3137"/>
                  </a:cubicBezTo>
                  <a:cubicBezTo>
                    <a:pt x="4606" y="3137"/>
                    <a:pt x="4445" y="3150"/>
                    <a:pt x="4273" y="3177"/>
                  </a:cubicBezTo>
                  <a:cubicBezTo>
                    <a:pt x="3706" y="3247"/>
                    <a:pt x="2939" y="3404"/>
                    <a:pt x="2584" y="3815"/>
                  </a:cubicBezTo>
                  <a:cubicBezTo>
                    <a:pt x="2159" y="4313"/>
                    <a:pt x="1661" y="5178"/>
                    <a:pt x="1449" y="5803"/>
                  </a:cubicBezTo>
                  <a:cubicBezTo>
                    <a:pt x="1207" y="6456"/>
                    <a:pt x="1392" y="7024"/>
                    <a:pt x="1349" y="7706"/>
                  </a:cubicBezTo>
                  <a:cubicBezTo>
                    <a:pt x="1307" y="8345"/>
                    <a:pt x="1150" y="8842"/>
                    <a:pt x="824" y="9424"/>
                  </a:cubicBezTo>
                  <a:cubicBezTo>
                    <a:pt x="0" y="10872"/>
                    <a:pt x="298" y="11766"/>
                    <a:pt x="1093" y="12974"/>
                  </a:cubicBezTo>
                  <a:cubicBezTo>
                    <a:pt x="1165" y="12874"/>
                    <a:pt x="1263" y="12775"/>
                    <a:pt x="1392" y="12675"/>
                  </a:cubicBezTo>
                  <a:cubicBezTo>
                    <a:pt x="2201" y="12022"/>
                    <a:pt x="3010" y="11284"/>
                    <a:pt x="4033" y="11170"/>
                  </a:cubicBezTo>
                  <a:cubicBezTo>
                    <a:pt x="4306" y="11144"/>
                    <a:pt x="4584" y="11135"/>
                    <a:pt x="4865" y="11135"/>
                  </a:cubicBezTo>
                  <a:cubicBezTo>
                    <a:pt x="5416" y="11135"/>
                    <a:pt x="5976" y="11169"/>
                    <a:pt x="6530" y="11169"/>
                  </a:cubicBezTo>
                  <a:cubicBezTo>
                    <a:pt x="6909" y="11169"/>
                    <a:pt x="7285" y="11153"/>
                    <a:pt x="7653" y="11100"/>
                  </a:cubicBezTo>
                  <a:cubicBezTo>
                    <a:pt x="8292" y="11014"/>
                    <a:pt x="8832" y="10702"/>
                    <a:pt x="9513" y="10702"/>
                  </a:cubicBezTo>
                  <a:cubicBezTo>
                    <a:pt x="10195" y="10702"/>
                    <a:pt x="10791" y="11014"/>
                    <a:pt x="11458" y="11043"/>
                  </a:cubicBezTo>
                  <a:cubicBezTo>
                    <a:pt x="11477" y="11044"/>
                    <a:pt x="11496" y="11044"/>
                    <a:pt x="11515" y="11044"/>
                  </a:cubicBezTo>
                  <a:cubicBezTo>
                    <a:pt x="12576" y="11044"/>
                    <a:pt x="12953" y="9917"/>
                    <a:pt x="13631" y="9917"/>
                  </a:cubicBezTo>
                  <a:cubicBezTo>
                    <a:pt x="13881" y="9917"/>
                    <a:pt x="14172" y="10070"/>
                    <a:pt x="14553" y="10489"/>
                  </a:cubicBezTo>
                  <a:cubicBezTo>
                    <a:pt x="14852" y="10801"/>
                    <a:pt x="14710" y="10858"/>
                    <a:pt x="15164" y="10971"/>
                  </a:cubicBezTo>
                  <a:cubicBezTo>
                    <a:pt x="15250" y="10994"/>
                    <a:pt x="15338" y="11001"/>
                    <a:pt x="15428" y="11001"/>
                  </a:cubicBezTo>
                  <a:cubicBezTo>
                    <a:pt x="15630" y="11001"/>
                    <a:pt x="15841" y="10963"/>
                    <a:pt x="16046" y="10963"/>
                  </a:cubicBezTo>
                  <a:cubicBezTo>
                    <a:pt x="16098" y="10963"/>
                    <a:pt x="16149" y="10965"/>
                    <a:pt x="16200" y="10971"/>
                  </a:cubicBezTo>
                  <a:cubicBezTo>
                    <a:pt x="17023" y="11100"/>
                    <a:pt x="17209" y="11696"/>
                    <a:pt x="17890" y="12107"/>
                  </a:cubicBezTo>
                  <a:cubicBezTo>
                    <a:pt x="18458" y="12448"/>
                    <a:pt x="19153" y="12576"/>
                    <a:pt x="19679" y="12987"/>
                  </a:cubicBezTo>
                  <a:cubicBezTo>
                    <a:pt x="19920" y="13173"/>
                    <a:pt x="20175" y="13442"/>
                    <a:pt x="20346" y="13712"/>
                  </a:cubicBezTo>
                  <a:cubicBezTo>
                    <a:pt x="20559" y="13158"/>
                    <a:pt x="20758" y="12576"/>
                    <a:pt x="21496" y="12406"/>
                  </a:cubicBezTo>
                  <a:cubicBezTo>
                    <a:pt x="21600" y="12387"/>
                    <a:pt x="21704" y="12381"/>
                    <a:pt x="21806" y="12381"/>
                  </a:cubicBezTo>
                  <a:cubicBezTo>
                    <a:pt x="22010" y="12381"/>
                    <a:pt x="22210" y="12405"/>
                    <a:pt x="22407" y="12405"/>
                  </a:cubicBezTo>
                  <a:cubicBezTo>
                    <a:pt x="22640" y="12405"/>
                    <a:pt x="22867" y="12371"/>
                    <a:pt x="23087" y="12221"/>
                  </a:cubicBezTo>
                  <a:cubicBezTo>
                    <a:pt x="23683" y="11810"/>
                    <a:pt x="23725" y="11142"/>
                    <a:pt x="24378" y="10744"/>
                  </a:cubicBezTo>
                  <a:cubicBezTo>
                    <a:pt x="24705" y="10545"/>
                    <a:pt x="25003" y="10460"/>
                    <a:pt x="25302" y="10447"/>
                  </a:cubicBezTo>
                  <a:cubicBezTo>
                    <a:pt x="25302" y="10305"/>
                    <a:pt x="25330" y="10134"/>
                    <a:pt x="25387" y="9964"/>
                  </a:cubicBezTo>
                  <a:cubicBezTo>
                    <a:pt x="25671" y="9040"/>
                    <a:pt x="25968" y="8387"/>
                    <a:pt x="25415" y="7479"/>
                  </a:cubicBezTo>
                  <a:cubicBezTo>
                    <a:pt x="25160" y="7053"/>
                    <a:pt x="24804" y="6854"/>
                    <a:pt x="24435" y="6570"/>
                  </a:cubicBezTo>
                  <a:cubicBezTo>
                    <a:pt x="23981" y="6201"/>
                    <a:pt x="23640" y="5775"/>
                    <a:pt x="23441" y="5165"/>
                  </a:cubicBezTo>
                  <a:cubicBezTo>
                    <a:pt x="23115" y="4213"/>
                    <a:pt x="23299" y="3134"/>
                    <a:pt x="22589" y="2339"/>
                  </a:cubicBezTo>
                  <a:cubicBezTo>
                    <a:pt x="22348" y="2083"/>
                    <a:pt x="22036" y="1928"/>
                    <a:pt x="21680" y="1828"/>
                  </a:cubicBezTo>
                  <a:lnTo>
                    <a:pt x="21680" y="1814"/>
                  </a:lnTo>
                  <a:cubicBezTo>
                    <a:pt x="21433" y="1751"/>
                    <a:pt x="21172" y="1724"/>
                    <a:pt x="20911" y="1724"/>
                  </a:cubicBezTo>
                  <a:cubicBezTo>
                    <a:pt x="20589" y="1724"/>
                    <a:pt x="20268" y="1765"/>
                    <a:pt x="19977" y="1828"/>
                  </a:cubicBezTo>
                  <a:cubicBezTo>
                    <a:pt x="19434" y="1938"/>
                    <a:pt x="19048" y="2130"/>
                    <a:pt x="18665" y="2130"/>
                  </a:cubicBezTo>
                  <a:cubicBezTo>
                    <a:pt x="18407" y="2130"/>
                    <a:pt x="18150" y="2043"/>
                    <a:pt x="17847" y="1786"/>
                  </a:cubicBezTo>
                  <a:cubicBezTo>
                    <a:pt x="17393" y="1402"/>
                    <a:pt x="17080" y="1231"/>
                    <a:pt x="16499" y="1076"/>
                  </a:cubicBezTo>
                  <a:cubicBezTo>
                    <a:pt x="15988" y="947"/>
                    <a:pt x="15774" y="692"/>
                    <a:pt x="15348" y="423"/>
                  </a:cubicBezTo>
                  <a:cubicBezTo>
                    <a:pt x="14929" y="145"/>
                    <a:pt x="14483" y="1"/>
                    <a:pt x="14036" y="1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5" name="Google Shape;785;p88"/>
            <p:cNvSpPr/>
            <p:nvPr/>
          </p:nvSpPr>
          <p:spPr>
            <a:xfrm>
              <a:off x="5096030" y="2780800"/>
              <a:ext cx="401200" cy="290396"/>
            </a:xfrm>
            <a:custGeom>
              <a:rect b="b" l="l" r="r" t="t"/>
              <a:pathLst>
                <a:path extrusionOk="0" h="15282" w="21113">
                  <a:moveTo>
                    <a:pt x="13006" y="1"/>
                  </a:moveTo>
                  <a:cubicBezTo>
                    <a:pt x="12328" y="1"/>
                    <a:pt x="11951" y="1128"/>
                    <a:pt x="10890" y="1128"/>
                  </a:cubicBezTo>
                  <a:cubicBezTo>
                    <a:pt x="10871" y="1128"/>
                    <a:pt x="10852" y="1128"/>
                    <a:pt x="10833" y="1127"/>
                  </a:cubicBezTo>
                  <a:cubicBezTo>
                    <a:pt x="10166" y="1098"/>
                    <a:pt x="9570" y="786"/>
                    <a:pt x="8888" y="786"/>
                  </a:cubicBezTo>
                  <a:cubicBezTo>
                    <a:pt x="8207" y="786"/>
                    <a:pt x="7667" y="1098"/>
                    <a:pt x="7028" y="1184"/>
                  </a:cubicBezTo>
                  <a:cubicBezTo>
                    <a:pt x="6660" y="1237"/>
                    <a:pt x="6284" y="1253"/>
                    <a:pt x="5905" y="1253"/>
                  </a:cubicBezTo>
                  <a:cubicBezTo>
                    <a:pt x="5351" y="1253"/>
                    <a:pt x="4791" y="1219"/>
                    <a:pt x="4240" y="1219"/>
                  </a:cubicBezTo>
                  <a:cubicBezTo>
                    <a:pt x="3959" y="1219"/>
                    <a:pt x="3681" y="1228"/>
                    <a:pt x="3408" y="1254"/>
                  </a:cubicBezTo>
                  <a:cubicBezTo>
                    <a:pt x="2385" y="1368"/>
                    <a:pt x="1576" y="2106"/>
                    <a:pt x="767" y="2759"/>
                  </a:cubicBezTo>
                  <a:cubicBezTo>
                    <a:pt x="638" y="2859"/>
                    <a:pt x="540" y="2958"/>
                    <a:pt x="468" y="3058"/>
                  </a:cubicBezTo>
                  <a:cubicBezTo>
                    <a:pt x="0" y="3725"/>
                    <a:pt x="553" y="4434"/>
                    <a:pt x="894" y="5201"/>
                  </a:cubicBezTo>
                  <a:cubicBezTo>
                    <a:pt x="1193" y="5841"/>
                    <a:pt x="994" y="6564"/>
                    <a:pt x="1278" y="7204"/>
                  </a:cubicBezTo>
                  <a:cubicBezTo>
                    <a:pt x="1448" y="7586"/>
                    <a:pt x="1534" y="7857"/>
                    <a:pt x="1590" y="8154"/>
                  </a:cubicBezTo>
                  <a:lnTo>
                    <a:pt x="1590" y="8169"/>
                  </a:lnTo>
                  <a:cubicBezTo>
                    <a:pt x="1789" y="8226"/>
                    <a:pt x="2001" y="8353"/>
                    <a:pt x="2243" y="8495"/>
                  </a:cubicBezTo>
                  <a:cubicBezTo>
                    <a:pt x="2796" y="8841"/>
                    <a:pt x="3320" y="9093"/>
                    <a:pt x="3931" y="9093"/>
                  </a:cubicBezTo>
                  <a:cubicBezTo>
                    <a:pt x="4073" y="9093"/>
                    <a:pt x="4220" y="9079"/>
                    <a:pt x="4373" y="9049"/>
                  </a:cubicBezTo>
                  <a:cubicBezTo>
                    <a:pt x="4792" y="8965"/>
                    <a:pt x="5200" y="8867"/>
                    <a:pt x="5584" y="8867"/>
                  </a:cubicBezTo>
                  <a:cubicBezTo>
                    <a:pt x="6045" y="8867"/>
                    <a:pt x="6472" y="9009"/>
                    <a:pt x="6844" y="9489"/>
                  </a:cubicBezTo>
                  <a:cubicBezTo>
                    <a:pt x="7170" y="9901"/>
                    <a:pt x="7184" y="10498"/>
                    <a:pt x="7567" y="10852"/>
                  </a:cubicBezTo>
                  <a:cubicBezTo>
                    <a:pt x="7851" y="11136"/>
                    <a:pt x="8305" y="11164"/>
                    <a:pt x="8462" y="11590"/>
                  </a:cubicBezTo>
                  <a:cubicBezTo>
                    <a:pt x="8618" y="11974"/>
                    <a:pt x="8447" y="12599"/>
                    <a:pt x="8434" y="13010"/>
                  </a:cubicBezTo>
                  <a:lnTo>
                    <a:pt x="8434" y="13095"/>
                  </a:lnTo>
                  <a:cubicBezTo>
                    <a:pt x="9157" y="13578"/>
                    <a:pt x="9668" y="14373"/>
                    <a:pt x="10052" y="15282"/>
                  </a:cubicBezTo>
                  <a:cubicBezTo>
                    <a:pt x="10464" y="15168"/>
                    <a:pt x="10890" y="15026"/>
                    <a:pt x="11387" y="14998"/>
                  </a:cubicBezTo>
                  <a:cubicBezTo>
                    <a:pt x="11498" y="14991"/>
                    <a:pt x="11610" y="14988"/>
                    <a:pt x="11722" y="14988"/>
                  </a:cubicBezTo>
                  <a:cubicBezTo>
                    <a:pt x="12071" y="14988"/>
                    <a:pt x="12423" y="15014"/>
                    <a:pt x="12767" y="15014"/>
                  </a:cubicBezTo>
                  <a:cubicBezTo>
                    <a:pt x="13202" y="15014"/>
                    <a:pt x="13624" y="14973"/>
                    <a:pt x="14013" y="14786"/>
                  </a:cubicBezTo>
                  <a:cubicBezTo>
                    <a:pt x="14467" y="14587"/>
                    <a:pt x="14851" y="14218"/>
                    <a:pt x="15121" y="13805"/>
                  </a:cubicBezTo>
                  <a:cubicBezTo>
                    <a:pt x="15334" y="13465"/>
                    <a:pt x="15476" y="12783"/>
                    <a:pt x="15788" y="12613"/>
                  </a:cubicBezTo>
                  <a:cubicBezTo>
                    <a:pt x="15862" y="12573"/>
                    <a:pt x="15950" y="12557"/>
                    <a:pt x="16047" y="12557"/>
                  </a:cubicBezTo>
                  <a:cubicBezTo>
                    <a:pt x="16360" y="12557"/>
                    <a:pt x="16756" y="12723"/>
                    <a:pt x="16995" y="12755"/>
                  </a:cubicBezTo>
                  <a:cubicBezTo>
                    <a:pt x="17092" y="12766"/>
                    <a:pt x="17190" y="12771"/>
                    <a:pt x="17289" y="12771"/>
                  </a:cubicBezTo>
                  <a:cubicBezTo>
                    <a:pt x="17568" y="12771"/>
                    <a:pt x="17847" y="12729"/>
                    <a:pt x="18089" y="12656"/>
                  </a:cubicBezTo>
                  <a:cubicBezTo>
                    <a:pt x="18301" y="11448"/>
                    <a:pt x="17180" y="9135"/>
                    <a:pt x="18187" y="8056"/>
                  </a:cubicBezTo>
                  <a:cubicBezTo>
                    <a:pt x="18798" y="7402"/>
                    <a:pt x="20005" y="7501"/>
                    <a:pt x="20544" y="6621"/>
                  </a:cubicBezTo>
                  <a:cubicBezTo>
                    <a:pt x="21112" y="5741"/>
                    <a:pt x="20417" y="5514"/>
                    <a:pt x="20076" y="4875"/>
                  </a:cubicBezTo>
                  <a:cubicBezTo>
                    <a:pt x="19934" y="4605"/>
                    <a:pt x="19963" y="4222"/>
                    <a:pt x="19806" y="3923"/>
                  </a:cubicBezTo>
                  <a:lnTo>
                    <a:pt x="19721" y="3796"/>
                  </a:lnTo>
                  <a:cubicBezTo>
                    <a:pt x="19550" y="3526"/>
                    <a:pt x="19295" y="3257"/>
                    <a:pt x="19054" y="3071"/>
                  </a:cubicBezTo>
                  <a:cubicBezTo>
                    <a:pt x="18528" y="2660"/>
                    <a:pt x="17833" y="2532"/>
                    <a:pt x="17265" y="2191"/>
                  </a:cubicBezTo>
                  <a:cubicBezTo>
                    <a:pt x="16584" y="1780"/>
                    <a:pt x="16398" y="1184"/>
                    <a:pt x="15575" y="1055"/>
                  </a:cubicBezTo>
                  <a:cubicBezTo>
                    <a:pt x="15524" y="1049"/>
                    <a:pt x="15473" y="1047"/>
                    <a:pt x="15421" y="1047"/>
                  </a:cubicBezTo>
                  <a:cubicBezTo>
                    <a:pt x="15216" y="1047"/>
                    <a:pt x="15005" y="1085"/>
                    <a:pt x="14803" y="1085"/>
                  </a:cubicBezTo>
                  <a:cubicBezTo>
                    <a:pt x="14713" y="1085"/>
                    <a:pt x="14625" y="1078"/>
                    <a:pt x="14539" y="1055"/>
                  </a:cubicBezTo>
                  <a:cubicBezTo>
                    <a:pt x="14085" y="942"/>
                    <a:pt x="14227" y="885"/>
                    <a:pt x="13928" y="573"/>
                  </a:cubicBezTo>
                  <a:cubicBezTo>
                    <a:pt x="13547" y="154"/>
                    <a:pt x="13256" y="1"/>
                    <a:pt x="13006" y="1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6" name="Google Shape;786;p88"/>
            <p:cNvSpPr/>
            <p:nvPr/>
          </p:nvSpPr>
          <p:spPr>
            <a:xfrm>
              <a:off x="5405752" y="5138330"/>
              <a:ext cx="273864" cy="72533"/>
            </a:xfrm>
            <a:custGeom>
              <a:rect b="b" l="l" r="r" t="t"/>
              <a:pathLst>
                <a:path extrusionOk="0" h="3817" w="14412">
                  <a:moveTo>
                    <a:pt x="1671" y="0"/>
                  </a:moveTo>
                  <a:cubicBezTo>
                    <a:pt x="1359" y="0"/>
                    <a:pt x="983" y="91"/>
                    <a:pt x="923" y="420"/>
                  </a:cubicBezTo>
                  <a:cubicBezTo>
                    <a:pt x="427" y="648"/>
                    <a:pt x="1" y="1897"/>
                    <a:pt x="455" y="2309"/>
                  </a:cubicBezTo>
                  <a:cubicBezTo>
                    <a:pt x="608" y="2453"/>
                    <a:pt x="863" y="2501"/>
                    <a:pt x="1153" y="2501"/>
                  </a:cubicBezTo>
                  <a:cubicBezTo>
                    <a:pt x="1696" y="2501"/>
                    <a:pt x="2360" y="2332"/>
                    <a:pt x="2712" y="2295"/>
                  </a:cubicBezTo>
                  <a:cubicBezTo>
                    <a:pt x="2764" y="2289"/>
                    <a:pt x="2815" y="2287"/>
                    <a:pt x="2865" y="2287"/>
                  </a:cubicBezTo>
                  <a:cubicBezTo>
                    <a:pt x="3908" y="2287"/>
                    <a:pt x="4550" y="3372"/>
                    <a:pt x="5580" y="3616"/>
                  </a:cubicBezTo>
                  <a:cubicBezTo>
                    <a:pt x="5863" y="3680"/>
                    <a:pt x="6150" y="3705"/>
                    <a:pt x="6440" y="3705"/>
                  </a:cubicBezTo>
                  <a:cubicBezTo>
                    <a:pt x="7356" y="3705"/>
                    <a:pt x="8295" y="3459"/>
                    <a:pt x="9201" y="3459"/>
                  </a:cubicBezTo>
                  <a:cubicBezTo>
                    <a:pt x="10038" y="3459"/>
                    <a:pt x="11055" y="3817"/>
                    <a:pt x="11980" y="3817"/>
                  </a:cubicBezTo>
                  <a:cubicBezTo>
                    <a:pt x="12529" y="3817"/>
                    <a:pt x="13046" y="3690"/>
                    <a:pt x="13474" y="3288"/>
                  </a:cubicBezTo>
                  <a:cubicBezTo>
                    <a:pt x="13815" y="2976"/>
                    <a:pt x="14411" y="2323"/>
                    <a:pt x="13758" y="2082"/>
                  </a:cubicBezTo>
                  <a:cubicBezTo>
                    <a:pt x="13578" y="2011"/>
                    <a:pt x="13286" y="1980"/>
                    <a:pt x="13008" y="1980"/>
                  </a:cubicBezTo>
                  <a:cubicBezTo>
                    <a:pt x="12781" y="1980"/>
                    <a:pt x="12564" y="2001"/>
                    <a:pt x="12423" y="2039"/>
                  </a:cubicBezTo>
                  <a:cubicBezTo>
                    <a:pt x="12154" y="2110"/>
                    <a:pt x="11969" y="2380"/>
                    <a:pt x="11700" y="2423"/>
                  </a:cubicBezTo>
                  <a:cubicBezTo>
                    <a:pt x="11359" y="2039"/>
                    <a:pt x="11543" y="1641"/>
                    <a:pt x="10962" y="1514"/>
                  </a:cubicBezTo>
                  <a:cubicBezTo>
                    <a:pt x="10771" y="1461"/>
                    <a:pt x="10564" y="1448"/>
                    <a:pt x="10356" y="1448"/>
                  </a:cubicBezTo>
                  <a:cubicBezTo>
                    <a:pt x="10177" y="1448"/>
                    <a:pt x="9997" y="1457"/>
                    <a:pt x="9826" y="1457"/>
                  </a:cubicBezTo>
                  <a:cubicBezTo>
                    <a:pt x="8775" y="1457"/>
                    <a:pt x="7838" y="1173"/>
                    <a:pt x="6801" y="1073"/>
                  </a:cubicBezTo>
                  <a:cubicBezTo>
                    <a:pt x="6749" y="1069"/>
                    <a:pt x="6698" y="1067"/>
                    <a:pt x="6649" y="1067"/>
                  </a:cubicBezTo>
                  <a:cubicBezTo>
                    <a:pt x="6090" y="1067"/>
                    <a:pt x="5671" y="1343"/>
                    <a:pt x="5097" y="1499"/>
                  </a:cubicBezTo>
                  <a:cubicBezTo>
                    <a:pt x="4958" y="1534"/>
                    <a:pt x="4804" y="1567"/>
                    <a:pt x="4656" y="1567"/>
                  </a:cubicBezTo>
                  <a:cubicBezTo>
                    <a:pt x="4444" y="1567"/>
                    <a:pt x="4244" y="1499"/>
                    <a:pt x="4118" y="1272"/>
                  </a:cubicBezTo>
                  <a:cubicBezTo>
                    <a:pt x="3976" y="1003"/>
                    <a:pt x="4217" y="605"/>
                    <a:pt x="3976" y="392"/>
                  </a:cubicBezTo>
                  <a:cubicBezTo>
                    <a:pt x="3887" y="318"/>
                    <a:pt x="3783" y="291"/>
                    <a:pt x="3674" y="291"/>
                  </a:cubicBezTo>
                  <a:cubicBezTo>
                    <a:pt x="3385" y="291"/>
                    <a:pt x="3056" y="481"/>
                    <a:pt x="2840" y="492"/>
                  </a:cubicBezTo>
                  <a:cubicBezTo>
                    <a:pt x="2456" y="492"/>
                    <a:pt x="2386" y="123"/>
                    <a:pt x="2002" y="38"/>
                  </a:cubicBezTo>
                  <a:cubicBezTo>
                    <a:pt x="1922" y="16"/>
                    <a:pt x="1802" y="0"/>
                    <a:pt x="1671" y="0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7" name="Google Shape;787;p88"/>
            <p:cNvSpPr/>
            <p:nvPr/>
          </p:nvSpPr>
          <p:spPr>
            <a:xfrm>
              <a:off x="5265723" y="2786937"/>
              <a:ext cx="674513" cy="548412"/>
            </a:xfrm>
            <a:custGeom>
              <a:rect b="b" l="l" r="r" t="t"/>
              <a:pathLst>
                <a:path extrusionOk="0" h="28860" w="35496">
                  <a:moveTo>
                    <a:pt x="19858" y="1"/>
                  </a:moveTo>
                  <a:cubicBezTo>
                    <a:pt x="19317" y="1"/>
                    <a:pt x="18798" y="266"/>
                    <a:pt x="18316" y="392"/>
                  </a:cubicBezTo>
                  <a:cubicBezTo>
                    <a:pt x="18135" y="433"/>
                    <a:pt x="17960" y="449"/>
                    <a:pt x="17789" y="449"/>
                  </a:cubicBezTo>
                  <a:cubicBezTo>
                    <a:pt x="17124" y="449"/>
                    <a:pt x="16519" y="203"/>
                    <a:pt x="15896" y="203"/>
                  </a:cubicBezTo>
                  <a:cubicBezTo>
                    <a:pt x="15846" y="203"/>
                    <a:pt x="15796" y="204"/>
                    <a:pt x="15747" y="208"/>
                  </a:cubicBezTo>
                  <a:cubicBezTo>
                    <a:pt x="15448" y="221"/>
                    <a:pt x="15150" y="306"/>
                    <a:pt x="14823" y="505"/>
                  </a:cubicBezTo>
                  <a:cubicBezTo>
                    <a:pt x="14170" y="903"/>
                    <a:pt x="14128" y="1571"/>
                    <a:pt x="13532" y="1982"/>
                  </a:cubicBezTo>
                  <a:cubicBezTo>
                    <a:pt x="13312" y="2132"/>
                    <a:pt x="13085" y="2166"/>
                    <a:pt x="12852" y="2166"/>
                  </a:cubicBezTo>
                  <a:cubicBezTo>
                    <a:pt x="12655" y="2166"/>
                    <a:pt x="12455" y="2142"/>
                    <a:pt x="12251" y="2142"/>
                  </a:cubicBezTo>
                  <a:cubicBezTo>
                    <a:pt x="12149" y="2142"/>
                    <a:pt x="12045" y="2148"/>
                    <a:pt x="11941" y="2167"/>
                  </a:cubicBezTo>
                  <a:cubicBezTo>
                    <a:pt x="11203" y="2337"/>
                    <a:pt x="11004" y="2919"/>
                    <a:pt x="10791" y="3473"/>
                  </a:cubicBezTo>
                  <a:lnTo>
                    <a:pt x="10876" y="3600"/>
                  </a:lnTo>
                  <a:cubicBezTo>
                    <a:pt x="11033" y="3899"/>
                    <a:pt x="11004" y="4282"/>
                    <a:pt x="11146" y="4552"/>
                  </a:cubicBezTo>
                  <a:cubicBezTo>
                    <a:pt x="11487" y="5191"/>
                    <a:pt x="12182" y="5418"/>
                    <a:pt x="11614" y="6298"/>
                  </a:cubicBezTo>
                  <a:cubicBezTo>
                    <a:pt x="11075" y="7178"/>
                    <a:pt x="9868" y="7079"/>
                    <a:pt x="9257" y="7733"/>
                  </a:cubicBezTo>
                  <a:cubicBezTo>
                    <a:pt x="8250" y="8812"/>
                    <a:pt x="9371" y="11125"/>
                    <a:pt x="9159" y="12333"/>
                  </a:cubicBezTo>
                  <a:cubicBezTo>
                    <a:pt x="8917" y="12406"/>
                    <a:pt x="8638" y="12448"/>
                    <a:pt x="8359" y="12448"/>
                  </a:cubicBezTo>
                  <a:cubicBezTo>
                    <a:pt x="8260" y="12448"/>
                    <a:pt x="8162" y="12443"/>
                    <a:pt x="8065" y="12432"/>
                  </a:cubicBezTo>
                  <a:cubicBezTo>
                    <a:pt x="7826" y="12400"/>
                    <a:pt x="7430" y="12234"/>
                    <a:pt x="7117" y="12234"/>
                  </a:cubicBezTo>
                  <a:cubicBezTo>
                    <a:pt x="7020" y="12234"/>
                    <a:pt x="6932" y="12250"/>
                    <a:pt x="6858" y="12290"/>
                  </a:cubicBezTo>
                  <a:cubicBezTo>
                    <a:pt x="6546" y="12460"/>
                    <a:pt x="6404" y="13142"/>
                    <a:pt x="6191" y="13482"/>
                  </a:cubicBezTo>
                  <a:cubicBezTo>
                    <a:pt x="5921" y="13895"/>
                    <a:pt x="5537" y="14264"/>
                    <a:pt x="5083" y="14463"/>
                  </a:cubicBezTo>
                  <a:cubicBezTo>
                    <a:pt x="4694" y="14650"/>
                    <a:pt x="4272" y="14691"/>
                    <a:pt x="3837" y="14691"/>
                  </a:cubicBezTo>
                  <a:cubicBezTo>
                    <a:pt x="3493" y="14691"/>
                    <a:pt x="3141" y="14665"/>
                    <a:pt x="2792" y="14665"/>
                  </a:cubicBezTo>
                  <a:cubicBezTo>
                    <a:pt x="2680" y="14665"/>
                    <a:pt x="2568" y="14668"/>
                    <a:pt x="2457" y="14675"/>
                  </a:cubicBezTo>
                  <a:cubicBezTo>
                    <a:pt x="1960" y="14703"/>
                    <a:pt x="1534" y="14845"/>
                    <a:pt x="1122" y="14959"/>
                  </a:cubicBezTo>
                  <a:cubicBezTo>
                    <a:pt x="1520" y="15896"/>
                    <a:pt x="1761" y="16918"/>
                    <a:pt x="1960" y="17770"/>
                  </a:cubicBezTo>
                  <a:cubicBezTo>
                    <a:pt x="2287" y="19162"/>
                    <a:pt x="3678" y="19786"/>
                    <a:pt x="3720" y="21320"/>
                  </a:cubicBezTo>
                  <a:cubicBezTo>
                    <a:pt x="3763" y="22953"/>
                    <a:pt x="2485" y="22910"/>
                    <a:pt x="1448" y="23705"/>
                  </a:cubicBezTo>
                  <a:cubicBezTo>
                    <a:pt x="0" y="24813"/>
                    <a:pt x="2073" y="25295"/>
                    <a:pt x="2215" y="26588"/>
                  </a:cubicBezTo>
                  <a:cubicBezTo>
                    <a:pt x="2287" y="27156"/>
                    <a:pt x="2158" y="27737"/>
                    <a:pt x="2230" y="28305"/>
                  </a:cubicBezTo>
                  <a:cubicBezTo>
                    <a:pt x="2258" y="28504"/>
                    <a:pt x="2300" y="28689"/>
                    <a:pt x="2372" y="28860"/>
                  </a:cubicBezTo>
                  <a:cubicBezTo>
                    <a:pt x="3252" y="28746"/>
                    <a:pt x="4076" y="28462"/>
                    <a:pt x="4771" y="27894"/>
                  </a:cubicBezTo>
                  <a:cubicBezTo>
                    <a:pt x="5836" y="27056"/>
                    <a:pt x="6603" y="26162"/>
                    <a:pt x="7980" y="25778"/>
                  </a:cubicBezTo>
                  <a:cubicBezTo>
                    <a:pt x="8467" y="25650"/>
                    <a:pt x="9039" y="25567"/>
                    <a:pt x="9598" y="25567"/>
                  </a:cubicBezTo>
                  <a:cubicBezTo>
                    <a:pt x="10034" y="25567"/>
                    <a:pt x="10461" y="25618"/>
                    <a:pt x="10834" y="25736"/>
                  </a:cubicBezTo>
                  <a:cubicBezTo>
                    <a:pt x="11918" y="26092"/>
                    <a:pt x="12620" y="26770"/>
                    <a:pt x="13801" y="26770"/>
                  </a:cubicBezTo>
                  <a:cubicBezTo>
                    <a:pt x="13888" y="26770"/>
                    <a:pt x="13978" y="26766"/>
                    <a:pt x="14071" y="26758"/>
                  </a:cubicBezTo>
                  <a:cubicBezTo>
                    <a:pt x="15231" y="26663"/>
                    <a:pt x="16139" y="26063"/>
                    <a:pt x="17228" y="26063"/>
                  </a:cubicBezTo>
                  <a:cubicBezTo>
                    <a:pt x="17432" y="26063"/>
                    <a:pt x="17642" y="26084"/>
                    <a:pt x="17862" y="26134"/>
                  </a:cubicBezTo>
                  <a:cubicBezTo>
                    <a:pt x="18671" y="26318"/>
                    <a:pt x="19041" y="26658"/>
                    <a:pt x="19892" y="26673"/>
                  </a:cubicBezTo>
                  <a:cubicBezTo>
                    <a:pt x="20160" y="26673"/>
                    <a:pt x="20439" y="26683"/>
                    <a:pt x="20717" y="26683"/>
                  </a:cubicBezTo>
                  <a:cubicBezTo>
                    <a:pt x="20999" y="26683"/>
                    <a:pt x="21281" y="26673"/>
                    <a:pt x="21553" y="26630"/>
                  </a:cubicBezTo>
                  <a:cubicBezTo>
                    <a:pt x="22020" y="26554"/>
                    <a:pt x="22444" y="26519"/>
                    <a:pt x="22860" y="26519"/>
                  </a:cubicBezTo>
                  <a:cubicBezTo>
                    <a:pt x="23529" y="26519"/>
                    <a:pt x="24176" y="26609"/>
                    <a:pt x="24947" y="26758"/>
                  </a:cubicBezTo>
                  <a:cubicBezTo>
                    <a:pt x="25717" y="26903"/>
                    <a:pt x="26887" y="27303"/>
                    <a:pt x="27913" y="27303"/>
                  </a:cubicBezTo>
                  <a:cubicBezTo>
                    <a:pt x="28494" y="27303"/>
                    <a:pt x="29029" y="27175"/>
                    <a:pt x="29419" y="26800"/>
                  </a:cubicBezTo>
                  <a:cubicBezTo>
                    <a:pt x="30356" y="25878"/>
                    <a:pt x="29462" y="24487"/>
                    <a:pt x="30456" y="23578"/>
                  </a:cubicBezTo>
                  <a:cubicBezTo>
                    <a:pt x="31293" y="22796"/>
                    <a:pt x="33309" y="23024"/>
                    <a:pt x="33437" y="21632"/>
                  </a:cubicBezTo>
                  <a:lnTo>
                    <a:pt x="33437" y="21562"/>
                  </a:lnTo>
                  <a:cubicBezTo>
                    <a:pt x="33466" y="20780"/>
                    <a:pt x="32870" y="19148"/>
                    <a:pt x="32500" y="18495"/>
                  </a:cubicBezTo>
                  <a:cubicBezTo>
                    <a:pt x="31946" y="17458"/>
                    <a:pt x="30640" y="16876"/>
                    <a:pt x="31151" y="15542"/>
                  </a:cubicBezTo>
                  <a:cubicBezTo>
                    <a:pt x="31223" y="15531"/>
                    <a:pt x="31294" y="15526"/>
                    <a:pt x="31363" y="15526"/>
                  </a:cubicBezTo>
                  <a:cubicBezTo>
                    <a:pt x="32106" y="15526"/>
                    <a:pt x="32733" y="16071"/>
                    <a:pt x="33496" y="16071"/>
                  </a:cubicBezTo>
                  <a:cubicBezTo>
                    <a:pt x="33537" y="16071"/>
                    <a:pt x="33579" y="16070"/>
                    <a:pt x="33622" y="16066"/>
                  </a:cubicBezTo>
                  <a:cubicBezTo>
                    <a:pt x="34587" y="15981"/>
                    <a:pt x="34971" y="15016"/>
                    <a:pt x="35113" y="14122"/>
                  </a:cubicBezTo>
                  <a:cubicBezTo>
                    <a:pt x="35496" y="11822"/>
                    <a:pt x="33040" y="12276"/>
                    <a:pt x="31932" y="11453"/>
                  </a:cubicBezTo>
                  <a:cubicBezTo>
                    <a:pt x="31592" y="11182"/>
                    <a:pt x="31535" y="10885"/>
                    <a:pt x="31052" y="10657"/>
                  </a:cubicBezTo>
                  <a:cubicBezTo>
                    <a:pt x="30753" y="10544"/>
                    <a:pt x="30413" y="10557"/>
                    <a:pt x="30072" y="10387"/>
                  </a:cubicBezTo>
                  <a:cubicBezTo>
                    <a:pt x="29292" y="10033"/>
                    <a:pt x="29150" y="9380"/>
                    <a:pt x="28667" y="8726"/>
                  </a:cubicBezTo>
                  <a:cubicBezTo>
                    <a:pt x="28141" y="8002"/>
                    <a:pt x="26579" y="7831"/>
                    <a:pt x="26267" y="7235"/>
                  </a:cubicBezTo>
                  <a:cubicBezTo>
                    <a:pt x="25926" y="6582"/>
                    <a:pt x="27346" y="5446"/>
                    <a:pt x="27247" y="4552"/>
                  </a:cubicBezTo>
                  <a:cubicBezTo>
                    <a:pt x="27190" y="3984"/>
                    <a:pt x="26664" y="3558"/>
                    <a:pt x="26452" y="2976"/>
                  </a:cubicBezTo>
                  <a:cubicBezTo>
                    <a:pt x="26196" y="2280"/>
                    <a:pt x="26225" y="1911"/>
                    <a:pt x="25628" y="1414"/>
                  </a:cubicBezTo>
                  <a:cubicBezTo>
                    <a:pt x="25131" y="974"/>
                    <a:pt x="24578" y="633"/>
                    <a:pt x="23938" y="492"/>
                  </a:cubicBezTo>
                  <a:cubicBezTo>
                    <a:pt x="23808" y="463"/>
                    <a:pt x="23689" y="450"/>
                    <a:pt x="23578" y="450"/>
                  </a:cubicBezTo>
                  <a:cubicBezTo>
                    <a:pt x="23035" y="450"/>
                    <a:pt x="22675" y="740"/>
                    <a:pt x="22051" y="775"/>
                  </a:cubicBezTo>
                  <a:cubicBezTo>
                    <a:pt x="22021" y="777"/>
                    <a:pt x="21993" y="778"/>
                    <a:pt x="21965" y="778"/>
                  </a:cubicBezTo>
                  <a:cubicBezTo>
                    <a:pt x="21191" y="778"/>
                    <a:pt x="20892" y="230"/>
                    <a:pt x="20247" y="51"/>
                  </a:cubicBezTo>
                  <a:cubicBezTo>
                    <a:pt x="20116" y="15"/>
                    <a:pt x="19986" y="1"/>
                    <a:pt x="19858" y="1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8" name="Google Shape;788;p88"/>
            <p:cNvSpPr/>
            <p:nvPr/>
          </p:nvSpPr>
          <p:spPr>
            <a:xfrm>
              <a:off x="5362578" y="4711188"/>
              <a:ext cx="143279" cy="116105"/>
            </a:xfrm>
            <a:custGeom>
              <a:rect b="b" l="l" r="r" t="t"/>
              <a:pathLst>
                <a:path extrusionOk="0" h="6110" w="7540">
                  <a:moveTo>
                    <a:pt x="891" y="0"/>
                  </a:moveTo>
                  <a:cubicBezTo>
                    <a:pt x="788" y="0"/>
                    <a:pt x="677" y="9"/>
                    <a:pt x="554" y="21"/>
                  </a:cubicBezTo>
                  <a:cubicBezTo>
                    <a:pt x="242" y="21"/>
                    <a:pt x="1" y="434"/>
                    <a:pt x="71" y="731"/>
                  </a:cubicBezTo>
                  <a:cubicBezTo>
                    <a:pt x="185" y="1200"/>
                    <a:pt x="824" y="987"/>
                    <a:pt x="1194" y="1143"/>
                  </a:cubicBezTo>
                  <a:cubicBezTo>
                    <a:pt x="1761" y="1399"/>
                    <a:pt x="1718" y="2151"/>
                    <a:pt x="2286" y="2492"/>
                  </a:cubicBezTo>
                  <a:cubicBezTo>
                    <a:pt x="2797" y="2804"/>
                    <a:pt x="3096" y="3344"/>
                    <a:pt x="3692" y="3472"/>
                  </a:cubicBezTo>
                  <a:cubicBezTo>
                    <a:pt x="4501" y="3628"/>
                    <a:pt x="4814" y="3315"/>
                    <a:pt x="5169" y="4210"/>
                  </a:cubicBezTo>
                  <a:cubicBezTo>
                    <a:pt x="5396" y="4763"/>
                    <a:pt x="5722" y="5246"/>
                    <a:pt x="6135" y="5700"/>
                  </a:cubicBezTo>
                  <a:cubicBezTo>
                    <a:pt x="6301" y="5876"/>
                    <a:pt x="6746" y="6109"/>
                    <a:pt x="7088" y="6109"/>
                  </a:cubicBezTo>
                  <a:cubicBezTo>
                    <a:pt x="7329" y="6109"/>
                    <a:pt x="7520" y="5993"/>
                    <a:pt x="7526" y="5658"/>
                  </a:cubicBezTo>
                  <a:cubicBezTo>
                    <a:pt x="7540" y="5233"/>
                    <a:pt x="7000" y="5147"/>
                    <a:pt x="6744" y="4949"/>
                  </a:cubicBezTo>
                  <a:cubicBezTo>
                    <a:pt x="6504" y="4750"/>
                    <a:pt x="6248" y="4394"/>
                    <a:pt x="6078" y="4139"/>
                  </a:cubicBezTo>
                  <a:cubicBezTo>
                    <a:pt x="5807" y="3756"/>
                    <a:pt x="5709" y="3415"/>
                    <a:pt x="5694" y="2946"/>
                  </a:cubicBezTo>
                  <a:cubicBezTo>
                    <a:pt x="5680" y="2492"/>
                    <a:pt x="5637" y="2137"/>
                    <a:pt x="5126" y="2009"/>
                  </a:cubicBezTo>
                  <a:cubicBezTo>
                    <a:pt x="4700" y="1882"/>
                    <a:pt x="4260" y="1939"/>
                    <a:pt x="3834" y="1782"/>
                  </a:cubicBezTo>
                  <a:cubicBezTo>
                    <a:pt x="3309" y="1583"/>
                    <a:pt x="3053" y="1285"/>
                    <a:pt x="2642" y="973"/>
                  </a:cubicBezTo>
                  <a:cubicBezTo>
                    <a:pt x="2415" y="803"/>
                    <a:pt x="2159" y="774"/>
                    <a:pt x="1917" y="618"/>
                  </a:cubicBezTo>
                  <a:cubicBezTo>
                    <a:pt x="1718" y="476"/>
                    <a:pt x="1733" y="390"/>
                    <a:pt x="1548" y="235"/>
                  </a:cubicBezTo>
                  <a:cubicBezTo>
                    <a:pt x="1346" y="53"/>
                    <a:pt x="1144" y="0"/>
                    <a:pt x="891" y="0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9" name="Google Shape;789;p88"/>
            <p:cNvSpPr/>
            <p:nvPr/>
          </p:nvSpPr>
          <p:spPr>
            <a:xfrm>
              <a:off x="5355566" y="5016520"/>
              <a:ext cx="36979" cy="40266"/>
            </a:xfrm>
            <a:custGeom>
              <a:rect b="b" l="l" r="r" t="t"/>
              <a:pathLst>
                <a:path extrusionOk="0" h="2119" w="1946">
                  <a:moveTo>
                    <a:pt x="323" y="0"/>
                  </a:moveTo>
                  <a:cubicBezTo>
                    <a:pt x="240" y="0"/>
                    <a:pt x="156" y="4"/>
                    <a:pt x="71" y="12"/>
                  </a:cubicBezTo>
                  <a:cubicBezTo>
                    <a:pt x="14" y="126"/>
                    <a:pt x="1" y="438"/>
                    <a:pt x="29" y="608"/>
                  </a:cubicBezTo>
                  <a:cubicBezTo>
                    <a:pt x="100" y="949"/>
                    <a:pt x="313" y="921"/>
                    <a:pt x="497" y="1161"/>
                  </a:cubicBezTo>
                  <a:cubicBezTo>
                    <a:pt x="724" y="1445"/>
                    <a:pt x="554" y="2057"/>
                    <a:pt x="1037" y="2113"/>
                  </a:cubicBezTo>
                  <a:cubicBezTo>
                    <a:pt x="1064" y="2117"/>
                    <a:pt x="1091" y="2118"/>
                    <a:pt x="1115" y="2118"/>
                  </a:cubicBezTo>
                  <a:cubicBezTo>
                    <a:pt x="1518" y="2118"/>
                    <a:pt x="1511" y="1698"/>
                    <a:pt x="1591" y="1403"/>
                  </a:cubicBezTo>
                  <a:cubicBezTo>
                    <a:pt x="1733" y="1019"/>
                    <a:pt x="1945" y="792"/>
                    <a:pt x="1591" y="438"/>
                  </a:cubicBezTo>
                  <a:cubicBezTo>
                    <a:pt x="1333" y="155"/>
                    <a:pt x="852" y="0"/>
                    <a:pt x="323" y="0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0" name="Google Shape;790;p88"/>
            <p:cNvSpPr/>
            <p:nvPr/>
          </p:nvSpPr>
          <p:spPr>
            <a:xfrm>
              <a:off x="5106273" y="4393162"/>
              <a:ext cx="569562" cy="464383"/>
            </a:xfrm>
            <a:custGeom>
              <a:rect b="b" l="l" r="r" t="t"/>
              <a:pathLst>
                <a:path extrusionOk="0" h="24438" w="29973">
                  <a:moveTo>
                    <a:pt x="27416" y="0"/>
                  </a:moveTo>
                  <a:cubicBezTo>
                    <a:pt x="27406" y="0"/>
                    <a:pt x="27397" y="1"/>
                    <a:pt x="27388" y="3"/>
                  </a:cubicBezTo>
                  <a:cubicBezTo>
                    <a:pt x="26934" y="132"/>
                    <a:pt x="27630" y="1537"/>
                    <a:pt x="27644" y="1849"/>
                  </a:cubicBezTo>
                  <a:cubicBezTo>
                    <a:pt x="27644" y="2261"/>
                    <a:pt x="27530" y="2275"/>
                    <a:pt x="27148" y="2290"/>
                  </a:cubicBezTo>
                  <a:cubicBezTo>
                    <a:pt x="26820" y="2290"/>
                    <a:pt x="26536" y="2347"/>
                    <a:pt x="26210" y="2460"/>
                  </a:cubicBezTo>
                  <a:cubicBezTo>
                    <a:pt x="25602" y="2669"/>
                    <a:pt x="24841" y="2955"/>
                    <a:pt x="24131" y="2955"/>
                  </a:cubicBezTo>
                  <a:cubicBezTo>
                    <a:pt x="23830" y="2955"/>
                    <a:pt x="23538" y="2904"/>
                    <a:pt x="23271" y="2772"/>
                  </a:cubicBezTo>
                  <a:cubicBezTo>
                    <a:pt x="22797" y="2528"/>
                    <a:pt x="22530" y="2134"/>
                    <a:pt x="21991" y="2134"/>
                  </a:cubicBezTo>
                  <a:cubicBezTo>
                    <a:pt x="21934" y="2134"/>
                    <a:pt x="21873" y="2138"/>
                    <a:pt x="21809" y="2148"/>
                  </a:cubicBezTo>
                  <a:cubicBezTo>
                    <a:pt x="21638" y="2165"/>
                    <a:pt x="21471" y="2223"/>
                    <a:pt x="21304" y="2223"/>
                  </a:cubicBezTo>
                  <a:cubicBezTo>
                    <a:pt x="21194" y="2223"/>
                    <a:pt x="21083" y="2198"/>
                    <a:pt x="20971" y="2119"/>
                  </a:cubicBezTo>
                  <a:cubicBezTo>
                    <a:pt x="20829" y="2006"/>
                    <a:pt x="20758" y="1779"/>
                    <a:pt x="20616" y="1665"/>
                  </a:cubicBezTo>
                  <a:cubicBezTo>
                    <a:pt x="20315" y="1432"/>
                    <a:pt x="19630" y="1252"/>
                    <a:pt x="19073" y="1252"/>
                  </a:cubicBezTo>
                  <a:cubicBezTo>
                    <a:pt x="18814" y="1252"/>
                    <a:pt x="18583" y="1291"/>
                    <a:pt x="18430" y="1381"/>
                  </a:cubicBezTo>
                  <a:cubicBezTo>
                    <a:pt x="18188" y="1523"/>
                    <a:pt x="18160" y="1821"/>
                    <a:pt x="17919" y="1949"/>
                  </a:cubicBezTo>
                  <a:cubicBezTo>
                    <a:pt x="17692" y="2048"/>
                    <a:pt x="17421" y="2063"/>
                    <a:pt x="17194" y="2161"/>
                  </a:cubicBezTo>
                  <a:cubicBezTo>
                    <a:pt x="16778" y="2341"/>
                    <a:pt x="16391" y="2719"/>
                    <a:pt x="15950" y="2719"/>
                  </a:cubicBezTo>
                  <a:cubicBezTo>
                    <a:pt x="15865" y="2719"/>
                    <a:pt x="15778" y="2705"/>
                    <a:pt x="15689" y="2673"/>
                  </a:cubicBezTo>
                  <a:cubicBezTo>
                    <a:pt x="15108" y="2474"/>
                    <a:pt x="14596" y="2006"/>
                    <a:pt x="13972" y="1934"/>
                  </a:cubicBezTo>
                  <a:cubicBezTo>
                    <a:pt x="13868" y="1925"/>
                    <a:pt x="13760" y="1922"/>
                    <a:pt x="13651" y="1922"/>
                  </a:cubicBezTo>
                  <a:cubicBezTo>
                    <a:pt x="13434" y="1922"/>
                    <a:pt x="13209" y="1934"/>
                    <a:pt x="12991" y="1934"/>
                  </a:cubicBezTo>
                  <a:cubicBezTo>
                    <a:pt x="12906" y="1934"/>
                    <a:pt x="12793" y="1949"/>
                    <a:pt x="12694" y="1949"/>
                  </a:cubicBezTo>
                  <a:cubicBezTo>
                    <a:pt x="12467" y="2489"/>
                    <a:pt x="12126" y="2971"/>
                    <a:pt x="12111" y="3596"/>
                  </a:cubicBezTo>
                  <a:cubicBezTo>
                    <a:pt x="12097" y="4505"/>
                    <a:pt x="10975" y="4590"/>
                    <a:pt x="10223" y="4604"/>
                  </a:cubicBezTo>
                  <a:cubicBezTo>
                    <a:pt x="9769" y="4604"/>
                    <a:pt x="9428" y="4490"/>
                    <a:pt x="8988" y="4419"/>
                  </a:cubicBezTo>
                  <a:cubicBezTo>
                    <a:pt x="8936" y="4411"/>
                    <a:pt x="8886" y="4407"/>
                    <a:pt x="8837" y="4407"/>
                  </a:cubicBezTo>
                  <a:cubicBezTo>
                    <a:pt x="8465" y="4407"/>
                    <a:pt x="8151" y="4630"/>
                    <a:pt x="7838" y="4831"/>
                  </a:cubicBezTo>
                  <a:cubicBezTo>
                    <a:pt x="7440" y="5101"/>
                    <a:pt x="7170" y="5470"/>
                    <a:pt x="6716" y="5584"/>
                  </a:cubicBezTo>
                  <a:cubicBezTo>
                    <a:pt x="6361" y="5683"/>
                    <a:pt x="5935" y="5626"/>
                    <a:pt x="5595" y="5726"/>
                  </a:cubicBezTo>
                  <a:cubicBezTo>
                    <a:pt x="5197" y="5839"/>
                    <a:pt x="4942" y="6194"/>
                    <a:pt x="4472" y="6294"/>
                  </a:cubicBezTo>
                  <a:cubicBezTo>
                    <a:pt x="4189" y="6350"/>
                    <a:pt x="3933" y="6436"/>
                    <a:pt x="3664" y="6534"/>
                  </a:cubicBezTo>
                  <a:cubicBezTo>
                    <a:pt x="3933" y="6862"/>
                    <a:pt x="4047" y="7344"/>
                    <a:pt x="3976" y="7770"/>
                  </a:cubicBezTo>
                  <a:cubicBezTo>
                    <a:pt x="3876" y="8437"/>
                    <a:pt x="3308" y="8622"/>
                    <a:pt x="2911" y="9077"/>
                  </a:cubicBezTo>
                  <a:cubicBezTo>
                    <a:pt x="2371" y="9673"/>
                    <a:pt x="2613" y="10610"/>
                    <a:pt x="1860" y="11036"/>
                  </a:cubicBezTo>
                  <a:cubicBezTo>
                    <a:pt x="1604" y="11178"/>
                    <a:pt x="1292" y="11235"/>
                    <a:pt x="1008" y="11362"/>
                  </a:cubicBezTo>
                  <a:cubicBezTo>
                    <a:pt x="639" y="11547"/>
                    <a:pt x="639" y="11661"/>
                    <a:pt x="569" y="12072"/>
                  </a:cubicBezTo>
                  <a:cubicBezTo>
                    <a:pt x="497" y="12469"/>
                    <a:pt x="398" y="12967"/>
                    <a:pt x="1" y="13066"/>
                  </a:cubicBezTo>
                  <a:cubicBezTo>
                    <a:pt x="14" y="13251"/>
                    <a:pt x="1" y="13450"/>
                    <a:pt x="43" y="13634"/>
                  </a:cubicBezTo>
                  <a:cubicBezTo>
                    <a:pt x="199" y="14372"/>
                    <a:pt x="667" y="14968"/>
                    <a:pt x="1008" y="15579"/>
                  </a:cubicBezTo>
                  <a:cubicBezTo>
                    <a:pt x="1250" y="16034"/>
                    <a:pt x="1392" y="16445"/>
                    <a:pt x="1832" y="16729"/>
                  </a:cubicBezTo>
                  <a:cubicBezTo>
                    <a:pt x="2166" y="16929"/>
                    <a:pt x="2637" y="17029"/>
                    <a:pt x="3046" y="17029"/>
                  </a:cubicBezTo>
                  <a:cubicBezTo>
                    <a:pt x="3072" y="17029"/>
                    <a:pt x="3098" y="17028"/>
                    <a:pt x="3124" y="17028"/>
                  </a:cubicBezTo>
                  <a:cubicBezTo>
                    <a:pt x="3383" y="17015"/>
                    <a:pt x="3621" y="16946"/>
                    <a:pt x="3881" y="16946"/>
                  </a:cubicBezTo>
                  <a:cubicBezTo>
                    <a:pt x="3935" y="16946"/>
                    <a:pt x="3990" y="16949"/>
                    <a:pt x="4047" y="16956"/>
                  </a:cubicBezTo>
                  <a:cubicBezTo>
                    <a:pt x="4245" y="16971"/>
                    <a:pt x="4658" y="17084"/>
                    <a:pt x="4572" y="17382"/>
                  </a:cubicBezTo>
                  <a:cubicBezTo>
                    <a:pt x="4516" y="17624"/>
                    <a:pt x="4189" y="17581"/>
                    <a:pt x="4005" y="17609"/>
                  </a:cubicBezTo>
                  <a:cubicBezTo>
                    <a:pt x="3863" y="17609"/>
                    <a:pt x="3479" y="17652"/>
                    <a:pt x="3393" y="17751"/>
                  </a:cubicBezTo>
                  <a:cubicBezTo>
                    <a:pt x="3251" y="17921"/>
                    <a:pt x="3365" y="18362"/>
                    <a:pt x="3422" y="18533"/>
                  </a:cubicBezTo>
                  <a:cubicBezTo>
                    <a:pt x="3635" y="19199"/>
                    <a:pt x="4302" y="19470"/>
                    <a:pt x="4516" y="20094"/>
                  </a:cubicBezTo>
                  <a:cubicBezTo>
                    <a:pt x="4643" y="20435"/>
                    <a:pt x="4586" y="20960"/>
                    <a:pt x="4870" y="21187"/>
                  </a:cubicBezTo>
                  <a:cubicBezTo>
                    <a:pt x="4997" y="21295"/>
                    <a:pt x="5159" y="21332"/>
                    <a:pt x="5329" y="21332"/>
                  </a:cubicBezTo>
                  <a:cubicBezTo>
                    <a:pt x="5560" y="21332"/>
                    <a:pt x="5804" y="21264"/>
                    <a:pt x="5992" y="21215"/>
                  </a:cubicBezTo>
                  <a:cubicBezTo>
                    <a:pt x="6602" y="21045"/>
                    <a:pt x="7185" y="20776"/>
                    <a:pt x="7823" y="20691"/>
                  </a:cubicBezTo>
                  <a:cubicBezTo>
                    <a:pt x="7989" y="20670"/>
                    <a:pt x="8156" y="20663"/>
                    <a:pt x="8323" y="20663"/>
                  </a:cubicBezTo>
                  <a:cubicBezTo>
                    <a:pt x="8648" y="20663"/>
                    <a:pt x="8974" y="20689"/>
                    <a:pt x="9294" y="20689"/>
                  </a:cubicBezTo>
                  <a:cubicBezTo>
                    <a:pt x="9613" y="20689"/>
                    <a:pt x="9925" y="20664"/>
                    <a:pt x="10223" y="20562"/>
                  </a:cubicBezTo>
                  <a:cubicBezTo>
                    <a:pt x="10327" y="20530"/>
                    <a:pt x="10409" y="20516"/>
                    <a:pt x="10478" y="20516"/>
                  </a:cubicBezTo>
                  <a:cubicBezTo>
                    <a:pt x="10737" y="20516"/>
                    <a:pt x="10803" y="20715"/>
                    <a:pt x="11117" y="20861"/>
                  </a:cubicBezTo>
                  <a:cubicBezTo>
                    <a:pt x="11180" y="20886"/>
                    <a:pt x="11240" y="20895"/>
                    <a:pt x="11299" y="20895"/>
                  </a:cubicBezTo>
                  <a:cubicBezTo>
                    <a:pt x="11529" y="20895"/>
                    <a:pt x="11733" y="20744"/>
                    <a:pt x="11929" y="20744"/>
                  </a:cubicBezTo>
                  <a:cubicBezTo>
                    <a:pt x="12000" y="20744"/>
                    <a:pt x="12070" y="20764"/>
                    <a:pt x="12140" y="20818"/>
                  </a:cubicBezTo>
                  <a:cubicBezTo>
                    <a:pt x="12367" y="21003"/>
                    <a:pt x="12452" y="21329"/>
                    <a:pt x="12722" y="21514"/>
                  </a:cubicBezTo>
                  <a:cubicBezTo>
                    <a:pt x="12949" y="21685"/>
                    <a:pt x="13177" y="21783"/>
                    <a:pt x="13474" y="21798"/>
                  </a:cubicBezTo>
                  <a:cubicBezTo>
                    <a:pt x="13483" y="21799"/>
                    <a:pt x="13493" y="21799"/>
                    <a:pt x="13506" y="21799"/>
                  </a:cubicBezTo>
                  <a:cubicBezTo>
                    <a:pt x="13605" y="21799"/>
                    <a:pt x="13825" y="21780"/>
                    <a:pt x="14039" y="21780"/>
                  </a:cubicBezTo>
                  <a:cubicBezTo>
                    <a:pt x="14312" y="21780"/>
                    <a:pt x="14575" y="21811"/>
                    <a:pt x="14568" y="21954"/>
                  </a:cubicBezTo>
                  <a:cubicBezTo>
                    <a:pt x="14568" y="22181"/>
                    <a:pt x="13688" y="22323"/>
                    <a:pt x="13559" y="22550"/>
                  </a:cubicBezTo>
                  <a:cubicBezTo>
                    <a:pt x="13389" y="22862"/>
                    <a:pt x="13673" y="23161"/>
                    <a:pt x="13957" y="23218"/>
                  </a:cubicBezTo>
                  <a:cubicBezTo>
                    <a:pt x="14044" y="23240"/>
                    <a:pt x="14132" y="23249"/>
                    <a:pt x="14220" y="23249"/>
                  </a:cubicBezTo>
                  <a:cubicBezTo>
                    <a:pt x="14533" y="23249"/>
                    <a:pt x="14848" y="23130"/>
                    <a:pt x="15136" y="23019"/>
                  </a:cubicBezTo>
                  <a:cubicBezTo>
                    <a:pt x="15341" y="22941"/>
                    <a:pt x="15512" y="22869"/>
                    <a:pt x="15701" y="22869"/>
                  </a:cubicBezTo>
                  <a:cubicBezTo>
                    <a:pt x="15787" y="22869"/>
                    <a:pt x="15876" y="22884"/>
                    <a:pt x="15973" y="22919"/>
                  </a:cubicBezTo>
                  <a:cubicBezTo>
                    <a:pt x="16285" y="23048"/>
                    <a:pt x="16371" y="23332"/>
                    <a:pt x="16584" y="23572"/>
                  </a:cubicBezTo>
                  <a:cubicBezTo>
                    <a:pt x="16848" y="23855"/>
                    <a:pt x="17636" y="24437"/>
                    <a:pt x="18100" y="24437"/>
                  </a:cubicBezTo>
                  <a:cubicBezTo>
                    <a:pt x="18335" y="24437"/>
                    <a:pt x="18487" y="24287"/>
                    <a:pt x="18444" y="23871"/>
                  </a:cubicBezTo>
                  <a:cubicBezTo>
                    <a:pt x="18373" y="23019"/>
                    <a:pt x="18160" y="22252"/>
                    <a:pt x="17663" y="21571"/>
                  </a:cubicBezTo>
                  <a:cubicBezTo>
                    <a:pt x="17095" y="20804"/>
                    <a:pt x="16143" y="20307"/>
                    <a:pt x="15292" y="19909"/>
                  </a:cubicBezTo>
                  <a:cubicBezTo>
                    <a:pt x="14979" y="19767"/>
                    <a:pt x="14682" y="19612"/>
                    <a:pt x="14468" y="19328"/>
                  </a:cubicBezTo>
                  <a:cubicBezTo>
                    <a:pt x="14298" y="19114"/>
                    <a:pt x="14212" y="18859"/>
                    <a:pt x="14042" y="18675"/>
                  </a:cubicBezTo>
                  <a:cubicBezTo>
                    <a:pt x="13801" y="18391"/>
                    <a:pt x="13517" y="18305"/>
                    <a:pt x="13162" y="18262"/>
                  </a:cubicBezTo>
                  <a:cubicBezTo>
                    <a:pt x="12849" y="18220"/>
                    <a:pt x="11956" y="18220"/>
                    <a:pt x="11728" y="17908"/>
                  </a:cubicBezTo>
                  <a:cubicBezTo>
                    <a:pt x="11401" y="17453"/>
                    <a:pt x="12183" y="17382"/>
                    <a:pt x="12423" y="17354"/>
                  </a:cubicBezTo>
                  <a:cubicBezTo>
                    <a:pt x="13091" y="17268"/>
                    <a:pt x="13375" y="16814"/>
                    <a:pt x="13077" y="16204"/>
                  </a:cubicBezTo>
                  <a:cubicBezTo>
                    <a:pt x="12893" y="15835"/>
                    <a:pt x="12069" y="15551"/>
                    <a:pt x="12609" y="15125"/>
                  </a:cubicBezTo>
                  <a:cubicBezTo>
                    <a:pt x="12807" y="14966"/>
                    <a:pt x="13058" y="14870"/>
                    <a:pt x="13303" y="14870"/>
                  </a:cubicBezTo>
                  <a:cubicBezTo>
                    <a:pt x="13497" y="14870"/>
                    <a:pt x="13687" y="14930"/>
                    <a:pt x="13843" y="15068"/>
                  </a:cubicBezTo>
                  <a:cubicBezTo>
                    <a:pt x="14098" y="15282"/>
                    <a:pt x="14276" y="15999"/>
                    <a:pt x="14687" y="15999"/>
                  </a:cubicBezTo>
                  <a:cubicBezTo>
                    <a:pt x="14713" y="15999"/>
                    <a:pt x="14739" y="15996"/>
                    <a:pt x="14767" y="15990"/>
                  </a:cubicBezTo>
                  <a:cubicBezTo>
                    <a:pt x="14824" y="15650"/>
                    <a:pt x="14824" y="15082"/>
                    <a:pt x="14596" y="14841"/>
                  </a:cubicBezTo>
                  <a:cubicBezTo>
                    <a:pt x="14426" y="14642"/>
                    <a:pt x="14383" y="14372"/>
                    <a:pt x="14269" y="14145"/>
                  </a:cubicBezTo>
                  <a:cubicBezTo>
                    <a:pt x="14085" y="13790"/>
                    <a:pt x="13858" y="13592"/>
                    <a:pt x="13503" y="13421"/>
                  </a:cubicBezTo>
                  <a:cubicBezTo>
                    <a:pt x="13035" y="13194"/>
                    <a:pt x="12906" y="13024"/>
                    <a:pt x="12793" y="12512"/>
                  </a:cubicBezTo>
                  <a:cubicBezTo>
                    <a:pt x="12751" y="12327"/>
                    <a:pt x="12821" y="12087"/>
                    <a:pt x="12751" y="11930"/>
                  </a:cubicBezTo>
                  <a:cubicBezTo>
                    <a:pt x="12609" y="11575"/>
                    <a:pt x="11998" y="11475"/>
                    <a:pt x="11742" y="11263"/>
                  </a:cubicBezTo>
                  <a:cubicBezTo>
                    <a:pt x="11515" y="11049"/>
                    <a:pt x="11316" y="10624"/>
                    <a:pt x="11259" y="10340"/>
                  </a:cubicBezTo>
                  <a:cubicBezTo>
                    <a:pt x="11202" y="10027"/>
                    <a:pt x="11359" y="9743"/>
                    <a:pt x="11373" y="9446"/>
                  </a:cubicBezTo>
                  <a:cubicBezTo>
                    <a:pt x="11401" y="9090"/>
                    <a:pt x="11373" y="8793"/>
                    <a:pt x="11189" y="8509"/>
                  </a:cubicBezTo>
                  <a:cubicBezTo>
                    <a:pt x="10770" y="7863"/>
                    <a:pt x="11528" y="7117"/>
                    <a:pt x="12245" y="7117"/>
                  </a:cubicBezTo>
                  <a:cubicBezTo>
                    <a:pt x="12380" y="7117"/>
                    <a:pt x="12513" y="7144"/>
                    <a:pt x="12637" y="7202"/>
                  </a:cubicBezTo>
                  <a:cubicBezTo>
                    <a:pt x="12637" y="7585"/>
                    <a:pt x="12495" y="7799"/>
                    <a:pt x="12410" y="8153"/>
                  </a:cubicBezTo>
                  <a:cubicBezTo>
                    <a:pt x="12310" y="8679"/>
                    <a:pt x="12779" y="8920"/>
                    <a:pt x="13205" y="9133"/>
                  </a:cubicBezTo>
                  <a:cubicBezTo>
                    <a:pt x="13588" y="9304"/>
                    <a:pt x="13886" y="9488"/>
                    <a:pt x="14298" y="9488"/>
                  </a:cubicBezTo>
                  <a:cubicBezTo>
                    <a:pt x="14767" y="9474"/>
                    <a:pt x="15206" y="9332"/>
                    <a:pt x="15661" y="9247"/>
                  </a:cubicBezTo>
                  <a:cubicBezTo>
                    <a:pt x="16272" y="9133"/>
                    <a:pt x="16896" y="8778"/>
                    <a:pt x="16868" y="8039"/>
                  </a:cubicBezTo>
                  <a:cubicBezTo>
                    <a:pt x="16868" y="7827"/>
                    <a:pt x="16797" y="7458"/>
                    <a:pt x="16711" y="7273"/>
                  </a:cubicBezTo>
                  <a:cubicBezTo>
                    <a:pt x="16641" y="7102"/>
                    <a:pt x="16442" y="7017"/>
                    <a:pt x="16357" y="6847"/>
                  </a:cubicBezTo>
                  <a:cubicBezTo>
                    <a:pt x="16143" y="6421"/>
                    <a:pt x="16300" y="6010"/>
                    <a:pt x="16768" y="5967"/>
                  </a:cubicBezTo>
                  <a:cubicBezTo>
                    <a:pt x="16786" y="5965"/>
                    <a:pt x="16803" y="5964"/>
                    <a:pt x="16820" y="5964"/>
                  </a:cubicBezTo>
                  <a:cubicBezTo>
                    <a:pt x="17244" y="5964"/>
                    <a:pt x="17602" y="6381"/>
                    <a:pt x="17995" y="6381"/>
                  </a:cubicBezTo>
                  <a:cubicBezTo>
                    <a:pt x="18054" y="6381"/>
                    <a:pt x="18114" y="6372"/>
                    <a:pt x="18174" y="6350"/>
                  </a:cubicBezTo>
                  <a:cubicBezTo>
                    <a:pt x="18699" y="6152"/>
                    <a:pt x="18827" y="5328"/>
                    <a:pt x="19409" y="5086"/>
                  </a:cubicBezTo>
                  <a:cubicBezTo>
                    <a:pt x="19533" y="5038"/>
                    <a:pt x="19641" y="5018"/>
                    <a:pt x="19740" y="5018"/>
                  </a:cubicBezTo>
                  <a:cubicBezTo>
                    <a:pt x="20131" y="5018"/>
                    <a:pt x="20376" y="5325"/>
                    <a:pt x="20829" y="5370"/>
                  </a:cubicBezTo>
                  <a:cubicBezTo>
                    <a:pt x="20860" y="5373"/>
                    <a:pt x="20890" y="5375"/>
                    <a:pt x="20919" y="5375"/>
                  </a:cubicBezTo>
                  <a:cubicBezTo>
                    <a:pt x="21447" y="5375"/>
                    <a:pt x="21651" y="4909"/>
                    <a:pt x="22150" y="4789"/>
                  </a:cubicBezTo>
                  <a:cubicBezTo>
                    <a:pt x="22210" y="4774"/>
                    <a:pt x="22275" y="4768"/>
                    <a:pt x="22342" y="4768"/>
                  </a:cubicBezTo>
                  <a:cubicBezTo>
                    <a:pt x="22810" y="4768"/>
                    <a:pt x="23410" y="5079"/>
                    <a:pt x="23782" y="5228"/>
                  </a:cubicBezTo>
                  <a:cubicBezTo>
                    <a:pt x="24123" y="5358"/>
                    <a:pt x="24417" y="5404"/>
                    <a:pt x="24729" y="5404"/>
                  </a:cubicBezTo>
                  <a:cubicBezTo>
                    <a:pt x="24963" y="5404"/>
                    <a:pt x="25206" y="5378"/>
                    <a:pt x="25486" y="5342"/>
                  </a:cubicBezTo>
                  <a:cubicBezTo>
                    <a:pt x="25657" y="5322"/>
                    <a:pt x="25835" y="5302"/>
                    <a:pt x="26009" y="5302"/>
                  </a:cubicBezTo>
                  <a:cubicBezTo>
                    <a:pt x="26082" y="5302"/>
                    <a:pt x="26154" y="5305"/>
                    <a:pt x="26224" y="5313"/>
                  </a:cubicBezTo>
                  <a:cubicBezTo>
                    <a:pt x="26536" y="5328"/>
                    <a:pt x="26707" y="5484"/>
                    <a:pt x="26991" y="5584"/>
                  </a:cubicBezTo>
                  <a:cubicBezTo>
                    <a:pt x="27106" y="5624"/>
                    <a:pt x="27212" y="5642"/>
                    <a:pt x="27310" y="5642"/>
                  </a:cubicBezTo>
                  <a:cubicBezTo>
                    <a:pt x="27419" y="5642"/>
                    <a:pt x="27519" y="5621"/>
                    <a:pt x="27616" y="5584"/>
                  </a:cubicBezTo>
                  <a:cubicBezTo>
                    <a:pt x="28155" y="5357"/>
                    <a:pt x="28467" y="4604"/>
                    <a:pt x="28511" y="4036"/>
                  </a:cubicBezTo>
                  <a:cubicBezTo>
                    <a:pt x="28539" y="3496"/>
                    <a:pt x="28467" y="3056"/>
                    <a:pt x="28880" y="2631"/>
                  </a:cubicBezTo>
                  <a:cubicBezTo>
                    <a:pt x="29121" y="2375"/>
                    <a:pt x="29575" y="2290"/>
                    <a:pt x="29717" y="1963"/>
                  </a:cubicBezTo>
                  <a:cubicBezTo>
                    <a:pt x="29972" y="1395"/>
                    <a:pt x="29461" y="571"/>
                    <a:pt x="28993" y="330"/>
                  </a:cubicBezTo>
                  <a:cubicBezTo>
                    <a:pt x="28751" y="202"/>
                    <a:pt x="28596" y="230"/>
                    <a:pt x="28325" y="217"/>
                  </a:cubicBezTo>
                  <a:lnTo>
                    <a:pt x="28283" y="217"/>
                  </a:lnTo>
                  <a:cubicBezTo>
                    <a:pt x="28141" y="202"/>
                    <a:pt x="27999" y="202"/>
                    <a:pt x="27857" y="174"/>
                  </a:cubicBezTo>
                  <a:cubicBezTo>
                    <a:pt x="27739" y="147"/>
                    <a:pt x="27536" y="0"/>
                    <a:pt x="27416" y="0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1" name="Google Shape;791;p88"/>
            <p:cNvSpPr/>
            <p:nvPr/>
          </p:nvSpPr>
          <p:spPr>
            <a:xfrm>
              <a:off x="5229561" y="2408123"/>
              <a:ext cx="280895" cy="224724"/>
            </a:xfrm>
            <a:custGeom>
              <a:rect b="b" l="l" r="r" t="t"/>
              <a:pathLst>
                <a:path extrusionOk="0" h="11826" w="14782">
                  <a:moveTo>
                    <a:pt x="9029" y="0"/>
                  </a:moveTo>
                  <a:cubicBezTo>
                    <a:pt x="8259" y="0"/>
                    <a:pt x="7591" y="202"/>
                    <a:pt x="6844" y="506"/>
                  </a:cubicBezTo>
                  <a:cubicBezTo>
                    <a:pt x="5964" y="847"/>
                    <a:pt x="5254" y="1102"/>
                    <a:pt x="4288" y="1102"/>
                  </a:cubicBezTo>
                  <a:cubicBezTo>
                    <a:pt x="3622" y="1102"/>
                    <a:pt x="3281" y="1244"/>
                    <a:pt x="2727" y="1600"/>
                  </a:cubicBezTo>
                  <a:cubicBezTo>
                    <a:pt x="1577" y="2338"/>
                    <a:pt x="143" y="2338"/>
                    <a:pt x="57" y="3999"/>
                  </a:cubicBezTo>
                  <a:cubicBezTo>
                    <a:pt x="1" y="5248"/>
                    <a:pt x="398" y="6597"/>
                    <a:pt x="881" y="7690"/>
                  </a:cubicBezTo>
                  <a:cubicBezTo>
                    <a:pt x="1136" y="8258"/>
                    <a:pt x="1704" y="8869"/>
                    <a:pt x="2344" y="8869"/>
                  </a:cubicBezTo>
                  <a:cubicBezTo>
                    <a:pt x="2685" y="8869"/>
                    <a:pt x="3114" y="8599"/>
                    <a:pt x="3398" y="8599"/>
                  </a:cubicBezTo>
                  <a:cubicBezTo>
                    <a:pt x="3575" y="8599"/>
                    <a:pt x="3696" y="8703"/>
                    <a:pt x="3707" y="9040"/>
                  </a:cubicBezTo>
                  <a:cubicBezTo>
                    <a:pt x="3707" y="9693"/>
                    <a:pt x="3139" y="10161"/>
                    <a:pt x="3139" y="10828"/>
                  </a:cubicBezTo>
                  <a:cubicBezTo>
                    <a:pt x="3139" y="11027"/>
                    <a:pt x="3167" y="11211"/>
                    <a:pt x="3253" y="11396"/>
                  </a:cubicBezTo>
                  <a:cubicBezTo>
                    <a:pt x="3593" y="10743"/>
                    <a:pt x="4758" y="10303"/>
                    <a:pt x="5326" y="9977"/>
                  </a:cubicBezTo>
                  <a:cubicBezTo>
                    <a:pt x="5671" y="9788"/>
                    <a:pt x="6028" y="9697"/>
                    <a:pt x="6384" y="9697"/>
                  </a:cubicBezTo>
                  <a:cubicBezTo>
                    <a:pt x="6831" y="9697"/>
                    <a:pt x="7277" y="9841"/>
                    <a:pt x="7696" y="10119"/>
                  </a:cubicBezTo>
                  <a:cubicBezTo>
                    <a:pt x="8122" y="10388"/>
                    <a:pt x="8336" y="10643"/>
                    <a:pt x="8847" y="10772"/>
                  </a:cubicBezTo>
                  <a:cubicBezTo>
                    <a:pt x="9428" y="10927"/>
                    <a:pt x="9741" y="11098"/>
                    <a:pt x="10195" y="11482"/>
                  </a:cubicBezTo>
                  <a:cubicBezTo>
                    <a:pt x="10498" y="11739"/>
                    <a:pt x="10755" y="11826"/>
                    <a:pt x="11013" y="11826"/>
                  </a:cubicBezTo>
                  <a:cubicBezTo>
                    <a:pt x="11396" y="11826"/>
                    <a:pt x="11782" y="11634"/>
                    <a:pt x="12325" y="11524"/>
                  </a:cubicBezTo>
                  <a:cubicBezTo>
                    <a:pt x="12616" y="11461"/>
                    <a:pt x="12937" y="11420"/>
                    <a:pt x="13259" y="11420"/>
                  </a:cubicBezTo>
                  <a:cubicBezTo>
                    <a:pt x="13520" y="11420"/>
                    <a:pt x="13781" y="11447"/>
                    <a:pt x="14028" y="11510"/>
                  </a:cubicBezTo>
                  <a:cubicBezTo>
                    <a:pt x="14043" y="11353"/>
                    <a:pt x="14057" y="11183"/>
                    <a:pt x="14057" y="11027"/>
                  </a:cubicBezTo>
                  <a:cubicBezTo>
                    <a:pt x="14072" y="10232"/>
                    <a:pt x="14782" y="9933"/>
                    <a:pt x="14710" y="9068"/>
                  </a:cubicBezTo>
                  <a:cubicBezTo>
                    <a:pt x="14668" y="8273"/>
                    <a:pt x="14157" y="7861"/>
                    <a:pt x="13504" y="7491"/>
                  </a:cubicBezTo>
                  <a:cubicBezTo>
                    <a:pt x="13177" y="7321"/>
                    <a:pt x="12807" y="7207"/>
                    <a:pt x="12680" y="6867"/>
                  </a:cubicBezTo>
                  <a:cubicBezTo>
                    <a:pt x="12580" y="6611"/>
                    <a:pt x="12709" y="6270"/>
                    <a:pt x="12637" y="6001"/>
                  </a:cubicBezTo>
                  <a:cubicBezTo>
                    <a:pt x="12381" y="5263"/>
                    <a:pt x="11132" y="4439"/>
                    <a:pt x="11473" y="3587"/>
                  </a:cubicBezTo>
                  <a:cubicBezTo>
                    <a:pt x="11715" y="2920"/>
                    <a:pt x="12538" y="2806"/>
                    <a:pt x="13120" y="2650"/>
                  </a:cubicBezTo>
                  <a:cubicBezTo>
                    <a:pt x="13816" y="2465"/>
                    <a:pt x="14227" y="1897"/>
                    <a:pt x="14341" y="1159"/>
                  </a:cubicBezTo>
                  <a:cubicBezTo>
                    <a:pt x="14447" y="449"/>
                    <a:pt x="14292" y="301"/>
                    <a:pt x="13910" y="301"/>
                  </a:cubicBezTo>
                  <a:cubicBezTo>
                    <a:pt x="13781" y="301"/>
                    <a:pt x="13626" y="318"/>
                    <a:pt x="13447" y="335"/>
                  </a:cubicBezTo>
                  <a:cubicBezTo>
                    <a:pt x="13183" y="359"/>
                    <a:pt x="12904" y="368"/>
                    <a:pt x="12622" y="368"/>
                  </a:cubicBezTo>
                  <a:cubicBezTo>
                    <a:pt x="12237" y="368"/>
                    <a:pt x="11848" y="352"/>
                    <a:pt x="11488" y="335"/>
                  </a:cubicBezTo>
                  <a:cubicBezTo>
                    <a:pt x="10721" y="293"/>
                    <a:pt x="10068" y="38"/>
                    <a:pt x="9315" y="9"/>
                  </a:cubicBezTo>
                  <a:cubicBezTo>
                    <a:pt x="9218" y="3"/>
                    <a:pt x="9122" y="0"/>
                    <a:pt x="9029" y="0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2" name="Google Shape;792;p88"/>
            <p:cNvSpPr/>
            <p:nvPr/>
          </p:nvSpPr>
          <p:spPr>
            <a:xfrm>
              <a:off x="5281115" y="4114775"/>
              <a:ext cx="546341" cy="334558"/>
            </a:xfrm>
            <a:custGeom>
              <a:rect b="b" l="l" r="r" t="t"/>
              <a:pathLst>
                <a:path extrusionOk="0" h="17606" w="28751">
                  <a:moveTo>
                    <a:pt x="21015" y="0"/>
                  </a:moveTo>
                  <a:cubicBezTo>
                    <a:pt x="20149" y="0"/>
                    <a:pt x="19374" y="251"/>
                    <a:pt x="18600" y="583"/>
                  </a:cubicBezTo>
                  <a:cubicBezTo>
                    <a:pt x="17875" y="896"/>
                    <a:pt x="16868" y="924"/>
                    <a:pt x="16342" y="1520"/>
                  </a:cubicBezTo>
                  <a:cubicBezTo>
                    <a:pt x="15745" y="2187"/>
                    <a:pt x="15660" y="2884"/>
                    <a:pt x="14823" y="3295"/>
                  </a:cubicBezTo>
                  <a:cubicBezTo>
                    <a:pt x="14019" y="3723"/>
                    <a:pt x="13165" y="3735"/>
                    <a:pt x="12284" y="3735"/>
                  </a:cubicBezTo>
                  <a:cubicBezTo>
                    <a:pt x="12231" y="3735"/>
                    <a:pt x="12178" y="3735"/>
                    <a:pt x="12125" y="3735"/>
                  </a:cubicBezTo>
                  <a:cubicBezTo>
                    <a:pt x="12011" y="3735"/>
                    <a:pt x="11896" y="3735"/>
                    <a:pt x="11783" y="3735"/>
                  </a:cubicBezTo>
                  <a:cubicBezTo>
                    <a:pt x="10130" y="3735"/>
                    <a:pt x="8620" y="3724"/>
                    <a:pt x="6999" y="3351"/>
                  </a:cubicBezTo>
                  <a:cubicBezTo>
                    <a:pt x="6190" y="3181"/>
                    <a:pt x="5437" y="3025"/>
                    <a:pt x="4614" y="3025"/>
                  </a:cubicBezTo>
                  <a:cubicBezTo>
                    <a:pt x="4364" y="3025"/>
                    <a:pt x="3957" y="3079"/>
                    <a:pt x="3576" y="3079"/>
                  </a:cubicBezTo>
                  <a:cubicBezTo>
                    <a:pt x="3222" y="3079"/>
                    <a:pt x="2890" y="3033"/>
                    <a:pt x="2726" y="2855"/>
                  </a:cubicBezTo>
                  <a:cubicBezTo>
                    <a:pt x="2314" y="2414"/>
                    <a:pt x="2755" y="1676"/>
                    <a:pt x="2329" y="1237"/>
                  </a:cubicBezTo>
                  <a:cubicBezTo>
                    <a:pt x="2115" y="1009"/>
                    <a:pt x="1704" y="853"/>
                    <a:pt x="1278" y="796"/>
                  </a:cubicBezTo>
                  <a:lnTo>
                    <a:pt x="1263" y="796"/>
                  </a:lnTo>
                  <a:cubicBezTo>
                    <a:pt x="1136" y="1265"/>
                    <a:pt x="951" y="1719"/>
                    <a:pt x="780" y="2187"/>
                  </a:cubicBezTo>
                  <a:cubicBezTo>
                    <a:pt x="496" y="2926"/>
                    <a:pt x="0" y="3635"/>
                    <a:pt x="369" y="4389"/>
                  </a:cubicBezTo>
                  <a:cubicBezTo>
                    <a:pt x="824" y="5339"/>
                    <a:pt x="1859" y="5680"/>
                    <a:pt x="2442" y="6433"/>
                  </a:cubicBezTo>
                  <a:cubicBezTo>
                    <a:pt x="2868" y="7001"/>
                    <a:pt x="2641" y="8307"/>
                    <a:pt x="2272" y="8917"/>
                  </a:cubicBezTo>
                  <a:cubicBezTo>
                    <a:pt x="1903" y="9528"/>
                    <a:pt x="1292" y="9755"/>
                    <a:pt x="1036" y="10451"/>
                  </a:cubicBezTo>
                  <a:cubicBezTo>
                    <a:pt x="795" y="11075"/>
                    <a:pt x="837" y="11772"/>
                    <a:pt x="738" y="12425"/>
                  </a:cubicBezTo>
                  <a:cubicBezTo>
                    <a:pt x="951" y="12580"/>
                    <a:pt x="1121" y="12779"/>
                    <a:pt x="1278" y="13006"/>
                  </a:cubicBezTo>
                  <a:cubicBezTo>
                    <a:pt x="1519" y="13362"/>
                    <a:pt x="1533" y="13404"/>
                    <a:pt x="1931" y="13532"/>
                  </a:cubicBezTo>
                  <a:cubicBezTo>
                    <a:pt x="2272" y="13631"/>
                    <a:pt x="2584" y="13858"/>
                    <a:pt x="2868" y="14043"/>
                  </a:cubicBezTo>
                  <a:cubicBezTo>
                    <a:pt x="3421" y="14426"/>
                    <a:pt x="3734" y="15066"/>
                    <a:pt x="3705" y="15747"/>
                  </a:cubicBezTo>
                  <a:cubicBezTo>
                    <a:pt x="3692" y="16059"/>
                    <a:pt x="3592" y="16343"/>
                    <a:pt x="3493" y="16599"/>
                  </a:cubicBezTo>
                  <a:cubicBezTo>
                    <a:pt x="3592" y="16599"/>
                    <a:pt x="3705" y="16584"/>
                    <a:pt x="3790" y="16584"/>
                  </a:cubicBezTo>
                  <a:cubicBezTo>
                    <a:pt x="4008" y="16584"/>
                    <a:pt x="4233" y="16572"/>
                    <a:pt x="4450" y="16572"/>
                  </a:cubicBezTo>
                  <a:cubicBezTo>
                    <a:pt x="4559" y="16572"/>
                    <a:pt x="4667" y="16575"/>
                    <a:pt x="4771" y="16584"/>
                  </a:cubicBezTo>
                  <a:cubicBezTo>
                    <a:pt x="5395" y="16656"/>
                    <a:pt x="5907" y="17124"/>
                    <a:pt x="6488" y="17323"/>
                  </a:cubicBezTo>
                  <a:cubicBezTo>
                    <a:pt x="6577" y="17355"/>
                    <a:pt x="6664" y="17369"/>
                    <a:pt x="6749" y="17369"/>
                  </a:cubicBezTo>
                  <a:cubicBezTo>
                    <a:pt x="7190" y="17369"/>
                    <a:pt x="7577" y="16991"/>
                    <a:pt x="7993" y="16811"/>
                  </a:cubicBezTo>
                  <a:cubicBezTo>
                    <a:pt x="8220" y="16713"/>
                    <a:pt x="8491" y="16698"/>
                    <a:pt x="8718" y="16599"/>
                  </a:cubicBezTo>
                  <a:cubicBezTo>
                    <a:pt x="8959" y="16471"/>
                    <a:pt x="8987" y="16173"/>
                    <a:pt x="9229" y="16031"/>
                  </a:cubicBezTo>
                  <a:cubicBezTo>
                    <a:pt x="9382" y="15941"/>
                    <a:pt x="9613" y="15902"/>
                    <a:pt x="9872" y="15902"/>
                  </a:cubicBezTo>
                  <a:cubicBezTo>
                    <a:pt x="10429" y="15902"/>
                    <a:pt x="11114" y="16082"/>
                    <a:pt x="11415" y="16315"/>
                  </a:cubicBezTo>
                  <a:cubicBezTo>
                    <a:pt x="11557" y="16429"/>
                    <a:pt x="11628" y="16656"/>
                    <a:pt x="11770" y="16769"/>
                  </a:cubicBezTo>
                  <a:cubicBezTo>
                    <a:pt x="11882" y="16848"/>
                    <a:pt x="11993" y="16873"/>
                    <a:pt x="12103" y="16873"/>
                  </a:cubicBezTo>
                  <a:cubicBezTo>
                    <a:pt x="12270" y="16873"/>
                    <a:pt x="12437" y="16815"/>
                    <a:pt x="12608" y="16798"/>
                  </a:cubicBezTo>
                  <a:cubicBezTo>
                    <a:pt x="12672" y="16788"/>
                    <a:pt x="12733" y="16784"/>
                    <a:pt x="12790" y="16784"/>
                  </a:cubicBezTo>
                  <a:cubicBezTo>
                    <a:pt x="13329" y="16784"/>
                    <a:pt x="13596" y="17178"/>
                    <a:pt x="14070" y="17422"/>
                  </a:cubicBezTo>
                  <a:cubicBezTo>
                    <a:pt x="14337" y="17554"/>
                    <a:pt x="14629" y="17605"/>
                    <a:pt x="14930" y="17605"/>
                  </a:cubicBezTo>
                  <a:cubicBezTo>
                    <a:pt x="15640" y="17605"/>
                    <a:pt x="16401" y="17319"/>
                    <a:pt x="17009" y="17110"/>
                  </a:cubicBezTo>
                  <a:cubicBezTo>
                    <a:pt x="17335" y="16997"/>
                    <a:pt x="17619" y="16940"/>
                    <a:pt x="17947" y="16940"/>
                  </a:cubicBezTo>
                  <a:cubicBezTo>
                    <a:pt x="18329" y="16925"/>
                    <a:pt x="18443" y="16911"/>
                    <a:pt x="18443" y="16499"/>
                  </a:cubicBezTo>
                  <a:cubicBezTo>
                    <a:pt x="18429" y="16187"/>
                    <a:pt x="17733" y="14782"/>
                    <a:pt x="18187" y="14653"/>
                  </a:cubicBezTo>
                  <a:cubicBezTo>
                    <a:pt x="18196" y="14651"/>
                    <a:pt x="18205" y="14650"/>
                    <a:pt x="18215" y="14650"/>
                  </a:cubicBezTo>
                  <a:cubicBezTo>
                    <a:pt x="18335" y="14650"/>
                    <a:pt x="18538" y="14797"/>
                    <a:pt x="18656" y="14824"/>
                  </a:cubicBezTo>
                  <a:cubicBezTo>
                    <a:pt x="18798" y="14852"/>
                    <a:pt x="18940" y="14852"/>
                    <a:pt x="19082" y="14867"/>
                  </a:cubicBezTo>
                  <a:cubicBezTo>
                    <a:pt x="19153" y="14668"/>
                    <a:pt x="19238" y="14483"/>
                    <a:pt x="19352" y="14313"/>
                  </a:cubicBezTo>
                  <a:cubicBezTo>
                    <a:pt x="19465" y="14157"/>
                    <a:pt x="19679" y="14114"/>
                    <a:pt x="19792" y="13930"/>
                  </a:cubicBezTo>
                  <a:cubicBezTo>
                    <a:pt x="19878" y="13788"/>
                    <a:pt x="19878" y="13589"/>
                    <a:pt x="19963" y="13419"/>
                  </a:cubicBezTo>
                  <a:cubicBezTo>
                    <a:pt x="20247" y="12993"/>
                    <a:pt x="20516" y="13006"/>
                    <a:pt x="20957" y="12936"/>
                  </a:cubicBezTo>
                  <a:cubicBezTo>
                    <a:pt x="21197" y="12879"/>
                    <a:pt x="21481" y="12851"/>
                    <a:pt x="21695" y="12694"/>
                  </a:cubicBezTo>
                  <a:cubicBezTo>
                    <a:pt x="21879" y="12538"/>
                    <a:pt x="21922" y="12240"/>
                    <a:pt x="22106" y="12098"/>
                  </a:cubicBezTo>
                  <a:cubicBezTo>
                    <a:pt x="22227" y="12004"/>
                    <a:pt x="22369" y="11971"/>
                    <a:pt x="22521" y="11971"/>
                  </a:cubicBezTo>
                  <a:cubicBezTo>
                    <a:pt x="22832" y="11971"/>
                    <a:pt x="23183" y="12112"/>
                    <a:pt x="23469" y="12169"/>
                  </a:cubicBezTo>
                  <a:cubicBezTo>
                    <a:pt x="23869" y="12243"/>
                    <a:pt x="24864" y="12573"/>
                    <a:pt x="25640" y="12573"/>
                  </a:cubicBezTo>
                  <a:cubicBezTo>
                    <a:pt x="26049" y="12573"/>
                    <a:pt x="26397" y="12481"/>
                    <a:pt x="26564" y="12211"/>
                  </a:cubicBezTo>
                  <a:cubicBezTo>
                    <a:pt x="26593" y="12198"/>
                    <a:pt x="26593" y="12198"/>
                    <a:pt x="26593" y="12183"/>
                  </a:cubicBezTo>
                  <a:cubicBezTo>
                    <a:pt x="26990" y="11473"/>
                    <a:pt x="25642" y="10579"/>
                    <a:pt x="25201" y="10337"/>
                  </a:cubicBezTo>
                  <a:cubicBezTo>
                    <a:pt x="24648" y="10039"/>
                    <a:pt x="23796" y="9386"/>
                    <a:pt x="24052" y="8620"/>
                  </a:cubicBezTo>
                  <a:cubicBezTo>
                    <a:pt x="24194" y="8194"/>
                    <a:pt x="24762" y="7938"/>
                    <a:pt x="25059" y="7611"/>
                  </a:cubicBezTo>
                  <a:cubicBezTo>
                    <a:pt x="25684" y="6944"/>
                    <a:pt x="25911" y="6390"/>
                    <a:pt x="25911" y="5496"/>
                  </a:cubicBezTo>
                  <a:cubicBezTo>
                    <a:pt x="25926" y="5042"/>
                    <a:pt x="25883" y="4317"/>
                    <a:pt x="26337" y="4048"/>
                  </a:cubicBezTo>
                  <a:cubicBezTo>
                    <a:pt x="26706" y="3834"/>
                    <a:pt x="27374" y="4019"/>
                    <a:pt x="27800" y="3821"/>
                  </a:cubicBezTo>
                  <a:cubicBezTo>
                    <a:pt x="28751" y="3395"/>
                    <a:pt x="28595" y="1833"/>
                    <a:pt x="27700" y="1392"/>
                  </a:cubicBezTo>
                  <a:cubicBezTo>
                    <a:pt x="27643" y="1364"/>
                    <a:pt x="27573" y="1335"/>
                    <a:pt x="27488" y="1322"/>
                  </a:cubicBezTo>
                  <a:cubicBezTo>
                    <a:pt x="27090" y="1222"/>
                    <a:pt x="26607" y="1250"/>
                    <a:pt x="26238" y="1165"/>
                  </a:cubicBezTo>
                  <a:cubicBezTo>
                    <a:pt x="25656" y="1038"/>
                    <a:pt x="25059" y="995"/>
                    <a:pt x="24463" y="909"/>
                  </a:cubicBezTo>
                  <a:cubicBezTo>
                    <a:pt x="23285" y="697"/>
                    <a:pt x="22291" y="15"/>
                    <a:pt x="21084" y="1"/>
                  </a:cubicBezTo>
                  <a:cubicBezTo>
                    <a:pt x="21061" y="0"/>
                    <a:pt x="21038" y="0"/>
                    <a:pt x="21015" y="0"/>
                  </a:cubicBezTo>
                  <a:close/>
                </a:path>
              </a:pathLst>
            </a:custGeom>
            <a:solidFill>
              <a:srgbClr val="D6D6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3" name="Google Shape;793;p88"/>
            <p:cNvSpPr/>
            <p:nvPr/>
          </p:nvSpPr>
          <p:spPr>
            <a:xfrm>
              <a:off x="5122995" y="4343565"/>
              <a:ext cx="229075" cy="173778"/>
            </a:xfrm>
            <a:custGeom>
              <a:rect b="b" l="l" r="r" t="t"/>
              <a:pathLst>
                <a:path extrusionOk="0" h="9145" w="12055">
                  <a:moveTo>
                    <a:pt x="7723" y="1"/>
                  </a:moveTo>
                  <a:cubicBezTo>
                    <a:pt x="7209" y="1"/>
                    <a:pt x="6715" y="12"/>
                    <a:pt x="6233" y="214"/>
                  </a:cubicBezTo>
                  <a:cubicBezTo>
                    <a:pt x="5927" y="348"/>
                    <a:pt x="5784" y="543"/>
                    <a:pt x="5462" y="543"/>
                  </a:cubicBezTo>
                  <a:cubicBezTo>
                    <a:pt x="5441" y="543"/>
                    <a:pt x="5419" y="542"/>
                    <a:pt x="5396" y="540"/>
                  </a:cubicBezTo>
                  <a:cubicBezTo>
                    <a:pt x="5268" y="540"/>
                    <a:pt x="5141" y="498"/>
                    <a:pt x="5027" y="427"/>
                  </a:cubicBezTo>
                  <a:cubicBezTo>
                    <a:pt x="4800" y="938"/>
                    <a:pt x="4558" y="1492"/>
                    <a:pt x="4062" y="1591"/>
                  </a:cubicBezTo>
                  <a:cubicBezTo>
                    <a:pt x="3971" y="1610"/>
                    <a:pt x="3878" y="1617"/>
                    <a:pt x="3785" y="1617"/>
                  </a:cubicBezTo>
                  <a:cubicBezTo>
                    <a:pt x="3412" y="1617"/>
                    <a:pt x="3022" y="1499"/>
                    <a:pt x="2657" y="1499"/>
                  </a:cubicBezTo>
                  <a:cubicBezTo>
                    <a:pt x="2351" y="1499"/>
                    <a:pt x="2063" y="1582"/>
                    <a:pt x="1818" y="1890"/>
                  </a:cubicBezTo>
                  <a:cubicBezTo>
                    <a:pt x="1548" y="2216"/>
                    <a:pt x="1563" y="2727"/>
                    <a:pt x="1321" y="3068"/>
                  </a:cubicBezTo>
                  <a:cubicBezTo>
                    <a:pt x="1150" y="3295"/>
                    <a:pt x="923" y="3395"/>
                    <a:pt x="682" y="3437"/>
                  </a:cubicBezTo>
                  <a:cubicBezTo>
                    <a:pt x="668" y="3550"/>
                    <a:pt x="654" y="3679"/>
                    <a:pt x="626" y="3806"/>
                  </a:cubicBezTo>
                  <a:cubicBezTo>
                    <a:pt x="412" y="4871"/>
                    <a:pt x="1" y="5894"/>
                    <a:pt x="597" y="6973"/>
                  </a:cubicBezTo>
                  <a:cubicBezTo>
                    <a:pt x="824" y="7399"/>
                    <a:pt x="866" y="7980"/>
                    <a:pt x="1094" y="8393"/>
                  </a:cubicBezTo>
                  <a:cubicBezTo>
                    <a:pt x="1364" y="8889"/>
                    <a:pt x="1903" y="8690"/>
                    <a:pt x="2371" y="8875"/>
                  </a:cubicBezTo>
                  <a:cubicBezTo>
                    <a:pt x="2528" y="8932"/>
                    <a:pt x="2670" y="9017"/>
                    <a:pt x="2784" y="9144"/>
                  </a:cubicBezTo>
                  <a:cubicBezTo>
                    <a:pt x="3053" y="9046"/>
                    <a:pt x="3309" y="8960"/>
                    <a:pt x="3592" y="8904"/>
                  </a:cubicBezTo>
                  <a:cubicBezTo>
                    <a:pt x="4062" y="8804"/>
                    <a:pt x="4317" y="8449"/>
                    <a:pt x="4715" y="8336"/>
                  </a:cubicBezTo>
                  <a:cubicBezTo>
                    <a:pt x="5055" y="8236"/>
                    <a:pt x="5481" y="8293"/>
                    <a:pt x="5836" y="8194"/>
                  </a:cubicBezTo>
                  <a:cubicBezTo>
                    <a:pt x="6290" y="8080"/>
                    <a:pt x="6560" y="7711"/>
                    <a:pt x="6958" y="7441"/>
                  </a:cubicBezTo>
                  <a:cubicBezTo>
                    <a:pt x="7271" y="7240"/>
                    <a:pt x="7585" y="7017"/>
                    <a:pt x="7957" y="7017"/>
                  </a:cubicBezTo>
                  <a:cubicBezTo>
                    <a:pt x="8006" y="7017"/>
                    <a:pt x="8056" y="7021"/>
                    <a:pt x="8108" y="7029"/>
                  </a:cubicBezTo>
                  <a:cubicBezTo>
                    <a:pt x="8548" y="7100"/>
                    <a:pt x="8889" y="7214"/>
                    <a:pt x="9343" y="7214"/>
                  </a:cubicBezTo>
                  <a:cubicBezTo>
                    <a:pt x="10095" y="7200"/>
                    <a:pt x="11217" y="7115"/>
                    <a:pt x="11231" y="6206"/>
                  </a:cubicBezTo>
                  <a:cubicBezTo>
                    <a:pt x="11246" y="5581"/>
                    <a:pt x="11587" y="5099"/>
                    <a:pt x="11814" y="4559"/>
                  </a:cubicBezTo>
                  <a:cubicBezTo>
                    <a:pt x="11913" y="4303"/>
                    <a:pt x="12013" y="4019"/>
                    <a:pt x="12026" y="3707"/>
                  </a:cubicBezTo>
                  <a:cubicBezTo>
                    <a:pt x="12055" y="3026"/>
                    <a:pt x="11742" y="2386"/>
                    <a:pt x="11189" y="2003"/>
                  </a:cubicBezTo>
                  <a:cubicBezTo>
                    <a:pt x="10905" y="1818"/>
                    <a:pt x="10593" y="1591"/>
                    <a:pt x="10252" y="1492"/>
                  </a:cubicBezTo>
                  <a:cubicBezTo>
                    <a:pt x="9854" y="1364"/>
                    <a:pt x="9840" y="1322"/>
                    <a:pt x="9599" y="966"/>
                  </a:cubicBezTo>
                  <a:cubicBezTo>
                    <a:pt x="9442" y="739"/>
                    <a:pt x="9272" y="540"/>
                    <a:pt x="9059" y="385"/>
                  </a:cubicBezTo>
                  <a:cubicBezTo>
                    <a:pt x="8747" y="143"/>
                    <a:pt x="8363" y="1"/>
                    <a:pt x="7909" y="1"/>
                  </a:cubicBezTo>
                  <a:cubicBezTo>
                    <a:pt x="7846" y="1"/>
                    <a:pt x="7784" y="1"/>
                    <a:pt x="7723" y="1"/>
                  </a:cubicBezTo>
                  <a:close/>
                </a:path>
              </a:pathLst>
            </a:custGeom>
            <a:solidFill>
              <a:srgbClr val="9CC92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4" name="Google Shape;794;p88"/>
            <p:cNvSpPr/>
            <p:nvPr/>
          </p:nvSpPr>
          <p:spPr>
            <a:xfrm>
              <a:off x="5191784" y="4800043"/>
              <a:ext cx="221607" cy="206329"/>
            </a:xfrm>
            <a:custGeom>
              <a:rect b="b" l="l" r="r" t="t"/>
              <a:pathLst>
                <a:path extrusionOk="0" h="10858" w="11662">
                  <a:moveTo>
                    <a:pt x="4140" y="1"/>
                  </a:moveTo>
                  <a:cubicBezTo>
                    <a:pt x="3973" y="1"/>
                    <a:pt x="3808" y="19"/>
                    <a:pt x="3650" y="59"/>
                  </a:cubicBezTo>
                  <a:cubicBezTo>
                    <a:pt x="3423" y="116"/>
                    <a:pt x="3210" y="244"/>
                    <a:pt x="3011" y="371"/>
                  </a:cubicBezTo>
                  <a:cubicBezTo>
                    <a:pt x="2755" y="513"/>
                    <a:pt x="2543" y="557"/>
                    <a:pt x="2244" y="613"/>
                  </a:cubicBezTo>
                  <a:cubicBezTo>
                    <a:pt x="1549" y="741"/>
                    <a:pt x="1449" y="869"/>
                    <a:pt x="1237" y="1522"/>
                  </a:cubicBezTo>
                  <a:cubicBezTo>
                    <a:pt x="1165" y="1778"/>
                    <a:pt x="1023" y="2005"/>
                    <a:pt x="796" y="2132"/>
                  </a:cubicBezTo>
                  <a:cubicBezTo>
                    <a:pt x="612" y="2260"/>
                    <a:pt x="186" y="2189"/>
                    <a:pt x="86" y="2302"/>
                  </a:cubicBezTo>
                  <a:lnTo>
                    <a:pt x="143" y="2359"/>
                  </a:lnTo>
                  <a:cubicBezTo>
                    <a:pt x="114" y="2359"/>
                    <a:pt x="101" y="2345"/>
                    <a:pt x="72" y="2317"/>
                  </a:cubicBezTo>
                  <a:cubicBezTo>
                    <a:pt x="72" y="2317"/>
                    <a:pt x="72" y="2302"/>
                    <a:pt x="86" y="2302"/>
                  </a:cubicBezTo>
                  <a:cubicBezTo>
                    <a:pt x="58" y="2289"/>
                    <a:pt x="29" y="2260"/>
                    <a:pt x="1" y="2232"/>
                  </a:cubicBezTo>
                  <a:lnTo>
                    <a:pt x="1" y="2232"/>
                  </a:lnTo>
                  <a:cubicBezTo>
                    <a:pt x="44" y="2686"/>
                    <a:pt x="29" y="2913"/>
                    <a:pt x="413" y="3154"/>
                  </a:cubicBezTo>
                  <a:cubicBezTo>
                    <a:pt x="910" y="3467"/>
                    <a:pt x="1222" y="3921"/>
                    <a:pt x="1719" y="4276"/>
                  </a:cubicBezTo>
                  <a:cubicBezTo>
                    <a:pt x="2287" y="4702"/>
                    <a:pt x="2642" y="5114"/>
                    <a:pt x="2969" y="5738"/>
                  </a:cubicBezTo>
                  <a:cubicBezTo>
                    <a:pt x="3210" y="6193"/>
                    <a:pt x="3224" y="6463"/>
                    <a:pt x="3082" y="6959"/>
                  </a:cubicBezTo>
                  <a:cubicBezTo>
                    <a:pt x="2827" y="7798"/>
                    <a:pt x="3039" y="8366"/>
                    <a:pt x="3650" y="8990"/>
                  </a:cubicBezTo>
                  <a:cubicBezTo>
                    <a:pt x="3822" y="9158"/>
                    <a:pt x="3947" y="9226"/>
                    <a:pt x="4038" y="9226"/>
                  </a:cubicBezTo>
                  <a:cubicBezTo>
                    <a:pt x="4269" y="9226"/>
                    <a:pt x="4279" y="8787"/>
                    <a:pt x="4289" y="8451"/>
                  </a:cubicBezTo>
                  <a:cubicBezTo>
                    <a:pt x="4316" y="8094"/>
                    <a:pt x="4476" y="7696"/>
                    <a:pt x="4886" y="7696"/>
                  </a:cubicBezTo>
                  <a:cubicBezTo>
                    <a:pt x="4900" y="7696"/>
                    <a:pt x="4914" y="7697"/>
                    <a:pt x="4928" y="7698"/>
                  </a:cubicBezTo>
                  <a:cubicBezTo>
                    <a:pt x="5468" y="7754"/>
                    <a:pt x="5695" y="8550"/>
                    <a:pt x="5794" y="8990"/>
                  </a:cubicBezTo>
                  <a:cubicBezTo>
                    <a:pt x="5922" y="9501"/>
                    <a:pt x="6064" y="10694"/>
                    <a:pt x="6674" y="10836"/>
                  </a:cubicBezTo>
                  <a:cubicBezTo>
                    <a:pt x="6730" y="10851"/>
                    <a:pt x="6778" y="10857"/>
                    <a:pt x="6819" y="10857"/>
                  </a:cubicBezTo>
                  <a:cubicBezTo>
                    <a:pt x="7097" y="10857"/>
                    <a:pt x="7034" y="10546"/>
                    <a:pt x="6973" y="10310"/>
                  </a:cubicBezTo>
                  <a:cubicBezTo>
                    <a:pt x="6888" y="9969"/>
                    <a:pt x="6802" y="9629"/>
                    <a:pt x="6973" y="9288"/>
                  </a:cubicBezTo>
                  <a:cubicBezTo>
                    <a:pt x="7098" y="9046"/>
                    <a:pt x="7314" y="8901"/>
                    <a:pt x="7534" y="8901"/>
                  </a:cubicBezTo>
                  <a:cubicBezTo>
                    <a:pt x="7664" y="8901"/>
                    <a:pt x="7794" y="8951"/>
                    <a:pt x="7910" y="9061"/>
                  </a:cubicBezTo>
                  <a:cubicBezTo>
                    <a:pt x="8222" y="9373"/>
                    <a:pt x="8179" y="9884"/>
                    <a:pt x="8449" y="10225"/>
                  </a:cubicBezTo>
                  <a:cubicBezTo>
                    <a:pt x="8614" y="10421"/>
                    <a:pt x="9092" y="10714"/>
                    <a:pt x="9445" y="10714"/>
                  </a:cubicBezTo>
                  <a:cubicBezTo>
                    <a:pt x="9579" y="10714"/>
                    <a:pt x="9695" y="10671"/>
                    <a:pt x="9769" y="10566"/>
                  </a:cubicBezTo>
                  <a:cubicBezTo>
                    <a:pt x="9926" y="10353"/>
                    <a:pt x="9557" y="9927"/>
                    <a:pt x="9500" y="9742"/>
                  </a:cubicBezTo>
                  <a:cubicBezTo>
                    <a:pt x="9372" y="9316"/>
                    <a:pt x="9570" y="9174"/>
                    <a:pt x="9684" y="8805"/>
                  </a:cubicBezTo>
                  <a:cubicBezTo>
                    <a:pt x="9798" y="8394"/>
                    <a:pt x="9400" y="7641"/>
                    <a:pt x="9216" y="7286"/>
                  </a:cubicBezTo>
                  <a:cubicBezTo>
                    <a:pt x="8889" y="6675"/>
                    <a:pt x="8605" y="6009"/>
                    <a:pt x="8222" y="5412"/>
                  </a:cubicBezTo>
                  <a:cubicBezTo>
                    <a:pt x="7995" y="5057"/>
                    <a:pt x="7484" y="4489"/>
                    <a:pt x="7838" y="4091"/>
                  </a:cubicBezTo>
                  <a:cubicBezTo>
                    <a:pt x="7946" y="3973"/>
                    <a:pt x="8077" y="3928"/>
                    <a:pt x="8213" y="3928"/>
                  </a:cubicBezTo>
                  <a:cubicBezTo>
                    <a:pt x="8454" y="3928"/>
                    <a:pt x="8713" y="4069"/>
                    <a:pt x="8904" y="4205"/>
                  </a:cubicBezTo>
                  <a:cubicBezTo>
                    <a:pt x="9131" y="4362"/>
                    <a:pt x="9287" y="4532"/>
                    <a:pt x="9386" y="4816"/>
                  </a:cubicBezTo>
                  <a:cubicBezTo>
                    <a:pt x="9457" y="5015"/>
                    <a:pt x="9428" y="5341"/>
                    <a:pt x="9542" y="5511"/>
                  </a:cubicBezTo>
                  <a:cubicBezTo>
                    <a:pt x="9634" y="5661"/>
                    <a:pt x="9709" y="5716"/>
                    <a:pt x="9778" y="5716"/>
                  </a:cubicBezTo>
                  <a:cubicBezTo>
                    <a:pt x="9945" y="5716"/>
                    <a:pt x="10074" y="5397"/>
                    <a:pt x="10295" y="5327"/>
                  </a:cubicBezTo>
                  <a:cubicBezTo>
                    <a:pt x="10328" y="5318"/>
                    <a:pt x="10359" y="5315"/>
                    <a:pt x="10388" y="5315"/>
                  </a:cubicBezTo>
                  <a:cubicBezTo>
                    <a:pt x="10604" y="5315"/>
                    <a:pt x="10750" y="5518"/>
                    <a:pt x="10962" y="5568"/>
                  </a:cubicBezTo>
                  <a:cubicBezTo>
                    <a:pt x="11024" y="5583"/>
                    <a:pt x="11082" y="5590"/>
                    <a:pt x="11134" y="5590"/>
                  </a:cubicBezTo>
                  <a:cubicBezTo>
                    <a:pt x="11581" y="5590"/>
                    <a:pt x="11661" y="5082"/>
                    <a:pt x="11445" y="4688"/>
                  </a:cubicBezTo>
                  <a:cubicBezTo>
                    <a:pt x="11289" y="4418"/>
                    <a:pt x="11005" y="4233"/>
                    <a:pt x="10848" y="3964"/>
                  </a:cubicBezTo>
                  <a:cubicBezTo>
                    <a:pt x="10706" y="3709"/>
                    <a:pt x="10636" y="3538"/>
                    <a:pt x="10380" y="3339"/>
                  </a:cubicBezTo>
                  <a:cubicBezTo>
                    <a:pt x="10011" y="3069"/>
                    <a:pt x="9614" y="2955"/>
                    <a:pt x="9201" y="2771"/>
                  </a:cubicBezTo>
                  <a:cubicBezTo>
                    <a:pt x="8875" y="2615"/>
                    <a:pt x="8705" y="2317"/>
                    <a:pt x="8463" y="2062"/>
                  </a:cubicBezTo>
                  <a:cubicBezTo>
                    <a:pt x="8065" y="1607"/>
                    <a:pt x="7569" y="1380"/>
                    <a:pt x="6973" y="1252"/>
                  </a:cubicBezTo>
                  <a:cubicBezTo>
                    <a:pt x="6405" y="1138"/>
                    <a:pt x="6220" y="684"/>
                    <a:pt x="5709" y="428"/>
                  </a:cubicBezTo>
                  <a:cubicBezTo>
                    <a:pt x="5253" y="190"/>
                    <a:pt x="4682" y="1"/>
                    <a:pt x="4140" y="1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5" name="Google Shape;795;p88"/>
            <p:cNvSpPr/>
            <p:nvPr/>
          </p:nvSpPr>
          <p:spPr>
            <a:xfrm>
              <a:off x="4819753" y="3559921"/>
              <a:ext cx="439243" cy="199070"/>
            </a:xfrm>
            <a:custGeom>
              <a:rect b="b" l="l" r="r" t="t"/>
              <a:pathLst>
                <a:path extrusionOk="0" h="10476" w="23115">
                  <a:moveTo>
                    <a:pt x="10624" y="0"/>
                  </a:moveTo>
                  <a:cubicBezTo>
                    <a:pt x="9995" y="0"/>
                    <a:pt x="9448" y="563"/>
                    <a:pt x="8764" y="563"/>
                  </a:cubicBezTo>
                  <a:cubicBezTo>
                    <a:pt x="8758" y="563"/>
                    <a:pt x="8752" y="563"/>
                    <a:pt x="8746" y="562"/>
                  </a:cubicBezTo>
                  <a:cubicBezTo>
                    <a:pt x="8434" y="562"/>
                    <a:pt x="8135" y="506"/>
                    <a:pt x="7851" y="449"/>
                  </a:cubicBezTo>
                  <a:cubicBezTo>
                    <a:pt x="7598" y="403"/>
                    <a:pt x="7353" y="360"/>
                    <a:pt x="7100" y="360"/>
                  </a:cubicBezTo>
                  <a:cubicBezTo>
                    <a:pt x="6802" y="360"/>
                    <a:pt x="6494" y="420"/>
                    <a:pt x="6147" y="604"/>
                  </a:cubicBezTo>
                  <a:cubicBezTo>
                    <a:pt x="5040" y="1216"/>
                    <a:pt x="5324" y="2138"/>
                    <a:pt x="4686" y="3005"/>
                  </a:cubicBezTo>
                  <a:cubicBezTo>
                    <a:pt x="4228" y="3630"/>
                    <a:pt x="3606" y="3694"/>
                    <a:pt x="2961" y="3694"/>
                  </a:cubicBezTo>
                  <a:cubicBezTo>
                    <a:pt x="2796" y="3694"/>
                    <a:pt x="2630" y="3690"/>
                    <a:pt x="2464" y="3690"/>
                  </a:cubicBezTo>
                  <a:cubicBezTo>
                    <a:pt x="2072" y="3690"/>
                    <a:pt x="1686" y="3713"/>
                    <a:pt x="1335" y="3870"/>
                  </a:cubicBezTo>
                  <a:cubicBezTo>
                    <a:pt x="866" y="4069"/>
                    <a:pt x="866" y="4396"/>
                    <a:pt x="610" y="4794"/>
                  </a:cubicBezTo>
                  <a:cubicBezTo>
                    <a:pt x="497" y="4978"/>
                    <a:pt x="341" y="5134"/>
                    <a:pt x="156" y="5276"/>
                  </a:cubicBezTo>
                  <a:cubicBezTo>
                    <a:pt x="142" y="6284"/>
                    <a:pt x="0" y="7306"/>
                    <a:pt x="127" y="8286"/>
                  </a:cubicBezTo>
                  <a:cubicBezTo>
                    <a:pt x="341" y="8457"/>
                    <a:pt x="568" y="8641"/>
                    <a:pt x="738" y="8783"/>
                  </a:cubicBezTo>
                  <a:cubicBezTo>
                    <a:pt x="1079" y="9081"/>
                    <a:pt x="1434" y="9209"/>
                    <a:pt x="1846" y="9365"/>
                  </a:cubicBezTo>
                  <a:cubicBezTo>
                    <a:pt x="2797" y="9720"/>
                    <a:pt x="3805" y="10344"/>
                    <a:pt x="4828" y="10444"/>
                  </a:cubicBezTo>
                  <a:cubicBezTo>
                    <a:pt x="5090" y="10465"/>
                    <a:pt x="5381" y="10476"/>
                    <a:pt x="5674" y="10476"/>
                  </a:cubicBezTo>
                  <a:cubicBezTo>
                    <a:pt x="5967" y="10476"/>
                    <a:pt x="6262" y="10465"/>
                    <a:pt x="6531" y="10444"/>
                  </a:cubicBezTo>
                  <a:cubicBezTo>
                    <a:pt x="7128" y="10388"/>
                    <a:pt x="7170" y="10202"/>
                    <a:pt x="7340" y="9706"/>
                  </a:cubicBezTo>
                  <a:cubicBezTo>
                    <a:pt x="7696" y="8684"/>
                    <a:pt x="8675" y="8839"/>
                    <a:pt x="9527" y="8599"/>
                  </a:cubicBezTo>
                  <a:cubicBezTo>
                    <a:pt x="10038" y="8442"/>
                    <a:pt x="10336" y="8116"/>
                    <a:pt x="10677" y="7747"/>
                  </a:cubicBezTo>
                  <a:cubicBezTo>
                    <a:pt x="10971" y="7440"/>
                    <a:pt x="11117" y="7419"/>
                    <a:pt x="11470" y="7419"/>
                  </a:cubicBezTo>
                  <a:cubicBezTo>
                    <a:pt x="11526" y="7419"/>
                    <a:pt x="11588" y="7420"/>
                    <a:pt x="11656" y="7420"/>
                  </a:cubicBezTo>
                  <a:cubicBezTo>
                    <a:pt x="11989" y="7420"/>
                    <a:pt x="12344" y="7464"/>
                    <a:pt x="12686" y="7464"/>
                  </a:cubicBezTo>
                  <a:cubicBezTo>
                    <a:pt x="13160" y="7464"/>
                    <a:pt x="13606" y="7378"/>
                    <a:pt x="13928" y="6965"/>
                  </a:cubicBezTo>
                  <a:cubicBezTo>
                    <a:pt x="14198" y="6639"/>
                    <a:pt x="14142" y="6113"/>
                    <a:pt x="14439" y="5816"/>
                  </a:cubicBezTo>
                  <a:cubicBezTo>
                    <a:pt x="14731" y="5524"/>
                    <a:pt x="15356" y="5409"/>
                    <a:pt x="15815" y="5409"/>
                  </a:cubicBezTo>
                  <a:cubicBezTo>
                    <a:pt x="15892" y="5409"/>
                    <a:pt x="15964" y="5412"/>
                    <a:pt x="16029" y="5418"/>
                  </a:cubicBezTo>
                  <a:cubicBezTo>
                    <a:pt x="16553" y="5466"/>
                    <a:pt x="16988" y="5573"/>
                    <a:pt x="17491" y="5573"/>
                  </a:cubicBezTo>
                  <a:cubicBezTo>
                    <a:pt x="17587" y="5573"/>
                    <a:pt x="17687" y="5569"/>
                    <a:pt x="17790" y="5560"/>
                  </a:cubicBezTo>
                  <a:cubicBezTo>
                    <a:pt x="17954" y="5543"/>
                    <a:pt x="18096" y="5531"/>
                    <a:pt x="18226" y="5531"/>
                  </a:cubicBezTo>
                  <a:cubicBezTo>
                    <a:pt x="18525" y="5531"/>
                    <a:pt x="18766" y="5594"/>
                    <a:pt x="19083" y="5801"/>
                  </a:cubicBezTo>
                  <a:cubicBezTo>
                    <a:pt x="19607" y="6113"/>
                    <a:pt x="19991" y="6412"/>
                    <a:pt x="20601" y="6441"/>
                  </a:cubicBezTo>
                  <a:cubicBezTo>
                    <a:pt x="20664" y="6446"/>
                    <a:pt x="20726" y="6448"/>
                    <a:pt x="20788" y="6448"/>
                  </a:cubicBezTo>
                  <a:cubicBezTo>
                    <a:pt x="21052" y="6448"/>
                    <a:pt x="21314" y="6407"/>
                    <a:pt x="21567" y="6384"/>
                  </a:cubicBezTo>
                  <a:cubicBezTo>
                    <a:pt x="21595" y="6213"/>
                    <a:pt x="21610" y="6043"/>
                    <a:pt x="21623" y="5873"/>
                  </a:cubicBezTo>
                  <a:cubicBezTo>
                    <a:pt x="21695" y="5034"/>
                    <a:pt x="22106" y="4438"/>
                    <a:pt x="22575" y="3771"/>
                  </a:cubicBezTo>
                  <a:cubicBezTo>
                    <a:pt x="22844" y="3402"/>
                    <a:pt x="23115" y="3005"/>
                    <a:pt x="23115" y="2579"/>
                  </a:cubicBezTo>
                  <a:cubicBezTo>
                    <a:pt x="23115" y="2408"/>
                    <a:pt x="23086" y="2223"/>
                    <a:pt x="22973" y="2024"/>
                  </a:cubicBezTo>
                  <a:cubicBezTo>
                    <a:pt x="22632" y="1485"/>
                    <a:pt x="21837" y="1598"/>
                    <a:pt x="21326" y="1301"/>
                  </a:cubicBezTo>
                  <a:cubicBezTo>
                    <a:pt x="20673" y="932"/>
                    <a:pt x="20289" y="364"/>
                    <a:pt x="19480" y="264"/>
                  </a:cubicBezTo>
                  <a:cubicBezTo>
                    <a:pt x="19315" y="241"/>
                    <a:pt x="19139" y="231"/>
                    <a:pt x="18959" y="231"/>
                  </a:cubicBezTo>
                  <a:cubicBezTo>
                    <a:pt x="18584" y="231"/>
                    <a:pt x="18192" y="273"/>
                    <a:pt x="17847" y="320"/>
                  </a:cubicBezTo>
                  <a:cubicBezTo>
                    <a:pt x="17052" y="420"/>
                    <a:pt x="16271" y="718"/>
                    <a:pt x="15476" y="746"/>
                  </a:cubicBezTo>
                  <a:cubicBezTo>
                    <a:pt x="14851" y="790"/>
                    <a:pt x="14439" y="718"/>
                    <a:pt x="13886" y="1002"/>
                  </a:cubicBezTo>
                  <a:cubicBezTo>
                    <a:pt x="13500" y="1190"/>
                    <a:pt x="13080" y="1523"/>
                    <a:pt x="12639" y="1523"/>
                  </a:cubicBezTo>
                  <a:cubicBezTo>
                    <a:pt x="12512" y="1523"/>
                    <a:pt x="12383" y="1495"/>
                    <a:pt x="12253" y="1428"/>
                  </a:cubicBezTo>
                  <a:cubicBezTo>
                    <a:pt x="11841" y="1216"/>
                    <a:pt x="11785" y="648"/>
                    <a:pt x="11472" y="377"/>
                  </a:cubicBezTo>
                  <a:cubicBezTo>
                    <a:pt x="11164" y="99"/>
                    <a:pt x="10887" y="0"/>
                    <a:pt x="10624" y="0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6" name="Google Shape;796;p88"/>
            <p:cNvSpPr/>
            <p:nvPr/>
          </p:nvSpPr>
          <p:spPr>
            <a:xfrm>
              <a:off x="5194482" y="4844870"/>
              <a:ext cx="361" cy="418"/>
            </a:xfrm>
            <a:custGeom>
              <a:rect b="b" l="l" r="r" t="t"/>
              <a:pathLst>
                <a:path extrusionOk="0" h="22" w="19">
                  <a:moveTo>
                    <a:pt x="1" y="0"/>
                  </a:moveTo>
                  <a:lnTo>
                    <a:pt x="1" y="0"/>
                  </a:lnTo>
                  <a:cubicBezTo>
                    <a:pt x="8" y="14"/>
                    <a:pt x="15" y="21"/>
                    <a:pt x="17" y="21"/>
                  </a:cubicBezTo>
                  <a:cubicBezTo>
                    <a:pt x="19" y="21"/>
                    <a:pt x="15" y="14"/>
                    <a:pt x="1" y="0"/>
                  </a:cubicBezTo>
                  <a:close/>
                </a:path>
              </a:pathLst>
            </a:custGeom>
            <a:solidFill>
              <a:srgbClr val="F4FF8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7" name="Google Shape;797;p88"/>
            <p:cNvSpPr/>
            <p:nvPr/>
          </p:nvSpPr>
          <p:spPr>
            <a:xfrm>
              <a:off x="5193152" y="4843787"/>
              <a:ext cx="1349" cy="1102"/>
            </a:xfrm>
            <a:custGeom>
              <a:rect b="b" l="l" r="r" t="t"/>
              <a:pathLst>
                <a:path extrusionOk="0" h="58" w="71">
                  <a:moveTo>
                    <a:pt x="14" y="0"/>
                  </a:moveTo>
                  <a:cubicBezTo>
                    <a:pt x="0" y="0"/>
                    <a:pt x="0" y="15"/>
                    <a:pt x="0" y="15"/>
                  </a:cubicBezTo>
                  <a:cubicBezTo>
                    <a:pt x="29" y="43"/>
                    <a:pt x="42" y="57"/>
                    <a:pt x="71" y="57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4FF8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8" name="Google Shape;798;p88"/>
            <p:cNvSpPr/>
            <p:nvPr/>
          </p:nvSpPr>
          <p:spPr>
            <a:xfrm>
              <a:off x="5135422" y="2489130"/>
              <a:ext cx="70157" cy="46119"/>
            </a:xfrm>
            <a:custGeom>
              <a:rect b="b" l="l" r="r" t="t"/>
              <a:pathLst>
                <a:path extrusionOk="0" h="2427" w="3692">
                  <a:moveTo>
                    <a:pt x="2382" y="1"/>
                  </a:moveTo>
                  <a:cubicBezTo>
                    <a:pt x="1960" y="1"/>
                    <a:pt x="1849" y="381"/>
                    <a:pt x="1462" y="474"/>
                  </a:cubicBezTo>
                  <a:cubicBezTo>
                    <a:pt x="1398" y="490"/>
                    <a:pt x="1332" y="495"/>
                    <a:pt x="1264" y="495"/>
                  </a:cubicBezTo>
                  <a:cubicBezTo>
                    <a:pt x="1114" y="495"/>
                    <a:pt x="958" y="468"/>
                    <a:pt x="813" y="468"/>
                  </a:cubicBezTo>
                  <a:cubicBezTo>
                    <a:pt x="675" y="468"/>
                    <a:pt x="546" y="492"/>
                    <a:pt x="440" y="587"/>
                  </a:cubicBezTo>
                  <a:cubicBezTo>
                    <a:pt x="184" y="587"/>
                    <a:pt x="0" y="971"/>
                    <a:pt x="99" y="1199"/>
                  </a:cubicBezTo>
                  <a:cubicBezTo>
                    <a:pt x="212" y="1468"/>
                    <a:pt x="653" y="1369"/>
                    <a:pt x="894" y="1496"/>
                  </a:cubicBezTo>
                  <a:cubicBezTo>
                    <a:pt x="1051" y="1581"/>
                    <a:pt x="1206" y="1681"/>
                    <a:pt x="1306" y="1852"/>
                  </a:cubicBezTo>
                  <a:cubicBezTo>
                    <a:pt x="1377" y="1965"/>
                    <a:pt x="1377" y="2164"/>
                    <a:pt x="1477" y="2278"/>
                  </a:cubicBezTo>
                  <a:cubicBezTo>
                    <a:pt x="1565" y="2381"/>
                    <a:pt x="1685" y="2427"/>
                    <a:pt x="1807" y="2427"/>
                  </a:cubicBezTo>
                  <a:cubicBezTo>
                    <a:pt x="1919" y="2427"/>
                    <a:pt x="2034" y="2388"/>
                    <a:pt x="2130" y="2320"/>
                  </a:cubicBezTo>
                  <a:cubicBezTo>
                    <a:pt x="2357" y="2178"/>
                    <a:pt x="2471" y="1965"/>
                    <a:pt x="2726" y="1837"/>
                  </a:cubicBezTo>
                  <a:cubicBezTo>
                    <a:pt x="2982" y="1710"/>
                    <a:pt x="3222" y="1667"/>
                    <a:pt x="3379" y="1397"/>
                  </a:cubicBezTo>
                  <a:cubicBezTo>
                    <a:pt x="3692" y="801"/>
                    <a:pt x="3038" y="91"/>
                    <a:pt x="2471" y="6"/>
                  </a:cubicBezTo>
                  <a:cubicBezTo>
                    <a:pt x="2440" y="2"/>
                    <a:pt x="2410" y="1"/>
                    <a:pt x="2382" y="1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9" name="Google Shape;799;p88"/>
            <p:cNvSpPr/>
            <p:nvPr/>
          </p:nvSpPr>
          <p:spPr>
            <a:xfrm>
              <a:off x="5116534" y="4782998"/>
              <a:ext cx="57749" cy="50091"/>
            </a:xfrm>
            <a:custGeom>
              <a:rect b="b" l="l" r="r" t="t"/>
              <a:pathLst>
                <a:path extrusionOk="0" h="2636" w="3039">
                  <a:moveTo>
                    <a:pt x="1932" y="0"/>
                  </a:moveTo>
                  <a:cubicBezTo>
                    <a:pt x="1670" y="0"/>
                    <a:pt x="1551" y="221"/>
                    <a:pt x="1263" y="261"/>
                  </a:cubicBezTo>
                  <a:cubicBezTo>
                    <a:pt x="1255" y="260"/>
                    <a:pt x="1247" y="260"/>
                    <a:pt x="1238" y="260"/>
                  </a:cubicBezTo>
                  <a:cubicBezTo>
                    <a:pt x="925" y="260"/>
                    <a:pt x="449" y="763"/>
                    <a:pt x="256" y="984"/>
                  </a:cubicBezTo>
                  <a:cubicBezTo>
                    <a:pt x="29" y="1283"/>
                    <a:pt x="0" y="1539"/>
                    <a:pt x="298" y="1779"/>
                  </a:cubicBezTo>
                  <a:cubicBezTo>
                    <a:pt x="568" y="1965"/>
                    <a:pt x="795" y="1978"/>
                    <a:pt x="1079" y="2078"/>
                  </a:cubicBezTo>
                  <a:cubicBezTo>
                    <a:pt x="1377" y="2163"/>
                    <a:pt x="1619" y="2334"/>
                    <a:pt x="1916" y="2447"/>
                  </a:cubicBezTo>
                  <a:cubicBezTo>
                    <a:pt x="2060" y="2524"/>
                    <a:pt x="2304" y="2635"/>
                    <a:pt x="2513" y="2635"/>
                  </a:cubicBezTo>
                  <a:cubicBezTo>
                    <a:pt x="2574" y="2635"/>
                    <a:pt x="2632" y="2626"/>
                    <a:pt x="2683" y="2603"/>
                  </a:cubicBezTo>
                  <a:cubicBezTo>
                    <a:pt x="3039" y="2447"/>
                    <a:pt x="2811" y="2220"/>
                    <a:pt x="2726" y="1965"/>
                  </a:cubicBezTo>
                  <a:cubicBezTo>
                    <a:pt x="2556" y="1482"/>
                    <a:pt x="2825" y="871"/>
                    <a:pt x="2641" y="431"/>
                  </a:cubicBezTo>
                  <a:cubicBezTo>
                    <a:pt x="2556" y="232"/>
                    <a:pt x="2215" y="34"/>
                    <a:pt x="2002" y="5"/>
                  </a:cubicBezTo>
                  <a:cubicBezTo>
                    <a:pt x="1977" y="2"/>
                    <a:pt x="1954" y="0"/>
                    <a:pt x="1932" y="0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0" name="Google Shape;800;p88"/>
            <p:cNvSpPr/>
            <p:nvPr/>
          </p:nvSpPr>
          <p:spPr>
            <a:xfrm>
              <a:off x="5084420" y="4255888"/>
              <a:ext cx="150291" cy="152989"/>
            </a:xfrm>
            <a:custGeom>
              <a:rect b="b" l="l" r="r" t="t"/>
              <a:pathLst>
                <a:path extrusionOk="0" h="8051" w="7909">
                  <a:moveTo>
                    <a:pt x="3155" y="1"/>
                  </a:moveTo>
                  <a:cubicBezTo>
                    <a:pt x="2837" y="1"/>
                    <a:pt x="2556" y="176"/>
                    <a:pt x="2556" y="569"/>
                  </a:cubicBezTo>
                  <a:cubicBezTo>
                    <a:pt x="2570" y="1150"/>
                    <a:pt x="2584" y="1378"/>
                    <a:pt x="2173" y="1832"/>
                  </a:cubicBezTo>
                  <a:cubicBezTo>
                    <a:pt x="1946" y="2059"/>
                    <a:pt x="1846" y="2102"/>
                    <a:pt x="1491" y="2102"/>
                  </a:cubicBezTo>
                  <a:cubicBezTo>
                    <a:pt x="1420" y="2102"/>
                    <a:pt x="1349" y="2074"/>
                    <a:pt x="1249" y="2059"/>
                  </a:cubicBezTo>
                  <a:cubicBezTo>
                    <a:pt x="1193" y="2273"/>
                    <a:pt x="1051" y="2471"/>
                    <a:pt x="923" y="2557"/>
                  </a:cubicBezTo>
                  <a:cubicBezTo>
                    <a:pt x="710" y="2684"/>
                    <a:pt x="327" y="2627"/>
                    <a:pt x="157" y="2797"/>
                  </a:cubicBezTo>
                  <a:cubicBezTo>
                    <a:pt x="0" y="2939"/>
                    <a:pt x="100" y="3110"/>
                    <a:pt x="142" y="3309"/>
                  </a:cubicBezTo>
                  <a:cubicBezTo>
                    <a:pt x="170" y="3522"/>
                    <a:pt x="227" y="3834"/>
                    <a:pt x="142" y="4018"/>
                  </a:cubicBezTo>
                  <a:cubicBezTo>
                    <a:pt x="185" y="4047"/>
                    <a:pt x="214" y="4062"/>
                    <a:pt x="242" y="4075"/>
                  </a:cubicBezTo>
                  <a:cubicBezTo>
                    <a:pt x="483" y="4189"/>
                    <a:pt x="880" y="4232"/>
                    <a:pt x="1065" y="4402"/>
                  </a:cubicBezTo>
                  <a:cubicBezTo>
                    <a:pt x="1264" y="4586"/>
                    <a:pt x="1221" y="4870"/>
                    <a:pt x="1349" y="5112"/>
                  </a:cubicBezTo>
                  <a:cubicBezTo>
                    <a:pt x="1463" y="5339"/>
                    <a:pt x="1577" y="5382"/>
                    <a:pt x="1775" y="5510"/>
                  </a:cubicBezTo>
                  <a:cubicBezTo>
                    <a:pt x="2684" y="6135"/>
                    <a:pt x="2868" y="7043"/>
                    <a:pt x="2712" y="8051"/>
                  </a:cubicBezTo>
                  <a:cubicBezTo>
                    <a:pt x="2953" y="8009"/>
                    <a:pt x="3180" y="7909"/>
                    <a:pt x="3351" y="7682"/>
                  </a:cubicBezTo>
                  <a:cubicBezTo>
                    <a:pt x="3593" y="7341"/>
                    <a:pt x="3578" y="6830"/>
                    <a:pt x="3848" y="6504"/>
                  </a:cubicBezTo>
                  <a:cubicBezTo>
                    <a:pt x="4093" y="6196"/>
                    <a:pt x="4381" y="6113"/>
                    <a:pt x="4687" y="6113"/>
                  </a:cubicBezTo>
                  <a:cubicBezTo>
                    <a:pt x="5052" y="6113"/>
                    <a:pt x="5442" y="6231"/>
                    <a:pt x="5815" y="6231"/>
                  </a:cubicBezTo>
                  <a:cubicBezTo>
                    <a:pt x="5908" y="6231"/>
                    <a:pt x="6001" y="6224"/>
                    <a:pt x="6092" y="6205"/>
                  </a:cubicBezTo>
                  <a:cubicBezTo>
                    <a:pt x="6588" y="6106"/>
                    <a:pt x="6830" y="5552"/>
                    <a:pt x="7057" y="5041"/>
                  </a:cubicBezTo>
                  <a:cubicBezTo>
                    <a:pt x="7156" y="4842"/>
                    <a:pt x="7256" y="4643"/>
                    <a:pt x="7355" y="4488"/>
                  </a:cubicBezTo>
                  <a:cubicBezTo>
                    <a:pt x="7724" y="3976"/>
                    <a:pt x="7909" y="3195"/>
                    <a:pt x="7455" y="2655"/>
                  </a:cubicBezTo>
                  <a:cubicBezTo>
                    <a:pt x="7085" y="2187"/>
                    <a:pt x="6518" y="2074"/>
                    <a:pt x="6020" y="1818"/>
                  </a:cubicBezTo>
                  <a:cubicBezTo>
                    <a:pt x="5736" y="1676"/>
                    <a:pt x="5609" y="1563"/>
                    <a:pt x="5438" y="1292"/>
                  </a:cubicBezTo>
                  <a:cubicBezTo>
                    <a:pt x="5310" y="1080"/>
                    <a:pt x="5197" y="724"/>
                    <a:pt x="4998" y="569"/>
                  </a:cubicBezTo>
                  <a:cubicBezTo>
                    <a:pt x="4891" y="483"/>
                    <a:pt x="4770" y="466"/>
                    <a:pt x="4642" y="466"/>
                  </a:cubicBezTo>
                  <a:cubicBezTo>
                    <a:pt x="4551" y="466"/>
                    <a:pt x="4457" y="474"/>
                    <a:pt x="4362" y="474"/>
                  </a:cubicBezTo>
                  <a:cubicBezTo>
                    <a:pt x="4323" y="474"/>
                    <a:pt x="4285" y="473"/>
                    <a:pt x="4246" y="469"/>
                  </a:cubicBezTo>
                  <a:cubicBezTo>
                    <a:pt x="3933" y="441"/>
                    <a:pt x="3905" y="327"/>
                    <a:pt x="3678" y="157"/>
                  </a:cubicBezTo>
                  <a:cubicBezTo>
                    <a:pt x="3520" y="55"/>
                    <a:pt x="3332" y="1"/>
                    <a:pt x="3155" y="1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1" name="Google Shape;801;p88"/>
            <p:cNvSpPr/>
            <p:nvPr/>
          </p:nvSpPr>
          <p:spPr>
            <a:xfrm>
              <a:off x="5145380" y="4845345"/>
              <a:ext cx="40076" cy="32152"/>
            </a:xfrm>
            <a:custGeom>
              <a:rect b="b" l="l" r="r" t="t"/>
              <a:pathLst>
                <a:path extrusionOk="0" h="1692" w="2109">
                  <a:moveTo>
                    <a:pt x="313" y="1"/>
                  </a:moveTo>
                  <a:cubicBezTo>
                    <a:pt x="303" y="1"/>
                    <a:pt x="293" y="2"/>
                    <a:pt x="285" y="4"/>
                  </a:cubicBezTo>
                  <a:cubicBezTo>
                    <a:pt x="1" y="117"/>
                    <a:pt x="1" y="984"/>
                    <a:pt x="171" y="1239"/>
                  </a:cubicBezTo>
                  <a:cubicBezTo>
                    <a:pt x="356" y="1480"/>
                    <a:pt x="924" y="1509"/>
                    <a:pt x="1237" y="1594"/>
                  </a:cubicBezTo>
                  <a:cubicBezTo>
                    <a:pt x="1385" y="1637"/>
                    <a:pt x="1577" y="1692"/>
                    <a:pt x="1740" y="1692"/>
                  </a:cubicBezTo>
                  <a:cubicBezTo>
                    <a:pt x="1949" y="1692"/>
                    <a:pt x="2108" y="1601"/>
                    <a:pt x="2060" y="1281"/>
                  </a:cubicBezTo>
                  <a:cubicBezTo>
                    <a:pt x="2017" y="912"/>
                    <a:pt x="1691" y="643"/>
                    <a:pt x="1379" y="486"/>
                  </a:cubicBezTo>
                  <a:cubicBezTo>
                    <a:pt x="1189" y="405"/>
                    <a:pt x="533" y="1"/>
                    <a:pt x="313" y="1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2" name="Google Shape;802;p88"/>
            <p:cNvSpPr/>
            <p:nvPr/>
          </p:nvSpPr>
          <p:spPr>
            <a:xfrm>
              <a:off x="5123546" y="2537055"/>
              <a:ext cx="96324" cy="95032"/>
            </a:xfrm>
            <a:custGeom>
              <a:rect b="b" l="l" r="r" t="t"/>
              <a:pathLst>
                <a:path extrusionOk="0" h="5001" w="5069">
                  <a:moveTo>
                    <a:pt x="4348" y="0"/>
                  </a:moveTo>
                  <a:cubicBezTo>
                    <a:pt x="4036" y="0"/>
                    <a:pt x="3749" y="255"/>
                    <a:pt x="3507" y="394"/>
                  </a:cubicBezTo>
                  <a:cubicBezTo>
                    <a:pt x="2882" y="706"/>
                    <a:pt x="2045" y="394"/>
                    <a:pt x="1562" y="948"/>
                  </a:cubicBezTo>
                  <a:cubicBezTo>
                    <a:pt x="1320" y="1246"/>
                    <a:pt x="1136" y="1488"/>
                    <a:pt x="781" y="1643"/>
                  </a:cubicBezTo>
                  <a:cubicBezTo>
                    <a:pt x="525" y="1743"/>
                    <a:pt x="383" y="1899"/>
                    <a:pt x="341" y="2084"/>
                  </a:cubicBezTo>
                  <a:cubicBezTo>
                    <a:pt x="0" y="2538"/>
                    <a:pt x="497" y="2964"/>
                    <a:pt x="795" y="3248"/>
                  </a:cubicBezTo>
                  <a:cubicBezTo>
                    <a:pt x="1178" y="3589"/>
                    <a:pt x="752" y="4015"/>
                    <a:pt x="724" y="4413"/>
                  </a:cubicBezTo>
                  <a:cubicBezTo>
                    <a:pt x="710" y="4625"/>
                    <a:pt x="767" y="4952"/>
                    <a:pt x="994" y="4994"/>
                  </a:cubicBezTo>
                  <a:cubicBezTo>
                    <a:pt x="1015" y="4998"/>
                    <a:pt x="1035" y="5000"/>
                    <a:pt x="1053" y="5000"/>
                  </a:cubicBezTo>
                  <a:cubicBezTo>
                    <a:pt x="1298" y="5000"/>
                    <a:pt x="1340" y="4667"/>
                    <a:pt x="1405" y="4469"/>
                  </a:cubicBezTo>
                  <a:cubicBezTo>
                    <a:pt x="1505" y="4086"/>
                    <a:pt x="1562" y="3390"/>
                    <a:pt x="1973" y="3220"/>
                  </a:cubicBezTo>
                  <a:cubicBezTo>
                    <a:pt x="2077" y="3177"/>
                    <a:pt x="2191" y="3166"/>
                    <a:pt x="2309" y="3166"/>
                  </a:cubicBezTo>
                  <a:cubicBezTo>
                    <a:pt x="2436" y="3166"/>
                    <a:pt x="2568" y="3179"/>
                    <a:pt x="2698" y="3179"/>
                  </a:cubicBezTo>
                  <a:cubicBezTo>
                    <a:pt x="2810" y="3179"/>
                    <a:pt x="2919" y="3170"/>
                    <a:pt x="3024" y="3135"/>
                  </a:cubicBezTo>
                  <a:cubicBezTo>
                    <a:pt x="3251" y="3035"/>
                    <a:pt x="3408" y="2864"/>
                    <a:pt x="3592" y="2680"/>
                  </a:cubicBezTo>
                  <a:cubicBezTo>
                    <a:pt x="3734" y="2495"/>
                    <a:pt x="3819" y="2311"/>
                    <a:pt x="3961" y="2126"/>
                  </a:cubicBezTo>
                  <a:cubicBezTo>
                    <a:pt x="4103" y="1942"/>
                    <a:pt x="4317" y="1829"/>
                    <a:pt x="4529" y="1715"/>
                  </a:cubicBezTo>
                  <a:cubicBezTo>
                    <a:pt x="4771" y="1573"/>
                    <a:pt x="4870" y="1488"/>
                    <a:pt x="4941" y="1217"/>
                  </a:cubicBezTo>
                  <a:cubicBezTo>
                    <a:pt x="4998" y="990"/>
                    <a:pt x="5068" y="650"/>
                    <a:pt x="4983" y="422"/>
                  </a:cubicBezTo>
                  <a:cubicBezTo>
                    <a:pt x="4913" y="224"/>
                    <a:pt x="4657" y="53"/>
                    <a:pt x="4459" y="11"/>
                  </a:cubicBezTo>
                  <a:cubicBezTo>
                    <a:pt x="4422" y="4"/>
                    <a:pt x="4385" y="0"/>
                    <a:pt x="4348" y="0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3" name="Google Shape;803;p88"/>
            <p:cNvSpPr/>
            <p:nvPr/>
          </p:nvSpPr>
          <p:spPr>
            <a:xfrm>
              <a:off x="5132382" y="4740603"/>
              <a:ext cx="32190" cy="27877"/>
            </a:xfrm>
            <a:custGeom>
              <a:rect b="b" l="l" r="r" t="t"/>
              <a:pathLst>
                <a:path extrusionOk="0" h="1467" w="1694">
                  <a:moveTo>
                    <a:pt x="911" y="1"/>
                  </a:moveTo>
                  <a:cubicBezTo>
                    <a:pt x="871" y="1"/>
                    <a:pt x="829" y="3"/>
                    <a:pt x="785" y="7"/>
                  </a:cubicBezTo>
                  <a:cubicBezTo>
                    <a:pt x="758" y="3"/>
                    <a:pt x="733" y="1"/>
                    <a:pt x="708" y="1"/>
                  </a:cubicBezTo>
                  <a:cubicBezTo>
                    <a:pt x="0" y="1"/>
                    <a:pt x="223" y="1467"/>
                    <a:pt x="1063" y="1467"/>
                  </a:cubicBezTo>
                  <a:cubicBezTo>
                    <a:pt x="1106" y="1467"/>
                    <a:pt x="1150" y="1463"/>
                    <a:pt x="1196" y="1455"/>
                  </a:cubicBezTo>
                  <a:cubicBezTo>
                    <a:pt x="1239" y="1441"/>
                    <a:pt x="1267" y="1328"/>
                    <a:pt x="1338" y="1284"/>
                  </a:cubicBezTo>
                  <a:cubicBezTo>
                    <a:pt x="1345" y="1279"/>
                    <a:pt x="1355" y="1278"/>
                    <a:pt x="1366" y="1278"/>
                  </a:cubicBezTo>
                  <a:cubicBezTo>
                    <a:pt x="1403" y="1278"/>
                    <a:pt x="1457" y="1299"/>
                    <a:pt x="1502" y="1299"/>
                  </a:cubicBezTo>
                  <a:cubicBezTo>
                    <a:pt x="1520" y="1299"/>
                    <a:pt x="1538" y="1295"/>
                    <a:pt x="1551" y="1284"/>
                  </a:cubicBezTo>
                  <a:cubicBezTo>
                    <a:pt x="1665" y="1171"/>
                    <a:pt x="1693" y="915"/>
                    <a:pt x="1693" y="760"/>
                  </a:cubicBezTo>
                  <a:cubicBezTo>
                    <a:pt x="1693" y="349"/>
                    <a:pt x="1459" y="1"/>
                    <a:pt x="911" y="1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4" name="Google Shape;804;p88"/>
            <p:cNvSpPr/>
            <p:nvPr/>
          </p:nvSpPr>
          <p:spPr>
            <a:xfrm>
              <a:off x="4981084" y="3924104"/>
              <a:ext cx="354549" cy="429780"/>
            </a:xfrm>
            <a:custGeom>
              <a:rect b="b" l="l" r="r" t="t"/>
              <a:pathLst>
                <a:path extrusionOk="0" h="22617" w="18658">
                  <a:moveTo>
                    <a:pt x="4535" y="0"/>
                  </a:moveTo>
                  <a:cubicBezTo>
                    <a:pt x="3587" y="0"/>
                    <a:pt x="2450" y="397"/>
                    <a:pt x="1818" y="764"/>
                  </a:cubicBezTo>
                  <a:cubicBezTo>
                    <a:pt x="1377" y="1019"/>
                    <a:pt x="1008" y="1402"/>
                    <a:pt x="569" y="1644"/>
                  </a:cubicBezTo>
                  <a:cubicBezTo>
                    <a:pt x="383" y="1758"/>
                    <a:pt x="199" y="1843"/>
                    <a:pt x="1" y="1928"/>
                  </a:cubicBezTo>
                  <a:cubicBezTo>
                    <a:pt x="654" y="2566"/>
                    <a:pt x="398" y="3958"/>
                    <a:pt x="711" y="4711"/>
                  </a:cubicBezTo>
                  <a:cubicBezTo>
                    <a:pt x="966" y="5336"/>
                    <a:pt x="1960" y="5222"/>
                    <a:pt x="2116" y="5790"/>
                  </a:cubicBezTo>
                  <a:cubicBezTo>
                    <a:pt x="2272" y="6343"/>
                    <a:pt x="1661" y="6330"/>
                    <a:pt x="1292" y="6428"/>
                  </a:cubicBezTo>
                  <a:cubicBezTo>
                    <a:pt x="1250" y="6854"/>
                    <a:pt x="1434" y="7309"/>
                    <a:pt x="1292" y="7607"/>
                  </a:cubicBezTo>
                  <a:cubicBezTo>
                    <a:pt x="1704" y="7735"/>
                    <a:pt x="2144" y="7933"/>
                    <a:pt x="2229" y="8062"/>
                  </a:cubicBezTo>
                  <a:cubicBezTo>
                    <a:pt x="2613" y="8658"/>
                    <a:pt x="1761" y="9410"/>
                    <a:pt x="1576" y="9907"/>
                  </a:cubicBezTo>
                  <a:cubicBezTo>
                    <a:pt x="1420" y="10319"/>
                    <a:pt x="1235" y="11256"/>
                    <a:pt x="1562" y="11611"/>
                  </a:cubicBezTo>
                  <a:cubicBezTo>
                    <a:pt x="1917" y="11994"/>
                    <a:pt x="2556" y="11966"/>
                    <a:pt x="2925" y="12435"/>
                  </a:cubicBezTo>
                  <a:cubicBezTo>
                    <a:pt x="3053" y="12619"/>
                    <a:pt x="3195" y="13059"/>
                    <a:pt x="3053" y="13258"/>
                  </a:cubicBezTo>
                  <a:cubicBezTo>
                    <a:pt x="2959" y="13395"/>
                    <a:pt x="2798" y="13419"/>
                    <a:pt x="2632" y="13419"/>
                  </a:cubicBezTo>
                  <a:cubicBezTo>
                    <a:pt x="2545" y="13419"/>
                    <a:pt x="2457" y="13412"/>
                    <a:pt x="2377" y="13412"/>
                  </a:cubicBezTo>
                  <a:cubicBezTo>
                    <a:pt x="2355" y="13412"/>
                    <a:pt x="2335" y="13413"/>
                    <a:pt x="2314" y="13414"/>
                  </a:cubicBezTo>
                  <a:cubicBezTo>
                    <a:pt x="2272" y="13911"/>
                    <a:pt x="2528" y="13925"/>
                    <a:pt x="2712" y="14337"/>
                  </a:cubicBezTo>
                  <a:cubicBezTo>
                    <a:pt x="2826" y="14578"/>
                    <a:pt x="2854" y="15076"/>
                    <a:pt x="2797" y="15373"/>
                  </a:cubicBezTo>
                  <a:cubicBezTo>
                    <a:pt x="2712" y="15799"/>
                    <a:pt x="2229" y="15828"/>
                    <a:pt x="1803" y="15871"/>
                  </a:cubicBezTo>
                  <a:cubicBezTo>
                    <a:pt x="1846" y="15928"/>
                    <a:pt x="1917" y="15970"/>
                    <a:pt x="1974" y="15998"/>
                  </a:cubicBezTo>
                  <a:cubicBezTo>
                    <a:pt x="2187" y="16112"/>
                    <a:pt x="2500" y="16126"/>
                    <a:pt x="2698" y="16268"/>
                  </a:cubicBezTo>
                  <a:cubicBezTo>
                    <a:pt x="3138" y="16594"/>
                    <a:pt x="2996" y="17149"/>
                    <a:pt x="3621" y="17347"/>
                  </a:cubicBezTo>
                  <a:cubicBezTo>
                    <a:pt x="3891" y="17433"/>
                    <a:pt x="4147" y="17418"/>
                    <a:pt x="4416" y="17588"/>
                  </a:cubicBezTo>
                  <a:cubicBezTo>
                    <a:pt x="4728" y="17802"/>
                    <a:pt x="4856" y="18128"/>
                    <a:pt x="5084" y="18426"/>
                  </a:cubicBezTo>
                  <a:cubicBezTo>
                    <a:pt x="5239" y="18610"/>
                    <a:pt x="5410" y="18752"/>
                    <a:pt x="5652" y="18824"/>
                  </a:cubicBezTo>
                  <a:cubicBezTo>
                    <a:pt x="5921" y="18881"/>
                    <a:pt x="6460" y="18838"/>
                    <a:pt x="6631" y="19065"/>
                  </a:cubicBezTo>
                  <a:cubicBezTo>
                    <a:pt x="6744" y="19178"/>
                    <a:pt x="6744" y="19364"/>
                    <a:pt x="6687" y="19519"/>
                  </a:cubicBezTo>
                  <a:cubicBezTo>
                    <a:pt x="6787" y="19534"/>
                    <a:pt x="6858" y="19562"/>
                    <a:pt x="6929" y="19562"/>
                  </a:cubicBezTo>
                  <a:cubicBezTo>
                    <a:pt x="7284" y="19562"/>
                    <a:pt x="7384" y="19519"/>
                    <a:pt x="7611" y="19292"/>
                  </a:cubicBezTo>
                  <a:cubicBezTo>
                    <a:pt x="8022" y="18838"/>
                    <a:pt x="8008" y="18610"/>
                    <a:pt x="7994" y="18029"/>
                  </a:cubicBezTo>
                  <a:cubicBezTo>
                    <a:pt x="7994" y="17636"/>
                    <a:pt x="8275" y="17461"/>
                    <a:pt x="8593" y="17461"/>
                  </a:cubicBezTo>
                  <a:cubicBezTo>
                    <a:pt x="8770" y="17461"/>
                    <a:pt x="8958" y="17515"/>
                    <a:pt x="9116" y="17617"/>
                  </a:cubicBezTo>
                  <a:cubicBezTo>
                    <a:pt x="9343" y="17787"/>
                    <a:pt x="9371" y="17901"/>
                    <a:pt x="9684" y="17929"/>
                  </a:cubicBezTo>
                  <a:cubicBezTo>
                    <a:pt x="9723" y="17933"/>
                    <a:pt x="9761" y="17934"/>
                    <a:pt x="9800" y="17934"/>
                  </a:cubicBezTo>
                  <a:cubicBezTo>
                    <a:pt x="9895" y="17934"/>
                    <a:pt x="9989" y="17926"/>
                    <a:pt x="10080" y="17926"/>
                  </a:cubicBezTo>
                  <a:cubicBezTo>
                    <a:pt x="10208" y="17926"/>
                    <a:pt x="10329" y="17943"/>
                    <a:pt x="10436" y="18029"/>
                  </a:cubicBezTo>
                  <a:cubicBezTo>
                    <a:pt x="10635" y="18184"/>
                    <a:pt x="10748" y="18540"/>
                    <a:pt x="10876" y="18752"/>
                  </a:cubicBezTo>
                  <a:cubicBezTo>
                    <a:pt x="11047" y="19023"/>
                    <a:pt x="11174" y="19136"/>
                    <a:pt x="11458" y="19278"/>
                  </a:cubicBezTo>
                  <a:cubicBezTo>
                    <a:pt x="11956" y="19534"/>
                    <a:pt x="12523" y="19647"/>
                    <a:pt x="12893" y="20115"/>
                  </a:cubicBezTo>
                  <a:cubicBezTo>
                    <a:pt x="13347" y="20655"/>
                    <a:pt x="13162" y="21436"/>
                    <a:pt x="12793" y="21948"/>
                  </a:cubicBezTo>
                  <a:cubicBezTo>
                    <a:pt x="12694" y="22103"/>
                    <a:pt x="12594" y="22302"/>
                    <a:pt x="12495" y="22501"/>
                  </a:cubicBezTo>
                  <a:cubicBezTo>
                    <a:pt x="12609" y="22572"/>
                    <a:pt x="12736" y="22614"/>
                    <a:pt x="12864" y="22614"/>
                  </a:cubicBezTo>
                  <a:cubicBezTo>
                    <a:pt x="12887" y="22616"/>
                    <a:pt x="12909" y="22617"/>
                    <a:pt x="12930" y="22617"/>
                  </a:cubicBezTo>
                  <a:cubicBezTo>
                    <a:pt x="13252" y="22617"/>
                    <a:pt x="13395" y="22422"/>
                    <a:pt x="13701" y="22288"/>
                  </a:cubicBezTo>
                  <a:cubicBezTo>
                    <a:pt x="14183" y="22086"/>
                    <a:pt x="14677" y="22075"/>
                    <a:pt x="15191" y="22075"/>
                  </a:cubicBezTo>
                  <a:cubicBezTo>
                    <a:pt x="15252" y="22075"/>
                    <a:pt x="15314" y="22075"/>
                    <a:pt x="15377" y="22075"/>
                  </a:cubicBezTo>
                  <a:cubicBezTo>
                    <a:pt x="15831" y="22075"/>
                    <a:pt x="16215" y="22217"/>
                    <a:pt x="16527" y="22459"/>
                  </a:cubicBezTo>
                  <a:cubicBezTo>
                    <a:pt x="16626" y="21806"/>
                    <a:pt x="16584" y="21109"/>
                    <a:pt x="16825" y="20485"/>
                  </a:cubicBezTo>
                  <a:cubicBezTo>
                    <a:pt x="17081" y="19789"/>
                    <a:pt x="17692" y="19562"/>
                    <a:pt x="18061" y="18951"/>
                  </a:cubicBezTo>
                  <a:cubicBezTo>
                    <a:pt x="18430" y="18341"/>
                    <a:pt x="18657" y="17035"/>
                    <a:pt x="18231" y="16467"/>
                  </a:cubicBezTo>
                  <a:cubicBezTo>
                    <a:pt x="17648" y="15714"/>
                    <a:pt x="16613" y="15373"/>
                    <a:pt x="16158" y="14423"/>
                  </a:cubicBezTo>
                  <a:cubicBezTo>
                    <a:pt x="15789" y="13669"/>
                    <a:pt x="16285" y="12960"/>
                    <a:pt x="16569" y="12221"/>
                  </a:cubicBezTo>
                  <a:cubicBezTo>
                    <a:pt x="16740" y="11753"/>
                    <a:pt x="16925" y="11299"/>
                    <a:pt x="17052" y="10830"/>
                  </a:cubicBezTo>
                  <a:lnTo>
                    <a:pt x="17067" y="10830"/>
                  </a:lnTo>
                  <a:cubicBezTo>
                    <a:pt x="17124" y="10589"/>
                    <a:pt x="17194" y="10362"/>
                    <a:pt x="17237" y="10135"/>
                  </a:cubicBezTo>
                  <a:cubicBezTo>
                    <a:pt x="17351" y="9567"/>
                    <a:pt x="17464" y="8842"/>
                    <a:pt x="16768" y="8586"/>
                  </a:cubicBezTo>
                  <a:cubicBezTo>
                    <a:pt x="16656" y="8547"/>
                    <a:pt x="16548" y="8530"/>
                    <a:pt x="16445" y="8530"/>
                  </a:cubicBezTo>
                  <a:cubicBezTo>
                    <a:pt x="15879" y="8530"/>
                    <a:pt x="15422" y="9037"/>
                    <a:pt x="14894" y="9169"/>
                  </a:cubicBezTo>
                  <a:cubicBezTo>
                    <a:pt x="14794" y="9194"/>
                    <a:pt x="14696" y="9205"/>
                    <a:pt x="14600" y="9205"/>
                  </a:cubicBezTo>
                  <a:cubicBezTo>
                    <a:pt x="14037" y="9205"/>
                    <a:pt x="13523" y="8834"/>
                    <a:pt x="12978" y="8700"/>
                  </a:cubicBezTo>
                  <a:cubicBezTo>
                    <a:pt x="12183" y="8488"/>
                    <a:pt x="11799" y="8416"/>
                    <a:pt x="11501" y="7579"/>
                  </a:cubicBezTo>
                  <a:cubicBezTo>
                    <a:pt x="11302" y="7011"/>
                    <a:pt x="11316" y="6258"/>
                    <a:pt x="11004" y="5762"/>
                  </a:cubicBezTo>
                  <a:cubicBezTo>
                    <a:pt x="10777" y="5364"/>
                    <a:pt x="10167" y="5037"/>
                    <a:pt x="9783" y="4853"/>
                  </a:cubicBezTo>
                  <a:cubicBezTo>
                    <a:pt x="9315" y="4597"/>
                    <a:pt x="8747" y="4469"/>
                    <a:pt x="8378" y="4058"/>
                  </a:cubicBezTo>
                  <a:cubicBezTo>
                    <a:pt x="7994" y="3632"/>
                    <a:pt x="7866" y="3036"/>
                    <a:pt x="7583" y="2581"/>
                  </a:cubicBezTo>
                  <a:cubicBezTo>
                    <a:pt x="7142" y="1871"/>
                    <a:pt x="6560" y="934"/>
                    <a:pt x="5822" y="395"/>
                  </a:cubicBezTo>
                  <a:cubicBezTo>
                    <a:pt x="5722" y="323"/>
                    <a:pt x="5623" y="253"/>
                    <a:pt x="5523" y="210"/>
                  </a:cubicBezTo>
                  <a:cubicBezTo>
                    <a:pt x="5251" y="62"/>
                    <a:pt x="4908" y="0"/>
                    <a:pt x="4535" y="0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5" name="Google Shape;805;p88"/>
            <p:cNvSpPr/>
            <p:nvPr/>
          </p:nvSpPr>
          <p:spPr>
            <a:xfrm>
              <a:off x="5043393" y="4623624"/>
              <a:ext cx="48076" cy="54708"/>
            </a:xfrm>
            <a:custGeom>
              <a:rect b="b" l="l" r="r" t="t"/>
              <a:pathLst>
                <a:path extrusionOk="0" h="2879" w="2530">
                  <a:moveTo>
                    <a:pt x="1088" y="0"/>
                  </a:moveTo>
                  <a:cubicBezTo>
                    <a:pt x="874" y="0"/>
                    <a:pt x="678" y="80"/>
                    <a:pt x="370" y="101"/>
                  </a:cubicBezTo>
                  <a:cubicBezTo>
                    <a:pt x="1" y="583"/>
                    <a:pt x="682" y="1136"/>
                    <a:pt x="910" y="1492"/>
                  </a:cubicBezTo>
                  <a:cubicBezTo>
                    <a:pt x="1237" y="2017"/>
                    <a:pt x="1350" y="2698"/>
                    <a:pt x="2060" y="2840"/>
                  </a:cubicBezTo>
                  <a:cubicBezTo>
                    <a:pt x="2142" y="2863"/>
                    <a:pt x="2220" y="2879"/>
                    <a:pt x="2288" y="2879"/>
                  </a:cubicBezTo>
                  <a:cubicBezTo>
                    <a:pt x="2433" y="2879"/>
                    <a:pt x="2529" y="2808"/>
                    <a:pt x="2500" y="2585"/>
                  </a:cubicBezTo>
                  <a:cubicBezTo>
                    <a:pt x="2471" y="2272"/>
                    <a:pt x="2145" y="2259"/>
                    <a:pt x="1960" y="2031"/>
                  </a:cubicBezTo>
                  <a:cubicBezTo>
                    <a:pt x="1506" y="1477"/>
                    <a:pt x="2117" y="1151"/>
                    <a:pt x="2017" y="583"/>
                  </a:cubicBezTo>
                  <a:cubicBezTo>
                    <a:pt x="1960" y="285"/>
                    <a:pt x="1648" y="129"/>
                    <a:pt x="1350" y="44"/>
                  </a:cubicBezTo>
                  <a:cubicBezTo>
                    <a:pt x="1256" y="12"/>
                    <a:pt x="1171" y="0"/>
                    <a:pt x="1088" y="0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6" name="Google Shape;806;p88"/>
            <p:cNvSpPr/>
            <p:nvPr/>
          </p:nvSpPr>
          <p:spPr>
            <a:xfrm>
              <a:off x="5024524" y="4322016"/>
              <a:ext cx="158652" cy="319831"/>
            </a:xfrm>
            <a:custGeom>
              <a:rect b="b" l="l" r="r" t="t"/>
              <a:pathLst>
                <a:path extrusionOk="0" h="16831" w="8349">
                  <a:moveTo>
                    <a:pt x="1770" y="1"/>
                  </a:moveTo>
                  <a:cubicBezTo>
                    <a:pt x="1539" y="1"/>
                    <a:pt x="1516" y="332"/>
                    <a:pt x="1448" y="582"/>
                  </a:cubicBezTo>
                  <a:cubicBezTo>
                    <a:pt x="1321" y="1093"/>
                    <a:pt x="1065" y="1305"/>
                    <a:pt x="710" y="1618"/>
                  </a:cubicBezTo>
                  <a:cubicBezTo>
                    <a:pt x="242" y="2043"/>
                    <a:pt x="441" y="3009"/>
                    <a:pt x="441" y="3605"/>
                  </a:cubicBezTo>
                  <a:cubicBezTo>
                    <a:pt x="441" y="3819"/>
                    <a:pt x="469" y="4258"/>
                    <a:pt x="242" y="4344"/>
                  </a:cubicBezTo>
                  <a:cubicBezTo>
                    <a:pt x="199" y="4358"/>
                    <a:pt x="157" y="4372"/>
                    <a:pt x="128" y="4372"/>
                  </a:cubicBezTo>
                  <a:cubicBezTo>
                    <a:pt x="128" y="4400"/>
                    <a:pt x="128" y="4444"/>
                    <a:pt x="142" y="4472"/>
                  </a:cubicBezTo>
                  <a:cubicBezTo>
                    <a:pt x="270" y="4883"/>
                    <a:pt x="653" y="4841"/>
                    <a:pt x="880" y="5097"/>
                  </a:cubicBezTo>
                  <a:cubicBezTo>
                    <a:pt x="1107" y="5366"/>
                    <a:pt x="937" y="5750"/>
                    <a:pt x="867" y="6062"/>
                  </a:cubicBezTo>
                  <a:cubicBezTo>
                    <a:pt x="725" y="6672"/>
                    <a:pt x="170" y="7283"/>
                    <a:pt x="242" y="7936"/>
                  </a:cubicBezTo>
                  <a:cubicBezTo>
                    <a:pt x="270" y="8391"/>
                    <a:pt x="596" y="8802"/>
                    <a:pt x="639" y="9256"/>
                  </a:cubicBezTo>
                  <a:cubicBezTo>
                    <a:pt x="682" y="9754"/>
                    <a:pt x="469" y="9839"/>
                    <a:pt x="227" y="10208"/>
                  </a:cubicBezTo>
                  <a:cubicBezTo>
                    <a:pt x="0" y="10562"/>
                    <a:pt x="85" y="10833"/>
                    <a:pt x="199" y="11230"/>
                  </a:cubicBezTo>
                  <a:cubicBezTo>
                    <a:pt x="312" y="11628"/>
                    <a:pt x="369" y="11954"/>
                    <a:pt x="356" y="12380"/>
                  </a:cubicBezTo>
                  <a:cubicBezTo>
                    <a:pt x="341" y="12679"/>
                    <a:pt x="242" y="13076"/>
                    <a:pt x="312" y="13374"/>
                  </a:cubicBezTo>
                  <a:cubicBezTo>
                    <a:pt x="384" y="13658"/>
                    <a:pt x="583" y="13729"/>
                    <a:pt x="867" y="13900"/>
                  </a:cubicBezTo>
                  <a:cubicBezTo>
                    <a:pt x="1520" y="14297"/>
                    <a:pt x="2442" y="14652"/>
                    <a:pt x="2940" y="15248"/>
                  </a:cubicBezTo>
                  <a:cubicBezTo>
                    <a:pt x="3337" y="15717"/>
                    <a:pt x="3322" y="16739"/>
                    <a:pt x="4047" y="16824"/>
                  </a:cubicBezTo>
                  <a:cubicBezTo>
                    <a:pt x="4076" y="16828"/>
                    <a:pt x="4103" y="16830"/>
                    <a:pt x="4130" y="16830"/>
                  </a:cubicBezTo>
                  <a:cubicBezTo>
                    <a:pt x="4194" y="16830"/>
                    <a:pt x="4252" y="16820"/>
                    <a:pt x="4303" y="16810"/>
                  </a:cubicBezTo>
                  <a:cubicBezTo>
                    <a:pt x="4700" y="16711"/>
                    <a:pt x="4799" y="16213"/>
                    <a:pt x="4871" y="15816"/>
                  </a:cubicBezTo>
                  <a:cubicBezTo>
                    <a:pt x="4941" y="15405"/>
                    <a:pt x="4941" y="15291"/>
                    <a:pt x="5310" y="15106"/>
                  </a:cubicBezTo>
                  <a:cubicBezTo>
                    <a:pt x="5594" y="14979"/>
                    <a:pt x="5906" y="14922"/>
                    <a:pt x="6162" y="14780"/>
                  </a:cubicBezTo>
                  <a:cubicBezTo>
                    <a:pt x="6915" y="14354"/>
                    <a:pt x="6673" y="13417"/>
                    <a:pt x="7213" y="12821"/>
                  </a:cubicBezTo>
                  <a:cubicBezTo>
                    <a:pt x="7610" y="12366"/>
                    <a:pt x="8178" y="12181"/>
                    <a:pt x="8278" y="11514"/>
                  </a:cubicBezTo>
                  <a:cubicBezTo>
                    <a:pt x="8349" y="11088"/>
                    <a:pt x="8235" y="10606"/>
                    <a:pt x="7966" y="10278"/>
                  </a:cubicBezTo>
                  <a:cubicBezTo>
                    <a:pt x="7852" y="10151"/>
                    <a:pt x="7710" y="10066"/>
                    <a:pt x="7553" y="10009"/>
                  </a:cubicBezTo>
                  <a:cubicBezTo>
                    <a:pt x="7085" y="9824"/>
                    <a:pt x="6546" y="10023"/>
                    <a:pt x="6276" y="9527"/>
                  </a:cubicBezTo>
                  <a:cubicBezTo>
                    <a:pt x="6048" y="9114"/>
                    <a:pt x="6006" y="8533"/>
                    <a:pt x="5779" y="8107"/>
                  </a:cubicBezTo>
                  <a:cubicBezTo>
                    <a:pt x="5183" y="7028"/>
                    <a:pt x="5594" y="6005"/>
                    <a:pt x="5808" y="4940"/>
                  </a:cubicBezTo>
                  <a:cubicBezTo>
                    <a:pt x="5836" y="4813"/>
                    <a:pt x="5850" y="4684"/>
                    <a:pt x="5864" y="4571"/>
                  </a:cubicBezTo>
                  <a:cubicBezTo>
                    <a:pt x="6020" y="3563"/>
                    <a:pt x="5836" y="2655"/>
                    <a:pt x="4927" y="2030"/>
                  </a:cubicBezTo>
                  <a:cubicBezTo>
                    <a:pt x="4729" y="1902"/>
                    <a:pt x="4615" y="1859"/>
                    <a:pt x="4501" y="1632"/>
                  </a:cubicBezTo>
                  <a:cubicBezTo>
                    <a:pt x="4373" y="1390"/>
                    <a:pt x="4416" y="1106"/>
                    <a:pt x="4217" y="922"/>
                  </a:cubicBezTo>
                  <a:cubicBezTo>
                    <a:pt x="4032" y="752"/>
                    <a:pt x="3635" y="709"/>
                    <a:pt x="3394" y="595"/>
                  </a:cubicBezTo>
                  <a:cubicBezTo>
                    <a:pt x="3366" y="582"/>
                    <a:pt x="3337" y="567"/>
                    <a:pt x="3294" y="538"/>
                  </a:cubicBezTo>
                  <a:cubicBezTo>
                    <a:pt x="3252" y="638"/>
                    <a:pt x="3195" y="709"/>
                    <a:pt x="3067" y="724"/>
                  </a:cubicBezTo>
                  <a:cubicBezTo>
                    <a:pt x="3035" y="730"/>
                    <a:pt x="3004" y="732"/>
                    <a:pt x="2973" y="732"/>
                  </a:cubicBezTo>
                  <a:cubicBezTo>
                    <a:pt x="2570" y="732"/>
                    <a:pt x="2292" y="242"/>
                    <a:pt x="1988" y="71"/>
                  </a:cubicBezTo>
                  <a:cubicBezTo>
                    <a:pt x="1899" y="22"/>
                    <a:pt x="1828" y="1"/>
                    <a:pt x="1770" y="1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7" name="Google Shape;807;p88"/>
            <p:cNvSpPr/>
            <p:nvPr/>
          </p:nvSpPr>
          <p:spPr>
            <a:xfrm>
              <a:off x="5016961" y="2934663"/>
              <a:ext cx="242833" cy="107687"/>
            </a:xfrm>
            <a:custGeom>
              <a:rect b="b" l="l" r="r" t="t"/>
              <a:pathLst>
                <a:path extrusionOk="0" h="5667" w="12779">
                  <a:moveTo>
                    <a:pt x="5448" y="0"/>
                  </a:moveTo>
                  <a:cubicBezTo>
                    <a:pt x="5171" y="0"/>
                    <a:pt x="4936" y="172"/>
                    <a:pt x="4757" y="625"/>
                  </a:cubicBezTo>
                  <a:cubicBezTo>
                    <a:pt x="4502" y="1265"/>
                    <a:pt x="4757" y="2003"/>
                    <a:pt x="3906" y="2102"/>
                  </a:cubicBezTo>
                  <a:cubicBezTo>
                    <a:pt x="3862" y="2107"/>
                    <a:pt x="3819" y="2109"/>
                    <a:pt x="3776" y="2109"/>
                  </a:cubicBezTo>
                  <a:cubicBezTo>
                    <a:pt x="3061" y="2109"/>
                    <a:pt x="2461" y="1501"/>
                    <a:pt x="1778" y="1501"/>
                  </a:cubicBezTo>
                  <a:cubicBezTo>
                    <a:pt x="1744" y="1501"/>
                    <a:pt x="1710" y="1502"/>
                    <a:pt x="1676" y="1506"/>
                  </a:cubicBezTo>
                  <a:cubicBezTo>
                    <a:pt x="938" y="1562"/>
                    <a:pt x="782" y="2329"/>
                    <a:pt x="952" y="2969"/>
                  </a:cubicBezTo>
                  <a:cubicBezTo>
                    <a:pt x="1193" y="3891"/>
                    <a:pt x="1676" y="3877"/>
                    <a:pt x="810" y="4530"/>
                  </a:cubicBezTo>
                  <a:cubicBezTo>
                    <a:pt x="470" y="4800"/>
                    <a:pt x="142" y="5197"/>
                    <a:pt x="0" y="5666"/>
                  </a:cubicBezTo>
                  <a:cubicBezTo>
                    <a:pt x="754" y="5496"/>
                    <a:pt x="1307" y="4572"/>
                    <a:pt x="2259" y="4572"/>
                  </a:cubicBezTo>
                  <a:cubicBezTo>
                    <a:pt x="3729" y="4587"/>
                    <a:pt x="5094" y="5186"/>
                    <a:pt x="6571" y="5186"/>
                  </a:cubicBezTo>
                  <a:cubicBezTo>
                    <a:pt x="6619" y="5186"/>
                    <a:pt x="6668" y="5185"/>
                    <a:pt x="6717" y="5184"/>
                  </a:cubicBezTo>
                  <a:cubicBezTo>
                    <a:pt x="7980" y="5140"/>
                    <a:pt x="9172" y="4771"/>
                    <a:pt x="10365" y="4572"/>
                  </a:cubicBezTo>
                  <a:cubicBezTo>
                    <a:pt x="10583" y="4535"/>
                    <a:pt x="10790" y="4517"/>
                    <a:pt x="10988" y="4517"/>
                  </a:cubicBezTo>
                  <a:cubicBezTo>
                    <a:pt x="11614" y="4517"/>
                    <a:pt x="12141" y="4696"/>
                    <a:pt x="12595" y="4998"/>
                  </a:cubicBezTo>
                  <a:lnTo>
                    <a:pt x="12595" y="4913"/>
                  </a:lnTo>
                  <a:cubicBezTo>
                    <a:pt x="12608" y="4502"/>
                    <a:pt x="12779" y="3877"/>
                    <a:pt x="12623" y="3493"/>
                  </a:cubicBezTo>
                  <a:cubicBezTo>
                    <a:pt x="12466" y="3067"/>
                    <a:pt x="12012" y="3039"/>
                    <a:pt x="11728" y="2755"/>
                  </a:cubicBezTo>
                  <a:cubicBezTo>
                    <a:pt x="11345" y="2401"/>
                    <a:pt x="11331" y="1804"/>
                    <a:pt x="11005" y="1392"/>
                  </a:cubicBezTo>
                  <a:cubicBezTo>
                    <a:pt x="10633" y="912"/>
                    <a:pt x="10206" y="770"/>
                    <a:pt x="9745" y="770"/>
                  </a:cubicBezTo>
                  <a:cubicBezTo>
                    <a:pt x="9361" y="770"/>
                    <a:pt x="8953" y="868"/>
                    <a:pt x="8534" y="952"/>
                  </a:cubicBezTo>
                  <a:cubicBezTo>
                    <a:pt x="8381" y="982"/>
                    <a:pt x="8234" y="996"/>
                    <a:pt x="8092" y="996"/>
                  </a:cubicBezTo>
                  <a:cubicBezTo>
                    <a:pt x="7481" y="996"/>
                    <a:pt x="6957" y="744"/>
                    <a:pt x="6404" y="398"/>
                  </a:cubicBezTo>
                  <a:cubicBezTo>
                    <a:pt x="6162" y="256"/>
                    <a:pt x="5950" y="129"/>
                    <a:pt x="5751" y="72"/>
                  </a:cubicBezTo>
                  <a:lnTo>
                    <a:pt x="5751" y="57"/>
                  </a:lnTo>
                  <a:cubicBezTo>
                    <a:pt x="5645" y="21"/>
                    <a:pt x="5544" y="0"/>
                    <a:pt x="5448" y="0"/>
                  </a:cubicBezTo>
                  <a:close/>
                </a:path>
              </a:pathLst>
            </a:custGeom>
            <a:solidFill>
              <a:srgbClr val="D6D6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8" name="Google Shape;808;p88"/>
            <p:cNvSpPr/>
            <p:nvPr/>
          </p:nvSpPr>
          <p:spPr>
            <a:xfrm>
              <a:off x="4949787" y="4225674"/>
              <a:ext cx="159469" cy="179422"/>
            </a:xfrm>
            <a:custGeom>
              <a:rect b="b" l="l" r="r" t="t"/>
              <a:pathLst>
                <a:path extrusionOk="0" h="9442" w="8392">
                  <a:moveTo>
                    <a:pt x="3450" y="1"/>
                  </a:moveTo>
                  <a:cubicBezTo>
                    <a:pt x="3024" y="43"/>
                    <a:pt x="2655" y="100"/>
                    <a:pt x="2740" y="582"/>
                  </a:cubicBezTo>
                  <a:cubicBezTo>
                    <a:pt x="2812" y="1037"/>
                    <a:pt x="3053" y="1406"/>
                    <a:pt x="2400" y="1434"/>
                  </a:cubicBezTo>
                  <a:cubicBezTo>
                    <a:pt x="2376" y="1435"/>
                    <a:pt x="2354" y="1436"/>
                    <a:pt x="2332" y="1436"/>
                  </a:cubicBezTo>
                  <a:cubicBezTo>
                    <a:pt x="2052" y="1436"/>
                    <a:pt x="1888" y="1354"/>
                    <a:pt x="1757" y="1354"/>
                  </a:cubicBezTo>
                  <a:cubicBezTo>
                    <a:pt x="1629" y="1354"/>
                    <a:pt x="1533" y="1431"/>
                    <a:pt x="1392" y="1733"/>
                  </a:cubicBezTo>
                  <a:cubicBezTo>
                    <a:pt x="1150" y="2216"/>
                    <a:pt x="1122" y="2740"/>
                    <a:pt x="711" y="3153"/>
                  </a:cubicBezTo>
                  <a:cubicBezTo>
                    <a:pt x="143" y="3721"/>
                    <a:pt x="1" y="3806"/>
                    <a:pt x="213" y="4643"/>
                  </a:cubicBezTo>
                  <a:cubicBezTo>
                    <a:pt x="298" y="5012"/>
                    <a:pt x="455" y="5580"/>
                    <a:pt x="143" y="5879"/>
                  </a:cubicBezTo>
                  <a:cubicBezTo>
                    <a:pt x="298" y="6021"/>
                    <a:pt x="469" y="6148"/>
                    <a:pt x="611" y="6347"/>
                  </a:cubicBezTo>
                  <a:cubicBezTo>
                    <a:pt x="781" y="6589"/>
                    <a:pt x="909" y="7000"/>
                    <a:pt x="1150" y="7199"/>
                  </a:cubicBezTo>
                  <a:cubicBezTo>
                    <a:pt x="1364" y="7341"/>
                    <a:pt x="1676" y="7312"/>
                    <a:pt x="1903" y="7397"/>
                  </a:cubicBezTo>
                  <a:cubicBezTo>
                    <a:pt x="2216" y="7539"/>
                    <a:pt x="2400" y="7795"/>
                    <a:pt x="2556" y="8079"/>
                  </a:cubicBezTo>
                  <a:cubicBezTo>
                    <a:pt x="2826" y="8590"/>
                    <a:pt x="2869" y="9116"/>
                    <a:pt x="3493" y="9300"/>
                  </a:cubicBezTo>
                  <a:cubicBezTo>
                    <a:pt x="3607" y="9343"/>
                    <a:pt x="3863" y="9442"/>
                    <a:pt x="4061" y="9442"/>
                  </a:cubicBezTo>
                  <a:cubicBezTo>
                    <a:pt x="4090" y="9442"/>
                    <a:pt x="4132" y="9428"/>
                    <a:pt x="4175" y="9414"/>
                  </a:cubicBezTo>
                  <a:cubicBezTo>
                    <a:pt x="4402" y="9328"/>
                    <a:pt x="4374" y="8889"/>
                    <a:pt x="4374" y="8675"/>
                  </a:cubicBezTo>
                  <a:cubicBezTo>
                    <a:pt x="4374" y="8079"/>
                    <a:pt x="4175" y="7113"/>
                    <a:pt x="4643" y="6688"/>
                  </a:cubicBezTo>
                  <a:cubicBezTo>
                    <a:pt x="4998" y="6375"/>
                    <a:pt x="5254" y="6163"/>
                    <a:pt x="5381" y="5652"/>
                  </a:cubicBezTo>
                  <a:cubicBezTo>
                    <a:pt x="5449" y="5402"/>
                    <a:pt x="5472" y="5071"/>
                    <a:pt x="5703" y="5071"/>
                  </a:cubicBezTo>
                  <a:cubicBezTo>
                    <a:pt x="5761" y="5071"/>
                    <a:pt x="5832" y="5092"/>
                    <a:pt x="5921" y="5141"/>
                  </a:cubicBezTo>
                  <a:cubicBezTo>
                    <a:pt x="6225" y="5312"/>
                    <a:pt x="6503" y="5802"/>
                    <a:pt x="6906" y="5802"/>
                  </a:cubicBezTo>
                  <a:cubicBezTo>
                    <a:pt x="6937" y="5802"/>
                    <a:pt x="6968" y="5800"/>
                    <a:pt x="7000" y="5794"/>
                  </a:cubicBezTo>
                  <a:cubicBezTo>
                    <a:pt x="7128" y="5779"/>
                    <a:pt x="7185" y="5708"/>
                    <a:pt x="7227" y="5608"/>
                  </a:cubicBezTo>
                  <a:cubicBezTo>
                    <a:pt x="7312" y="5424"/>
                    <a:pt x="7255" y="5112"/>
                    <a:pt x="7227" y="4899"/>
                  </a:cubicBezTo>
                  <a:cubicBezTo>
                    <a:pt x="7185" y="4700"/>
                    <a:pt x="7085" y="4529"/>
                    <a:pt x="7242" y="4387"/>
                  </a:cubicBezTo>
                  <a:cubicBezTo>
                    <a:pt x="7412" y="4217"/>
                    <a:pt x="7795" y="4274"/>
                    <a:pt x="8008" y="4147"/>
                  </a:cubicBezTo>
                  <a:cubicBezTo>
                    <a:pt x="8136" y="4061"/>
                    <a:pt x="8278" y="3863"/>
                    <a:pt x="8334" y="3649"/>
                  </a:cubicBezTo>
                  <a:cubicBezTo>
                    <a:pt x="8391" y="3494"/>
                    <a:pt x="8391" y="3308"/>
                    <a:pt x="8278" y="3195"/>
                  </a:cubicBezTo>
                  <a:cubicBezTo>
                    <a:pt x="8107" y="2968"/>
                    <a:pt x="7568" y="3011"/>
                    <a:pt x="7299" y="2954"/>
                  </a:cubicBezTo>
                  <a:cubicBezTo>
                    <a:pt x="7057" y="2882"/>
                    <a:pt x="6886" y="2740"/>
                    <a:pt x="6731" y="2556"/>
                  </a:cubicBezTo>
                  <a:cubicBezTo>
                    <a:pt x="6503" y="2258"/>
                    <a:pt x="6375" y="1932"/>
                    <a:pt x="6063" y="1718"/>
                  </a:cubicBezTo>
                  <a:cubicBezTo>
                    <a:pt x="5794" y="1548"/>
                    <a:pt x="5538" y="1563"/>
                    <a:pt x="5268" y="1477"/>
                  </a:cubicBezTo>
                  <a:cubicBezTo>
                    <a:pt x="4643" y="1279"/>
                    <a:pt x="4785" y="724"/>
                    <a:pt x="4345" y="398"/>
                  </a:cubicBezTo>
                  <a:cubicBezTo>
                    <a:pt x="4147" y="256"/>
                    <a:pt x="3834" y="242"/>
                    <a:pt x="3621" y="128"/>
                  </a:cubicBezTo>
                  <a:cubicBezTo>
                    <a:pt x="3564" y="100"/>
                    <a:pt x="3493" y="58"/>
                    <a:pt x="3450" y="1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9" name="Google Shape;809;p88"/>
            <p:cNvSpPr/>
            <p:nvPr/>
          </p:nvSpPr>
          <p:spPr>
            <a:xfrm>
              <a:off x="4978101" y="1257445"/>
              <a:ext cx="627577" cy="1129414"/>
            </a:xfrm>
            <a:custGeom>
              <a:rect b="b" l="l" r="r" t="t"/>
              <a:pathLst>
                <a:path extrusionOk="0" h="59435" w="33026">
                  <a:moveTo>
                    <a:pt x="21383" y="12587"/>
                  </a:moveTo>
                  <a:lnTo>
                    <a:pt x="21383" y="12587"/>
                  </a:lnTo>
                  <a:cubicBezTo>
                    <a:pt x="21386" y="12604"/>
                    <a:pt x="21388" y="12621"/>
                    <a:pt x="21391" y="12638"/>
                  </a:cubicBezTo>
                  <a:lnTo>
                    <a:pt x="21391" y="12638"/>
                  </a:lnTo>
                  <a:cubicBezTo>
                    <a:pt x="21402" y="12621"/>
                    <a:pt x="21403" y="12600"/>
                    <a:pt x="21383" y="12587"/>
                  </a:cubicBezTo>
                  <a:close/>
                  <a:moveTo>
                    <a:pt x="25374" y="25835"/>
                  </a:moveTo>
                  <a:cubicBezTo>
                    <a:pt x="25371" y="25856"/>
                    <a:pt x="25369" y="25878"/>
                    <a:pt x="25367" y="25901"/>
                  </a:cubicBezTo>
                  <a:lnTo>
                    <a:pt x="25367" y="25901"/>
                  </a:lnTo>
                  <a:cubicBezTo>
                    <a:pt x="25372" y="26065"/>
                    <a:pt x="25374" y="26232"/>
                    <a:pt x="25374" y="26402"/>
                  </a:cubicBezTo>
                  <a:lnTo>
                    <a:pt x="25374" y="25835"/>
                  </a:lnTo>
                  <a:close/>
                  <a:moveTo>
                    <a:pt x="14045" y="0"/>
                  </a:moveTo>
                  <a:cubicBezTo>
                    <a:pt x="13586" y="0"/>
                    <a:pt x="13094" y="382"/>
                    <a:pt x="12779" y="717"/>
                  </a:cubicBezTo>
                  <a:cubicBezTo>
                    <a:pt x="12637" y="874"/>
                    <a:pt x="12524" y="1143"/>
                    <a:pt x="12340" y="1257"/>
                  </a:cubicBezTo>
                  <a:cubicBezTo>
                    <a:pt x="12013" y="1484"/>
                    <a:pt x="11658" y="1385"/>
                    <a:pt x="11331" y="1654"/>
                  </a:cubicBezTo>
                  <a:cubicBezTo>
                    <a:pt x="10778" y="2124"/>
                    <a:pt x="10820" y="3131"/>
                    <a:pt x="10820" y="3784"/>
                  </a:cubicBezTo>
                  <a:cubicBezTo>
                    <a:pt x="10820" y="5176"/>
                    <a:pt x="10636" y="6894"/>
                    <a:pt x="10182" y="8157"/>
                  </a:cubicBezTo>
                  <a:cubicBezTo>
                    <a:pt x="10053" y="8541"/>
                    <a:pt x="9472" y="9563"/>
                    <a:pt x="9088" y="9747"/>
                  </a:cubicBezTo>
                  <a:cubicBezTo>
                    <a:pt x="8963" y="9809"/>
                    <a:pt x="8844" y="9835"/>
                    <a:pt x="8729" y="9835"/>
                  </a:cubicBezTo>
                  <a:cubicBezTo>
                    <a:pt x="8029" y="9835"/>
                    <a:pt x="7487" y="8853"/>
                    <a:pt x="6827" y="8853"/>
                  </a:cubicBezTo>
                  <a:cubicBezTo>
                    <a:pt x="6819" y="8853"/>
                    <a:pt x="6810" y="8853"/>
                    <a:pt x="6802" y="8853"/>
                  </a:cubicBezTo>
                  <a:cubicBezTo>
                    <a:pt x="6291" y="8867"/>
                    <a:pt x="6220" y="9435"/>
                    <a:pt x="5865" y="9677"/>
                  </a:cubicBezTo>
                  <a:cubicBezTo>
                    <a:pt x="5650" y="9830"/>
                    <a:pt x="5383" y="9881"/>
                    <a:pt x="5113" y="9881"/>
                  </a:cubicBezTo>
                  <a:cubicBezTo>
                    <a:pt x="5008" y="9881"/>
                    <a:pt x="4903" y="9873"/>
                    <a:pt x="4800" y="9861"/>
                  </a:cubicBezTo>
                  <a:cubicBezTo>
                    <a:pt x="3579" y="9734"/>
                    <a:pt x="2855" y="9166"/>
                    <a:pt x="2273" y="8129"/>
                  </a:cubicBezTo>
                  <a:cubicBezTo>
                    <a:pt x="2001" y="7613"/>
                    <a:pt x="1795" y="6760"/>
                    <a:pt x="1095" y="6760"/>
                  </a:cubicBezTo>
                  <a:cubicBezTo>
                    <a:pt x="1063" y="6760"/>
                    <a:pt x="1029" y="6762"/>
                    <a:pt x="995" y="6766"/>
                  </a:cubicBezTo>
                  <a:cubicBezTo>
                    <a:pt x="342" y="6851"/>
                    <a:pt x="158" y="7618"/>
                    <a:pt x="1" y="8342"/>
                  </a:cubicBezTo>
                  <a:cubicBezTo>
                    <a:pt x="86" y="8456"/>
                    <a:pt x="186" y="8570"/>
                    <a:pt x="328" y="8655"/>
                  </a:cubicBezTo>
                  <a:cubicBezTo>
                    <a:pt x="726" y="8939"/>
                    <a:pt x="1250" y="8995"/>
                    <a:pt x="1648" y="9293"/>
                  </a:cubicBezTo>
                  <a:cubicBezTo>
                    <a:pt x="2415" y="9861"/>
                    <a:pt x="2869" y="10770"/>
                    <a:pt x="3692" y="11296"/>
                  </a:cubicBezTo>
                  <a:cubicBezTo>
                    <a:pt x="4531" y="11835"/>
                    <a:pt x="5169" y="12261"/>
                    <a:pt x="5752" y="13070"/>
                  </a:cubicBezTo>
                  <a:cubicBezTo>
                    <a:pt x="6333" y="13880"/>
                    <a:pt x="6248" y="14703"/>
                    <a:pt x="6532" y="15583"/>
                  </a:cubicBezTo>
                  <a:cubicBezTo>
                    <a:pt x="6859" y="16549"/>
                    <a:pt x="7768" y="17954"/>
                    <a:pt x="7356" y="18976"/>
                  </a:cubicBezTo>
                  <a:cubicBezTo>
                    <a:pt x="8620" y="20127"/>
                    <a:pt x="8264" y="21376"/>
                    <a:pt x="8520" y="22853"/>
                  </a:cubicBezTo>
                  <a:cubicBezTo>
                    <a:pt x="8648" y="23648"/>
                    <a:pt x="9343" y="24557"/>
                    <a:pt x="9173" y="25210"/>
                  </a:cubicBezTo>
                  <a:cubicBezTo>
                    <a:pt x="9131" y="25365"/>
                    <a:pt x="10479" y="25451"/>
                    <a:pt x="10621" y="25451"/>
                  </a:cubicBezTo>
                  <a:cubicBezTo>
                    <a:pt x="10678" y="25721"/>
                    <a:pt x="10763" y="25962"/>
                    <a:pt x="10863" y="26217"/>
                  </a:cubicBezTo>
                  <a:cubicBezTo>
                    <a:pt x="10872" y="26217"/>
                    <a:pt x="10881" y="26217"/>
                    <a:pt x="10890" y="26217"/>
                  </a:cubicBezTo>
                  <a:cubicBezTo>
                    <a:pt x="11303" y="26217"/>
                    <a:pt x="12245" y="26511"/>
                    <a:pt x="12467" y="26942"/>
                  </a:cubicBezTo>
                  <a:cubicBezTo>
                    <a:pt x="12538" y="27084"/>
                    <a:pt x="12495" y="27268"/>
                    <a:pt x="12524" y="27425"/>
                  </a:cubicBezTo>
                  <a:cubicBezTo>
                    <a:pt x="12595" y="27794"/>
                    <a:pt x="12993" y="28006"/>
                    <a:pt x="13148" y="28333"/>
                  </a:cubicBezTo>
                  <a:cubicBezTo>
                    <a:pt x="13518" y="29043"/>
                    <a:pt x="12766" y="29739"/>
                    <a:pt x="12652" y="30420"/>
                  </a:cubicBezTo>
                  <a:cubicBezTo>
                    <a:pt x="12524" y="31173"/>
                    <a:pt x="12709" y="31613"/>
                    <a:pt x="11842" y="32010"/>
                  </a:cubicBezTo>
                  <a:cubicBezTo>
                    <a:pt x="11388" y="32209"/>
                    <a:pt x="10835" y="32394"/>
                    <a:pt x="10664" y="32862"/>
                  </a:cubicBezTo>
                  <a:cubicBezTo>
                    <a:pt x="10551" y="33189"/>
                    <a:pt x="10650" y="33587"/>
                    <a:pt x="10451" y="33884"/>
                  </a:cubicBezTo>
                  <a:cubicBezTo>
                    <a:pt x="10366" y="34026"/>
                    <a:pt x="10210" y="34112"/>
                    <a:pt x="10096" y="34240"/>
                  </a:cubicBezTo>
                  <a:cubicBezTo>
                    <a:pt x="9812" y="34552"/>
                    <a:pt x="9812" y="35020"/>
                    <a:pt x="9670" y="35418"/>
                  </a:cubicBezTo>
                  <a:cubicBezTo>
                    <a:pt x="9400" y="36213"/>
                    <a:pt x="8591" y="36724"/>
                    <a:pt x="8307" y="37506"/>
                  </a:cubicBezTo>
                  <a:cubicBezTo>
                    <a:pt x="7967" y="38456"/>
                    <a:pt x="8165" y="39436"/>
                    <a:pt x="7327" y="40160"/>
                  </a:cubicBezTo>
                  <a:cubicBezTo>
                    <a:pt x="7043" y="40402"/>
                    <a:pt x="6419" y="40203"/>
                    <a:pt x="6220" y="40472"/>
                  </a:cubicBezTo>
                  <a:cubicBezTo>
                    <a:pt x="6049" y="40686"/>
                    <a:pt x="6191" y="41055"/>
                    <a:pt x="5979" y="41324"/>
                  </a:cubicBezTo>
                  <a:cubicBezTo>
                    <a:pt x="5780" y="41566"/>
                    <a:pt x="5311" y="41807"/>
                    <a:pt x="5027" y="41992"/>
                  </a:cubicBezTo>
                  <a:cubicBezTo>
                    <a:pt x="4459" y="42333"/>
                    <a:pt x="4332" y="42361"/>
                    <a:pt x="4020" y="42929"/>
                  </a:cubicBezTo>
                  <a:cubicBezTo>
                    <a:pt x="3863" y="43213"/>
                    <a:pt x="3607" y="43624"/>
                    <a:pt x="3579" y="43937"/>
                  </a:cubicBezTo>
                  <a:cubicBezTo>
                    <a:pt x="3537" y="44419"/>
                    <a:pt x="3878" y="45002"/>
                    <a:pt x="4033" y="45428"/>
                  </a:cubicBezTo>
                  <a:cubicBezTo>
                    <a:pt x="4162" y="45811"/>
                    <a:pt x="4062" y="46166"/>
                    <a:pt x="3963" y="46536"/>
                  </a:cubicBezTo>
                  <a:cubicBezTo>
                    <a:pt x="3906" y="46691"/>
                    <a:pt x="3920" y="46890"/>
                    <a:pt x="4062" y="46962"/>
                  </a:cubicBezTo>
                  <a:cubicBezTo>
                    <a:pt x="4118" y="47004"/>
                    <a:pt x="4204" y="47004"/>
                    <a:pt x="4260" y="47047"/>
                  </a:cubicBezTo>
                  <a:cubicBezTo>
                    <a:pt x="4459" y="47146"/>
                    <a:pt x="4389" y="47430"/>
                    <a:pt x="4360" y="47657"/>
                  </a:cubicBezTo>
                  <a:cubicBezTo>
                    <a:pt x="4304" y="48097"/>
                    <a:pt x="4544" y="48580"/>
                    <a:pt x="4957" y="48793"/>
                  </a:cubicBezTo>
                  <a:cubicBezTo>
                    <a:pt x="4686" y="49218"/>
                    <a:pt x="4800" y="49830"/>
                    <a:pt x="5184" y="50156"/>
                  </a:cubicBezTo>
                  <a:cubicBezTo>
                    <a:pt x="5269" y="50227"/>
                    <a:pt x="5383" y="50284"/>
                    <a:pt x="5453" y="50383"/>
                  </a:cubicBezTo>
                  <a:cubicBezTo>
                    <a:pt x="5525" y="50496"/>
                    <a:pt x="5553" y="50653"/>
                    <a:pt x="5553" y="50780"/>
                  </a:cubicBezTo>
                  <a:cubicBezTo>
                    <a:pt x="5610" y="51320"/>
                    <a:pt x="5652" y="51846"/>
                    <a:pt x="5709" y="52370"/>
                  </a:cubicBezTo>
                  <a:cubicBezTo>
                    <a:pt x="5723" y="52612"/>
                    <a:pt x="5752" y="52853"/>
                    <a:pt x="5723" y="53080"/>
                  </a:cubicBezTo>
                  <a:cubicBezTo>
                    <a:pt x="5695" y="53364"/>
                    <a:pt x="5595" y="53648"/>
                    <a:pt x="5496" y="53919"/>
                  </a:cubicBezTo>
                  <a:cubicBezTo>
                    <a:pt x="5368" y="54273"/>
                    <a:pt x="5283" y="54784"/>
                    <a:pt x="5070" y="55111"/>
                  </a:cubicBezTo>
                  <a:cubicBezTo>
                    <a:pt x="4957" y="55282"/>
                    <a:pt x="4630" y="55295"/>
                    <a:pt x="4601" y="55537"/>
                  </a:cubicBezTo>
                  <a:cubicBezTo>
                    <a:pt x="4573" y="55778"/>
                    <a:pt x="5127" y="56020"/>
                    <a:pt x="5283" y="56119"/>
                  </a:cubicBezTo>
                  <a:cubicBezTo>
                    <a:pt x="4885" y="56516"/>
                    <a:pt x="5169" y="56999"/>
                    <a:pt x="5510" y="57241"/>
                  </a:cubicBezTo>
                  <a:cubicBezTo>
                    <a:pt x="5595" y="57311"/>
                    <a:pt x="5737" y="57255"/>
                    <a:pt x="5822" y="57311"/>
                  </a:cubicBezTo>
                  <a:cubicBezTo>
                    <a:pt x="5922" y="57383"/>
                    <a:pt x="5936" y="57553"/>
                    <a:pt x="6064" y="57610"/>
                  </a:cubicBezTo>
                  <a:cubicBezTo>
                    <a:pt x="6189" y="57669"/>
                    <a:pt x="6348" y="57694"/>
                    <a:pt x="6509" y="57694"/>
                  </a:cubicBezTo>
                  <a:cubicBezTo>
                    <a:pt x="6657" y="57694"/>
                    <a:pt x="6807" y="57673"/>
                    <a:pt x="6930" y="57639"/>
                  </a:cubicBezTo>
                  <a:cubicBezTo>
                    <a:pt x="7230" y="57548"/>
                    <a:pt x="7326" y="57451"/>
                    <a:pt x="7515" y="57451"/>
                  </a:cubicBezTo>
                  <a:cubicBezTo>
                    <a:pt x="7594" y="57451"/>
                    <a:pt x="7690" y="57468"/>
                    <a:pt x="7825" y="57510"/>
                  </a:cubicBezTo>
                  <a:cubicBezTo>
                    <a:pt x="7967" y="57553"/>
                    <a:pt x="8151" y="57624"/>
                    <a:pt x="8293" y="57695"/>
                  </a:cubicBezTo>
                  <a:cubicBezTo>
                    <a:pt x="8719" y="57894"/>
                    <a:pt x="9059" y="58163"/>
                    <a:pt x="9173" y="58646"/>
                  </a:cubicBezTo>
                  <a:cubicBezTo>
                    <a:pt x="9250" y="58646"/>
                    <a:pt x="9351" y="58705"/>
                    <a:pt x="9443" y="58705"/>
                  </a:cubicBezTo>
                  <a:cubicBezTo>
                    <a:pt x="9453" y="58705"/>
                    <a:pt x="9462" y="58704"/>
                    <a:pt x="9472" y="58703"/>
                  </a:cubicBezTo>
                  <a:lnTo>
                    <a:pt x="9472" y="58703"/>
                  </a:lnTo>
                  <a:cubicBezTo>
                    <a:pt x="9372" y="59100"/>
                    <a:pt x="9727" y="59058"/>
                    <a:pt x="10025" y="59100"/>
                  </a:cubicBezTo>
                  <a:cubicBezTo>
                    <a:pt x="10093" y="59109"/>
                    <a:pt x="10151" y="59114"/>
                    <a:pt x="10204" y="59114"/>
                  </a:cubicBezTo>
                  <a:cubicBezTo>
                    <a:pt x="10483" y="59114"/>
                    <a:pt x="10590" y="59002"/>
                    <a:pt x="10948" y="58930"/>
                  </a:cubicBezTo>
                  <a:lnTo>
                    <a:pt x="10948" y="58930"/>
                  </a:lnTo>
                  <a:cubicBezTo>
                    <a:pt x="10901" y="59316"/>
                    <a:pt x="11035" y="59435"/>
                    <a:pt x="11240" y="59435"/>
                  </a:cubicBezTo>
                  <a:cubicBezTo>
                    <a:pt x="11532" y="59435"/>
                    <a:pt x="11967" y="59194"/>
                    <a:pt x="12226" y="59144"/>
                  </a:cubicBezTo>
                  <a:cubicBezTo>
                    <a:pt x="13262" y="58945"/>
                    <a:pt x="14284" y="58661"/>
                    <a:pt x="15350" y="58305"/>
                  </a:cubicBezTo>
                  <a:cubicBezTo>
                    <a:pt x="15591" y="58220"/>
                    <a:pt x="15846" y="58135"/>
                    <a:pt x="16088" y="58065"/>
                  </a:cubicBezTo>
                  <a:cubicBezTo>
                    <a:pt x="16912" y="57794"/>
                    <a:pt x="17749" y="57567"/>
                    <a:pt x="18587" y="57368"/>
                  </a:cubicBezTo>
                  <a:cubicBezTo>
                    <a:pt x="18629" y="56815"/>
                    <a:pt x="19382" y="56715"/>
                    <a:pt x="19808" y="56374"/>
                  </a:cubicBezTo>
                  <a:cubicBezTo>
                    <a:pt x="20177" y="56077"/>
                    <a:pt x="20361" y="55523"/>
                    <a:pt x="20815" y="55409"/>
                  </a:cubicBezTo>
                  <a:cubicBezTo>
                    <a:pt x="20884" y="55392"/>
                    <a:pt x="20954" y="55386"/>
                    <a:pt x="21025" y="55386"/>
                  </a:cubicBezTo>
                  <a:cubicBezTo>
                    <a:pt x="21146" y="55386"/>
                    <a:pt x="21269" y="55402"/>
                    <a:pt x="21389" y="55402"/>
                  </a:cubicBezTo>
                  <a:cubicBezTo>
                    <a:pt x="21430" y="55402"/>
                    <a:pt x="21471" y="55400"/>
                    <a:pt x="21512" y="55395"/>
                  </a:cubicBezTo>
                  <a:cubicBezTo>
                    <a:pt x="21895" y="55338"/>
                    <a:pt x="22165" y="55011"/>
                    <a:pt x="22506" y="54841"/>
                  </a:cubicBezTo>
                  <a:cubicBezTo>
                    <a:pt x="22716" y="54745"/>
                    <a:pt x="22983" y="54719"/>
                    <a:pt x="23275" y="54719"/>
                  </a:cubicBezTo>
                  <a:cubicBezTo>
                    <a:pt x="23632" y="54719"/>
                    <a:pt x="24026" y="54758"/>
                    <a:pt x="24398" y="54758"/>
                  </a:cubicBezTo>
                  <a:cubicBezTo>
                    <a:pt x="24936" y="54758"/>
                    <a:pt x="25429" y="54676"/>
                    <a:pt x="25700" y="54273"/>
                  </a:cubicBezTo>
                  <a:cubicBezTo>
                    <a:pt x="26169" y="53563"/>
                    <a:pt x="26538" y="52683"/>
                    <a:pt x="27219" y="52115"/>
                  </a:cubicBezTo>
                  <a:cubicBezTo>
                    <a:pt x="27489" y="51888"/>
                    <a:pt x="27744" y="51661"/>
                    <a:pt x="28015" y="51433"/>
                  </a:cubicBezTo>
                  <a:cubicBezTo>
                    <a:pt x="28142" y="51335"/>
                    <a:pt x="28270" y="51221"/>
                    <a:pt x="28312" y="51064"/>
                  </a:cubicBezTo>
                  <a:cubicBezTo>
                    <a:pt x="28355" y="50909"/>
                    <a:pt x="28298" y="50752"/>
                    <a:pt x="28298" y="50596"/>
                  </a:cubicBezTo>
                  <a:cubicBezTo>
                    <a:pt x="28270" y="49730"/>
                    <a:pt x="29618" y="49318"/>
                    <a:pt x="29590" y="48467"/>
                  </a:cubicBezTo>
                  <a:cubicBezTo>
                    <a:pt x="29576" y="48253"/>
                    <a:pt x="29491" y="48041"/>
                    <a:pt x="29548" y="47842"/>
                  </a:cubicBezTo>
                  <a:cubicBezTo>
                    <a:pt x="29590" y="47657"/>
                    <a:pt x="29775" y="47515"/>
                    <a:pt x="29902" y="47373"/>
                  </a:cubicBezTo>
                  <a:cubicBezTo>
                    <a:pt x="30173" y="47089"/>
                    <a:pt x="30300" y="46706"/>
                    <a:pt x="30428" y="46337"/>
                  </a:cubicBezTo>
                  <a:cubicBezTo>
                    <a:pt x="30697" y="45584"/>
                    <a:pt x="30953" y="44832"/>
                    <a:pt x="31223" y="44065"/>
                  </a:cubicBezTo>
                  <a:cubicBezTo>
                    <a:pt x="31308" y="43823"/>
                    <a:pt x="31394" y="43568"/>
                    <a:pt x="31479" y="43312"/>
                  </a:cubicBezTo>
                  <a:cubicBezTo>
                    <a:pt x="31848" y="42261"/>
                    <a:pt x="32416" y="41509"/>
                    <a:pt x="32870" y="40516"/>
                  </a:cubicBezTo>
                  <a:cubicBezTo>
                    <a:pt x="32132" y="40090"/>
                    <a:pt x="32814" y="39436"/>
                    <a:pt x="33026" y="38825"/>
                  </a:cubicBezTo>
                  <a:cubicBezTo>
                    <a:pt x="32912" y="38698"/>
                    <a:pt x="32998" y="38499"/>
                    <a:pt x="32912" y="38371"/>
                  </a:cubicBezTo>
                  <a:cubicBezTo>
                    <a:pt x="32814" y="38215"/>
                    <a:pt x="32657" y="38172"/>
                    <a:pt x="32515" y="38073"/>
                  </a:cubicBezTo>
                  <a:cubicBezTo>
                    <a:pt x="32174" y="37832"/>
                    <a:pt x="31791" y="37733"/>
                    <a:pt x="31549" y="37420"/>
                  </a:cubicBezTo>
                  <a:cubicBezTo>
                    <a:pt x="31340" y="37176"/>
                    <a:pt x="31122" y="37131"/>
                    <a:pt x="30910" y="37131"/>
                  </a:cubicBezTo>
                  <a:cubicBezTo>
                    <a:pt x="30862" y="37131"/>
                    <a:pt x="30815" y="37134"/>
                    <a:pt x="30769" y="37136"/>
                  </a:cubicBezTo>
                  <a:cubicBezTo>
                    <a:pt x="30700" y="36837"/>
                    <a:pt x="30632" y="36736"/>
                    <a:pt x="30564" y="36736"/>
                  </a:cubicBezTo>
                  <a:cubicBezTo>
                    <a:pt x="30423" y="36736"/>
                    <a:pt x="30283" y="37165"/>
                    <a:pt x="30147" y="37165"/>
                  </a:cubicBezTo>
                  <a:cubicBezTo>
                    <a:pt x="30088" y="37165"/>
                    <a:pt x="30031" y="37087"/>
                    <a:pt x="29974" y="36866"/>
                  </a:cubicBezTo>
                  <a:cubicBezTo>
                    <a:pt x="29827" y="36402"/>
                    <a:pt x="29681" y="36190"/>
                    <a:pt x="29539" y="36190"/>
                  </a:cubicBezTo>
                  <a:cubicBezTo>
                    <a:pt x="29434" y="36190"/>
                    <a:pt x="29332" y="36307"/>
                    <a:pt x="29236" y="36525"/>
                  </a:cubicBezTo>
                  <a:cubicBezTo>
                    <a:pt x="29118" y="36019"/>
                    <a:pt x="29008" y="35888"/>
                    <a:pt x="28904" y="35888"/>
                  </a:cubicBezTo>
                  <a:cubicBezTo>
                    <a:pt x="28806" y="35888"/>
                    <a:pt x="28714" y="36001"/>
                    <a:pt x="28624" y="36029"/>
                  </a:cubicBezTo>
                  <a:cubicBezTo>
                    <a:pt x="28472" y="35237"/>
                    <a:pt x="28370" y="35073"/>
                    <a:pt x="28302" y="35073"/>
                  </a:cubicBezTo>
                  <a:cubicBezTo>
                    <a:pt x="28263" y="35073"/>
                    <a:pt x="28234" y="35128"/>
                    <a:pt x="28213" y="35149"/>
                  </a:cubicBezTo>
                  <a:cubicBezTo>
                    <a:pt x="28028" y="34098"/>
                    <a:pt x="28965" y="31883"/>
                    <a:pt x="27617" y="31584"/>
                  </a:cubicBezTo>
                  <a:cubicBezTo>
                    <a:pt x="27569" y="31586"/>
                    <a:pt x="27525" y="31587"/>
                    <a:pt x="27484" y="31587"/>
                  </a:cubicBezTo>
                  <a:cubicBezTo>
                    <a:pt x="26844" y="31587"/>
                    <a:pt x="26996" y="31346"/>
                    <a:pt x="26608" y="29852"/>
                  </a:cubicBezTo>
                  <a:cubicBezTo>
                    <a:pt x="26254" y="29611"/>
                    <a:pt x="25033" y="29611"/>
                    <a:pt x="24777" y="28517"/>
                  </a:cubicBezTo>
                  <a:cubicBezTo>
                    <a:pt x="24592" y="27340"/>
                    <a:pt x="25317" y="26743"/>
                    <a:pt x="25359" y="26189"/>
                  </a:cubicBezTo>
                  <a:cubicBezTo>
                    <a:pt x="25359" y="26097"/>
                    <a:pt x="25359" y="25996"/>
                    <a:pt x="25367" y="25901"/>
                  </a:cubicBezTo>
                  <a:lnTo>
                    <a:pt x="25367" y="25901"/>
                  </a:lnTo>
                  <a:cubicBezTo>
                    <a:pt x="25332" y="24718"/>
                    <a:pt x="25154" y="23705"/>
                    <a:pt x="24592" y="22583"/>
                  </a:cubicBezTo>
                  <a:cubicBezTo>
                    <a:pt x="24337" y="22058"/>
                    <a:pt x="24053" y="21589"/>
                    <a:pt x="23655" y="21163"/>
                  </a:cubicBezTo>
                  <a:cubicBezTo>
                    <a:pt x="23501" y="20994"/>
                    <a:pt x="22885" y="20169"/>
                    <a:pt x="22681" y="20169"/>
                  </a:cubicBezTo>
                  <a:cubicBezTo>
                    <a:pt x="22679" y="20169"/>
                    <a:pt x="22678" y="20169"/>
                    <a:pt x="22676" y="20169"/>
                  </a:cubicBezTo>
                  <a:cubicBezTo>
                    <a:pt x="22496" y="19694"/>
                    <a:pt x="22327" y="19613"/>
                    <a:pt x="22149" y="19613"/>
                  </a:cubicBezTo>
                  <a:cubicBezTo>
                    <a:pt x="22131" y="19613"/>
                    <a:pt x="22112" y="19614"/>
                    <a:pt x="22093" y="19616"/>
                  </a:cubicBezTo>
                  <a:cubicBezTo>
                    <a:pt x="22072" y="19621"/>
                    <a:pt x="22052" y="19623"/>
                    <a:pt x="22031" y="19623"/>
                  </a:cubicBezTo>
                  <a:cubicBezTo>
                    <a:pt x="21885" y="19623"/>
                    <a:pt x="21750" y="19489"/>
                    <a:pt x="21625" y="19190"/>
                  </a:cubicBezTo>
                  <a:cubicBezTo>
                    <a:pt x="21602" y="19173"/>
                    <a:pt x="21579" y="19168"/>
                    <a:pt x="21557" y="19168"/>
                  </a:cubicBezTo>
                  <a:cubicBezTo>
                    <a:pt x="21526" y="19168"/>
                    <a:pt x="21495" y="19178"/>
                    <a:pt x="21466" y="19178"/>
                  </a:cubicBezTo>
                  <a:cubicBezTo>
                    <a:pt x="21392" y="19178"/>
                    <a:pt x="21324" y="19115"/>
                    <a:pt x="21256" y="18664"/>
                  </a:cubicBezTo>
                  <a:cubicBezTo>
                    <a:pt x="21165" y="18560"/>
                    <a:pt x="21086" y="18244"/>
                    <a:pt x="21019" y="18244"/>
                  </a:cubicBezTo>
                  <a:cubicBezTo>
                    <a:pt x="21013" y="18244"/>
                    <a:pt x="21007" y="18246"/>
                    <a:pt x="21001" y="18253"/>
                  </a:cubicBezTo>
                  <a:cubicBezTo>
                    <a:pt x="20887" y="17528"/>
                    <a:pt x="20815" y="17855"/>
                    <a:pt x="20759" y="17458"/>
                  </a:cubicBezTo>
                  <a:cubicBezTo>
                    <a:pt x="20717" y="17287"/>
                    <a:pt x="20702" y="17174"/>
                    <a:pt x="20717" y="16903"/>
                  </a:cubicBezTo>
                  <a:cubicBezTo>
                    <a:pt x="20745" y="16265"/>
                    <a:pt x="20887" y="16165"/>
                    <a:pt x="21099" y="15299"/>
                  </a:cubicBezTo>
                  <a:cubicBezTo>
                    <a:pt x="21171" y="14717"/>
                    <a:pt x="21241" y="15200"/>
                    <a:pt x="21298" y="14646"/>
                  </a:cubicBezTo>
                  <a:cubicBezTo>
                    <a:pt x="21355" y="14064"/>
                    <a:pt x="21412" y="14404"/>
                    <a:pt x="21440" y="13950"/>
                  </a:cubicBezTo>
                  <a:cubicBezTo>
                    <a:pt x="21446" y="14007"/>
                    <a:pt x="21451" y="14030"/>
                    <a:pt x="21456" y="14030"/>
                  </a:cubicBezTo>
                  <a:cubicBezTo>
                    <a:pt x="21474" y="14030"/>
                    <a:pt x="21483" y="13653"/>
                    <a:pt x="21483" y="13539"/>
                  </a:cubicBezTo>
                  <a:cubicBezTo>
                    <a:pt x="21483" y="13243"/>
                    <a:pt x="21433" y="12935"/>
                    <a:pt x="21391" y="12638"/>
                  </a:cubicBezTo>
                  <a:lnTo>
                    <a:pt x="21391" y="12638"/>
                  </a:lnTo>
                  <a:cubicBezTo>
                    <a:pt x="21380" y="12653"/>
                    <a:pt x="21361" y="12665"/>
                    <a:pt x="21340" y="12665"/>
                  </a:cubicBezTo>
                  <a:cubicBezTo>
                    <a:pt x="21331" y="12665"/>
                    <a:pt x="21322" y="12663"/>
                    <a:pt x="21313" y="12659"/>
                  </a:cubicBezTo>
                  <a:cubicBezTo>
                    <a:pt x="21270" y="12644"/>
                    <a:pt x="21256" y="12573"/>
                    <a:pt x="21256" y="12530"/>
                  </a:cubicBezTo>
                  <a:cubicBezTo>
                    <a:pt x="21213" y="12176"/>
                    <a:pt x="21128" y="11835"/>
                    <a:pt x="21014" y="11508"/>
                  </a:cubicBezTo>
                  <a:cubicBezTo>
                    <a:pt x="21001" y="11451"/>
                    <a:pt x="20972" y="11394"/>
                    <a:pt x="20929" y="11366"/>
                  </a:cubicBezTo>
                  <a:cubicBezTo>
                    <a:pt x="20872" y="11324"/>
                    <a:pt x="20802" y="11338"/>
                    <a:pt x="20730" y="11324"/>
                  </a:cubicBezTo>
                  <a:cubicBezTo>
                    <a:pt x="20390" y="11296"/>
                    <a:pt x="20319" y="10983"/>
                    <a:pt x="20064" y="10841"/>
                  </a:cubicBezTo>
                  <a:cubicBezTo>
                    <a:pt x="19780" y="10684"/>
                    <a:pt x="19708" y="10728"/>
                    <a:pt x="19496" y="10684"/>
                  </a:cubicBezTo>
                  <a:cubicBezTo>
                    <a:pt x="19446" y="10673"/>
                    <a:pt x="19404" y="10670"/>
                    <a:pt x="19367" y="10670"/>
                  </a:cubicBezTo>
                  <a:cubicBezTo>
                    <a:pt x="19301" y="10670"/>
                    <a:pt x="19248" y="10681"/>
                    <a:pt x="19190" y="10681"/>
                  </a:cubicBezTo>
                  <a:cubicBezTo>
                    <a:pt x="19114" y="10681"/>
                    <a:pt x="19027" y="10662"/>
                    <a:pt x="18885" y="10571"/>
                  </a:cubicBezTo>
                  <a:cubicBezTo>
                    <a:pt x="18686" y="10444"/>
                    <a:pt x="18544" y="10117"/>
                    <a:pt x="18402" y="9933"/>
                  </a:cubicBezTo>
                  <a:cubicBezTo>
                    <a:pt x="18104" y="9492"/>
                    <a:pt x="17877" y="8924"/>
                    <a:pt x="17805" y="8697"/>
                  </a:cubicBezTo>
                  <a:cubicBezTo>
                    <a:pt x="17749" y="7860"/>
                    <a:pt x="17650" y="7661"/>
                    <a:pt x="17550" y="7150"/>
                  </a:cubicBezTo>
                  <a:cubicBezTo>
                    <a:pt x="17465" y="6724"/>
                    <a:pt x="17366" y="6156"/>
                    <a:pt x="17309" y="5630"/>
                  </a:cubicBezTo>
                  <a:cubicBezTo>
                    <a:pt x="17283" y="5638"/>
                    <a:pt x="17258" y="5642"/>
                    <a:pt x="17232" y="5642"/>
                  </a:cubicBezTo>
                  <a:cubicBezTo>
                    <a:pt x="17116" y="5642"/>
                    <a:pt x="17002" y="5558"/>
                    <a:pt x="16897" y="5361"/>
                  </a:cubicBezTo>
                  <a:cubicBezTo>
                    <a:pt x="16670" y="4977"/>
                    <a:pt x="17025" y="4267"/>
                    <a:pt x="17209" y="3955"/>
                  </a:cubicBezTo>
                  <a:cubicBezTo>
                    <a:pt x="17465" y="3543"/>
                    <a:pt x="17947" y="3103"/>
                    <a:pt x="17720" y="2535"/>
                  </a:cubicBezTo>
                  <a:cubicBezTo>
                    <a:pt x="17493" y="1967"/>
                    <a:pt x="16599" y="1811"/>
                    <a:pt x="16088" y="1612"/>
                  </a:cubicBezTo>
                  <a:cubicBezTo>
                    <a:pt x="15747" y="1470"/>
                    <a:pt x="15350" y="1300"/>
                    <a:pt x="15079" y="1058"/>
                  </a:cubicBezTo>
                  <a:cubicBezTo>
                    <a:pt x="14824" y="803"/>
                    <a:pt x="14782" y="377"/>
                    <a:pt x="14511" y="164"/>
                  </a:cubicBezTo>
                  <a:cubicBezTo>
                    <a:pt x="14366" y="49"/>
                    <a:pt x="14208" y="0"/>
                    <a:pt x="1404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0" name="Google Shape;810;p88"/>
            <p:cNvSpPr/>
            <p:nvPr/>
          </p:nvSpPr>
          <p:spPr>
            <a:xfrm>
              <a:off x="4962994" y="2365234"/>
              <a:ext cx="80419" cy="51839"/>
            </a:xfrm>
            <a:custGeom>
              <a:rect b="b" l="l" r="r" t="t"/>
              <a:pathLst>
                <a:path extrusionOk="0" h="2728" w="4232">
                  <a:moveTo>
                    <a:pt x="1677" y="1"/>
                  </a:moveTo>
                  <a:cubicBezTo>
                    <a:pt x="1223" y="1"/>
                    <a:pt x="1007" y="244"/>
                    <a:pt x="697" y="335"/>
                  </a:cubicBezTo>
                  <a:cubicBezTo>
                    <a:pt x="455" y="421"/>
                    <a:pt x="1" y="1201"/>
                    <a:pt x="228" y="1513"/>
                  </a:cubicBezTo>
                  <a:cubicBezTo>
                    <a:pt x="427" y="1797"/>
                    <a:pt x="1137" y="1684"/>
                    <a:pt x="1421" y="1769"/>
                  </a:cubicBezTo>
                  <a:cubicBezTo>
                    <a:pt x="1929" y="1894"/>
                    <a:pt x="2698" y="2728"/>
                    <a:pt x="3370" y="2728"/>
                  </a:cubicBezTo>
                  <a:cubicBezTo>
                    <a:pt x="3542" y="2728"/>
                    <a:pt x="3709" y="2672"/>
                    <a:pt x="3863" y="2536"/>
                  </a:cubicBezTo>
                  <a:cubicBezTo>
                    <a:pt x="4076" y="2337"/>
                    <a:pt x="4232" y="1585"/>
                    <a:pt x="4161" y="1301"/>
                  </a:cubicBezTo>
                  <a:cubicBezTo>
                    <a:pt x="3976" y="576"/>
                    <a:pt x="3594" y="775"/>
                    <a:pt x="3068" y="576"/>
                  </a:cubicBezTo>
                  <a:cubicBezTo>
                    <a:pt x="2613" y="392"/>
                    <a:pt x="2329" y="65"/>
                    <a:pt x="1818" y="8"/>
                  </a:cubicBezTo>
                  <a:cubicBezTo>
                    <a:pt x="1769" y="3"/>
                    <a:pt x="1722" y="1"/>
                    <a:pt x="1677" y="1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1" name="Google Shape;811;p88"/>
            <p:cNvSpPr/>
            <p:nvPr/>
          </p:nvSpPr>
          <p:spPr>
            <a:xfrm>
              <a:off x="4896903" y="2613464"/>
              <a:ext cx="96875" cy="133816"/>
            </a:xfrm>
            <a:custGeom>
              <a:rect b="b" l="l" r="r" t="t"/>
              <a:pathLst>
                <a:path extrusionOk="0" h="7042" w="5098">
                  <a:moveTo>
                    <a:pt x="4282" y="1"/>
                  </a:moveTo>
                  <a:cubicBezTo>
                    <a:pt x="4121" y="1"/>
                    <a:pt x="3967" y="25"/>
                    <a:pt x="3863" y="65"/>
                  </a:cubicBezTo>
                  <a:cubicBezTo>
                    <a:pt x="3507" y="221"/>
                    <a:pt x="3592" y="619"/>
                    <a:pt x="3323" y="831"/>
                  </a:cubicBezTo>
                  <a:cubicBezTo>
                    <a:pt x="3039" y="1087"/>
                    <a:pt x="2542" y="960"/>
                    <a:pt x="2201" y="1058"/>
                  </a:cubicBezTo>
                  <a:cubicBezTo>
                    <a:pt x="1860" y="1158"/>
                    <a:pt x="1690" y="1314"/>
                    <a:pt x="1463" y="1584"/>
                  </a:cubicBezTo>
                  <a:cubicBezTo>
                    <a:pt x="1292" y="1768"/>
                    <a:pt x="866" y="2109"/>
                    <a:pt x="881" y="2223"/>
                  </a:cubicBezTo>
                  <a:cubicBezTo>
                    <a:pt x="540" y="2635"/>
                    <a:pt x="370" y="3203"/>
                    <a:pt x="256" y="3728"/>
                  </a:cubicBezTo>
                  <a:cubicBezTo>
                    <a:pt x="185" y="4068"/>
                    <a:pt x="1" y="4608"/>
                    <a:pt x="171" y="4892"/>
                  </a:cubicBezTo>
                  <a:cubicBezTo>
                    <a:pt x="327" y="5147"/>
                    <a:pt x="582" y="5162"/>
                    <a:pt x="668" y="5475"/>
                  </a:cubicBezTo>
                  <a:cubicBezTo>
                    <a:pt x="739" y="5715"/>
                    <a:pt x="654" y="6028"/>
                    <a:pt x="611" y="6241"/>
                  </a:cubicBezTo>
                  <a:cubicBezTo>
                    <a:pt x="554" y="6440"/>
                    <a:pt x="313" y="6752"/>
                    <a:pt x="484" y="6951"/>
                  </a:cubicBezTo>
                  <a:cubicBezTo>
                    <a:pt x="544" y="7012"/>
                    <a:pt x="762" y="7041"/>
                    <a:pt x="950" y="7041"/>
                  </a:cubicBezTo>
                  <a:cubicBezTo>
                    <a:pt x="1067" y="7041"/>
                    <a:pt x="1173" y="7030"/>
                    <a:pt x="1222" y="7008"/>
                  </a:cubicBezTo>
                  <a:cubicBezTo>
                    <a:pt x="1775" y="6781"/>
                    <a:pt x="1676" y="5914"/>
                    <a:pt x="2059" y="5531"/>
                  </a:cubicBezTo>
                  <a:cubicBezTo>
                    <a:pt x="2315" y="5276"/>
                    <a:pt x="2826" y="5191"/>
                    <a:pt x="3124" y="4949"/>
                  </a:cubicBezTo>
                  <a:cubicBezTo>
                    <a:pt x="3408" y="4736"/>
                    <a:pt x="3408" y="4523"/>
                    <a:pt x="3408" y="4168"/>
                  </a:cubicBezTo>
                  <a:cubicBezTo>
                    <a:pt x="3408" y="3813"/>
                    <a:pt x="3365" y="3600"/>
                    <a:pt x="3252" y="3273"/>
                  </a:cubicBezTo>
                  <a:cubicBezTo>
                    <a:pt x="3153" y="3046"/>
                    <a:pt x="3039" y="2777"/>
                    <a:pt x="3124" y="2535"/>
                  </a:cubicBezTo>
                  <a:cubicBezTo>
                    <a:pt x="3252" y="2209"/>
                    <a:pt x="3636" y="2095"/>
                    <a:pt x="3891" y="1897"/>
                  </a:cubicBezTo>
                  <a:cubicBezTo>
                    <a:pt x="4132" y="1683"/>
                    <a:pt x="4317" y="1541"/>
                    <a:pt x="4501" y="1272"/>
                  </a:cubicBezTo>
                  <a:cubicBezTo>
                    <a:pt x="4658" y="1030"/>
                    <a:pt x="5097" y="619"/>
                    <a:pt x="4999" y="306"/>
                  </a:cubicBezTo>
                  <a:cubicBezTo>
                    <a:pt x="4915" y="85"/>
                    <a:pt x="4585" y="1"/>
                    <a:pt x="4282" y="1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2" name="Google Shape;812;p88"/>
            <p:cNvSpPr/>
            <p:nvPr/>
          </p:nvSpPr>
          <p:spPr>
            <a:xfrm>
              <a:off x="4763886" y="3662687"/>
              <a:ext cx="522094" cy="308772"/>
            </a:xfrm>
            <a:custGeom>
              <a:rect b="b" l="l" r="r" t="t"/>
              <a:pathLst>
                <a:path extrusionOk="0" h="16249" w="27475">
                  <a:moveTo>
                    <a:pt x="18755" y="1"/>
                  </a:moveTo>
                  <a:cubicBezTo>
                    <a:pt x="18296" y="1"/>
                    <a:pt x="17671" y="116"/>
                    <a:pt x="17379" y="408"/>
                  </a:cubicBezTo>
                  <a:cubicBezTo>
                    <a:pt x="17082" y="705"/>
                    <a:pt x="17138" y="1231"/>
                    <a:pt x="16868" y="1557"/>
                  </a:cubicBezTo>
                  <a:cubicBezTo>
                    <a:pt x="16546" y="1970"/>
                    <a:pt x="16100" y="2056"/>
                    <a:pt x="15626" y="2056"/>
                  </a:cubicBezTo>
                  <a:cubicBezTo>
                    <a:pt x="15284" y="2056"/>
                    <a:pt x="14929" y="2012"/>
                    <a:pt x="14596" y="2012"/>
                  </a:cubicBezTo>
                  <a:cubicBezTo>
                    <a:pt x="14528" y="2012"/>
                    <a:pt x="14466" y="2011"/>
                    <a:pt x="14410" y="2011"/>
                  </a:cubicBezTo>
                  <a:cubicBezTo>
                    <a:pt x="14057" y="2011"/>
                    <a:pt x="13911" y="2032"/>
                    <a:pt x="13617" y="2339"/>
                  </a:cubicBezTo>
                  <a:cubicBezTo>
                    <a:pt x="13276" y="2708"/>
                    <a:pt x="12978" y="3034"/>
                    <a:pt x="12467" y="3191"/>
                  </a:cubicBezTo>
                  <a:cubicBezTo>
                    <a:pt x="11615" y="3431"/>
                    <a:pt x="10636" y="3276"/>
                    <a:pt x="10280" y="4298"/>
                  </a:cubicBezTo>
                  <a:cubicBezTo>
                    <a:pt x="10110" y="4794"/>
                    <a:pt x="10068" y="4980"/>
                    <a:pt x="9471" y="5036"/>
                  </a:cubicBezTo>
                  <a:cubicBezTo>
                    <a:pt x="9202" y="5057"/>
                    <a:pt x="8907" y="5068"/>
                    <a:pt x="8614" y="5068"/>
                  </a:cubicBezTo>
                  <a:cubicBezTo>
                    <a:pt x="8321" y="5068"/>
                    <a:pt x="8030" y="5057"/>
                    <a:pt x="7768" y="5036"/>
                  </a:cubicBezTo>
                  <a:cubicBezTo>
                    <a:pt x="6745" y="4936"/>
                    <a:pt x="5737" y="4312"/>
                    <a:pt x="4786" y="3957"/>
                  </a:cubicBezTo>
                  <a:cubicBezTo>
                    <a:pt x="4374" y="3801"/>
                    <a:pt x="4019" y="3673"/>
                    <a:pt x="3678" y="3375"/>
                  </a:cubicBezTo>
                  <a:cubicBezTo>
                    <a:pt x="3508" y="3233"/>
                    <a:pt x="3281" y="3049"/>
                    <a:pt x="3067" y="2878"/>
                  </a:cubicBezTo>
                  <a:lnTo>
                    <a:pt x="3067" y="2878"/>
                  </a:lnTo>
                  <a:cubicBezTo>
                    <a:pt x="3067" y="2920"/>
                    <a:pt x="3067" y="2963"/>
                    <a:pt x="3082" y="3020"/>
                  </a:cubicBezTo>
                  <a:cubicBezTo>
                    <a:pt x="3167" y="3560"/>
                    <a:pt x="3550" y="4539"/>
                    <a:pt x="3025" y="5022"/>
                  </a:cubicBezTo>
                  <a:cubicBezTo>
                    <a:pt x="2863" y="5168"/>
                    <a:pt x="2689" y="5219"/>
                    <a:pt x="2511" y="5219"/>
                  </a:cubicBezTo>
                  <a:cubicBezTo>
                    <a:pt x="2106" y="5219"/>
                    <a:pt x="1674" y="4957"/>
                    <a:pt x="1278" y="4957"/>
                  </a:cubicBezTo>
                  <a:cubicBezTo>
                    <a:pt x="1240" y="4957"/>
                    <a:pt x="1202" y="4959"/>
                    <a:pt x="1165" y="4965"/>
                  </a:cubicBezTo>
                  <a:cubicBezTo>
                    <a:pt x="981" y="5661"/>
                    <a:pt x="1776" y="5604"/>
                    <a:pt x="1776" y="6214"/>
                  </a:cubicBezTo>
                  <a:cubicBezTo>
                    <a:pt x="1804" y="6896"/>
                    <a:pt x="966" y="7009"/>
                    <a:pt x="625" y="7422"/>
                  </a:cubicBezTo>
                  <a:cubicBezTo>
                    <a:pt x="1" y="8188"/>
                    <a:pt x="839" y="9026"/>
                    <a:pt x="526" y="9665"/>
                  </a:cubicBezTo>
                  <a:cubicBezTo>
                    <a:pt x="512" y="9707"/>
                    <a:pt x="470" y="9750"/>
                    <a:pt x="413" y="9792"/>
                  </a:cubicBezTo>
                  <a:cubicBezTo>
                    <a:pt x="498" y="9963"/>
                    <a:pt x="568" y="10119"/>
                    <a:pt x="682" y="10247"/>
                  </a:cubicBezTo>
                  <a:cubicBezTo>
                    <a:pt x="1066" y="10687"/>
                    <a:pt x="1222" y="10858"/>
                    <a:pt x="1123" y="11482"/>
                  </a:cubicBezTo>
                  <a:cubicBezTo>
                    <a:pt x="1080" y="11710"/>
                    <a:pt x="1023" y="11880"/>
                    <a:pt x="952" y="12022"/>
                  </a:cubicBezTo>
                  <a:cubicBezTo>
                    <a:pt x="1392" y="12221"/>
                    <a:pt x="1861" y="12518"/>
                    <a:pt x="2159" y="12717"/>
                  </a:cubicBezTo>
                  <a:cubicBezTo>
                    <a:pt x="2855" y="13171"/>
                    <a:pt x="3224" y="13783"/>
                    <a:pt x="3550" y="14506"/>
                  </a:cubicBezTo>
                  <a:cubicBezTo>
                    <a:pt x="3829" y="15132"/>
                    <a:pt x="4124" y="15234"/>
                    <a:pt x="4484" y="15234"/>
                  </a:cubicBezTo>
                  <a:cubicBezTo>
                    <a:pt x="4657" y="15234"/>
                    <a:pt x="4844" y="15210"/>
                    <a:pt x="5052" y="15210"/>
                  </a:cubicBezTo>
                  <a:cubicBezTo>
                    <a:pt x="5227" y="15210"/>
                    <a:pt x="5416" y="15227"/>
                    <a:pt x="5623" y="15288"/>
                  </a:cubicBezTo>
                  <a:cubicBezTo>
                    <a:pt x="6390" y="15515"/>
                    <a:pt x="6872" y="16153"/>
                    <a:pt x="7739" y="16225"/>
                  </a:cubicBezTo>
                  <a:cubicBezTo>
                    <a:pt x="7903" y="16240"/>
                    <a:pt x="8055" y="16248"/>
                    <a:pt x="8199" y="16248"/>
                  </a:cubicBezTo>
                  <a:cubicBezTo>
                    <a:pt x="8838" y="16248"/>
                    <a:pt x="9313" y="16090"/>
                    <a:pt x="9939" y="15742"/>
                  </a:cubicBezTo>
                  <a:cubicBezTo>
                    <a:pt x="10208" y="15584"/>
                    <a:pt x="10524" y="15433"/>
                    <a:pt x="10834" y="15433"/>
                  </a:cubicBezTo>
                  <a:cubicBezTo>
                    <a:pt x="11000" y="15433"/>
                    <a:pt x="11163" y="15476"/>
                    <a:pt x="11317" y="15585"/>
                  </a:cubicBezTo>
                  <a:cubicBezTo>
                    <a:pt x="11345" y="15614"/>
                    <a:pt x="11388" y="15642"/>
                    <a:pt x="11431" y="15685"/>
                  </a:cubicBezTo>
                  <a:cubicBezTo>
                    <a:pt x="11629" y="15600"/>
                    <a:pt x="11813" y="15515"/>
                    <a:pt x="11999" y="15401"/>
                  </a:cubicBezTo>
                  <a:cubicBezTo>
                    <a:pt x="12438" y="15159"/>
                    <a:pt x="12807" y="14776"/>
                    <a:pt x="13248" y="14521"/>
                  </a:cubicBezTo>
                  <a:cubicBezTo>
                    <a:pt x="13880" y="14154"/>
                    <a:pt x="15017" y="13757"/>
                    <a:pt x="15965" y="13757"/>
                  </a:cubicBezTo>
                  <a:cubicBezTo>
                    <a:pt x="16338" y="13757"/>
                    <a:pt x="16681" y="13819"/>
                    <a:pt x="16953" y="13967"/>
                  </a:cubicBezTo>
                  <a:cubicBezTo>
                    <a:pt x="17053" y="14010"/>
                    <a:pt x="17152" y="14080"/>
                    <a:pt x="17252" y="14152"/>
                  </a:cubicBezTo>
                  <a:cubicBezTo>
                    <a:pt x="17621" y="14010"/>
                    <a:pt x="17990" y="13910"/>
                    <a:pt x="18246" y="13839"/>
                  </a:cubicBezTo>
                  <a:cubicBezTo>
                    <a:pt x="19566" y="13470"/>
                    <a:pt x="20148" y="13073"/>
                    <a:pt x="20943" y="12007"/>
                  </a:cubicBezTo>
                  <a:cubicBezTo>
                    <a:pt x="21582" y="11127"/>
                    <a:pt x="22477" y="10729"/>
                    <a:pt x="22661" y="9537"/>
                  </a:cubicBezTo>
                  <a:cubicBezTo>
                    <a:pt x="22732" y="9026"/>
                    <a:pt x="22576" y="8643"/>
                    <a:pt x="22803" y="8188"/>
                  </a:cubicBezTo>
                  <a:cubicBezTo>
                    <a:pt x="22988" y="7833"/>
                    <a:pt x="23286" y="7719"/>
                    <a:pt x="23584" y="7407"/>
                  </a:cubicBezTo>
                  <a:cubicBezTo>
                    <a:pt x="24209" y="6725"/>
                    <a:pt x="24166" y="5646"/>
                    <a:pt x="24749" y="4993"/>
                  </a:cubicBezTo>
                  <a:cubicBezTo>
                    <a:pt x="25415" y="4241"/>
                    <a:pt x="26466" y="4241"/>
                    <a:pt x="27049" y="3389"/>
                  </a:cubicBezTo>
                  <a:cubicBezTo>
                    <a:pt x="27304" y="3049"/>
                    <a:pt x="27204" y="2935"/>
                    <a:pt x="27475" y="2807"/>
                  </a:cubicBezTo>
                  <a:cubicBezTo>
                    <a:pt x="26892" y="1926"/>
                    <a:pt x="26225" y="1118"/>
                    <a:pt x="25046" y="989"/>
                  </a:cubicBezTo>
                  <a:cubicBezTo>
                    <a:pt x="24939" y="973"/>
                    <a:pt x="24837" y="966"/>
                    <a:pt x="24734" y="966"/>
                  </a:cubicBezTo>
                  <a:cubicBezTo>
                    <a:pt x="24659" y="966"/>
                    <a:pt x="24584" y="970"/>
                    <a:pt x="24507" y="976"/>
                  </a:cubicBezTo>
                  <a:cubicBezTo>
                    <a:pt x="24254" y="999"/>
                    <a:pt x="23992" y="1040"/>
                    <a:pt x="23728" y="1040"/>
                  </a:cubicBezTo>
                  <a:cubicBezTo>
                    <a:pt x="23666" y="1040"/>
                    <a:pt x="23604" y="1038"/>
                    <a:pt x="23541" y="1033"/>
                  </a:cubicBezTo>
                  <a:cubicBezTo>
                    <a:pt x="22931" y="1004"/>
                    <a:pt x="22547" y="705"/>
                    <a:pt x="22023" y="393"/>
                  </a:cubicBezTo>
                  <a:cubicBezTo>
                    <a:pt x="21706" y="186"/>
                    <a:pt x="21465" y="123"/>
                    <a:pt x="21166" y="123"/>
                  </a:cubicBezTo>
                  <a:cubicBezTo>
                    <a:pt x="21036" y="123"/>
                    <a:pt x="20894" y="135"/>
                    <a:pt x="20730" y="152"/>
                  </a:cubicBezTo>
                  <a:cubicBezTo>
                    <a:pt x="20627" y="161"/>
                    <a:pt x="20527" y="165"/>
                    <a:pt x="20431" y="165"/>
                  </a:cubicBezTo>
                  <a:cubicBezTo>
                    <a:pt x="19928" y="165"/>
                    <a:pt x="19493" y="58"/>
                    <a:pt x="18969" y="10"/>
                  </a:cubicBezTo>
                  <a:cubicBezTo>
                    <a:pt x="18904" y="4"/>
                    <a:pt x="18832" y="1"/>
                    <a:pt x="18755" y="1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3" name="Google Shape;813;p88"/>
            <p:cNvSpPr/>
            <p:nvPr/>
          </p:nvSpPr>
          <p:spPr>
            <a:xfrm>
              <a:off x="4628987" y="2991024"/>
              <a:ext cx="743872" cy="617904"/>
            </a:xfrm>
            <a:custGeom>
              <a:rect b="b" l="l" r="r" t="t"/>
              <a:pathLst>
                <a:path extrusionOk="0" h="32517" w="39146">
                  <a:moveTo>
                    <a:pt x="13827" y="1"/>
                  </a:moveTo>
                  <a:cubicBezTo>
                    <a:pt x="12782" y="1"/>
                    <a:pt x="11680" y="269"/>
                    <a:pt x="10749" y="627"/>
                  </a:cubicBezTo>
                  <a:cubicBezTo>
                    <a:pt x="9712" y="1010"/>
                    <a:pt x="8718" y="1606"/>
                    <a:pt x="7824" y="2260"/>
                  </a:cubicBezTo>
                  <a:cubicBezTo>
                    <a:pt x="7298" y="2657"/>
                    <a:pt x="6787" y="3155"/>
                    <a:pt x="6177" y="3439"/>
                  </a:cubicBezTo>
                  <a:cubicBezTo>
                    <a:pt x="5666" y="3679"/>
                    <a:pt x="5070" y="3651"/>
                    <a:pt x="4515" y="3836"/>
                  </a:cubicBezTo>
                  <a:cubicBezTo>
                    <a:pt x="3465" y="4205"/>
                    <a:pt x="2670" y="4972"/>
                    <a:pt x="2130" y="5881"/>
                  </a:cubicBezTo>
                  <a:cubicBezTo>
                    <a:pt x="1833" y="6392"/>
                    <a:pt x="1562" y="6689"/>
                    <a:pt x="1250" y="6931"/>
                  </a:cubicBezTo>
                  <a:cubicBezTo>
                    <a:pt x="1378" y="7783"/>
                    <a:pt x="1265" y="8862"/>
                    <a:pt x="810" y="9387"/>
                  </a:cubicBezTo>
                  <a:cubicBezTo>
                    <a:pt x="100" y="10239"/>
                    <a:pt x="0" y="10339"/>
                    <a:pt x="796" y="11304"/>
                  </a:cubicBezTo>
                  <a:cubicBezTo>
                    <a:pt x="1108" y="11687"/>
                    <a:pt x="1634" y="12071"/>
                    <a:pt x="1634" y="12624"/>
                  </a:cubicBezTo>
                  <a:cubicBezTo>
                    <a:pt x="1634" y="13008"/>
                    <a:pt x="1265" y="13363"/>
                    <a:pt x="1293" y="13718"/>
                  </a:cubicBezTo>
                  <a:cubicBezTo>
                    <a:pt x="1321" y="14243"/>
                    <a:pt x="1861" y="14769"/>
                    <a:pt x="1931" y="15337"/>
                  </a:cubicBezTo>
                  <a:cubicBezTo>
                    <a:pt x="2017" y="15848"/>
                    <a:pt x="1861" y="16189"/>
                    <a:pt x="1733" y="16657"/>
                  </a:cubicBezTo>
                  <a:cubicBezTo>
                    <a:pt x="1505" y="17565"/>
                    <a:pt x="2187" y="18247"/>
                    <a:pt x="2613" y="19028"/>
                  </a:cubicBezTo>
                  <a:cubicBezTo>
                    <a:pt x="2783" y="19326"/>
                    <a:pt x="2997" y="19752"/>
                    <a:pt x="3039" y="20093"/>
                  </a:cubicBezTo>
                  <a:cubicBezTo>
                    <a:pt x="3110" y="20590"/>
                    <a:pt x="2755" y="20846"/>
                    <a:pt x="2698" y="21300"/>
                  </a:cubicBezTo>
                  <a:lnTo>
                    <a:pt x="2698" y="21342"/>
                  </a:lnTo>
                  <a:cubicBezTo>
                    <a:pt x="3281" y="21711"/>
                    <a:pt x="3934" y="21953"/>
                    <a:pt x="4459" y="22364"/>
                  </a:cubicBezTo>
                  <a:cubicBezTo>
                    <a:pt x="5197" y="22932"/>
                    <a:pt x="6134" y="23103"/>
                    <a:pt x="7058" y="23188"/>
                  </a:cubicBezTo>
                  <a:cubicBezTo>
                    <a:pt x="7107" y="23192"/>
                    <a:pt x="7159" y="23194"/>
                    <a:pt x="7212" y="23194"/>
                  </a:cubicBezTo>
                  <a:cubicBezTo>
                    <a:pt x="7371" y="23194"/>
                    <a:pt x="7543" y="23179"/>
                    <a:pt x="7707" y="23179"/>
                  </a:cubicBezTo>
                  <a:cubicBezTo>
                    <a:pt x="8011" y="23179"/>
                    <a:pt x="8281" y="23231"/>
                    <a:pt x="8364" y="23529"/>
                  </a:cubicBezTo>
                  <a:cubicBezTo>
                    <a:pt x="8491" y="23998"/>
                    <a:pt x="8037" y="24225"/>
                    <a:pt x="7881" y="24579"/>
                  </a:cubicBezTo>
                  <a:cubicBezTo>
                    <a:pt x="7540" y="25318"/>
                    <a:pt x="8491" y="26269"/>
                    <a:pt x="9187" y="26311"/>
                  </a:cubicBezTo>
                  <a:cubicBezTo>
                    <a:pt x="9232" y="26313"/>
                    <a:pt x="9275" y="26314"/>
                    <a:pt x="9317" y="26314"/>
                  </a:cubicBezTo>
                  <a:cubicBezTo>
                    <a:pt x="9611" y="26314"/>
                    <a:pt x="9855" y="26269"/>
                    <a:pt x="10153" y="26169"/>
                  </a:cubicBezTo>
                  <a:cubicBezTo>
                    <a:pt x="10223" y="26156"/>
                    <a:pt x="10706" y="26056"/>
                    <a:pt x="10734" y="26014"/>
                  </a:cubicBezTo>
                  <a:cubicBezTo>
                    <a:pt x="10976" y="25715"/>
                    <a:pt x="10536" y="25048"/>
                    <a:pt x="10635" y="24708"/>
                  </a:cubicBezTo>
                  <a:cubicBezTo>
                    <a:pt x="10699" y="24699"/>
                    <a:pt x="10758" y="24695"/>
                    <a:pt x="10814" y="24695"/>
                  </a:cubicBezTo>
                  <a:cubicBezTo>
                    <a:pt x="11479" y="24695"/>
                    <a:pt x="11615" y="25284"/>
                    <a:pt x="12126" y="25559"/>
                  </a:cubicBezTo>
                  <a:cubicBezTo>
                    <a:pt x="12257" y="25625"/>
                    <a:pt x="12406" y="25644"/>
                    <a:pt x="12560" y="25644"/>
                  </a:cubicBezTo>
                  <a:cubicBezTo>
                    <a:pt x="12778" y="25644"/>
                    <a:pt x="13007" y="25606"/>
                    <a:pt x="13215" y="25606"/>
                  </a:cubicBezTo>
                  <a:cubicBezTo>
                    <a:pt x="13463" y="25606"/>
                    <a:pt x="13681" y="25661"/>
                    <a:pt x="13816" y="25900"/>
                  </a:cubicBezTo>
                  <a:cubicBezTo>
                    <a:pt x="13958" y="26169"/>
                    <a:pt x="13858" y="26582"/>
                    <a:pt x="14100" y="26837"/>
                  </a:cubicBezTo>
                  <a:cubicBezTo>
                    <a:pt x="14327" y="27064"/>
                    <a:pt x="14965" y="27178"/>
                    <a:pt x="15249" y="27305"/>
                  </a:cubicBezTo>
                  <a:cubicBezTo>
                    <a:pt x="16144" y="27674"/>
                    <a:pt x="16911" y="28214"/>
                    <a:pt x="17464" y="29024"/>
                  </a:cubicBezTo>
                  <a:cubicBezTo>
                    <a:pt x="17791" y="29507"/>
                    <a:pt x="17848" y="29904"/>
                    <a:pt x="17890" y="30387"/>
                  </a:cubicBezTo>
                  <a:cubicBezTo>
                    <a:pt x="18174" y="30444"/>
                    <a:pt x="18473" y="30500"/>
                    <a:pt x="18785" y="30500"/>
                  </a:cubicBezTo>
                  <a:cubicBezTo>
                    <a:pt x="18791" y="30501"/>
                    <a:pt x="18797" y="30501"/>
                    <a:pt x="18803" y="30501"/>
                  </a:cubicBezTo>
                  <a:cubicBezTo>
                    <a:pt x="19487" y="30501"/>
                    <a:pt x="20034" y="29938"/>
                    <a:pt x="20663" y="29938"/>
                  </a:cubicBezTo>
                  <a:cubicBezTo>
                    <a:pt x="20926" y="29938"/>
                    <a:pt x="21203" y="30037"/>
                    <a:pt x="21511" y="30315"/>
                  </a:cubicBezTo>
                  <a:cubicBezTo>
                    <a:pt x="21824" y="30586"/>
                    <a:pt x="21880" y="31154"/>
                    <a:pt x="22292" y="31366"/>
                  </a:cubicBezTo>
                  <a:cubicBezTo>
                    <a:pt x="22422" y="31433"/>
                    <a:pt x="22551" y="31461"/>
                    <a:pt x="22678" y="31461"/>
                  </a:cubicBezTo>
                  <a:cubicBezTo>
                    <a:pt x="23119" y="31461"/>
                    <a:pt x="23539" y="31128"/>
                    <a:pt x="23925" y="30940"/>
                  </a:cubicBezTo>
                  <a:cubicBezTo>
                    <a:pt x="24478" y="30656"/>
                    <a:pt x="24890" y="30728"/>
                    <a:pt x="25515" y="30684"/>
                  </a:cubicBezTo>
                  <a:cubicBezTo>
                    <a:pt x="26310" y="30656"/>
                    <a:pt x="27091" y="30358"/>
                    <a:pt x="27886" y="30258"/>
                  </a:cubicBezTo>
                  <a:cubicBezTo>
                    <a:pt x="28231" y="30211"/>
                    <a:pt x="28623" y="30169"/>
                    <a:pt x="28998" y="30169"/>
                  </a:cubicBezTo>
                  <a:cubicBezTo>
                    <a:pt x="29178" y="30169"/>
                    <a:pt x="29354" y="30179"/>
                    <a:pt x="29519" y="30202"/>
                  </a:cubicBezTo>
                  <a:cubicBezTo>
                    <a:pt x="30328" y="30302"/>
                    <a:pt x="30712" y="30870"/>
                    <a:pt x="31365" y="31239"/>
                  </a:cubicBezTo>
                  <a:cubicBezTo>
                    <a:pt x="31876" y="31536"/>
                    <a:pt x="32671" y="31423"/>
                    <a:pt x="33012" y="31962"/>
                  </a:cubicBezTo>
                  <a:cubicBezTo>
                    <a:pt x="33125" y="32161"/>
                    <a:pt x="33154" y="32346"/>
                    <a:pt x="33154" y="32517"/>
                  </a:cubicBezTo>
                  <a:cubicBezTo>
                    <a:pt x="33239" y="32502"/>
                    <a:pt x="33309" y="32488"/>
                    <a:pt x="33381" y="32473"/>
                  </a:cubicBezTo>
                  <a:cubicBezTo>
                    <a:pt x="34659" y="32233"/>
                    <a:pt x="33792" y="30841"/>
                    <a:pt x="33906" y="29776"/>
                  </a:cubicBezTo>
                  <a:cubicBezTo>
                    <a:pt x="34062" y="28384"/>
                    <a:pt x="34971" y="27263"/>
                    <a:pt x="36022" y="26397"/>
                  </a:cubicBezTo>
                  <a:cubicBezTo>
                    <a:pt x="37228" y="25417"/>
                    <a:pt x="39145" y="24409"/>
                    <a:pt x="38364" y="22464"/>
                  </a:cubicBezTo>
                  <a:cubicBezTo>
                    <a:pt x="38165" y="21995"/>
                    <a:pt x="37654" y="21584"/>
                    <a:pt x="37413" y="21143"/>
                  </a:cubicBezTo>
                  <a:cubicBezTo>
                    <a:pt x="37115" y="20618"/>
                    <a:pt x="36887" y="19994"/>
                    <a:pt x="36590" y="19454"/>
                  </a:cubicBezTo>
                  <a:cubicBezTo>
                    <a:pt x="36348" y="19000"/>
                    <a:pt x="36064" y="18588"/>
                    <a:pt x="35880" y="18120"/>
                  </a:cubicBezTo>
                  <a:cubicBezTo>
                    <a:pt x="35808" y="17949"/>
                    <a:pt x="35766" y="17764"/>
                    <a:pt x="35738" y="17565"/>
                  </a:cubicBezTo>
                  <a:cubicBezTo>
                    <a:pt x="35666" y="16997"/>
                    <a:pt x="35795" y="16416"/>
                    <a:pt x="35723" y="15848"/>
                  </a:cubicBezTo>
                  <a:cubicBezTo>
                    <a:pt x="35581" y="14555"/>
                    <a:pt x="33508" y="14073"/>
                    <a:pt x="34956" y="12965"/>
                  </a:cubicBezTo>
                  <a:cubicBezTo>
                    <a:pt x="35993" y="12170"/>
                    <a:pt x="37271" y="12213"/>
                    <a:pt x="37228" y="10580"/>
                  </a:cubicBezTo>
                  <a:cubicBezTo>
                    <a:pt x="37186" y="9046"/>
                    <a:pt x="35795" y="8422"/>
                    <a:pt x="35468" y="7030"/>
                  </a:cubicBezTo>
                  <a:cubicBezTo>
                    <a:pt x="35269" y="6178"/>
                    <a:pt x="35028" y="5156"/>
                    <a:pt x="34630" y="4219"/>
                  </a:cubicBezTo>
                  <a:cubicBezTo>
                    <a:pt x="34246" y="3310"/>
                    <a:pt x="33735" y="2515"/>
                    <a:pt x="33012" y="2032"/>
                  </a:cubicBezTo>
                  <a:cubicBezTo>
                    <a:pt x="32558" y="1730"/>
                    <a:pt x="32031" y="1551"/>
                    <a:pt x="31405" y="1551"/>
                  </a:cubicBezTo>
                  <a:cubicBezTo>
                    <a:pt x="31207" y="1551"/>
                    <a:pt x="31000" y="1569"/>
                    <a:pt x="30782" y="1606"/>
                  </a:cubicBezTo>
                  <a:cubicBezTo>
                    <a:pt x="29589" y="1805"/>
                    <a:pt x="28397" y="2174"/>
                    <a:pt x="27134" y="2218"/>
                  </a:cubicBezTo>
                  <a:cubicBezTo>
                    <a:pt x="27085" y="2219"/>
                    <a:pt x="27036" y="2220"/>
                    <a:pt x="26988" y="2220"/>
                  </a:cubicBezTo>
                  <a:cubicBezTo>
                    <a:pt x="25511" y="2220"/>
                    <a:pt x="24146" y="1621"/>
                    <a:pt x="22676" y="1606"/>
                  </a:cubicBezTo>
                  <a:cubicBezTo>
                    <a:pt x="21724" y="1606"/>
                    <a:pt x="21171" y="2530"/>
                    <a:pt x="20417" y="2700"/>
                  </a:cubicBezTo>
                  <a:cubicBezTo>
                    <a:pt x="20337" y="2716"/>
                    <a:pt x="20257" y="2726"/>
                    <a:pt x="20174" y="2726"/>
                  </a:cubicBezTo>
                  <a:cubicBezTo>
                    <a:pt x="20038" y="2726"/>
                    <a:pt x="19895" y="2699"/>
                    <a:pt x="19736" y="2629"/>
                  </a:cubicBezTo>
                  <a:cubicBezTo>
                    <a:pt x="19268" y="2445"/>
                    <a:pt x="19012" y="2174"/>
                    <a:pt x="18515" y="2032"/>
                  </a:cubicBezTo>
                  <a:cubicBezTo>
                    <a:pt x="18032" y="1919"/>
                    <a:pt x="17521" y="2032"/>
                    <a:pt x="17067" y="1735"/>
                  </a:cubicBezTo>
                  <a:cubicBezTo>
                    <a:pt x="16044" y="1039"/>
                    <a:pt x="15789" y="173"/>
                    <a:pt x="14412" y="31"/>
                  </a:cubicBezTo>
                  <a:cubicBezTo>
                    <a:pt x="14220" y="11"/>
                    <a:pt x="14024" y="1"/>
                    <a:pt x="13827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4" name="Google Shape;814;p88"/>
            <p:cNvSpPr/>
            <p:nvPr/>
          </p:nvSpPr>
          <p:spPr>
            <a:xfrm>
              <a:off x="4795544" y="2682196"/>
              <a:ext cx="55772" cy="141151"/>
            </a:xfrm>
            <a:custGeom>
              <a:rect b="b" l="l" r="r" t="t"/>
              <a:pathLst>
                <a:path extrusionOk="0" h="7428" w="2935">
                  <a:moveTo>
                    <a:pt x="2556" y="1"/>
                  </a:moveTo>
                  <a:cubicBezTo>
                    <a:pt x="2363" y="1"/>
                    <a:pt x="2132" y="540"/>
                    <a:pt x="1998" y="735"/>
                  </a:cubicBezTo>
                  <a:cubicBezTo>
                    <a:pt x="1870" y="892"/>
                    <a:pt x="1728" y="1006"/>
                    <a:pt x="1657" y="1176"/>
                  </a:cubicBezTo>
                  <a:cubicBezTo>
                    <a:pt x="1572" y="1389"/>
                    <a:pt x="1543" y="1659"/>
                    <a:pt x="1515" y="1871"/>
                  </a:cubicBezTo>
                  <a:cubicBezTo>
                    <a:pt x="1445" y="2439"/>
                    <a:pt x="1174" y="2894"/>
                    <a:pt x="1019" y="3405"/>
                  </a:cubicBezTo>
                  <a:cubicBezTo>
                    <a:pt x="820" y="3987"/>
                    <a:pt x="493" y="4470"/>
                    <a:pt x="237" y="5023"/>
                  </a:cubicBezTo>
                  <a:cubicBezTo>
                    <a:pt x="25" y="5492"/>
                    <a:pt x="10" y="5960"/>
                    <a:pt x="10" y="6486"/>
                  </a:cubicBezTo>
                  <a:cubicBezTo>
                    <a:pt x="0" y="6843"/>
                    <a:pt x="262" y="7428"/>
                    <a:pt x="546" y="7428"/>
                  </a:cubicBezTo>
                  <a:cubicBezTo>
                    <a:pt x="658" y="7428"/>
                    <a:pt x="773" y="7338"/>
                    <a:pt x="877" y="7111"/>
                  </a:cubicBezTo>
                  <a:cubicBezTo>
                    <a:pt x="1132" y="6557"/>
                    <a:pt x="890" y="5847"/>
                    <a:pt x="1089" y="5265"/>
                  </a:cubicBezTo>
                  <a:cubicBezTo>
                    <a:pt x="1274" y="4739"/>
                    <a:pt x="1672" y="4328"/>
                    <a:pt x="1799" y="3760"/>
                  </a:cubicBezTo>
                  <a:cubicBezTo>
                    <a:pt x="1927" y="3164"/>
                    <a:pt x="1956" y="2596"/>
                    <a:pt x="2282" y="2085"/>
                  </a:cubicBezTo>
                  <a:cubicBezTo>
                    <a:pt x="2609" y="1559"/>
                    <a:pt x="2935" y="934"/>
                    <a:pt x="2751" y="281"/>
                  </a:cubicBezTo>
                  <a:cubicBezTo>
                    <a:pt x="2696" y="78"/>
                    <a:pt x="2629" y="1"/>
                    <a:pt x="2556" y="1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5" name="Google Shape;815;p88"/>
            <p:cNvSpPr/>
            <p:nvPr/>
          </p:nvSpPr>
          <p:spPr>
            <a:xfrm>
              <a:off x="4780893" y="4285836"/>
              <a:ext cx="72590" cy="25026"/>
            </a:xfrm>
            <a:custGeom>
              <a:rect b="b" l="l" r="r" t="t"/>
              <a:pathLst>
                <a:path extrusionOk="0" h="1317" w="3820">
                  <a:moveTo>
                    <a:pt x="1406" y="0"/>
                  </a:moveTo>
                  <a:cubicBezTo>
                    <a:pt x="1008" y="0"/>
                    <a:pt x="1" y="0"/>
                    <a:pt x="29" y="682"/>
                  </a:cubicBezTo>
                  <a:cubicBezTo>
                    <a:pt x="442" y="803"/>
                    <a:pt x="718" y="1299"/>
                    <a:pt x="1198" y="1299"/>
                  </a:cubicBezTo>
                  <a:cubicBezTo>
                    <a:pt x="1229" y="1299"/>
                    <a:pt x="1260" y="1297"/>
                    <a:pt x="1292" y="1293"/>
                  </a:cubicBezTo>
                  <a:cubicBezTo>
                    <a:pt x="1591" y="1250"/>
                    <a:pt x="1790" y="981"/>
                    <a:pt x="2130" y="937"/>
                  </a:cubicBezTo>
                  <a:cubicBezTo>
                    <a:pt x="2145" y="936"/>
                    <a:pt x="2160" y="935"/>
                    <a:pt x="2176" y="935"/>
                  </a:cubicBezTo>
                  <a:cubicBezTo>
                    <a:pt x="2497" y="935"/>
                    <a:pt x="3018" y="1316"/>
                    <a:pt x="3360" y="1316"/>
                  </a:cubicBezTo>
                  <a:cubicBezTo>
                    <a:pt x="3501" y="1316"/>
                    <a:pt x="3611" y="1251"/>
                    <a:pt x="3664" y="1066"/>
                  </a:cubicBezTo>
                  <a:cubicBezTo>
                    <a:pt x="3749" y="852"/>
                    <a:pt x="3819" y="469"/>
                    <a:pt x="3635" y="271"/>
                  </a:cubicBezTo>
                  <a:cubicBezTo>
                    <a:pt x="3516" y="141"/>
                    <a:pt x="3231" y="85"/>
                    <a:pt x="3008" y="85"/>
                  </a:cubicBezTo>
                  <a:cubicBezTo>
                    <a:pt x="2939" y="85"/>
                    <a:pt x="2876" y="90"/>
                    <a:pt x="2825" y="100"/>
                  </a:cubicBezTo>
                  <a:cubicBezTo>
                    <a:pt x="2727" y="142"/>
                    <a:pt x="2655" y="242"/>
                    <a:pt x="2556" y="256"/>
                  </a:cubicBezTo>
                  <a:cubicBezTo>
                    <a:pt x="2530" y="263"/>
                    <a:pt x="2505" y="266"/>
                    <a:pt x="2481" y="266"/>
                  </a:cubicBezTo>
                  <a:cubicBezTo>
                    <a:pt x="2351" y="266"/>
                    <a:pt x="2253" y="177"/>
                    <a:pt x="2144" y="129"/>
                  </a:cubicBezTo>
                  <a:cubicBezTo>
                    <a:pt x="1903" y="15"/>
                    <a:pt x="1676" y="0"/>
                    <a:pt x="1406" y="0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6" name="Google Shape;816;p88"/>
            <p:cNvSpPr/>
            <p:nvPr/>
          </p:nvSpPr>
          <p:spPr>
            <a:xfrm>
              <a:off x="4754175" y="4244163"/>
              <a:ext cx="75307" cy="29131"/>
            </a:xfrm>
            <a:custGeom>
              <a:rect b="b" l="l" r="r" t="t"/>
              <a:pathLst>
                <a:path extrusionOk="0" h="1533" w="3963">
                  <a:moveTo>
                    <a:pt x="479" y="0"/>
                  </a:moveTo>
                  <a:cubicBezTo>
                    <a:pt x="319" y="0"/>
                    <a:pt x="174" y="27"/>
                    <a:pt x="100" y="107"/>
                  </a:cubicBezTo>
                  <a:cubicBezTo>
                    <a:pt x="0" y="688"/>
                    <a:pt x="470" y="561"/>
                    <a:pt x="668" y="703"/>
                  </a:cubicBezTo>
                  <a:cubicBezTo>
                    <a:pt x="767" y="788"/>
                    <a:pt x="753" y="959"/>
                    <a:pt x="824" y="1058"/>
                  </a:cubicBezTo>
                  <a:cubicBezTo>
                    <a:pt x="924" y="1200"/>
                    <a:pt x="1009" y="1214"/>
                    <a:pt x="1165" y="1271"/>
                  </a:cubicBezTo>
                  <a:cubicBezTo>
                    <a:pt x="1449" y="1356"/>
                    <a:pt x="1704" y="1313"/>
                    <a:pt x="2003" y="1341"/>
                  </a:cubicBezTo>
                  <a:cubicBezTo>
                    <a:pt x="2287" y="1356"/>
                    <a:pt x="2514" y="1470"/>
                    <a:pt x="2770" y="1483"/>
                  </a:cubicBezTo>
                  <a:cubicBezTo>
                    <a:pt x="2917" y="1502"/>
                    <a:pt x="3171" y="1532"/>
                    <a:pt x="3385" y="1532"/>
                  </a:cubicBezTo>
                  <a:cubicBezTo>
                    <a:pt x="3503" y="1532"/>
                    <a:pt x="3608" y="1523"/>
                    <a:pt x="3678" y="1498"/>
                  </a:cubicBezTo>
                  <a:cubicBezTo>
                    <a:pt x="3962" y="1385"/>
                    <a:pt x="3749" y="1101"/>
                    <a:pt x="3565" y="930"/>
                  </a:cubicBezTo>
                  <a:cubicBezTo>
                    <a:pt x="3054" y="433"/>
                    <a:pt x="2259" y="675"/>
                    <a:pt x="1704" y="376"/>
                  </a:cubicBezTo>
                  <a:cubicBezTo>
                    <a:pt x="1492" y="262"/>
                    <a:pt x="1278" y="164"/>
                    <a:pt x="1051" y="78"/>
                  </a:cubicBezTo>
                  <a:cubicBezTo>
                    <a:pt x="922" y="46"/>
                    <a:pt x="688" y="0"/>
                    <a:pt x="479" y="0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7" name="Google Shape;817;p88"/>
            <p:cNvSpPr/>
            <p:nvPr/>
          </p:nvSpPr>
          <p:spPr>
            <a:xfrm>
              <a:off x="4716151" y="4031544"/>
              <a:ext cx="325646" cy="308563"/>
            </a:xfrm>
            <a:custGeom>
              <a:rect b="b" l="l" r="r" t="t"/>
              <a:pathLst>
                <a:path extrusionOk="0" h="16238" w="17137">
                  <a:moveTo>
                    <a:pt x="945" y="0"/>
                  </a:moveTo>
                  <a:cubicBezTo>
                    <a:pt x="877" y="0"/>
                    <a:pt x="808" y="28"/>
                    <a:pt x="738" y="93"/>
                  </a:cubicBezTo>
                  <a:cubicBezTo>
                    <a:pt x="540" y="263"/>
                    <a:pt x="625" y="676"/>
                    <a:pt x="582" y="903"/>
                  </a:cubicBezTo>
                  <a:cubicBezTo>
                    <a:pt x="525" y="1200"/>
                    <a:pt x="483" y="1314"/>
                    <a:pt x="354" y="1598"/>
                  </a:cubicBezTo>
                  <a:cubicBezTo>
                    <a:pt x="114" y="2081"/>
                    <a:pt x="0" y="2550"/>
                    <a:pt x="496" y="3004"/>
                  </a:cubicBezTo>
                  <a:cubicBezTo>
                    <a:pt x="937" y="3415"/>
                    <a:pt x="1377" y="3415"/>
                    <a:pt x="1717" y="4026"/>
                  </a:cubicBezTo>
                  <a:cubicBezTo>
                    <a:pt x="2016" y="4551"/>
                    <a:pt x="2030" y="5176"/>
                    <a:pt x="2342" y="5702"/>
                  </a:cubicBezTo>
                  <a:cubicBezTo>
                    <a:pt x="2669" y="6213"/>
                    <a:pt x="3222" y="6510"/>
                    <a:pt x="3563" y="7022"/>
                  </a:cubicBezTo>
                  <a:cubicBezTo>
                    <a:pt x="4046" y="7746"/>
                    <a:pt x="4260" y="8513"/>
                    <a:pt x="4969" y="9081"/>
                  </a:cubicBezTo>
                  <a:cubicBezTo>
                    <a:pt x="5452" y="9492"/>
                    <a:pt x="6034" y="9833"/>
                    <a:pt x="6446" y="10316"/>
                  </a:cubicBezTo>
                  <a:cubicBezTo>
                    <a:pt x="6758" y="10699"/>
                    <a:pt x="6900" y="11125"/>
                    <a:pt x="7226" y="11466"/>
                  </a:cubicBezTo>
                  <a:cubicBezTo>
                    <a:pt x="8121" y="12389"/>
                    <a:pt x="9484" y="12687"/>
                    <a:pt x="10180" y="13851"/>
                  </a:cubicBezTo>
                  <a:cubicBezTo>
                    <a:pt x="10450" y="14306"/>
                    <a:pt x="10464" y="14675"/>
                    <a:pt x="10819" y="15029"/>
                  </a:cubicBezTo>
                  <a:cubicBezTo>
                    <a:pt x="11075" y="15300"/>
                    <a:pt x="11586" y="15597"/>
                    <a:pt x="11643" y="15981"/>
                  </a:cubicBezTo>
                  <a:cubicBezTo>
                    <a:pt x="11600" y="15995"/>
                    <a:pt x="11550" y="16003"/>
                    <a:pt x="11499" y="16003"/>
                  </a:cubicBezTo>
                  <a:cubicBezTo>
                    <a:pt x="11447" y="16003"/>
                    <a:pt x="11394" y="15995"/>
                    <a:pt x="11344" y="15981"/>
                  </a:cubicBezTo>
                  <a:lnTo>
                    <a:pt x="11344" y="15981"/>
                  </a:lnTo>
                  <a:cubicBezTo>
                    <a:pt x="11558" y="16124"/>
                    <a:pt x="11816" y="16237"/>
                    <a:pt x="12050" y="16237"/>
                  </a:cubicBezTo>
                  <a:cubicBezTo>
                    <a:pt x="12141" y="16237"/>
                    <a:pt x="12229" y="16220"/>
                    <a:pt x="12309" y="16180"/>
                  </a:cubicBezTo>
                  <a:cubicBezTo>
                    <a:pt x="12352" y="16165"/>
                    <a:pt x="12394" y="16123"/>
                    <a:pt x="12438" y="16095"/>
                  </a:cubicBezTo>
                  <a:cubicBezTo>
                    <a:pt x="12750" y="15796"/>
                    <a:pt x="12593" y="15228"/>
                    <a:pt x="12508" y="14859"/>
                  </a:cubicBezTo>
                  <a:cubicBezTo>
                    <a:pt x="12296" y="14022"/>
                    <a:pt x="12438" y="13937"/>
                    <a:pt x="13006" y="13369"/>
                  </a:cubicBezTo>
                  <a:cubicBezTo>
                    <a:pt x="13417" y="12956"/>
                    <a:pt x="13445" y="12432"/>
                    <a:pt x="13687" y="11949"/>
                  </a:cubicBezTo>
                  <a:cubicBezTo>
                    <a:pt x="13828" y="11647"/>
                    <a:pt x="13924" y="11570"/>
                    <a:pt x="14052" y="11570"/>
                  </a:cubicBezTo>
                  <a:cubicBezTo>
                    <a:pt x="14183" y="11570"/>
                    <a:pt x="14347" y="11652"/>
                    <a:pt x="14627" y="11652"/>
                  </a:cubicBezTo>
                  <a:cubicBezTo>
                    <a:pt x="14649" y="11652"/>
                    <a:pt x="14671" y="11651"/>
                    <a:pt x="14695" y="11650"/>
                  </a:cubicBezTo>
                  <a:cubicBezTo>
                    <a:pt x="15348" y="11622"/>
                    <a:pt x="15107" y="11253"/>
                    <a:pt x="15035" y="10798"/>
                  </a:cubicBezTo>
                  <a:cubicBezTo>
                    <a:pt x="14950" y="10316"/>
                    <a:pt x="15319" y="10259"/>
                    <a:pt x="15745" y="10217"/>
                  </a:cubicBezTo>
                  <a:cubicBezTo>
                    <a:pt x="16171" y="10174"/>
                    <a:pt x="16654" y="10145"/>
                    <a:pt x="16739" y="9719"/>
                  </a:cubicBezTo>
                  <a:cubicBezTo>
                    <a:pt x="16796" y="9422"/>
                    <a:pt x="16768" y="8924"/>
                    <a:pt x="16654" y="8683"/>
                  </a:cubicBezTo>
                  <a:cubicBezTo>
                    <a:pt x="16470" y="8271"/>
                    <a:pt x="16214" y="8257"/>
                    <a:pt x="16256" y="7760"/>
                  </a:cubicBezTo>
                  <a:cubicBezTo>
                    <a:pt x="16277" y="7759"/>
                    <a:pt x="16297" y="7758"/>
                    <a:pt x="16319" y="7758"/>
                  </a:cubicBezTo>
                  <a:cubicBezTo>
                    <a:pt x="16399" y="7758"/>
                    <a:pt x="16487" y="7765"/>
                    <a:pt x="16574" y="7765"/>
                  </a:cubicBezTo>
                  <a:cubicBezTo>
                    <a:pt x="16740" y="7765"/>
                    <a:pt x="16901" y="7741"/>
                    <a:pt x="16995" y="7604"/>
                  </a:cubicBezTo>
                  <a:cubicBezTo>
                    <a:pt x="17137" y="7405"/>
                    <a:pt x="16995" y="6965"/>
                    <a:pt x="16867" y="6781"/>
                  </a:cubicBezTo>
                  <a:cubicBezTo>
                    <a:pt x="16498" y="6312"/>
                    <a:pt x="15859" y="6340"/>
                    <a:pt x="15504" y="5957"/>
                  </a:cubicBezTo>
                  <a:cubicBezTo>
                    <a:pt x="15177" y="5602"/>
                    <a:pt x="15362" y="4665"/>
                    <a:pt x="15518" y="4253"/>
                  </a:cubicBezTo>
                  <a:cubicBezTo>
                    <a:pt x="15703" y="3756"/>
                    <a:pt x="16555" y="3004"/>
                    <a:pt x="16171" y="2408"/>
                  </a:cubicBezTo>
                  <a:cubicBezTo>
                    <a:pt x="16086" y="2279"/>
                    <a:pt x="15646" y="2081"/>
                    <a:pt x="15234" y="1953"/>
                  </a:cubicBezTo>
                  <a:cubicBezTo>
                    <a:pt x="15177" y="2067"/>
                    <a:pt x="15064" y="2166"/>
                    <a:pt x="14851" y="2209"/>
                  </a:cubicBezTo>
                  <a:cubicBezTo>
                    <a:pt x="14723" y="2245"/>
                    <a:pt x="14597" y="2261"/>
                    <a:pt x="14472" y="2261"/>
                  </a:cubicBezTo>
                  <a:cubicBezTo>
                    <a:pt x="13657" y="2261"/>
                    <a:pt x="12914" y="1577"/>
                    <a:pt x="12224" y="1257"/>
                  </a:cubicBezTo>
                  <a:cubicBezTo>
                    <a:pt x="11939" y="1124"/>
                    <a:pt x="11652" y="1078"/>
                    <a:pt x="11363" y="1078"/>
                  </a:cubicBezTo>
                  <a:cubicBezTo>
                    <a:pt x="10789" y="1078"/>
                    <a:pt x="10207" y="1258"/>
                    <a:pt x="9612" y="1285"/>
                  </a:cubicBezTo>
                  <a:cubicBezTo>
                    <a:pt x="9594" y="1286"/>
                    <a:pt x="9577" y="1287"/>
                    <a:pt x="9560" y="1287"/>
                  </a:cubicBezTo>
                  <a:cubicBezTo>
                    <a:pt x="8899" y="1287"/>
                    <a:pt x="8560" y="760"/>
                    <a:pt x="7951" y="718"/>
                  </a:cubicBezTo>
                  <a:cubicBezTo>
                    <a:pt x="7920" y="716"/>
                    <a:pt x="7888" y="715"/>
                    <a:pt x="7857" y="715"/>
                  </a:cubicBezTo>
                  <a:cubicBezTo>
                    <a:pt x="7431" y="715"/>
                    <a:pt x="6986" y="875"/>
                    <a:pt x="6551" y="875"/>
                  </a:cubicBezTo>
                  <a:cubicBezTo>
                    <a:pt x="6535" y="875"/>
                    <a:pt x="6519" y="875"/>
                    <a:pt x="6503" y="874"/>
                  </a:cubicBezTo>
                  <a:cubicBezTo>
                    <a:pt x="6077" y="860"/>
                    <a:pt x="5679" y="774"/>
                    <a:pt x="5267" y="661"/>
                  </a:cubicBezTo>
                  <a:cubicBezTo>
                    <a:pt x="4946" y="558"/>
                    <a:pt x="4748" y="508"/>
                    <a:pt x="4605" y="508"/>
                  </a:cubicBezTo>
                  <a:cubicBezTo>
                    <a:pt x="4311" y="508"/>
                    <a:pt x="4244" y="719"/>
                    <a:pt x="3805" y="1130"/>
                  </a:cubicBezTo>
                  <a:cubicBezTo>
                    <a:pt x="3467" y="1440"/>
                    <a:pt x="3047" y="1692"/>
                    <a:pt x="2650" y="1692"/>
                  </a:cubicBezTo>
                  <a:cubicBezTo>
                    <a:pt x="2430" y="1692"/>
                    <a:pt x="2217" y="1615"/>
                    <a:pt x="2030" y="1427"/>
                  </a:cubicBezTo>
                  <a:cubicBezTo>
                    <a:pt x="1772" y="1194"/>
                    <a:pt x="1385" y="0"/>
                    <a:pt x="945" y="0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8" name="Google Shape;818;p88"/>
            <p:cNvSpPr/>
            <p:nvPr/>
          </p:nvSpPr>
          <p:spPr>
            <a:xfrm>
              <a:off x="4720997" y="4270596"/>
              <a:ext cx="37853" cy="17653"/>
            </a:xfrm>
            <a:custGeom>
              <a:rect b="b" l="l" r="r" t="t"/>
              <a:pathLst>
                <a:path extrusionOk="0" h="929" w="1992">
                  <a:moveTo>
                    <a:pt x="1452" y="1"/>
                  </a:moveTo>
                  <a:cubicBezTo>
                    <a:pt x="1379" y="1"/>
                    <a:pt x="1305" y="9"/>
                    <a:pt x="1235" y="22"/>
                  </a:cubicBezTo>
                  <a:cubicBezTo>
                    <a:pt x="909" y="79"/>
                    <a:pt x="682" y="192"/>
                    <a:pt x="298" y="192"/>
                  </a:cubicBezTo>
                  <a:cubicBezTo>
                    <a:pt x="1" y="249"/>
                    <a:pt x="213" y="802"/>
                    <a:pt x="455" y="902"/>
                  </a:cubicBezTo>
                  <a:cubicBezTo>
                    <a:pt x="496" y="921"/>
                    <a:pt x="538" y="928"/>
                    <a:pt x="581" y="928"/>
                  </a:cubicBezTo>
                  <a:cubicBezTo>
                    <a:pt x="793" y="928"/>
                    <a:pt x="1025" y="744"/>
                    <a:pt x="1241" y="744"/>
                  </a:cubicBezTo>
                  <a:cubicBezTo>
                    <a:pt x="1254" y="744"/>
                    <a:pt x="1266" y="744"/>
                    <a:pt x="1278" y="746"/>
                  </a:cubicBezTo>
                  <a:cubicBezTo>
                    <a:pt x="1347" y="752"/>
                    <a:pt x="1425" y="759"/>
                    <a:pt x="1503" y="759"/>
                  </a:cubicBezTo>
                  <a:cubicBezTo>
                    <a:pt x="1747" y="759"/>
                    <a:pt x="1992" y="692"/>
                    <a:pt x="1960" y="348"/>
                  </a:cubicBezTo>
                  <a:cubicBezTo>
                    <a:pt x="1927" y="87"/>
                    <a:pt x="1694" y="1"/>
                    <a:pt x="1452" y="1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9" name="Google Shape;819;p88"/>
            <p:cNvSpPr/>
            <p:nvPr/>
          </p:nvSpPr>
          <p:spPr>
            <a:xfrm>
              <a:off x="4671362" y="2921684"/>
              <a:ext cx="51535" cy="61112"/>
            </a:xfrm>
            <a:custGeom>
              <a:rect b="b" l="l" r="r" t="t"/>
              <a:pathLst>
                <a:path extrusionOk="0" h="3216" w="2712">
                  <a:moveTo>
                    <a:pt x="1049" y="0"/>
                  </a:moveTo>
                  <a:cubicBezTo>
                    <a:pt x="863" y="0"/>
                    <a:pt x="695" y="57"/>
                    <a:pt x="582" y="201"/>
                  </a:cubicBezTo>
                  <a:cubicBezTo>
                    <a:pt x="0" y="585"/>
                    <a:pt x="184" y="1181"/>
                    <a:pt x="568" y="1592"/>
                  </a:cubicBezTo>
                  <a:cubicBezTo>
                    <a:pt x="809" y="1876"/>
                    <a:pt x="966" y="2018"/>
                    <a:pt x="1064" y="2402"/>
                  </a:cubicBezTo>
                  <a:cubicBezTo>
                    <a:pt x="1136" y="2643"/>
                    <a:pt x="1064" y="3055"/>
                    <a:pt x="1363" y="3183"/>
                  </a:cubicBezTo>
                  <a:cubicBezTo>
                    <a:pt x="1415" y="3205"/>
                    <a:pt x="1465" y="3216"/>
                    <a:pt x="1513" y="3216"/>
                  </a:cubicBezTo>
                  <a:cubicBezTo>
                    <a:pt x="1941" y="3216"/>
                    <a:pt x="2179" y="2370"/>
                    <a:pt x="2371" y="2075"/>
                  </a:cubicBezTo>
                  <a:cubicBezTo>
                    <a:pt x="2698" y="1564"/>
                    <a:pt x="2711" y="1024"/>
                    <a:pt x="2200" y="513"/>
                  </a:cubicBezTo>
                  <a:cubicBezTo>
                    <a:pt x="1984" y="288"/>
                    <a:pt x="1468" y="0"/>
                    <a:pt x="1049" y="0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0" name="Google Shape;820;p88"/>
            <p:cNvSpPr/>
            <p:nvPr/>
          </p:nvSpPr>
          <p:spPr>
            <a:xfrm>
              <a:off x="4607685" y="1168647"/>
              <a:ext cx="774599" cy="386017"/>
            </a:xfrm>
            <a:custGeom>
              <a:rect b="b" l="l" r="r" t="t"/>
              <a:pathLst>
                <a:path extrusionOk="0" h="20314" w="40763">
                  <a:moveTo>
                    <a:pt x="32507" y="1"/>
                  </a:moveTo>
                  <a:cubicBezTo>
                    <a:pt x="31614" y="1"/>
                    <a:pt x="31395" y="1205"/>
                    <a:pt x="30569" y="1259"/>
                  </a:cubicBezTo>
                  <a:cubicBezTo>
                    <a:pt x="30483" y="1259"/>
                    <a:pt x="30313" y="1117"/>
                    <a:pt x="30214" y="1074"/>
                  </a:cubicBezTo>
                  <a:cubicBezTo>
                    <a:pt x="29887" y="960"/>
                    <a:pt x="29817" y="833"/>
                    <a:pt x="29546" y="677"/>
                  </a:cubicBezTo>
                  <a:cubicBezTo>
                    <a:pt x="29504" y="648"/>
                    <a:pt x="29177" y="563"/>
                    <a:pt x="29135" y="549"/>
                  </a:cubicBezTo>
                  <a:cubicBezTo>
                    <a:pt x="29007" y="506"/>
                    <a:pt x="28808" y="449"/>
                    <a:pt x="28652" y="407"/>
                  </a:cubicBezTo>
                  <a:cubicBezTo>
                    <a:pt x="28425" y="336"/>
                    <a:pt x="28155" y="109"/>
                    <a:pt x="27914" y="95"/>
                  </a:cubicBezTo>
                  <a:cubicBezTo>
                    <a:pt x="27906" y="94"/>
                    <a:pt x="27897" y="94"/>
                    <a:pt x="27889" y="94"/>
                  </a:cubicBezTo>
                  <a:cubicBezTo>
                    <a:pt x="27456" y="94"/>
                    <a:pt x="26998" y="810"/>
                    <a:pt x="26636" y="1074"/>
                  </a:cubicBezTo>
                  <a:cubicBezTo>
                    <a:pt x="26324" y="1288"/>
                    <a:pt x="26082" y="1386"/>
                    <a:pt x="25727" y="1528"/>
                  </a:cubicBezTo>
                  <a:cubicBezTo>
                    <a:pt x="25400" y="1642"/>
                    <a:pt x="25230" y="1799"/>
                    <a:pt x="24876" y="1941"/>
                  </a:cubicBezTo>
                  <a:cubicBezTo>
                    <a:pt x="24492" y="2096"/>
                    <a:pt x="24109" y="2225"/>
                    <a:pt x="23711" y="2281"/>
                  </a:cubicBezTo>
                  <a:cubicBezTo>
                    <a:pt x="23200" y="2352"/>
                    <a:pt x="22150" y="2749"/>
                    <a:pt x="21951" y="3275"/>
                  </a:cubicBezTo>
                  <a:cubicBezTo>
                    <a:pt x="21809" y="3687"/>
                    <a:pt x="22178" y="3971"/>
                    <a:pt x="22135" y="4425"/>
                  </a:cubicBezTo>
                  <a:cubicBezTo>
                    <a:pt x="22050" y="5774"/>
                    <a:pt x="21780" y="6753"/>
                    <a:pt x="20332" y="6782"/>
                  </a:cubicBezTo>
                  <a:cubicBezTo>
                    <a:pt x="19620" y="6782"/>
                    <a:pt x="18920" y="6463"/>
                    <a:pt x="18210" y="6463"/>
                  </a:cubicBezTo>
                  <a:cubicBezTo>
                    <a:pt x="18155" y="6463"/>
                    <a:pt x="18100" y="6465"/>
                    <a:pt x="18046" y="6469"/>
                  </a:cubicBezTo>
                  <a:cubicBezTo>
                    <a:pt x="18014" y="6471"/>
                    <a:pt x="17984" y="6472"/>
                    <a:pt x="17955" y="6472"/>
                  </a:cubicBezTo>
                  <a:cubicBezTo>
                    <a:pt x="17481" y="6472"/>
                    <a:pt x="17263" y="6263"/>
                    <a:pt x="16768" y="6143"/>
                  </a:cubicBezTo>
                  <a:cubicBezTo>
                    <a:pt x="16605" y="6105"/>
                    <a:pt x="16452" y="6086"/>
                    <a:pt x="16309" y="6086"/>
                  </a:cubicBezTo>
                  <a:cubicBezTo>
                    <a:pt x="15766" y="6086"/>
                    <a:pt x="15343" y="6346"/>
                    <a:pt x="14894" y="6740"/>
                  </a:cubicBezTo>
                  <a:cubicBezTo>
                    <a:pt x="14766" y="6867"/>
                    <a:pt x="14710" y="7080"/>
                    <a:pt x="14568" y="7222"/>
                  </a:cubicBezTo>
                  <a:cubicBezTo>
                    <a:pt x="14426" y="7336"/>
                    <a:pt x="14212" y="7364"/>
                    <a:pt x="14085" y="7535"/>
                  </a:cubicBezTo>
                  <a:cubicBezTo>
                    <a:pt x="13871" y="7804"/>
                    <a:pt x="13943" y="8344"/>
                    <a:pt x="13858" y="8699"/>
                  </a:cubicBezTo>
                  <a:cubicBezTo>
                    <a:pt x="13786" y="8983"/>
                    <a:pt x="13673" y="9394"/>
                    <a:pt x="13445" y="9621"/>
                  </a:cubicBezTo>
                  <a:cubicBezTo>
                    <a:pt x="13292" y="9781"/>
                    <a:pt x="13124" y="9829"/>
                    <a:pt x="12946" y="9829"/>
                  </a:cubicBezTo>
                  <a:cubicBezTo>
                    <a:pt x="12677" y="9829"/>
                    <a:pt x="12385" y="9718"/>
                    <a:pt x="12087" y="9718"/>
                  </a:cubicBezTo>
                  <a:cubicBezTo>
                    <a:pt x="12057" y="9718"/>
                    <a:pt x="12027" y="9719"/>
                    <a:pt x="11997" y="9721"/>
                  </a:cubicBezTo>
                  <a:cubicBezTo>
                    <a:pt x="11955" y="9962"/>
                    <a:pt x="11713" y="9962"/>
                    <a:pt x="11486" y="10019"/>
                  </a:cubicBezTo>
                  <a:cubicBezTo>
                    <a:pt x="11060" y="10133"/>
                    <a:pt x="11145" y="10034"/>
                    <a:pt x="10961" y="10346"/>
                  </a:cubicBezTo>
                  <a:cubicBezTo>
                    <a:pt x="10905" y="10445"/>
                    <a:pt x="10918" y="10658"/>
                    <a:pt x="10848" y="10786"/>
                  </a:cubicBezTo>
                  <a:cubicBezTo>
                    <a:pt x="10734" y="10984"/>
                    <a:pt x="10464" y="11056"/>
                    <a:pt x="10365" y="11240"/>
                  </a:cubicBezTo>
                  <a:cubicBezTo>
                    <a:pt x="10237" y="11482"/>
                    <a:pt x="10691" y="14009"/>
                    <a:pt x="10606" y="14023"/>
                  </a:cubicBezTo>
                  <a:cubicBezTo>
                    <a:pt x="10517" y="14031"/>
                    <a:pt x="10427" y="14034"/>
                    <a:pt x="10338" y="14034"/>
                  </a:cubicBezTo>
                  <a:cubicBezTo>
                    <a:pt x="9775" y="14034"/>
                    <a:pt x="9214" y="13894"/>
                    <a:pt x="8675" y="13796"/>
                  </a:cubicBezTo>
                  <a:cubicBezTo>
                    <a:pt x="8118" y="13687"/>
                    <a:pt x="7532" y="13383"/>
                    <a:pt x="6948" y="13383"/>
                  </a:cubicBezTo>
                  <a:cubicBezTo>
                    <a:pt x="6847" y="13383"/>
                    <a:pt x="6746" y="13392"/>
                    <a:pt x="6645" y="13413"/>
                  </a:cubicBezTo>
                  <a:cubicBezTo>
                    <a:pt x="6176" y="13512"/>
                    <a:pt x="5267" y="13824"/>
                    <a:pt x="5012" y="14236"/>
                  </a:cubicBezTo>
                  <a:cubicBezTo>
                    <a:pt x="4927" y="14392"/>
                    <a:pt x="4941" y="14562"/>
                    <a:pt x="4856" y="14719"/>
                  </a:cubicBezTo>
                  <a:cubicBezTo>
                    <a:pt x="4699" y="15060"/>
                    <a:pt x="4444" y="15045"/>
                    <a:pt x="4231" y="15315"/>
                  </a:cubicBezTo>
                  <a:cubicBezTo>
                    <a:pt x="4004" y="15613"/>
                    <a:pt x="4075" y="16011"/>
                    <a:pt x="3692" y="16224"/>
                  </a:cubicBezTo>
                  <a:cubicBezTo>
                    <a:pt x="3365" y="16395"/>
                    <a:pt x="2825" y="16338"/>
                    <a:pt x="2471" y="16380"/>
                  </a:cubicBezTo>
                  <a:cubicBezTo>
                    <a:pt x="1689" y="16480"/>
                    <a:pt x="540" y="16635"/>
                    <a:pt x="0" y="17303"/>
                  </a:cubicBezTo>
                  <a:cubicBezTo>
                    <a:pt x="156" y="17474"/>
                    <a:pt x="298" y="18042"/>
                    <a:pt x="284" y="18269"/>
                  </a:cubicBezTo>
                  <a:cubicBezTo>
                    <a:pt x="270" y="18538"/>
                    <a:pt x="42" y="18822"/>
                    <a:pt x="0" y="19121"/>
                  </a:cubicBezTo>
                  <a:cubicBezTo>
                    <a:pt x="18" y="19119"/>
                    <a:pt x="35" y="19118"/>
                    <a:pt x="51" y="19118"/>
                  </a:cubicBezTo>
                  <a:cubicBezTo>
                    <a:pt x="322" y="19118"/>
                    <a:pt x="295" y="19337"/>
                    <a:pt x="483" y="19405"/>
                  </a:cubicBezTo>
                  <a:cubicBezTo>
                    <a:pt x="565" y="19430"/>
                    <a:pt x="648" y="19441"/>
                    <a:pt x="731" y="19441"/>
                  </a:cubicBezTo>
                  <a:cubicBezTo>
                    <a:pt x="922" y="19441"/>
                    <a:pt x="1114" y="19387"/>
                    <a:pt x="1292" y="19348"/>
                  </a:cubicBezTo>
                  <a:cubicBezTo>
                    <a:pt x="1761" y="19248"/>
                    <a:pt x="2187" y="19263"/>
                    <a:pt x="2670" y="19248"/>
                  </a:cubicBezTo>
                  <a:cubicBezTo>
                    <a:pt x="2598" y="18396"/>
                    <a:pt x="3976" y="17998"/>
                    <a:pt x="4572" y="17701"/>
                  </a:cubicBezTo>
                  <a:cubicBezTo>
                    <a:pt x="4728" y="17616"/>
                    <a:pt x="4841" y="17544"/>
                    <a:pt x="4998" y="17430"/>
                  </a:cubicBezTo>
                  <a:cubicBezTo>
                    <a:pt x="5112" y="17345"/>
                    <a:pt x="5169" y="17232"/>
                    <a:pt x="5282" y="17161"/>
                  </a:cubicBezTo>
                  <a:cubicBezTo>
                    <a:pt x="5298" y="17153"/>
                    <a:pt x="5317" y="17151"/>
                    <a:pt x="5338" y="17151"/>
                  </a:cubicBezTo>
                  <a:cubicBezTo>
                    <a:pt x="5371" y="17151"/>
                    <a:pt x="5408" y="17157"/>
                    <a:pt x="5444" y="17157"/>
                  </a:cubicBezTo>
                  <a:cubicBezTo>
                    <a:pt x="5467" y="17157"/>
                    <a:pt x="5489" y="17154"/>
                    <a:pt x="5509" y="17146"/>
                  </a:cubicBezTo>
                  <a:cubicBezTo>
                    <a:pt x="5992" y="16877"/>
                    <a:pt x="6276" y="16579"/>
                    <a:pt x="6858" y="16451"/>
                  </a:cubicBezTo>
                  <a:cubicBezTo>
                    <a:pt x="7012" y="16418"/>
                    <a:pt x="7154" y="16403"/>
                    <a:pt x="7283" y="16403"/>
                  </a:cubicBezTo>
                  <a:cubicBezTo>
                    <a:pt x="8327" y="16403"/>
                    <a:pt x="8537" y="17415"/>
                    <a:pt x="7993" y="18439"/>
                  </a:cubicBezTo>
                  <a:cubicBezTo>
                    <a:pt x="7809" y="18765"/>
                    <a:pt x="7596" y="19049"/>
                    <a:pt x="7355" y="19276"/>
                  </a:cubicBezTo>
                  <a:lnTo>
                    <a:pt x="10237" y="20313"/>
                  </a:lnTo>
                  <a:cubicBezTo>
                    <a:pt x="10393" y="19929"/>
                    <a:pt x="10606" y="19603"/>
                    <a:pt x="10905" y="19390"/>
                  </a:cubicBezTo>
                  <a:cubicBezTo>
                    <a:pt x="11927" y="18638"/>
                    <a:pt x="12736" y="19589"/>
                    <a:pt x="13218" y="17985"/>
                  </a:cubicBezTo>
                  <a:cubicBezTo>
                    <a:pt x="13531" y="17004"/>
                    <a:pt x="13205" y="16139"/>
                    <a:pt x="14496" y="16139"/>
                  </a:cubicBezTo>
                  <a:cubicBezTo>
                    <a:pt x="15320" y="16139"/>
                    <a:pt x="16030" y="16565"/>
                    <a:pt x="16825" y="16593"/>
                  </a:cubicBezTo>
                  <a:cubicBezTo>
                    <a:pt x="16848" y="16594"/>
                    <a:pt x="16871" y="16595"/>
                    <a:pt x="16893" y="16595"/>
                  </a:cubicBezTo>
                  <a:cubicBezTo>
                    <a:pt x="17970" y="16595"/>
                    <a:pt x="17847" y="15609"/>
                    <a:pt x="17847" y="14676"/>
                  </a:cubicBezTo>
                  <a:cubicBezTo>
                    <a:pt x="17847" y="13966"/>
                    <a:pt x="17677" y="12788"/>
                    <a:pt x="18670" y="12660"/>
                  </a:cubicBezTo>
                  <a:cubicBezTo>
                    <a:pt x="18723" y="12653"/>
                    <a:pt x="18772" y="12649"/>
                    <a:pt x="18817" y="12649"/>
                  </a:cubicBezTo>
                  <a:cubicBezTo>
                    <a:pt x="19139" y="12649"/>
                    <a:pt x="19295" y="12816"/>
                    <a:pt x="19494" y="13015"/>
                  </a:cubicBezTo>
                  <a:cubicBezTo>
                    <a:pt x="19651" y="12291"/>
                    <a:pt x="19835" y="11524"/>
                    <a:pt x="20488" y="11439"/>
                  </a:cubicBezTo>
                  <a:cubicBezTo>
                    <a:pt x="20522" y="11435"/>
                    <a:pt x="20556" y="11433"/>
                    <a:pt x="20588" y="11433"/>
                  </a:cubicBezTo>
                  <a:cubicBezTo>
                    <a:pt x="21288" y="11433"/>
                    <a:pt x="21494" y="12286"/>
                    <a:pt x="21766" y="12802"/>
                  </a:cubicBezTo>
                  <a:cubicBezTo>
                    <a:pt x="22348" y="13839"/>
                    <a:pt x="23072" y="14407"/>
                    <a:pt x="24293" y="14534"/>
                  </a:cubicBezTo>
                  <a:cubicBezTo>
                    <a:pt x="24396" y="14546"/>
                    <a:pt x="24501" y="14554"/>
                    <a:pt x="24606" y="14554"/>
                  </a:cubicBezTo>
                  <a:cubicBezTo>
                    <a:pt x="24876" y="14554"/>
                    <a:pt x="25143" y="14503"/>
                    <a:pt x="25358" y="14350"/>
                  </a:cubicBezTo>
                  <a:cubicBezTo>
                    <a:pt x="25713" y="14108"/>
                    <a:pt x="25784" y="13540"/>
                    <a:pt x="26295" y="13526"/>
                  </a:cubicBezTo>
                  <a:cubicBezTo>
                    <a:pt x="26303" y="13526"/>
                    <a:pt x="26312" y="13526"/>
                    <a:pt x="26320" y="13526"/>
                  </a:cubicBezTo>
                  <a:cubicBezTo>
                    <a:pt x="26980" y="13526"/>
                    <a:pt x="27522" y="14508"/>
                    <a:pt x="28222" y="14508"/>
                  </a:cubicBezTo>
                  <a:cubicBezTo>
                    <a:pt x="28337" y="14508"/>
                    <a:pt x="28456" y="14482"/>
                    <a:pt x="28581" y="14420"/>
                  </a:cubicBezTo>
                  <a:cubicBezTo>
                    <a:pt x="28965" y="14236"/>
                    <a:pt x="29546" y="13214"/>
                    <a:pt x="29675" y="12830"/>
                  </a:cubicBezTo>
                  <a:cubicBezTo>
                    <a:pt x="30129" y="11567"/>
                    <a:pt x="30313" y="9849"/>
                    <a:pt x="30313" y="8457"/>
                  </a:cubicBezTo>
                  <a:cubicBezTo>
                    <a:pt x="30313" y="7804"/>
                    <a:pt x="30271" y="6797"/>
                    <a:pt x="30824" y="6327"/>
                  </a:cubicBezTo>
                  <a:cubicBezTo>
                    <a:pt x="31151" y="6058"/>
                    <a:pt x="31506" y="6157"/>
                    <a:pt x="31833" y="5930"/>
                  </a:cubicBezTo>
                  <a:cubicBezTo>
                    <a:pt x="32017" y="5816"/>
                    <a:pt x="32130" y="5547"/>
                    <a:pt x="32272" y="5390"/>
                  </a:cubicBezTo>
                  <a:cubicBezTo>
                    <a:pt x="32587" y="5055"/>
                    <a:pt x="33079" y="4673"/>
                    <a:pt x="33538" y="4673"/>
                  </a:cubicBezTo>
                  <a:cubicBezTo>
                    <a:pt x="33701" y="4673"/>
                    <a:pt x="33859" y="4722"/>
                    <a:pt x="34004" y="4837"/>
                  </a:cubicBezTo>
                  <a:cubicBezTo>
                    <a:pt x="34275" y="5050"/>
                    <a:pt x="34317" y="5476"/>
                    <a:pt x="34572" y="5731"/>
                  </a:cubicBezTo>
                  <a:cubicBezTo>
                    <a:pt x="34843" y="5973"/>
                    <a:pt x="35240" y="6143"/>
                    <a:pt x="35581" y="6285"/>
                  </a:cubicBezTo>
                  <a:cubicBezTo>
                    <a:pt x="36092" y="6484"/>
                    <a:pt x="36986" y="6640"/>
                    <a:pt x="37213" y="7208"/>
                  </a:cubicBezTo>
                  <a:cubicBezTo>
                    <a:pt x="37440" y="7776"/>
                    <a:pt x="36958" y="8216"/>
                    <a:pt x="36702" y="8628"/>
                  </a:cubicBezTo>
                  <a:cubicBezTo>
                    <a:pt x="36518" y="8940"/>
                    <a:pt x="36163" y="9650"/>
                    <a:pt x="36390" y="10034"/>
                  </a:cubicBezTo>
                  <a:cubicBezTo>
                    <a:pt x="36495" y="10231"/>
                    <a:pt x="36609" y="10315"/>
                    <a:pt x="36725" y="10315"/>
                  </a:cubicBezTo>
                  <a:cubicBezTo>
                    <a:pt x="36751" y="10315"/>
                    <a:pt x="36776" y="10311"/>
                    <a:pt x="36802" y="10303"/>
                  </a:cubicBezTo>
                  <a:cubicBezTo>
                    <a:pt x="37071" y="10246"/>
                    <a:pt x="37327" y="9763"/>
                    <a:pt x="37512" y="9536"/>
                  </a:cubicBezTo>
                  <a:cubicBezTo>
                    <a:pt x="37824" y="9153"/>
                    <a:pt x="38292" y="8983"/>
                    <a:pt x="38506" y="8486"/>
                  </a:cubicBezTo>
                  <a:cubicBezTo>
                    <a:pt x="38690" y="8003"/>
                    <a:pt x="38421" y="7321"/>
                    <a:pt x="38790" y="6952"/>
                  </a:cubicBezTo>
                  <a:cubicBezTo>
                    <a:pt x="39102" y="6640"/>
                    <a:pt x="39897" y="6626"/>
                    <a:pt x="40295" y="6299"/>
                  </a:cubicBezTo>
                  <a:cubicBezTo>
                    <a:pt x="40536" y="6087"/>
                    <a:pt x="40706" y="5845"/>
                    <a:pt x="40749" y="5561"/>
                  </a:cubicBezTo>
                  <a:cubicBezTo>
                    <a:pt x="40763" y="5447"/>
                    <a:pt x="40763" y="5320"/>
                    <a:pt x="40749" y="5178"/>
                  </a:cubicBezTo>
                  <a:cubicBezTo>
                    <a:pt x="40670" y="5174"/>
                    <a:pt x="40590" y="5172"/>
                    <a:pt x="40509" y="5172"/>
                  </a:cubicBezTo>
                  <a:cubicBezTo>
                    <a:pt x="39890" y="5172"/>
                    <a:pt x="39255" y="5274"/>
                    <a:pt x="38648" y="5274"/>
                  </a:cubicBezTo>
                  <a:cubicBezTo>
                    <a:pt x="38450" y="5274"/>
                    <a:pt x="38256" y="5263"/>
                    <a:pt x="38065" y="5235"/>
                  </a:cubicBezTo>
                  <a:cubicBezTo>
                    <a:pt x="37455" y="5150"/>
                    <a:pt x="37412" y="4837"/>
                    <a:pt x="36929" y="4496"/>
                  </a:cubicBezTo>
                  <a:cubicBezTo>
                    <a:pt x="36575" y="4226"/>
                    <a:pt x="36064" y="4112"/>
                    <a:pt x="35638" y="4099"/>
                  </a:cubicBezTo>
                  <a:cubicBezTo>
                    <a:pt x="34544" y="3147"/>
                    <a:pt x="38747" y="3730"/>
                    <a:pt x="38122" y="1443"/>
                  </a:cubicBezTo>
                  <a:cubicBezTo>
                    <a:pt x="38070" y="1442"/>
                    <a:pt x="38018" y="1441"/>
                    <a:pt x="37966" y="1441"/>
                  </a:cubicBezTo>
                  <a:cubicBezTo>
                    <a:pt x="37204" y="1441"/>
                    <a:pt x="36335" y="1603"/>
                    <a:pt x="35534" y="1603"/>
                  </a:cubicBezTo>
                  <a:cubicBezTo>
                    <a:pt x="34988" y="1603"/>
                    <a:pt x="34473" y="1527"/>
                    <a:pt x="34048" y="1273"/>
                  </a:cubicBezTo>
                  <a:cubicBezTo>
                    <a:pt x="33380" y="875"/>
                    <a:pt x="33635" y="109"/>
                    <a:pt x="32641" y="10"/>
                  </a:cubicBezTo>
                  <a:cubicBezTo>
                    <a:pt x="32595" y="4"/>
                    <a:pt x="32550" y="1"/>
                    <a:pt x="32507" y="1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1" name="Google Shape;821;p88"/>
            <p:cNvSpPr/>
            <p:nvPr/>
          </p:nvSpPr>
          <p:spPr>
            <a:xfrm>
              <a:off x="4462240" y="3395759"/>
              <a:ext cx="506721" cy="264439"/>
            </a:xfrm>
            <a:custGeom>
              <a:rect b="b" l="l" r="r" t="t"/>
              <a:pathLst>
                <a:path extrusionOk="0" h="13916" w="26666">
                  <a:moveTo>
                    <a:pt x="9103" y="1"/>
                  </a:moveTo>
                  <a:cubicBezTo>
                    <a:pt x="8974" y="866"/>
                    <a:pt x="9046" y="824"/>
                    <a:pt x="8151" y="1065"/>
                  </a:cubicBezTo>
                  <a:cubicBezTo>
                    <a:pt x="7825" y="1150"/>
                    <a:pt x="7441" y="1207"/>
                    <a:pt x="7143" y="1349"/>
                  </a:cubicBezTo>
                  <a:cubicBezTo>
                    <a:pt x="6788" y="1506"/>
                    <a:pt x="6547" y="1804"/>
                    <a:pt x="6206" y="1960"/>
                  </a:cubicBezTo>
                  <a:cubicBezTo>
                    <a:pt x="6026" y="2039"/>
                    <a:pt x="5846" y="2061"/>
                    <a:pt x="5667" y="2061"/>
                  </a:cubicBezTo>
                  <a:cubicBezTo>
                    <a:pt x="5419" y="2061"/>
                    <a:pt x="5175" y="2017"/>
                    <a:pt x="4939" y="2017"/>
                  </a:cubicBezTo>
                  <a:cubicBezTo>
                    <a:pt x="4824" y="2017"/>
                    <a:pt x="4711" y="2028"/>
                    <a:pt x="4601" y="2059"/>
                  </a:cubicBezTo>
                  <a:cubicBezTo>
                    <a:pt x="4371" y="2122"/>
                    <a:pt x="4164" y="2455"/>
                    <a:pt x="3929" y="2455"/>
                  </a:cubicBezTo>
                  <a:cubicBezTo>
                    <a:pt x="3845" y="2455"/>
                    <a:pt x="3757" y="2413"/>
                    <a:pt x="3664" y="2301"/>
                  </a:cubicBezTo>
                  <a:cubicBezTo>
                    <a:pt x="3655" y="2301"/>
                    <a:pt x="3645" y="2301"/>
                    <a:pt x="3636" y="2301"/>
                  </a:cubicBezTo>
                  <a:cubicBezTo>
                    <a:pt x="3032" y="2301"/>
                    <a:pt x="2338" y="2762"/>
                    <a:pt x="1932" y="3167"/>
                  </a:cubicBezTo>
                  <a:cubicBezTo>
                    <a:pt x="1676" y="3437"/>
                    <a:pt x="1663" y="3479"/>
                    <a:pt x="1322" y="3593"/>
                  </a:cubicBezTo>
                  <a:cubicBezTo>
                    <a:pt x="1052" y="3678"/>
                    <a:pt x="669" y="3693"/>
                    <a:pt x="470" y="3920"/>
                  </a:cubicBezTo>
                  <a:cubicBezTo>
                    <a:pt x="1" y="4444"/>
                    <a:pt x="584" y="5240"/>
                    <a:pt x="868" y="5737"/>
                  </a:cubicBezTo>
                  <a:cubicBezTo>
                    <a:pt x="1279" y="6475"/>
                    <a:pt x="1379" y="6887"/>
                    <a:pt x="1379" y="7738"/>
                  </a:cubicBezTo>
                  <a:cubicBezTo>
                    <a:pt x="1364" y="9429"/>
                    <a:pt x="3196" y="8931"/>
                    <a:pt x="3891" y="10025"/>
                  </a:cubicBezTo>
                  <a:cubicBezTo>
                    <a:pt x="4133" y="10379"/>
                    <a:pt x="4346" y="10748"/>
                    <a:pt x="4573" y="11118"/>
                  </a:cubicBezTo>
                  <a:lnTo>
                    <a:pt x="4588" y="11118"/>
                  </a:lnTo>
                  <a:cubicBezTo>
                    <a:pt x="5468" y="11430"/>
                    <a:pt x="5765" y="12410"/>
                    <a:pt x="6519" y="13007"/>
                  </a:cubicBezTo>
                  <a:cubicBezTo>
                    <a:pt x="6992" y="13387"/>
                    <a:pt x="7958" y="13842"/>
                    <a:pt x="8756" y="13842"/>
                  </a:cubicBezTo>
                  <a:cubicBezTo>
                    <a:pt x="9059" y="13842"/>
                    <a:pt x="9338" y="13777"/>
                    <a:pt x="9557" y="13617"/>
                  </a:cubicBezTo>
                  <a:cubicBezTo>
                    <a:pt x="9898" y="13361"/>
                    <a:pt x="10295" y="12723"/>
                    <a:pt x="10608" y="12410"/>
                  </a:cubicBezTo>
                  <a:cubicBezTo>
                    <a:pt x="10792" y="12240"/>
                    <a:pt x="10706" y="11984"/>
                    <a:pt x="10920" y="11871"/>
                  </a:cubicBezTo>
                  <a:cubicBezTo>
                    <a:pt x="10975" y="11841"/>
                    <a:pt x="11052" y="11830"/>
                    <a:pt x="11141" y="11830"/>
                  </a:cubicBezTo>
                  <a:cubicBezTo>
                    <a:pt x="11397" y="11830"/>
                    <a:pt x="11745" y="11924"/>
                    <a:pt x="11914" y="11956"/>
                  </a:cubicBezTo>
                  <a:cubicBezTo>
                    <a:pt x="12552" y="12098"/>
                    <a:pt x="13092" y="12509"/>
                    <a:pt x="13745" y="12666"/>
                  </a:cubicBezTo>
                  <a:cubicBezTo>
                    <a:pt x="14029" y="12730"/>
                    <a:pt x="14330" y="12748"/>
                    <a:pt x="14635" y="12748"/>
                  </a:cubicBezTo>
                  <a:cubicBezTo>
                    <a:pt x="15000" y="12748"/>
                    <a:pt x="15370" y="12723"/>
                    <a:pt x="15719" y="12723"/>
                  </a:cubicBezTo>
                  <a:cubicBezTo>
                    <a:pt x="16897" y="12723"/>
                    <a:pt x="17849" y="13120"/>
                    <a:pt x="18970" y="13276"/>
                  </a:cubicBezTo>
                  <a:lnTo>
                    <a:pt x="18970" y="13915"/>
                  </a:lnTo>
                  <a:cubicBezTo>
                    <a:pt x="19155" y="13773"/>
                    <a:pt x="19311" y="13617"/>
                    <a:pt x="19424" y="13433"/>
                  </a:cubicBezTo>
                  <a:cubicBezTo>
                    <a:pt x="19680" y="13035"/>
                    <a:pt x="19680" y="12708"/>
                    <a:pt x="20149" y="12509"/>
                  </a:cubicBezTo>
                  <a:cubicBezTo>
                    <a:pt x="20500" y="12352"/>
                    <a:pt x="20886" y="12329"/>
                    <a:pt x="21278" y="12329"/>
                  </a:cubicBezTo>
                  <a:cubicBezTo>
                    <a:pt x="21444" y="12329"/>
                    <a:pt x="21610" y="12333"/>
                    <a:pt x="21775" y="12333"/>
                  </a:cubicBezTo>
                  <a:cubicBezTo>
                    <a:pt x="22420" y="12333"/>
                    <a:pt x="23042" y="12269"/>
                    <a:pt x="23500" y="11644"/>
                  </a:cubicBezTo>
                  <a:cubicBezTo>
                    <a:pt x="24138" y="10777"/>
                    <a:pt x="23854" y="9855"/>
                    <a:pt x="24961" y="9243"/>
                  </a:cubicBezTo>
                  <a:cubicBezTo>
                    <a:pt x="25308" y="9059"/>
                    <a:pt x="25616" y="8999"/>
                    <a:pt x="25914" y="8999"/>
                  </a:cubicBezTo>
                  <a:cubicBezTo>
                    <a:pt x="26167" y="8999"/>
                    <a:pt x="26412" y="9042"/>
                    <a:pt x="26665" y="9088"/>
                  </a:cubicBezTo>
                  <a:cubicBezTo>
                    <a:pt x="26623" y="8605"/>
                    <a:pt x="26566" y="8208"/>
                    <a:pt x="26239" y="7725"/>
                  </a:cubicBezTo>
                  <a:cubicBezTo>
                    <a:pt x="25686" y="6915"/>
                    <a:pt x="24919" y="6375"/>
                    <a:pt x="24024" y="6006"/>
                  </a:cubicBezTo>
                  <a:cubicBezTo>
                    <a:pt x="23740" y="5879"/>
                    <a:pt x="23102" y="5765"/>
                    <a:pt x="22875" y="5538"/>
                  </a:cubicBezTo>
                  <a:cubicBezTo>
                    <a:pt x="22633" y="5283"/>
                    <a:pt x="22733" y="4870"/>
                    <a:pt x="22591" y="4601"/>
                  </a:cubicBezTo>
                  <a:cubicBezTo>
                    <a:pt x="22456" y="4362"/>
                    <a:pt x="22238" y="4307"/>
                    <a:pt x="21990" y="4307"/>
                  </a:cubicBezTo>
                  <a:cubicBezTo>
                    <a:pt x="21782" y="4307"/>
                    <a:pt x="21553" y="4345"/>
                    <a:pt x="21335" y="4345"/>
                  </a:cubicBezTo>
                  <a:cubicBezTo>
                    <a:pt x="21181" y="4345"/>
                    <a:pt x="21032" y="4326"/>
                    <a:pt x="20901" y="4260"/>
                  </a:cubicBezTo>
                  <a:cubicBezTo>
                    <a:pt x="20390" y="3985"/>
                    <a:pt x="20254" y="3396"/>
                    <a:pt x="19589" y="3396"/>
                  </a:cubicBezTo>
                  <a:cubicBezTo>
                    <a:pt x="19533" y="3396"/>
                    <a:pt x="19474" y="3400"/>
                    <a:pt x="19410" y="3409"/>
                  </a:cubicBezTo>
                  <a:cubicBezTo>
                    <a:pt x="19311" y="3749"/>
                    <a:pt x="19751" y="4416"/>
                    <a:pt x="19509" y="4715"/>
                  </a:cubicBezTo>
                  <a:cubicBezTo>
                    <a:pt x="19481" y="4757"/>
                    <a:pt x="18998" y="4857"/>
                    <a:pt x="18928" y="4870"/>
                  </a:cubicBezTo>
                  <a:cubicBezTo>
                    <a:pt x="18630" y="4970"/>
                    <a:pt x="18386" y="5015"/>
                    <a:pt x="18092" y="5015"/>
                  </a:cubicBezTo>
                  <a:cubicBezTo>
                    <a:pt x="18050" y="5015"/>
                    <a:pt x="18007" y="5014"/>
                    <a:pt x="17962" y="5012"/>
                  </a:cubicBezTo>
                  <a:cubicBezTo>
                    <a:pt x="17266" y="4970"/>
                    <a:pt x="16315" y="4019"/>
                    <a:pt x="16656" y="3280"/>
                  </a:cubicBezTo>
                  <a:cubicBezTo>
                    <a:pt x="16812" y="2926"/>
                    <a:pt x="17266" y="2699"/>
                    <a:pt x="17139" y="2230"/>
                  </a:cubicBezTo>
                  <a:cubicBezTo>
                    <a:pt x="17056" y="1932"/>
                    <a:pt x="16786" y="1880"/>
                    <a:pt x="16482" y="1880"/>
                  </a:cubicBezTo>
                  <a:cubicBezTo>
                    <a:pt x="16318" y="1880"/>
                    <a:pt x="16146" y="1895"/>
                    <a:pt x="15987" y="1895"/>
                  </a:cubicBezTo>
                  <a:cubicBezTo>
                    <a:pt x="15934" y="1895"/>
                    <a:pt x="15882" y="1893"/>
                    <a:pt x="15833" y="1889"/>
                  </a:cubicBezTo>
                  <a:cubicBezTo>
                    <a:pt x="14909" y="1804"/>
                    <a:pt x="13972" y="1633"/>
                    <a:pt x="13234" y="1065"/>
                  </a:cubicBezTo>
                  <a:cubicBezTo>
                    <a:pt x="12709" y="654"/>
                    <a:pt x="12056" y="412"/>
                    <a:pt x="11473" y="43"/>
                  </a:cubicBezTo>
                  <a:lnTo>
                    <a:pt x="11473" y="43"/>
                  </a:lnTo>
                  <a:cubicBezTo>
                    <a:pt x="11434" y="633"/>
                    <a:pt x="11805" y="1294"/>
                    <a:pt x="11007" y="1294"/>
                  </a:cubicBezTo>
                  <a:cubicBezTo>
                    <a:pt x="10939" y="1294"/>
                    <a:pt x="10863" y="1289"/>
                    <a:pt x="10778" y="1279"/>
                  </a:cubicBezTo>
                  <a:cubicBezTo>
                    <a:pt x="10252" y="1207"/>
                    <a:pt x="10380" y="1037"/>
                    <a:pt x="10182" y="668"/>
                  </a:cubicBezTo>
                  <a:cubicBezTo>
                    <a:pt x="9954" y="257"/>
                    <a:pt x="9542" y="143"/>
                    <a:pt x="9103" y="1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2" name="Google Shape;822;p88"/>
            <p:cNvSpPr/>
            <p:nvPr/>
          </p:nvSpPr>
          <p:spPr>
            <a:xfrm>
              <a:off x="4607685" y="4754304"/>
              <a:ext cx="25919" cy="30138"/>
            </a:xfrm>
            <a:custGeom>
              <a:rect b="b" l="l" r="r" t="t"/>
              <a:pathLst>
                <a:path extrusionOk="0" h="1586" w="1364">
                  <a:moveTo>
                    <a:pt x="469" y="0"/>
                  </a:moveTo>
                  <a:cubicBezTo>
                    <a:pt x="321" y="0"/>
                    <a:pt x="162" y="10"/>
                    <a:pt x="0" y="10"/>
                  </a:cubicBezTo>
                  <a:cubicBezTo>
                    <a:pt x="114" y="223"/>
                    <a:pt x="213" y="379"/>
                    <a:pt x="228" y="620"/>
                  </a:cubicBezTo>
                  <a:cubicBezTo>
                    <a:pt x="228" y="734"/>
                    <a:pt x="184" y="933"/>
                    <a:pt x="228" y="1046"/>
                  </a:cubicBezTo>
                  <a:cubicBezTo>
                    <a:pt x="270" y="1175"/>
                    <a:pt x="752" y="1586"/>
                    <a:pt x="937" y="1586"/>
                  </a:cubicBezTo>
                  <a:cubicBezTo>
                    <a:pt x="1121" y="1586"/>
                    <a:pt x="1207" y="1430"/>
                    <a:pt x="1207" y="1260"/>
                  </a:cubicBezTo>
                  <a:cubicBezTo>
                    <a:pt x="1207" y="1061"/>
                    <a:pt x="1051" y="1004"/>
                    <a:pt x="1023" y="847"/>
                  </a:cubicBezTo>
                  <a:cubicBezTo>
                    <a:pt x="951" y="535"/>
                    <a:pt x="1363" y="379"/>
                    <a:pt x="994" y="109"/>
                  </a:cubicBezTo>
                  <a:cubicBezTo>
                    <a:pt x="854" y="19"/>
                    <a:pt x="672" y="0"/>
                    <a:pt x="469" y="0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3" name="Google Shape;823;p88"/>
            <p:cNvSpPr/>
            <p:nvPr/>
          </p:nvSpPr>
          <p:spPr>
            <a:xfrm>
              <a:off x="4529167" y="3848759"/>
              <a:ext cx="257940" cy="158006"/>
            </a:xfrm>
            <a:custGeom>
              <a:rect b="b" l="l" r="r" t="t"/>
              <a:pathLst>
                <a:path extrusionOk="0" h="8315" w="13574">
                  <a:moveTo>
                    <a:pt x="12765" y="0"/>
                  </a:moveTo>
                  <a:cubicBezTo>
                    <a:pt x="12424" y="299"/>
                    <a:pt x="11529" y="597"/>
                    <a:pt x="11217" y="795"/>
                  </a:cubicBezTo>
                  <a:cubicBezTo>
                    <a:pt x="9825" y="1647"/>
                    <a:pt x="8023" y="1761"/>
                    <a:pt x="6489" y="2215"/>
                  </a:cubicBezTo>
                  <a:cubicBezTo>
                    <a:pt x="5546" y="2485"/>
                    <a:pt x="4718" y="2932"/>
                    <a:pt x="3767" y="2932"/>
                  </a:cubicBezTo>
                  <a:cubicBezTo>
                    <a:pt x="3515" y="2932"/>
                    <a:pt x="3255" y="2900"/>
                    <a:pt x="2982" y="2826"/>
                  </a:cubicBezTo>
                  <a:cubicBezTo>
                    <a:pt x="2343" y="2656"/>
                    <a:pt x="1789" y="2486"/>
                    <a:pt x="1193" y="2386"/>
                  </a:cubicBezTo>
                  <a:cubicBezTo>
                    <a:pt x="668" y="2627"/>
                    <a:pt x="0" y="2826"/>
                    <a:pt x="540" y="3565"/>
                  </a:cubicBezTo>
                  <a:cubicBezTo>
                    <a:pt x="838" y="3976"/>
                    <a:pt x="1193" y="4033"/>
                    <a:pt x="1108" y="4644"/>
                  </a:cubicBezTo>
                  <a:cubicBezTo>
                    <a:pt x="1079" y="4941"/>
                    <a:pt x="952" y="5126"/>
                    <a:pt x="924" y="5424"/>
                  </a:cubicBezTo>
                  <a:cubicBezTo>
                    <a:pt x="895" y="5651"/>
                    <a:pt x="980" y="5893"/>
                    <a:pt x="1037" y="6120"/>
                  </a:cubicBezTo>
                  <a:cubicBezTo>
                    <a:pt x="1392" y="6177"/>
                    <a:pt x="1846" y="6247"/>
                    <a:pt x="1874" y="6631"/>
                  </a:cubicBezTo>
                  <a:cubicBezTo>
                    <a:pt x="1874" y="6802"/>
                    <a:pt x="1719" y="7001"/>
                    <a:pt x="1548" y="7199"/>
                  </a:cubicBezTo>
                  <a:cubicBezTo>
                    <a:pt x="1293" y="7540"/>
                    <a:pt x="1037" y="7881"/>
                    <a:pt x="1548" y="8178"/>
                  </a:cubicBezTo>
                  <a:cubicBezTo>
                    <a:pt x="1651" y="8241"/>
                    <a:pt x="1755" y="8265"/>
                    <a:pt x="1859" y="8265"/>
                  </a:cubicBezTo>
                  <a:cubicBezTo>
                    <a:pt x="2156" y="8265"/>
                    <a:pt x="2453" y="8072"/>
                    <a:pt x="2726" y="8051"/>
                  </a:cubicBezTo>
                  <a:cubicBezTo>
                    <a:pt x="2752" y="8048"/>
                    <a:pt x="2778" y="8047"/>
                    <a:pt x="2804" y="8047"/>
                  </a:cubicBezTo>
                  <a:cubicBezTo>
                    <a:pt x="3116" y="8047"/>
                    <a:pt x="3402" y="8246"/>
                    <a:pt x="3711" y="8246"/>
                  </a:cubicBezTo>
                  <a:cubicBezTo>
                    <a:pt x="3752" y="8246"/>
                    <a:pt x="3792" y="8243"/>
                    <a:pt x="3834" y="8235"/>
                  </a:cubicBezTo>
                  <a:cubicBezTo>
                    <a:pt x="4231" y="8165"/>
                    <a:pt x="4260" y="7838"/>
                    <a:pt x="4544" y="7654"/>
                  </a:cubicBezTo>
                  <a:cubicBezTo>
                    <a:pt x="4680" y="7563"/>
                    <a:pt x="4828" y="7526"/>
                    <a:pt x="4979" y="7526"/>
                  </a:cubicBezTo>
                  <a:cubicBezTo>
                    <a:pt x="5205" y="7526"/>
                    <a:pt x="5438" y="7608"/>
                    <a:pt x="5651" y="7710"/>
                  </a:cubicBezTo>
                  <a:cubicBezTo>
                    <a:pt x="6049" y="7894"/>
                    <a:pt x="6304" y="8065"/>
                    <a:pt x="6745" y="8093"/>
                  </a:cubicBezTo>
                  <a:cubicBezTo>
                    <a:pt x="6768" y="8094"/>
                    <a:pt x="6791" y="8095"/>
                    <a:pt x="6814" y="8095"/>
                  </a:cubicBezTo>
                  <a:cubicBezTo>
                    <a:pt x="7028" y="8095"/>
                    <a:pt x="7237" y="8054"/>
                    <a:pt x="7449" y="8054"/>
                  </a:cubicBezTo>
                  <a:cubicBezTo>
                    <a:pt x="7535" y="8054"/>
                    <a:pt x="7622" y="8060"/>
                    <a:pt x="7710" y="8080"/>
                  </a:cubicBezTo>
                  <a:cubicBezTo>
                    <a:pt x="7907" y="8128"/>
                    <a:pt x="8152" y="8315"/>
                    <a:pt x="8388" y="8315"/>
                  </a:cubicBezTo>
                  <a:cubicBezTo>
                    <a:pt x="8492" y="8315"/>
                    <a:pt x="8594" y="8279"/>
                    <a:pt x="8689" y="8178"/>
                  </a:cubicBezTo>
                  <a:cubicBezTo>
                    <a:pt x="8960" y="7894"/>
                    <a:pt x="8733" y="7241"/>
                    <a:pt x="8647" y="6957"/>
                  </a:cubicBezTo>
                  <a:cubicBezTo>
                    <a:pt x="8405" y="6191"/>
                    <a:pt x="8647" y="6219"/>
                    <a:pt x="9343" y="6020"/>
                  </a:cubicBezTo>
                  <a:cubicBezTo>
                    <a:pt x="10052" y="5793"/>
                    <a:pt x="10052" y="5594"/>
                    <a:pt x="9825" y="4941"/>
                  </a:cubicBezTo>
                  <a:cubicBezTo>
                    <a:pt x="9343" y="3550"/>
                    <a:pt x="10578" y="3991"/>
                    <a:pt x="11245" y="3237"/>
                  </a:cubicBezTo>
                  <a:cubicBezTo>
                    <a:pt x="11728" y="2698"/>
                    <a:pt x="11728" y="2698"/>
                    <a:pt x="12509" y="2641"/>
                  </a:cubicBezTo>
                  <a:cubicBezTo>
                    <a:pt x="12949" y="2627"/>
                    <a:pt x="13176" y="2486"/>
                    <a:pt x="13304" y="2230"/>
                  </a:cubicBezTo>
                  <a:cubicBezTo>
                    <a:pt x="13375" y="2088"/>
                    <a:pt x="13432" y="1918"/>
                    <a:pt x="13475" y="1690"/>
                  </a:cubicBezTo>
                  <a:cubicBezTo>
                    <a:pt x="13574" y="1066"/>
                    <a:pt x="13418" y="895"/>
                    <a:pt x="13034" y="455"/>
                  </a:cubicBezTo>
                  <a:cubicBezTo>
                    <a:pt x="12920" y="327"/>
                    <a:pt x="12850" y="171"/>
                    <a:pt x="12765" y="0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4" name="Google Shape;824;p88"/>
            <p:cNvSpPr/>
            <p:nvPr/>
          </p:nvSpPr>
          <p:spPr>
            <a:xfrm>
              <a:off x="4525917" y="3891116"/>
              <a:ext cx="498360" cy="444525"/>
            </a:xfrm>
            <a:custGeom>
              <a:rect b="b" l="l" r="r" t="t"/>
              <a:pathLst>
                <a:path extrusionOk="0" h="23393" w="26226">
                  <a:moveTo>
                    <a:pt x="13475" y="1"/>
                  </a:moveTo>
                  <a:cubicBezTo>
                    <a:pt x="13347" y="257"/>
                    <a:pt x="13120" y="398"/>
                    <a:pt x="12680" y="412"/>
                  </a:cubicBezTo>
                  <a:cubicBezTo>
                    <a:pt x="11899" y="469"/>
                    <a:pt x="11899" y="469"/>
                    <a:pt x="11416" y="1008"/>
                  </a:cubicBezTo>
                  <a:cubicBezTo>
                    <a:pt x="10749" y="1762"/>
                    <a:pt x="9514" y="1321"/>
                    <a:pt x="9996" y="2712"/>
                  </a:cubicBezTo>
                  <a:cubicBezTo>
                    <a:pt x="10223" y="3365"/>
                    <a:pt x="10223" y="3564"/>
                    <a:pt x="9514" y="3791"/>
                  </a:cubicBezTo>
                  <a:cubicBezTo>
                    <a:pt x="8818" y="3990"/>
                    <a:pt x="8576" y="3962"/>
                    <a:pt x="8818" y="4728"/>
                  </a:cubicBezTo>
                  <a:cubicBezTo>
                    <a:pt x="8904" y="5012"/>
                    <a:pt x="9131" y="5665"/>
                    <a:pt x="8860" y="5949"/>
                  </a:cubicBezTo>
                  <a:cubicBezTo>
                    <a:pt x="8765" y="6050"/>
                    <a:pt x="8663" y="6086"/>
                    <a:pt x="8559" y="6086"/>
                  </a:cubicBezTo>
                  <a:cubicBezTo>
                    <a:pt x="8323" y="6086"/>
                    <a:pt x="8078" y="5899"/>
                    <a:pt x="7881" y="5851"/>
                  </a:cubicBezTo>
                  <a:cubicBezTo>
                    <a:pt x="7793" y="5831"/>
                    <a:pt x="7706" y="5825"/>
                    <a:pt x="7620" y="5825"/>
                  </a:cubicBezTo>
                  <a:cubicBezTo>
                    <a:pt x="7408" y="5825"/>
                    <a:pt x="7199" y="5866"/>
                    <a:pt x="6985" y="5866"/>
                  </a:cubicBezTo>
                  <a:cubicBezTo>
                    <a:pt x="6962" y="5866"/>
                    <a:pt x="6939" y="5865"/>
                    <a:pt x="6916" y="5864"/>
                  </a:cubicBezTo>
                  <a:cubicBezTo>
                    <a:pt x="6475" y="5836"/>
                    <a:pt x="6220" y="5665"/>
                    <a:pt x="5822" y="5481"/>
                  </a:cubicBezTo>
                  <a:cubicBezTo>
                    <a:pt x="5609" y="5379"/>
                    <a:pt x="5376" y="5297"/>
                    <a:pt x="5150" y="5297"/>
                  </a:cubicBezTo>
                  <a:cubicBezTo>
                    <a:pt x="4999" y="5297"/>
                    <a:pt x="4851" y="5334"/>
                    <a:pt x="4715" y="5425"/>
                  </a:cubicBezTo>
                  <a:cubicBezTo>
                    <a:pt x="4431" y="5609"/>
                    <a:pt x="4402" y="5936"/>
                    <a:pt x="4005" y="6006"/>
                  </a:cubicBezTo>
                  <a:cubicBezTo>
                    <a:pt x="3963" y="6014"/>
                    <a:pt x="3923" y="6017"/>
                    <a:pt x="3882" y="6017"/>
                  </a:cubicBezTo>
                  <a:cubicBezTo>
                    <a:pt x="3573" y="6017"/>
                    <a:pt x="3287" y="5818"/>
                    <a:pt x="2975" y="5818"/>
                  </a:cubicBezTo>
                  <a:cubicBezTo>
                    <a:pt x="2949" y="5818"/>
                    <a:pt x="2923" y="5819"/>
                    <a:pt x="2897" y="5822"/>
                  </a:cubicBezTo>
                  <a:cubicBezTo>
                    <a:pt x="2624" y="5843"/>
                    <a:pt x="2327" y="6036"/>
                    <a:pt x="2030" y="6036"/>
                  </a:cubicBezTo>
                  <a:cubicBezTo>
                    <a:pt x="1926" y="6036"/>
                    <a:pt x="1822" y="6012"/>
                    <a:pt x="1719" y="5949"/>
                  </a:cubicBezTo>
                  <a:cubicBezTo>
                    <a:pt x="1208" y="5652"/>
                    <a:pt x="1464" y="5311"/>
                    <a:pt x="1719" y="4970"/>
                  </a:cubicBezTo>
                  <a:lnTo>
                    <a:pt x="1719" y="4970"/>
                  </a:lnTo>
                  <a:cubicBezTo>
                    <a:pt x="1180" y="5041"/>
                    <a:pt x="583" y="5197"/>
                    <a:pt x="413" y="5481"/>
                  </a:cubicBezTo>
                  <a:cubicBezTo>
                    <a:pt x="1" y="6148"/>
                    <a:pt x="796" y="6887"/>
                    <a:pt x="995" y="7426"/>
                  </a:cubicBezTo>
                  <a:cubicBezTo>
                    <a:pt x="1250" y="8108"/>
                    <a:pt x="1293" y="8817"/>
                    <a:pt x="1890" y="9329"/>
                  </a:cubicBezTo>
                  <a:cubicBezTo>
                    <a:pt x="2114" y="9521"/>
                    <a:pt x="2269" y="9597"/>
                    <a:pt x="2381" y="9597"/>
                  </a:cubicBezTo>
                  <a:cubicBezTo>
                    <a:pt x="2714" y="9597"/>
                    <a:pt x="2667" y="8920"/>
                    <a:pt x="2954" y="8633"/>
                  </a:cubicBezTo>
                  <a:cubicBezTo>
                    <a:pt x="3026" y="8562"/>
                    <a:pt x="3437" y="8505"/>
                    <a:pt x="3579" y="8435"/>
                  </a:cubicBezTo>
                  <a:cubicBezTo>
                    <a:pt x="3707" y="8349"/>
                    <a:pt x="3849" y="8221"/>
                    <a:pt x="3934" y="8108"/>
                  </a:cubicBezTo>
                  <a:cubicBezTo>
                    <a:pt x="4232" y="7753"/>
                    <a:pt x="4190" y="7426"/>
                    <a:pt x="4203" y="6986"/>
                  </a:cubicBezTo>
                  <a:cubicBezTo>
                    <a:pt x="4299" y="6964"/>
                    <a:pt x="4399" y="6953"/>
                    <a:pt x="4502" y="6953"/>
                  </a:cubicBezTo>
                  <a:cubicBezTo>
                    <a:pt x="5236" y="6953"/>
                    <a:pt x="6088" y="7503"/>
                    <a:pt x="6263" y="8151"/>
                  </a:cubicBezTo>
                  <a:cubicBezTo>
                    <a:pt x="6433" y="8732"/>
                    <a:pt x="6234" y="9414"/>
                    <a:pt x="6418" y="9982"/>
                  </a:cubicBezTo>
                  <a:cubicBezTo>
                    <a:pt x="6660" y="10792"/>
                    <a:pt x="7569" y="11430"/>
                    <a:pt x="8207" y="11899"/>
                  </a:cubicBezTo>
                  <a:cubicBezTo>
                    <a:pt x="8804" y="12339"/>
                    <a:pt x="9542" y="12694"/>
                    <a:pt x="9542" y="13503"/>
                  </a:cubicBezTo>
                  <a:cubicBezTo>
                    <a:pt x="9525" y="13505"/>
                    <a:pt x="9508" y="13506"/>
                    <a:pt x="9490" y="13506"/>
                  </a:cubicBezTo>
                  <a:cubicBezTo>
                    <a:pt x="9096" y="13506"/>
                    <a:pt x="8435" y="13060"/>
                    <a:pt x="8026" y="13060"/>
                  </a:cubicBezTo>
                  <a:cubicBezTo>
                    <a:pt x="7903" y="13060"/>
                    <a:pt x="7803" y="13100"/>
                    <a:pt x="7739" y="13205"/>
                  </a:cubicBezTo>
                  <a:cubicBezTo>
                    <a:pt x="7441" y="13702"/>
                    <a:pt x="8364" y="14625"/>
                    <a:pt x="8633" y="14966"/>
                  </a:cubicBezTo>
                  <a:cubicBezTo>
                    <a:pt x="9230" y="15733"/>
                    <a:pt x="9699" y="15789"/>
                    <a:pt x="10579" y="16045"/>
                  </a:cubicBezTo>
                  <a:cubicBezTo>
                    <a:pt x="11416" y="16286"/>
                    <a:pt x="10735" y="16882"/>
                    <a:pt x="11232" y="17408"/>
                  </a:cubicBezTo>
                  <a:cubicBezTo>
                    <a:pt x="11374" y="17564"/>
                    <a:pt x="11667" y="17603"/>
                    <a:pt x="11979" y="17603"/>
                  </a:cubicBezTo>
                  <a:cubicBezTo>
                    <a:pt x="12292" y="17603"/>
                    <a:pt x="12623" y="17564"/>
                    <a:pt x="12836" y="17564"/>
                  </a:cubicBezTo>
                  <a:cubicBezTo>
                    <a:pt x="13631" y="17578"/>
                    <a:pt x="14000" y="18075"/>
                    <a:pt x="14682" y="18387"/>
                  </a:cubicBezTo>
                  <a:cubicBezTo>
                    <a:pt x="15079" y="18544"/>
                    <a:pt x="15392" y="18472"/>
                    <a:pt x="15776" y="18544"/>
                  </a:cubicBezTo>
                  <a:cubicBezTo>
                    <a:pt x="16300" y="18657"/>
                    <a:pt x="16400" y="18927"/>
                    <a:pt x="16669" y="19311"/>
                  </a:cubicBezTo>
                  <a:cubicBezTo>
                    <a:pt x="17124" y="19949"/>
                    <a:pt x="17650" y="20545"/>
                    <a:pt x="18118" y="21156"/>
                  </a:cubicBezTo>
                  <a:cubicBezTo>
                    <a:pt x="18558" y="21709"/>
                    <a:pt x="19112" y="22192"/>
                    <a:pt x="19723" y="22548"/>
                  </a:cubicBezTo>
                  <a:cubicBezTo>
                    <a:pt x="20105" y="22775"/>
                    <a:pt x="20815" y="23286"/>
                    <a:pt x="21355" y="23371"/>
                  </a:cubicBezTo>
                  <a:cubicBezTo>
                    <a:pt x="21405" y="23385"/>
                    <a:pt x="21458" y="23393"/>
                    <a:pt x="21510" y="23393"/>
                  </a:cubicBezTo>
                  <a:cubicBezTo>
                    <a:pt x="21561" y="23393"/>
                    <a:pt x="21611" y="23385"/>
                    <a:pt x="21654" y="23371"/>
                  </a:cubicBezTo>
                  <a:cubicBezTo>
                    <a:pt x="21597" y="22987"/>
                    <a:pt x="21086" y="22690"/>
                    <a:pt x="20830" y="22419"/>
                  </a:cubicBezTo>
                  <a:cubicBezTo>
                    <a:pt x="20475" y="22065"/>
                    <a:pt x="20461" y="21696"/>
                    <a:pt x="20191" y="21241"/>
                  </a:cubicBezTo>
                  <a:cubicBezTo>
                    <a:pt x="19495" y="20077"/>
                    <a:pt x="18132" y="19779"/>
                    <a:pt x="17237" y="18856"/>
                  </a:cubicBezTo>
                  <a:cubicBezTo>
                    <a:pt x="16911" y="18515"/>
                    <a:pt x="16769" y="18089"/>
                    <a:pt x="16457" y="17706"/>
                  </a:cubicBezTo>
                  <a:cubicBezTo>
                    <a:pt x="16045" y="17223"/>
                    <a:pt x="15463" y="16882"/>
                    <a:pt x="14980" y="16471"/>
                  </a:cubicBezTo>
                  <a:cubicBezTo>
                    <a:pt x="14271" y="15903"/>
                    <a:pt x="14057" y="15136"/>
                    <a:pt x="13574" y="14412"/>
                  </a:cubicBezTo>
                  <a:cubicBezTo>
                    <a:pt x="13233" y="13900"/>
                    <a:pt x="12680" y="13603"/>
                    <a:pt x="12353" y="13092"/>
                  </a:cubicBezTo>
                  <a:cubicBezTo>
                    <a:pt x="12041" y="12566"/>
                    <a:pt x="12027" y="11941"/>
                    <a:pt x="11728" y="11416"/>
                  </a:cubicBezTo>
                  <a:cubicBezTo>
                    <a:pt x="11388" y="10805"/>
                    <a:pt x="10948" y="10805"/>
                    <a:pt x="10507" y="10394"/>
                  </a:cubicBezTo>
                  <a:cubicBezTo>
                    <a:pt x="10011" y="9940"/>
                    <a:pt x="10125" y="9471"/>
                    <a:pt x="10365" y="8988"/>
                  </a:cubicBezTo>
                  <a:cubicBezTo>
                    <a:pt x="10494" y="8704"/>
                    <a:pt x="10536" y="8590"/>
                    <a:pt x="10593" y="8293"/>
                  </a:cubicBezTo>
                  <a:cubicBezTo>
                    <a:pt x="10636" y="8066"/>
                    <a:pt x="10551" y="7653"/>
                    <a:pt x="10749" y="7483"/>
                  </a:cubicBezTo>
                  <a:cubicBezTo>
                    <a:pt x="10819" y="7418"/>
                    <a:pt x="10888" y="7390"/>
                    <a:pt x="10956" y="7390"/>
                  </a:cubicBezTo>
                  <a:cubicBezTo>
                    <a:pt x="11396" y="7390"/>
                    <a:pt x="11783" y="8584"/>
                    <a:pt x="12041" y="8817"/>
                  </a:cubicBezTo>
                  <a:cubicBezTo>
                    <a:pt x="12228" y="9005"/>
                    <a:pt x="12441" y="9082"/>
                    <a:pt x="12661" y="9082"/>
                  </a:cubicBezTo>
                  <a:cubicBezTo>
                    <a:pt x="13058" y="9082"/>
                    <a:pt x="13478" y="8830"/>
                    <a:pt x="13816" y="8520"/>
                  </a:cubicBezTo>
                  <a:cubicBezTo>
                    <a:pt x="14255" y="8109"/>
                    <a:pt x="14322" y="7898"/>
                    <a:pt x="14616" y="7898"/>
                  </a:cubicBezTo>
                  <a:cubicBezTo>
                    <a:pt x="14759" y="7898"/>
                    <a:pt x="14957" y="7948"/>
                    <a:pt x="15278" y="8051"/>
                  </a:cubicBezTo>
                  <a:cubicBezTo>
                    <a:pt x="15690" y="8164"/>
                    <a:pt x="16088" y="8250"/>
                    <a:pt x="16514" y="8264"/>
                  </a:cubicBezTo>
                  <a:cubicBezTo>
                    <a:pt x="16530" y="8265"/>
                    <a:pt x="16546" y="8265"/>
                    <a:pt x="16562" y="8265"/>
                  </a:cubicBezTo>
                  <a:cubicBezTo>
                    <a:pt x="16997" y="8265"/>
                    <a:pt x="17442" y="8105"/>
                    <a:pt x="17868" y="8105"/>
                  </a:cubicBezTo>
                  <a:cubicBezTo>
                    <a:pt x="17899" y="8105"/>
                    <a:pt x="17931" y="8106"/>
                    <a:pt x="17962" y="8108"/>
                  </a:cubicBezTo>
                  <a:cubicBezTo>
                    <a:pt x="18571" y="8150"/>
                    <a:pt x="18910" y="8677"/>
                    <a:pt x="19571" y="8677"/>
                  </a:cubicBezTo>
                  <a:cubicBezTo>
                    <a:pt x="19588" y="8677"/>
                    <a:pt x="19605" y="8676"/>
                    <a:pt x="19623" y="8675"/>
                  </a:cubicBezTo>
                  <a:cubicBezTo>
                    <a:pt x="20218" y="8648"/>
                    <a:pt x="20800" y="8468"/>
                    <a:pt x="21374" y="8468"/>
                  </a:cubicBezTo>
                  <a:cubicBezTo>
                    <a:pt x="21663" y="8468"/>
                    <a:pt x="21950" y="8514"/>
                    <a:pt x="22235" y="8647"/>
                  </a:cubicBezTo>
                  <a:cubicBezTo>
                    <a:pt x="22925" y="8967"/>
                    <a:pt x="23668" y="9651"/>
                    <a:pt x="24483" y="9651"/>
                  </a:cubicBezTo>
                  <a:cubicBezTo>
                    <a:pt x="24608" y="9651"/>
                    <a:pt x="24734" y="9635"/>
                    <a:pt x="24862" y="9599"/>
                  </a:cubicBezTo>
                  <a:cubicBezTo>
                    <a:pt x="25075" y="9556"/>
                    <a:pt x="25188" y="9457"/>
                    <a:pt x="25245" y="9343"/>
                  </a:cubicBezTo>
                  <a:cubicBezTo>
                    <a:pt x="25387" y="9045"/>
                    <a:pt x="25203" y="8590"/>
                    <a:pt x="25245" y="8164"/>
                  </a:cubicBezTo>
                  <a:cubicBezTo>
                    <a:pt x="25614" y="8066"/>
                    <a:pt x="26225" y="8079"/>
                    <a:pt x="26069" y="7526"/>
                  </a:cubicBezTo>
                  <a:cubicBezTo>
                    <a:pt x="25913" y="6958"/>
                    <a:pt x="24919" y="7072"/>
                    <a:pt x="24664" y="6447"/>
                  </a:cubicBezTo>
                  <a:cubicBezTo>
                    <a:pt x="24351" y="5694"/>
                    <a:pt x="24607" y="4302"/>
                    <a:pt x="23954" y="3664"/>
                  </a:cubicBezTo>
                  <a:cubicBezTo>
                    <a:pt x="23911" y="3621"/>
                    <a:pt x="23868" y="3593"/>
                    <a:pt x="23840" y="3564"/>
                  </a:cubicBezTo>
                  <a:cubicBezTo>
                    <a:pt x="23686" y="3455"/>
                    <a:pt x="23523" y="3412"/>
                    <a:pt x="23357" y="3412"/>
                  </a:cubicBezTo>
                  <a:cubicBezTo>
                    <a:pt x="23047" y="3412"/>
                    <a:pt x="22731" y="3563"/>
                    <a:pt x="22462" y="3721"/>
                  </a:cubicBezTo>
                  <a:cubicBezTo>
                    <a:pt x="21836" y="4069"/>
                    <a:pt x="21361" y="4227"/>
                    <a:pt x="20722" y="4227"/>
                  </a:cubicBezTo>
                  <a:cubicBezTo>
                    <a:pt x="20578" y="4227"/>
                    <a:pt x="20426" y="4219"/>
                    <a:pt x="20262" y="4204"/>
                  </a:cubicBezTo>
                  <a:cubicBezTo>
                    <a:pt x="19395" y="4132"/>
                    <a:pt x="18913" y="3494"/>
                    <a:pt x="18146" y="3267"/>
                  </a:cubicBezTo>
                  <a:cubicBezTo>
                    <a:pt x="17939" y="3206"/>
                    <a:pt x="17750" y="3189"/>
                    <a:pt x="17575" y="3189"/>
                  </a:cubicBezTo>
                  <a:cubicBezTo>
                    <a:pt x="17367" y="3189"/>
                    <a:pt x="17180" y="3213"/>
                    <a:pt x="17007" y="3213"/>
                  </a:cubicBezTo>
                  <a:cubicBezTo>
                    <a:pt x="16647" y="3213"/>
                    <a:pt x="16352" y="3111"/>
                    <a:pt x="16073" y="2485"/>
                  </a:cubicBezTo>
                  <a:cubicBezTo>
                    <a:pt x="15747" y="1762"/>
                    <a:pt x="15378" y="1150"/>
                    <a:pt x="14682" y="696"/>
                  </a:cubicBezTo>
                  <a:cubicBezTo>
                    <a:pt x="14384" y="497"/>
                    <a:pt x="13915" y="200"/>
                    <a:pt x="13475" y="1"/>
                  </a:cubicBezTo>
                  <a:close/>
                </a:path>
              </a:pathLst>
            </a:custGeom>
            <a:solidFill>
              <a:srgbClr val="9CC92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5" name="Google Shape;825;p88"/>
            <p:cNvSpPr/>
            <p:nvPr/>
          </p:nvSpPr>
          <p:spPr>
            <a:xfrm>
              <a:off x="4536179" y="5022924"/>
              <a:ext cx="44010" cy="54518"/>
            </a:xfrm>
            <a:custGeom>
              <a:rect b="b" l="l" r="r" t="t"/>
              <a:pathLst>
                <a:path extrusionOk="0" h="2869" w="2316">
                  <a:moveTo>
                    <a:pt x="536" y="1"/>
                  </a:moveTo>
                  <a:cubicBezTo>
                    <a:pt x="382" y="1"/>
                    <a:pt x="206" y="25"/>
                    <a:pt x="29" y="86"/>
                  </a:cubicBezTo>
                  <a:cubicBezTo>
                    <a:pt x="0" y="455"/>
                    <a:pt x="114" y="811"/>
                    <a:pt x="100" y="1180"/>
                  </a:cubicBezTo>
                  <a:cubicBezTo>
                    <a:pt x="72" y="1563"/>
                    <a:pt x="72" y="1534"/>
                    <a:pt x="398" y="1748"/>
                  </a:cubicBezTo>
                  <a:cubicBezTo>
                    <a:pt x="710" y="1932"/>
                    <a:pt x="994" y="2102"/>
                    <a:pt x="1165" y="2415"/>
                  </a:cubicBezTo>
                  <a:cubicBezTo>
                    <a:pt x="1321" y="2685"/>
                    <a:pt x="1363" y="2869"/>
                    <a:pt x="1732" y="2869"/>
                  </a:cubicBezTo>
                  <a:cubicBezTo>
                    <a:pt x="2045" y="2855"/>
                    <a:pt x="2315" y="2657"/>
                    <a:pt x="2258" y="2329"/>
                  </a:cubicBezTo>
                  <a:cubicBezTo>
                    <a:pt x="2215" y="2032"/>
                    <a:pt x="1946" y="2017"/>
                    <a:pt x="1846" y="1790"/>
                  </a:cubicBezTo>
                  <a:cubicBezTo>
                    <a:pt x="1732" y="1578"/>
                    <a:pt x="1889" y="1294"/>
                    <a:pt x="1719" y="1066"/>
                  </a:cubicBezTo>
                  <a:cubicBezTo>
                    <a:pt x="1577" y="881"/>
                    <a:pt x="1350" y="910"/>
                    <a:pt x="1236" y="669"/>
                  </a:cubicBezTo>
                  <a:cubicBezTo>
                    <a:pt x="1108" y="385"/>
                    <a:pt x="1236" y="171"/>
                    <a:pt x="867" y="44"/>
                  </a:cubicBezTo>
                  <a:cubicBezTo>
                    <a:pt x="782" y="18"/>
                    <a:pt x="667" y="1"/>
                    <a:pt x="536" y="1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6" name="Google Shape;826;p88"/>
            <p:cNvSpPr/>
            <p:nvPr/>
          </p:nvSpPr>
          <p:spPr>
            <a:xfrm>
              <a:off x="4463323" y="1409009"/>
              <a:ext cx="692337" cy="1505017"/>
            </a:xfrm>
            <a:custGeom>
              <a:rect b="b" l="l" r="r" t="t"/>
              <a:pathLst>
                <a:path extrusionOk="0" h="79201" w="36434">
                  <a:moveTo>
                    <a:pt x="26414" y="0"/>
                  </a:moveTo>
                  <a:cubicBezTo>
                    <a:pt x="26369" y="0"/>
                    <a:pt x="26320" y="4"/>
                    <a:pt x="26267" y="11"/>
                  </a:cubicBezTo>
                  <a:cubicBezTo>
                    <a:pt x="25274" y="139"/>
                    <a:pt x="25444" y="1317"/>
                    <a:pt x="25444" y="2027"/>
                  </a:cubicBezTo>
                  <a:cubicBezTo>
                    <a:pt x="25444" y="2960"/>
                    <a:pt x="25567" y="3946"/>
                    <a:pt x="24490" y="3946"/>
                  </a:cubicBezTo>
                  <a:cubicBezTo>
                    <a:pt x="24468" y="3946"/>
                    <a:pt x="24445" y="3945"/>
                    <a:pt x="24422" y="3944"/>
                  </a:cubicBezTo>
                  <a:cubicBezTo>
                    <a:pt x="23627" y="3916"/>
                    <a:pt x="22917" y="3490"/>
                    <a:pt x="22093" y="3490"/>
                  </a:cubicBezTo>
                  <a:cubicBezTo>
                    <a:pt x="20802" y="3490"/>
                    <a:pt x="21128" y="4355"/>
                    <a:pt x="20815" y="5336"/>
                  </a:cubicBezTo>
                  <a:cubicBezTo>
                    <a:pt x="20333" y="6940"/>
                    <a:pt x="19524" y="5989"/>
                    <a:pt x="18502" y="6741"/>
                  </a:cubicBezTo>
                  <a:cubicBezTo>
                    <a:pt x="18203" y="6954"/>
                    <a:pt x="17990" y="7280"/>
                    <a:pt x="17834" y="7664"/>
                  </a:cubicBezTo>
                  <a:cubicBezTo>
                    <a:pt x="17565" y="8289"/>
                    <a:pt x="17479" y="9041"/>
                    <a:pt x="17436" y="9637"/>
                  </a:cubicBezTo>
                  <a:cubicBezTo>
                    <a:pt x="17337" y="10915"/>
                    <a:pt x="17181" y="11710"/>
                    <a:pt x="16485" y="12818"/>
                  </a:cubicBezTo>
                  <a:cubicBezTo>
                    <a:pt x="15918" y="13741"/>
                    <a:pt x="15363" y="14707"/>
                    <a:pt x="14795" y="15629"/>
                  </a:cubicBezTo>
                  <a:cubicBezTo>
                    <a:pt x="14142" y="16651"/>
                    <a:pt x="12851" y="16467"/>
                    <a:pt x="12240" y="17376"/>
                  </a:cubicBezTo>
                  <a:cubicBezTo>
                    <a:pt x="11630" y="18241"/>
                    <a:pt x="12211" y="19932"/>
                    <a:pt x="11857" y="20954"/>
                  </a:cubicBezTo>
                  <a:cubicBezTo>
                    <a:pt x="11402" y="22260"/>
                    <a:pt x="10962" y="23410"/>
                    <a:pt x="10365" y="24645"/>
                  </a:cubicBezTo>
                  <a:cubicBezTo>
                    <a:pt x="9741" y="25937"/>
                    <a:pt x="10337" y="26987"/>
                    <a:pt x="10494" y="28280"/>
                  </a:cubicBezTo>
                  <a:cubicBezTo>
                    <a:pt x="10643" y="29570"/>
                    <a:pt x="9990" y="29692"/>
                    <a:pt x="9048" y="29692"/>
                  </a:cubicBezTo>
                  <a:cubicBezTo>
                    <a:pt x="8828" y="29692"/>
                    <a:pt x="8593" y="29685"/>
                    <a:pt x="8349" y="29685"/>
                  </a:cubicBezTo>
                  <a:cubicBezTo>
                    <a:pt x="8341" y="29685"/>
                    <a:pt x="8332" y="29685"/>
                    <a:pt x="8324" y="29685"/>
                  </a:cubicBezTo>
                  <a:cubicBezTo>
                    <a:pt x="5365" y="29685"/>
                    <a:pt x="4942" y="32064"/>
                    <a:pt x="4957" y="34569"/>
                  </a:cubicBezTo>
                  <a:lnTo>
                    <a:pt x="4957" y="36203"/>
                  </a:lnTo>
                  <a:cubicBezTo>
                    <a:pt x="4957" y="38147"/>
                    <a:pt x="4771" y="40419"/>
                    <a:pt x="4871" y="42236"/>
                  </a:cubicBezTo>
                  <a:cubicBezTo>
                    <a:pt x="4885" y="42535"/>
                    <a:pt x="4743" y="43131"/>
                    <a:pt x="4885" y="43387"/>
                  </a:cubicBezTo>
                  <a:cubicBezTo>
                    <a:pt x="5084" y="43798"/>
                    <a:pt x="5680" y="43841"/>
                    <a:pt x="5936" y="44196"/>
                  </a:cubicBezTo>
                  <a:cubicBezTo>
                    <a:pt x="6462" y="44906"/>
                    <a:pt x="6234" y="45829"/>
                    <a:pt x="5708" y="46369"/>
                  </a:cubicBezTo>
                  <a:cubicBezTo>
                    <a:pt x="5354" y="46751"/>
                    <a:pt x="5269" y="46553"/>
                    <a:pt x="5112" y="47135"/>
                  </a:cubicBezTo>
                  <a:cubicBezTo>
                    <a:pt x="4999" y="47603"/>
                    <a:pt x="5141" y="48256"/>
                    <a:pt x="5197" y="48711"/>
                  </a:cubicBezTo>
                  <a:cubicBezTo>
                    <a:pt x="5326" y="49492"/>
                    <a:pt x="5808" y="50344"/>
                    <a:pt x="5695" y="51168"/>
                  </a:cubicBezTo>
                  <a:cubicBezTo>
                    <a:pt x="5566" y="52162"/>
                    <a:pt x="4942" y="52317"/>
                    <a:pt x="4133" y="52758"/>
                  </a:cubicBezTo>
                  <a:cubicBezTo>
                    <a:pt x="3295" y="53212"/>
                    <a:pt x="2869" y="53979"/>
                    <a:pt x="2727" y="54958"/>
                  </a:cubicBezTo>
                  <a:cubicBezTo>
                    <a:pt x="2600" y="55768"/>
                    <a:pt x="3039" y="56690"/>
                    <a:pt x="2727" y="57457"/>
                  </a:cubicBezTo>
                  <a:cubicBezTo>
                    <a:pt x="2576" y="57806"/>
                    <a:pt x="2411" y="57929"/>
                    <a:pt x="2228" y="57929"/>
                  </a:cubicBezTo>
                  <a:cubicBezTo>
                    <a:pt x="1824" y="57929"/>
                    <a:pt x="1336" y="57332"/>
                    <a:pt x="739" y="57273"/>
                  </a:cubicBezTo>
                  <a:cubicBezTo>
                    <a:pt x="398" y="57727"/>
                    <a:pt x="114" y="58409"/>
                    <a:pt x="29" y="59075"/>
                  </a:cubicBezTo>
                  <a:cubicBezTo>
                    <a:pt x="1" y="59388"/>
                    <a:pt x="16" y="59715"/>
                    <a:pt x="86" y="59999"/>
                  </a:cubicBezTo>
                  <a:cubicBezTo>
                    <a:pt x="313" y="60879"/>
                    <a:pt x="1265" y="61277"/>
                    <a:pt x="1492" y="62029"/>
                  </a:cubicBezTo>
                  <a:cubicBezTo>
                    <a:pt x="1761" y="63037"/>
                    <a:pt x="1506" y="64016"/>
                    <a:pt x="1903" y="65053"/>
                  </a:cubicBezTo>
                  <a:cubicBezTo>
                    <a:pt x="2344" y="66218"/>
                    <a:pt x="2912" y="67282"/>
                    <a:pt x="3423" y="68390"/>
                  </a:cubicBezTo>
                  <a:cubicBezTo>
                    <a:pt x="3891" y="69370"/>
                    <a:pt x="4743" y="70420"/>
                    <a:pt x="4957" y="71443"/>
                  </a:cubicBezTo>
                  <a:cubicBezTo>
                    <a:pt x="5141" y="72465"/>
                    <a:pt x="4502" y="72948"/>
                    <a:pt x="4275" y="73800"/>
                  </a:cubicBezTo>
                  <a:cubicBezTo>
                    <a:pt x="4133" y="74311"/>
                    <a:pt x="4190" y="74708"/>
                    <a:pt x="4332" y="75106"/>
                  </a:cubicBezTo>
                  <a:cubicBezTo>
                    <a:pt x="4474" y="75475"/>
                    <a:pt x="4701" y="75844"/>
                    <a:pt x="4885" y="76270"/>
                  </a:cubicBezTo>
                  <a:cubicBezTo>
                    <a:pt x="5226" y="76980"/>
                    <a:pt x="5155" y="77974"/>
                    <a:pt x="5752" y="78555"/>
                  </a:cubicBezTo>
                  <a:cubicBezTo>
                    <a:pt x="6158" y="78970"/>
                    <a:pt x="6729" y="79201"/>
                    <a:pt x="7291" y="79201"/>
                  </a:cubicBezTo>
                  <a:cubicBezTo>
                    <a:pt x="7730" y="79201"/>
                    <a:pt x="8163" y="79060"/>
                    <a:pt x="8506" y="78754"/>
                  </a:cubicBezTo>
                  <a:cubicBezTo>
                    <a:pt x="8889" y="78413"/>
                    <a:pt x="9301" y="77874"/>
                    <a:pt x="9514" y="77391"/>
                  </a:cubicBezTo>
                  <a:cubicBezTo>
                    <a:pt x="9727" y="76880"/>
                    <a:pt x="9699" y="76327"/>
                    <a:pt x="10295" y="76057"/>
                  </a:cubicBezTo>
                  <a:cubicBezTo>
                    <a:pt x="11090" y="75702"/>
                    <a:pt x="11615" y="76185"/>
                    <a:pt x="12268" y="75460"/>
                  </a:cubicBezTo>
                  <a:cubicBezTo>
                    <a:pt x="12615" y="75066"/>
                    <a:pt x="12765" y="75000"/>
                    <a:pt x="12995" y="75000"/>
                  </a:cubicBezTo>
                  <a:cubicBezTo>
                    <a:pt x="13110" y="75000"/>
                    <a:pt x="13246" y="75017"/>
                    <a:pt x="13437" y="75017"/>
                  </a:cubicBezTo>
                  <a:cubicBezTo>
                    <a:pt x="13551" y="75017"/>
                    <a:pt x="13684" y="75011"/>
                    <a:pt x="13845" y="74992"/>
                  </a:cubicBezTo>
                  <a:cubicBezTo>
                    <a:pt x="14256" y="74935"/>
                    <a:pt x="14540" y="74779"/>
                    <a:pt x="14924" y="74580"/>
                  </a:cubicBezTo>
                  <a:cubicBezTo>
                    <a:pt x="16059" y="74027"/>
                    <a:pt x="15747" y="73444"/>
                    <a:pt x="16201" y="72507"/>
                  </a:cubicBezTo>
                  <a:cubicBezTo>
                    <a:pt x="16400" y="72096"/>
                    <a:pt x="16656" y="72039"/>
                    <a:pt x="16713" y="71570"/>
                  </a:cubicBezTo>
                  <a:cubicBezTo>
                    <a:pt x="16741" y="71428"/>
                    <a:pt x="16641" y="71272"/>
                    <a:pt x="16641" y="71116"/>
                  </a:cubicBezTo>
                  <a:cubicBezTo>
                    <a:pt x="16669" y="70320"/>
                    <a:pt x="17110" y="70250"/>
                    <a:pt x="17436" y="69696"/>
                  </a:cubicBezTo>
                  <a:cubicBezTo>
                    <a:pt x="17720" y="69199"/>
                    <a:pt x="17720" y="68291"/>
                    <a:pt x="17820" y="67723"/>
                  </a:cubicBezTo>
                  <a:cubicBezTo>
                    <a:pt x="17947" y="67026"/>
                    <a:pt x="17890" y="66331"/>
                    <a:pt x="17919" y="65635"/>
                  </a:cubicBezTo>
                  <a:cubicBezTo>
                    <a:pt x="17919" y="65181"/>
                    <a:pt x="18089" y="64670"/>
                    <a:pt x="18019" y="64230"/>
                  </a:cubicBezTo>
                  <a:cubicBezTo>
                    <a:pt x="17905" y="63492"/>
                    <a:pt x="17735" y="63378"/>
                    <a:pt x="18118" y="62653"/>
                  </a:cubicBezTo>
                  <a:cubicBezTo>
                    <a:pt x="18416" y="62114"/>
                    <a:pt x="18828" y="61546"/>
                    <a:pt x="19240" y="61021"/>
                  </a:cubicBezTo>
                  <a:cubicBezTo>
                    <a:pt x="19509" y="60666"/>
                    <a:pt x="19679" y="60368"/>
                    <a:pt x="19893" y="59984"/>
                  </a:cubicBezTo>
                  <a:cubicBezTo>
                    <a:pt x="20234" y="59403"/>
                    <a:pt x="20347" y="59346"/>
                    <a:pt x="21057" y="59062"/>
                  </a:cubicBezTo>
                  <a:cubicBezTo>
                    <a:pt x="20915" y="58082"/>
                    <a:pt x="22150" y="58138"/>
                    <a:pt x="22746" y="57798"/>
                  </a:cubicBezTo>
                  <a:cubicBezTo>
                    <a:pt x="23939" y="57131"/>
                    <a:pt x="23087" y="55739"/>
                    <a:pt x="23911" y="54802"/>
                  </a:cubicBezTo>
                  <a:cubicBezTo>
                    <a:pt x="24380" y="54276"/>
                    <a:pt x="24762" y="54206"/>
                    <a:pt x="24862" y="53453"/>
                  </a:cubicBezTo>
                  <a:cubicBezTo>
                    <a:pt x="24948" y="52828"/>
                    <a:pt x="24607" y="51806"/>
                    <a:pt x="24294" y="51266"/>
                  </a:cubicBezTo>
                  <a:cubicBezTo>
                    <a:pt x="24081" y="50926"/>
                    <a:pt x="23585" y="50770"/>
                    <a:pt x="23598" y="50202"/>
                  </a:cubicBezTo>
                  <a:cubicBezTo>
                    <a:pt x="23215" y="50045"/>
                    <a:pt x="22789" y="50003"/>
                    <a:pt x="22519" y="49719"/>
                  </a:cubicBezTo>
                  <a:cubicBezTo>
                    <a:pt x="22449" y="49648"/>
                    <a:pt x="22505" y="49392"/>
                    <a:pt x="22377" y="49265"/>
                  </a:cubicBezTo>
                  <a:cubicBezTo>
                    <a:pt x="22150" y="49038"/>
                    <a:pt x="21752" y="48910"/>
                    <a:pt x="21468" y="48853"/>
                  </a:cubicBezTo>
                  <a:cubicBezTo>
                    <a:pt x="20645" y="48669"/>
                    <a:pt x="20276" y="48924"/>
                    <a:pt x="19921" y="48114"/>
                  </a:cubicBezTo>
                  <a:cubicBezTo>
                    <a:pt x="19666" y="47547"/>
                    <a:pt x="19225" y="46795"/>
                    <a:pt x="19310" y="46113"/>
                  </a:cubicBezTo>
                  <a:cubicBezTo>
                    <a:pt x="19396" y="45502"/>
                    <a:pt x="19566" y="45104"/>
                    <a:pt x="19524" y="44451"/>
                  </a:cubicBezTo>
                  <a:cubicBezTo>
                    <a:pt x="19495" y="44054"/>
                    <a:pt x="19452" y="44082"/>
                    <a:pt x="19509" y="43728"/>
                  </a:cubicBezTo>
                  <a:cubicBezTo>
                    <a:pt x="19637" y="42876"/>
                    <a:pt x="19921" y="41910"/>
                    <a:pt x="20191" y="41087"/>
                  </a:cubicBezTo>
                  <a:cubicBezTo>
                    <a:pt x="20389" y="40434"/>
                    <a:pt x="20787" y="39908"/>
                    <a:pt x="20830" y="39184"/>
                  </a:cubicBezTo>
                  <a:cubicBezTo>
                    <a:pt x="20858" y="38531"/>
                    <a:pt x="20745" y="37963"/>
                    <a:pt x="20986" y="37367"/>
                  </a:cubicBezTo>
                  <a:cubicBezTo>
                    <a:pt x="21370" y="36472"/>
                    <a:pt x="22150" y="36131"/>
                    <a:pt x="22704" y="35421"/>
                  </a:cubicBezTo>
                  <a:cubicBezTo>
                    <a:pt x="23244" y="34711"/>
                    <a:pt x="23456" y="33817"/>
                    <a:pt x="23868" y="33051"/>
                  </a:cubicBezTo>
                  <a:cubicBezTo>
                    <a:pt x="24114" y="32566"/>
                    <a:pt x="24403" y="32496"/>
                    <a:pt x="24737" y="32496"/>
                  </a:cubicBezTo>
                  <a:cubicBezTo>
                    <a:pt x="24872" y="32496"/>
                    <a:pt x="25014" y="32507"/>
                    <a:pt x="25163" y="32507"/>
                  </a:cubicBezTo>
                  <a:cubicBezTo>
                    <a:pt x="25349" y="32507"/>
                    <a:pt x="25547" y="32490"/>
                    <a:pt x="25756" y="32411"/>
                  </a:cubicBezTo>
                  <a:cubicBezTo>
                    <a:pt x="26225" y="32241"/>
                    <a:pt x="26495" y="31758"/>
                    <a:pt x="26850" y="31474"/>
                  </a:cubicBezTo>
                  <a:cubicBezTo>
                    <a:pt x="27276" y="31133"/>
                    <a:pt x="27844" y="31105"/>
                    <a:pt x="27744" y="30410"/>
                  </a:cubicBezTo>
                  <a:cubicBezTo>
                    <a:pt x="27815" y="30402"/>
                    <a:pt x="27882" y="30399"/>
                    <a:pt x="27945" y="30399"/>
                  </a:cubicBezTo>
                  <a:cubicBezTo>
                    <a:pt x="28186" y="30399"/>
                    <a:pt x="28377" y="30444"/>
                    <a:pt x="28545" y="30444"/>
                  </a:cubicBezTo>
                  <a:cubicBezTo>
                    <a:pt x="28739" y="30444"/>
                    <a:pt x="28902" y="30384"/>
                    <a:pt x="29079" y="30126"/>
                  </a:cubicBezTo>
                  <a:cubicBezTo>
                    <a:pt x="29207" y="29955"/>
                    <a:pt x="29363" y="29416"/>
                    <a:pt x="29476" y="29174"/>
                  </a:cubicBezTo>
                  <a:cubicBezTo>
                    <a:pt x="29874" y="28350"/>
                    <a:pt x="30016" y="27584"/>
                    <a:pt x="29561" y="26803"/>
                  </a:cubicBezTo>
                  <a:cubicBezTo>
                    <a:pt x="30371" y="26420"/>
                    <a:pt x="30101" y="25554"/>
                    <a:pt x="29803" y="24886"/>
                  </a:cubicBezTo>
                  <a:cubicBezTo>
                    <a:pt x="29463" y="24091"/>
                    <a:pt x="29463" y="24276"/>
                    <a:pt x="29845" y="23623"/>
                  </a:cubicBezTo>
                  <a:cubicBezTo>
                    <a:pt x="29987" y="23367"/>
                    <a:pt x="30101" y="23055"/>
                    <a:pt x="30215" y="22785"/>
                  </a:cubicBezTo>
                  <a:cubicBezTo>
                    <a:pt x="30456" y="22232"/>
                    <a:pt x="30769" y="21919"/>
                    <a:pt x="31024" y="21465"/>
                  </a:cubicBezTo>
                  <a:cubicBezTo>
                    <a:pt x="31138" y="21251"/>
                    <a:pt x="31053" y="21067"/>
                    <a:pt x="31208" y="20840"/>
                  </a:cubicBezTo>
                  <a:cubicBezTo>
                    <a:pt x="31606" y="20272"/>
                    <a:pt x="32302" y="20215"/>
                    <a:pt x="32671" y="19690"/>
                  </a:cubicBezTo>
                  <a:cubicBezTo>
                    <a:pt x="33012" y="19193"/>
                    <a:pt x="32912" y="18739"/>
                    <a:pt x="33552" y="18426"/>
                  </a:cubicBezTo>
                  <a:cubicBezTo>
                    <a:pt x="34205" y="18086"/>
                    <a:pt x="34943" y="18128"/>
                    <a:pt x="35610" y="17859"/>
                  </a:cubicBezTo>
                  <a:cubicBezTo>
                    <a:pt x="36007" y="17702"/>
                    <a:pt x="36206" y="17489"/>
                    <a:pt x="36263" y="17234"/>
                  </a:cubicBezTo>
                  <a:cubicBezTo>
                    <a:pt x="36433" y="16581"/>
                    <a:pt x="35738" y="15672"/>
                    <a:pt x="35610" y="14877"/>
                  </a:cubicBezTo>
                  <a:cubicBezTo>
                    <a:pt x="35354" y="13400"/>
                    <a:pt x="35710" y="12151"/>
                    <a:pt x="34446" y="11000"/>
                  </a:cubicBezTo>
                  <a:cubicBezTo>
                    <a:pt x="34858" y="9978"/>
                    <a:pt x="33949" y="8573"/>
                    <a:pt x="33622" y="7607"/>
                  </a:cubicBezTo>
                  <a:cubicBezTo>
                    <a:pt x="33338" y="6727"/>
                    <a:pt x="33423" y="5904"/>
                    <a:pt x="32842" y="5094"/>
                  </a:cubicBezTo>
                  <a:cubicBezTo>
                    <a:pt x="32259" y="4285"/>
                    <a:pt x="31621" y="3859"/>
                    <a:pt x="30782" y="3320"/>
                  </a:cubicBezTo>
                  <a:cubicBezTo>
                    <a:pt x="29959" y="2794"/>
                    <a:pt x="29505" y="1885"/>
                    <a:pt x="28738" y="1317"/>
                  </a:cubicBezTo>
                  <a:cubicBezTo>
                    <a:pt x="28340" y="1019"/>
                    <a:pt x="27816" y="963"/>
                    <a:pt x="27418" y="679"/>
                  </a:cubicBezTo>
                  <a:cubicBezTo>
                    <a:pt x="27276" y="594"/>
                    <a:pt x="27176" y="480"/>
                    <a:pt x="27091" y="366"/>
                  </a:cubicBezTo>
                  <a:cubicBezTo>
                    <a:pt x="26892" y="167"/>
                    <a:pt x="26736" y="0"/>
                    <a:pt x="26414" y="0"/>
                  </a:cubicBezTo>
                  <a:close/>
                </a:path>
              </a:pathLst>
            </a:custGeom>
            <a:solidFill>
              <a:srgbClr val="D6D6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7" name="Google Shape;827;p88"/>
            <p:cNvSpPr/>
            <p:nvPr/>
          </p:nvSpPr>
          <p:spPr>
            <a:xfrm>
              <a:off x="4113411" y="1534939"/>
              <a:ext cx="688803" cy="1050287"/>
            </a:xfrm>
            <a:custGeom>
              <a:rect b="b" l="l" r="r" t="t"/>
              <a:pathLst>
                <a:path extrusionOk="0" h="55271" w="36248">
                  <a:moveTo>
                    <a:pt x="33366" y="0"/>
                  </a:moveTo>
                  <a:cubicBezTo>
                    <a:pt x="32770" y="625"/>
                    <a:pt x="31691" y="909"/>
                    <a:pt x="31222" y="1619"/>
                  </a:cubicBezTo>
                  <a:cubicBezTo>
                    <a:pt x="31151" y="1732"/>
                    <a:pt x="30981" y="1960"/>
                    <a:pt x="30938" y="2102"/>
                  </a:cubicBezTo>
                  <a:cubicBezTo>
                    <a:pt x="30909" y="2244"/>
                    <a:pt x="31009" y="2471"/>
                    <a:pt x="30966" y="2599"/>
                  </a:cubicBezTo>
                  <a:cubicBezTo>
                    <a:pt x="30867" y="2855"/>
                    <a:pt x="30540" y="2868"/>
                    <a:pt x="30384" y="3124"/>
                  </a:cubicBezTo>
                  <a:cubicBezTo>
                    <a:pt x="30199" y="3408"/>
                    <a:pt x="30171" y="4132"/>
                    <a:pt x="30114" y="4487"/>
                  </a:cubicBezTo>
                  <a:cubicBezTo>
                    <a:pt x="30029" y="4998"/>
                    <a:pt x="30029" y="5481"/>
                    <a:pt x="29845" y="5978"/>
                  </a:cubicBezTo>
                  <a:cubicBezTo>
                    <a:pt x="29646" y="6531"/>
                    <a:pt x="29092" y="6872"/>
                    <a:pt x="28552" y="7057"/>
                  </a:cubicBezTo>
                  <a:cubicBezTo>
                    <a:pt x="28354" y="7128"/>
                    <a:pt x="28169" y="7241"/>
                    <a:pt x="27999" y="7313"/>
                  </a:cubicBezTo>
                  <a:cubicBezTo>
                    <a:pt x="27914" y="7341"/>
                    <a:pt x="27886" y="7440"/>
                    <a:pt x="27800" y="7468"/>
                  </a:cubicBezTo>
                  <a:cubicBezTo>
                    <a:pt x="27791" y="7472"/>
                    <a:pt x="27782" y="7474"/>
                    <a:pt x="27772" y="7474"/>
                  </a:cubicBezTo>
                  <a:cubicBezTo>
                    <a:pt x="27714" y="7474"/>
                    <a:pt x="27646" y="7421"/>
                    <a:pt x="27597" y="7421"/>
                  </a:cubicBezTo>
                  <a:cubicBezTo>
                    <a:pt x="27588" y="7421"/>
                    <a:pt x="27580" y="7423"/>
                    <a:pt x="27573" y="7426"/>
                  </a:cubicBezTo>
                  <a:cubicBezTo>
                    <a:pt x="27473" y="7455"/>
                    <a:pt x="27403" y="7426"/>
                    <a:pt x="27303" y="7468"/>
                  </a:cubicBezTo>
                  <a:cubicBezTo>
                    <a:pt x="27119" y="7582"/>
                    <a:pt x="26962" y="8051"/>
                    <a:pt x="26820" y="8235"/>
                  </a:cubicBezTo>
                  <a:cubicBezTo>
                    <a:pt x="26650" y="8477"/>
                    <a:pt x="26508" y="8775"/>
                    <a:pt x="26324" y="9002"/>
                  </a:cubicBezTo>
                  <a:cubicBezTo>
                    <a:pt x="26224" y="9130"/>
                    <a:pt x="26011" y="9272"/>
                    <a:pt x="25898" y="9399"/>
                  </a:cubicBezTo>
                  <a:cubicBezTo>
                    <a:pt x="25826" y="9456"/>
                    <a:pt x="25614" y="9585"/>
                    <a:pt x="25599" y="9627"/>
                  </a:cubicBezTo>
                  <a:cubicBezTo>
                    <a:pt x="25387" y="10024"/>
                    <a:pt x="25614" y="10564"/>
                    <a:pt x="25557" y="10990"/>
                  </a:cubicBezTo>
                  <a:cubicBezTo>
                    <a:pt x="25500" y="11487"/>
                    <a:pt x="25315" y="11984"/>
                    <a:pt x="25258" y="12481"/>
                  </a:cubicBezTo>
                  <a:cubicBezTo>
                    <a:pt x="25202" y="12921"/>
                    <a:pt x="24932" y="13248"/>
                    <a:pt x="24592" y="13545"/>
                  </a:cubicBezTo>
                  <a:cubicBezTo>
                    <a:pt x="24321" y="13787"/>
                    <a:pt x="24166" y="13772"/>
                    <a:pt x="23882" y="13886"/>
                  </a:cubicBezTo>
                  <a:cubicBezTo>
                    <a:pt x="23753" y="13929"/>
                    <a:pt x="23598" y="14043"/>
                    <a:pt x="23469" y="14071"/>
                  </a:cubicBezTo>
                  <a:cubicBezTo>
                    <a:pt x="23465" y="14072"/>
                    <a:pt x="23460" y="14072"/>
                    <a:pt x="23456" y="14072"/>
                  </a:cubicBezTo>
                  <a:cubicBezTo>
                    <a:pt x="23341" y="14072"/>
                    <a:pt x="23217" y="13926"/>
                    <a:pt x="23134" y="13926"/>
                  </a:cubicBezTo>
                  <a:cubicBezTo>
                    <a:pt x="23127" y="13926"/>
                    <a:pt x="23121" y="13927"/>
                    <a:pt x="23115" y="13929"/>
                  </a:cubicBezTo>
                  <a:cubicBezTo>
                    <a:pt x="22945" y="13986"/>
                    <a:pt x="22859" y="14227"/>
                    <a:pt x="22717" y="14327"/>
                  </a:cubicBezTo>
                  <a:cubicBezTo>
                    <a:pt x="22490" y="14497"/>
                    <a:pt x="22377" y="14482"/>
                    <a:pt x="22106" y="14554"/>
                  </a:cubicBezTo>
                  <a:cubicBezTo>
                    <a:pt x="21964" y="15079"/>
                    <a:pt x="20077" y="15122"/>
                    <a:pt x="20942" y="16116"/>
                  </a:cubicBezTo>
                  <a:cubicBezTo>
                    <a:pt x="20928" y="16129"/>
                    <a:pt x="20872" y="16144"/>
                    <a:pt x="20857" y="16158"/>
                  </a:cubicBezTo>
                  <a:cubicBezTo>
                    <a:pt x="20942" y="16599"/>
                    <a:pt x="21453" y="16570"/>
                    <a:pt x="21667" y="16868"/>
                  </a:cubicBezTo>
                  <a:cubicBezTo>
                    <a:pt x="21766" y="16996"/>
                    <a:pt x="22078" y="17536"/>
                    <a:pt x="22135" y="17678"/>
                  </a:cubicBezTo>
                  <a:cubicBezTo>
                    <a:pt x="22589" y="18855"/>
                    <a:pt x="20516" y="20120"/>
                    <a:pt x="19793" y="20631"/>
                  </a:cubicBezTo>
                  <a:cubicBezTo>
                    <a:pt x="19607" y="20744"/>
                    <a:pt x="19409" y="20773"/>
                    <a:pt x="19196" y="20843"/>
                  </a:cubicBezTo>
                  <a:cubicBezTo>
                    <a:pt x="18912" y="20915"/>
                    <a:pt x="19068" y="20830"/>
                    <a:pt x="18799" y="21000"/>
                  </a:cubicBezTo>
                  <a:cubicBezTo>
                    <a:pt x="18528" y="21184"/>
                    <a:pt x="18316" y="21426"/>
                    <a:pt x="17989" y="21539"/>
                  </a:cubicBezTo>
                  <a:cubicBezTo>
                    <a:pt x="17648" y="21653"/>
                    <a:pt x="17393" y="21625"/>
                    <a:pt x="17137" y="21951"/>
                  </a:cubicBezTo>
                  <a:cubicBezTo>
                    <a:pt x="16981" y="22149"/>
                    <a:pt x="16726" y="22619"/>
                    <a:pt x="16654" y="22859"/>
                  </a:cubicBezTo>
                  <a:cubicBezTo>
                    <a:pt x="16597" y="23087"/>
                    <a:pt x="16711" y="23328"/>
                    <a:pt x="16597" y="23541"/>
                  </a:cubicBezTo>
                  <a:cubicBezTo>
                    <a:pt x="16512" y="23726"/>
                    <a:pt x="16285" y="23768"/>
                    <a:pt x="16200" y="23938"/>
                  </a:cubicBezTo>
                  <a:cubicBezTo>
                    <a:pt x="15973" y="24393"/>
                    <a:pt x="16228" y="24535"/>
                    <a:pt x="15789" y="24890"/>
                  </a:cubicBezTo>
                  <a:cubicBezTo>
                    <a:pt x="15505" y="25117"/>
                    <a:pt x="15263" y="25061"/>
                    <a:pt x="14965" y="25159"/>
                  </a:cubicBezTo>
                  <a:cubicBezTo>
                    <a:pt x="14795" y="25216"/>
                    <a:pt x="14653" y="25415"/>
                    <a:pt x="14468" y="25430"/>
                  </a:cubicBezTo>
                  <a:cubicBezTo>
                    <a:pt x="14455" y="25431"/>
                    <a:pt x="14443" y="25432"/>
                    <a:pt x="14431" y="25432"/>
                  </a:cubicBezTo>
                  <a:cubicBezTo>
                    <a:pt x="14219" y="25432"/>
                    <a:pt x="14146" y="25203"/>
                    <a:pt x="13971" y="25203"/>
                  </a:cubicBezTo>
                  <a:cubicBezTo>
                    <a:pt x="13950" y="25201"/>
                    <a:pt x="13929" y="25200"/>
                    <a:pt x="13909" y="25200"/>
                  </a:cubicBezTo>
                  <a:cubicBezTo>
                    <a:pt x="12919" y="25200"/>
                    <a:pt x="13226" y="26874"/>
                    <a:pt x="12864" y="27403"/>
                  </a:cubicBezTo>
                  <a:cubicBezTo>
                    <a:pt x="12637" y="27744"/>
                    <a:pt x="12281" y="28042"/>
                    <a:pt x="11898" y="28198"/>
                  </a:cubicBezTo>
                  <a:cubicBezTo>
                    <a:pt x="11628" y="28298"/>
                    <a:pt x="11160" y="28525"/>
                    <a:pt x="10876" y="28553"/>
                  </a:cubicBezTo>
                  <a:cubicBezTo>
                    <a:pt x="10841" y="28558"/>
                    <a:pt x="10809" y="28560"/>
                    <a:pt x="10778" y="28560"/>
                  </a:cubicBezTo>
                  <a:cubicBezTo>
                    <a:pt x="10565" y="28560"/>
                    <a:pt x="10439" y="28461"/>
                    <a:pt x="10243" y="28461"/>
                  </a:cubicBezTo>
                  <a:cubicBezTo>
                    <a:pt x="10214" y="28461"/>
                    <a:pt x="10184" y="28463"/>
                    <a:pt x="10151" y="28468"/>
                  </a:cubicBezTo>
                  <a:cubicBezTo>
                    <a:pt x="9981" y="28510"/>
                    <a:pt x="9797" y="28752"/>
                    <a:pt x="9612" y="28809"/>
                  </a:cubicBezTo>
                  <a:cubicBezTo>
                    <a:pt x="9509" y="28847"/>
                    <a:pt x="9343" y="28859"/>
                    <a:pt x="9193" y="28859"/>
                  </a:cubicBezTo>
                  <a:cubicBezTo>
                    <a:pt x="9117" y="28859"/>
                    <a:pt x="9045" y="28856"/>
                    <a:pt x="8987" y="28851"/>
                  </a:cubicBezTo>
                  <a:cubicBezTo>
                    <a:pt x="8691" y="28851"/>
                    <a:pt x="8341" y="28636"/>
                    <a:pt x="8068" y="28636"/>
                  </a:cubicBezTo>
                  <a:cubicBezTo>
                    <a:pt x="8028" y="28636"/>
                    <a:pt x="7988" y="28641"/>
                    <a:pt x="7951" y="28652"/>
                  </a:cubicBezTo>
                  <a:cubicBezTo>
                    <a:pt x="7795" y="28709"/>
                    <a:pt x="7738" y="28908"/>
                    <a:pt x="7611" y="28979"/>
                  </a:cubicBezTo>
                  <a:cubicBezTo>
                    <a:pt x="7440" y="29078"/>
                    <a:pt x="7085" y="29021"/>
                    <a:pt x="6943" y="29178"/>
                  </a:cubicBezTo>
                  <a:cubicBezTo>
                    <a:pt x="6914" y="29220"/>
                    <a:pt x="6744" y="29703"/>
                    <a:pt x="6702" y="29788"/>
                  </a:cubicBezTo>
                  <a:cubicBezTo>
                    <a:pt x="6560" y="30129"/>
                    <a:pt x="6687" y="30612"/>
                    <a:pt x="6503" y="30896"/>
                  </a:cubicBezTo>
                  <a:cubicBezTo>
                    <a:pt x="6432" y="31009"/>
                    <a:pt x="6290" y="30924"/>
                    <a:pt x="6191" y="31009"/>
                  </a:cubicBezTo>
                  <a:cubicBezTo>
                    <a:pt x="5736" y="31450"/>
                    <a:pt x="5736" y="32003"/>
                    <a:pt x="5068" y="32131"/>
                  </a:cubicBezTo>
                  <a:cubicBezTo>
                    <a:pt x="4883" y="32170"/>
                    <a:pt x="4696" y="32182"/>
                    <a:pt x="4509" y="32182"/>
                  </a:cubicBezTo>
                  <a:cubicBezTo>
                    <a:pt x="4183" y="32182"/>
                    <a:pt x="3856" y="32145"/>
                    <a:pt x="3530" y="32145"/>
                  </a:cubicBezTo>
                  <a:cubicBezTo>
                    <a:pt x="3356" y="32145"/>
                    <a:pt x="3183" y="32156"/>
                    <a:pt x="3010" y="32188"/>
                  </a:cubicBezTo>
                  <a:cubicBezTo>
                    <a:pt x="1988" y="32401"/>
                    <a:pt x="1718" y="33281"/>
                    <a:pt x="2087" y="34233"/>
                  </a:cubicBezTo>
                  <a:cubicBezTo>
                    <a:pt x="2144" y="34346"/>
                    <a:pt x="2357" y="34375"/>
                    <a:pt x="2386" y="34488"/>
                  </a:cubicBezTo>
                  <a:cubicBezTo>
                    <a:pt x="2414" y="34573"/>
                    <a:pt x="2314" y="34801"/>
                    <a:pt x="2300" y="34914"/>
                  </a:cubicBezTo>
                  <a:cubicBezTo>
                    <a:pt x="2300" y="35056"/>
                    <a:pt x="2342" y="35227"/>
                    <a:pt x="2314" y="35369"/>
                  </a:cubicBezTo>
                  <a:cubicBezTo>
                    <a:pt x="2272" y="35553"/>
                    <a:pt x="2158" y="35609"/>
                    <a:pt x="2115" y="35738"/>
                  </a:cubicBezTo>
                  <a:cubicBezTo>
                    <a:pt x="2073" y="35865"/>
                    <a:pt x="2102" y="36220"/>
                    <a:pt x="2045" y="36334"/>
                  </a:cubicBezTo>
                  <a:cubicBezTo>
                    <a:pt x="1991" y="36429"/>
                    <a:pt x="1948" y="36450"/>
                    <a:pt x="1897" y="36450"/>
                  </a:cubicBezTo>
                  <a:cubicBezTo>
                    <a:pt x="1859" y="36450"/>
                    <a:pt x="1817" y="36438"/>
                    <a:pt x="1764" y="36438"/>
                  </a:cubicBezTo>
                  <a:cubicBezTo>
                    <a:pt x="1720" y="36438"/>
                    <a:pt x="1668" y="36446"/>
                    <a:pt x="1604" y="36476"/>
                  </a:cubicBezTo>
                  <a:cubicBezTo>
                    <a:pt x="1136" y="36688"/>
                    <a:pt x="1661" y="36760"/>
                    <a:pt x="1449" y="37143"/>
                  </a:cubicBezTo>
                  <a:cubicBezTo>
                    <a:pt x="1377" y="37271"/>
                    <a:pt x="994" y="37370"/>
                    <a:pt x="852" y="37498"/>
                  </a:cubicBezTo>
                  <a:cubicBezTo>
                    <a:pt x="14" y="38265"/>
                    <a:pt x="0" y="39827"/>
                    <a:pt x="85" y="40834"/>
                  </a:cubicBezTo>
                  <a:cubicBezTo>
                    <a:pt x="171" y="42042"/>
                    <a:pt x="269" y="43348"/>
                    <a:pt x="625" y="44484"/>
                  </a:cubicBezTo>
                  <a:cubicBezTo>
                    <a:pt x="752" y="44910"/>
                    <a:pt x="639" y="45222"/>
                    <a:pt x="653" y="45662"/>
                  </a:cubicBezTo>
                  <a:cubicBezTo>
                    <a:pt x="653" y="45917"/>
                    <a:pt x="781" y="46131"/>
                    <a:pt x="752" y="46400"/>
                  </a:cubicBezTo>
                  <a:cubicBezTo>
                    <a:pt x="739" y="46585"/>
                    <a:pt x="610" y="46826"/>
                    <a:pt x="653" y="46996"/>
                  </a:cubicBezTo>
                  <a:cubicBezTo>
                    <a:pt x="752" y="47295"/>
                    <a:pt x="1079" y="47366"/>
                    <a:pt x="1150" y="47749"/>
                  </a:cubicBezTo>
                  <a:cubicBezTo>
                    <a:pt x="1235" y="48261"/>
                    <a:pt x="1250" y="48700"/>
                    <a:pt x="1420" y="49211"/>
                  </a:cubicBezTo>
                  <a:cubicBezTo>
                    <a:pt x="1547" y="49624"/>
                    <a:pt x="1590" y="49978"/>
                    <a:pt x="1633" y="50390"/>
                  </a:cubicBezTo>
                  <a:cubicBezTo>
                    <a:pt x="1676" y="50958"/>
                    <a:pt x="1477" y="51511"/>
                    <a:pt x="1505" y="52066"/>
                  </a:cubicBezTo>
                  <a:cubicBezTo>
                    <a:pt x="1534" y="52463"/>
                    <a:pt x="1534" y="52903"/>
                    <a:pt x="1661" y="53287"/>
                  </a:cubicBezTo>
                  <a:cubicBezTo>
                    <a:pt x="1746" y="53528"/>
                    <a:pt x="1973" y="53769"/>
                    <a:pt x="2002" y="54025"/>
                  </a:cubicBezTo>
                  <a:cubicBezTo>
                    <a:pt x="2016" y="54209"/>
                    <a:pt x="1874" y="54351"/>
                    <a:pt x="1916" y="54521"/>
                  </a:cubicBezTo>
                  <a:cubicBezTo>
                    <a:pt x="2058" y="55104"/>
                    <a:pt x="2541" y="55047"/>
                    <a:pt x="2954" y="55061"/>
                  </a:cubicBezTo>
                  <a:cubicBezTo>
                    <a:pt x="3280" y="55061"/>
                    <a:pt x="3592" y="55118"/>
                    <a:pt x="3919" y="55146"/>
                  </a:cubicBezTo>
                  <a:cubicBezTo>
                    <a:pt x="4025" y="55146"/>
                    <a:pt x="4132" y="55060"/>
                    <a:pt x="4238" y="55060"/>
                  </a:cubicBezTo>
                  <a:cubicBezTo>
                    <a:pt x="4245" y="55060"/>
                    <a:pt x="4252" y="55060"/>
                    <a:pt x="4260" y="55061"/>
                  </a:cubicBezTo>
                  <a:cubicBezTo>
                    <a:pt x="4288" y="55076"/>
                    <a:pt x="4330" y="55218"/>
                    <a:pt x="4373" y="55218"/>
                  </a:cubicBezTo>
                  <a:cubicBezTo>
                    <a:pt x="4444" y="55225"/>
                    <a:pt x="4526" y="55225"/>
                    <a:pt x="4609" y="55225"/>
                  </a:cubicBezTo>
                  <a:cubicBezTo>
                    <a:pt x="4693" y="55225"/>
                    <a:pt x="4778" y="55225"/>
                    <a:pt x="4856" y="55231"/>
                  </a:cubicBezTo>
                  <a:cubicBezTo>
                    <a:pt x="5027" y="55250"/>
                    <a:pt x="5174" y="55271"/>
                    <a:pt x="5318" y="55271"/>
                  </a:cubicBezTo>
                  <a:cubicBezTo>
                    <a:pt x="5508" y="55271"/>
                    <a:pt x="5694" y="55234"/>
                    <a:pt x="5920" y="55104"/>
                  </a:cubicBezTo>
                  <a:cubicBezTo>
                    <a:pt x="6261" y="54905"/>
                    <a:pt x="6545" y="54578"/>
                    <a:pt x="6971" y="54521"/>
                  </a:cubicBezTo>
                  <a:cubicBezTo>
                    <a:pt x="6982" y="54520"/>
                    <a:pt x="6992" y="54520"/>
                    <a:pt x="7003" y="54520"/>
                  </a:cubicBezTo>
                  <a:cubicBezTo>
                    <a:pt x="7121" y="54520"/>
                    <a:pt x="7231" y="54580"/>
                    <a:pt x="7349" y="54580"/>
                  </a:cubicBezTo>
                  <a:cubicBezTo>
                    <a:pt x="7361" y="54580"/>
                    <a:pt x="7372" y="54579"/>
                    <a:pt x="7383" y="54578"/>
                  </a:cubicBezTo>
                  <a:cubicBezTo>
                    <a:pt x="7696" y="54536"/>
                    <a:pt x="7937" y="54309"/>
                    <a:pt x="8220" y="54167"/>
                  </a:cubicBezTo>
                  <a:cubicBezTo>
                    <a:pt x="8604" y="53968"/>
                    <a:pt x="9044" y="53925"/>
                    <a:pt x="9399" y="53684"/>
                  </a:cubicBezTo>
                  <a:cubicBezTo>
                    <a:pt x="9725" y="53486"/>
                    <a:pt x="10024" y="53158"/>
                    <a:pt x="10322" y="52918"/>
                  </a:cubicBezTo>
                  <a:cubicBezTo>
                    <a:pt x="10549" y="52732"/>
                    <a:pt x="10748" y="52363"/>
                    <a:pt x="10990" y="52236"/>
                  </a:cubicBezTo>
                  <a:cubicBezTo>
                    <a:pt x="11037" y="52214"/>
                    <a:pt x="11084" y="52206"/>
                    <a:pt x="11131" y="52206"/>
                  </a:cubicBezTo>
                  <a:cubicBezTo>
                    <a:pt x="11260" y="52206"/>
                    <a:pt x="11386" y="52267"/>
                    <a:pt x="11504" y="52267"/>
                  </a:cubicBezTo>
                  <a:cubicBezTo>
                    <a:pt x="11536" y="52267"/>
                    <a:pt x="11568" y="52262"/>
                    <a:pt x="11600" y="52250"/>
                  </a:cubicBezTo>
                  <a:cubicBezTo>
                    <a:pt x="11827" y="52179"/>
                    <a:pt x="11855" y="51952"/>
                    <a:pt x="12012" y="51795"/>
                  </a:cubicBezTo>
                  <a:cubicBezTo>
                    <a:pt x="12296" y="51540"/>
                    <a:pt x="12622" y="51413"/>
                    <a:pt x="12921" y="51129"/>
                  </a:cubicBezTo>
                  <a:cubicBezTo>
                    <a:pt x="13559" y="50518"/>
                    <a:pt x="13773" y="49680"/>
                    <a:pt x="14426" y="49098"/>
                  </a:cubicBezTo>
                  <a:cubicBezTo>
                    <a:pt x="14779" y="48776"/>
                    <a:pt x="15185" y="48712"/>
                    <a:pt x="15633" y="48712"/>
                  </a:cubicBezTo>
                  <a:cubicBezTo>
                    <a:pt x="15797" y="48712"/>
                    <a:pt x="15968" y="48721"/>
                    <a:pt x="16143" y="48729"/>
                  </a:cubicBezTo>
                  <a:cubicBezTo>
                    <a:pt x="17067" y="48772"/>
                    <a:pt x="17067" y="49126"/>
                    <a:pt x="17307" y="49864"/>
                  </a:cubicBezTo>
                  <a:cubicBezTo>
                    <a:pt x="17591" y="50759"/>
                    <a:pt x="17521" y="51924"/>
                    <a:pt x="18443" y="52448"/>
                  </a:cubicBezTo>
                  <a:cubicBezTo>
                    <a:pt x="18528" y="51782"/>
                    <a:pt x="18812" y="51100"/>
                    <a:pt x="19153" y="50646"/>
                  </a:cubicBezTo>
                  <a:cubicBezTo>
                    <a:pt x="19750" y="50705"/>
                    <a:pt x="20238" y="51302"/>
                    <a:pt x="20642" y="51302"/>
                  </a:cubicBezTo>
                  <a:cubicBezTo>
                    <a:pt x="20825" y="51302"/>
                    <a:pt x="20990" y="51179"/>
                    <a:pt x="21141" y="50830"/>
                  </a:cubicBezTo>
                  <a:cubicBezTo>
                    <a:pt x="21453" y="50063"/>
                    <a:pt x="21014" y="49141"/>
                    <a:pt x="21141" y="48331"/>
                  </a:cubicBezTo>
                  <a:cubicBezTo>
                    <a:pt x="21283" y="47352"/>
                    <a:pt x="21709" y="46585"/>
                    <a:pt x="22547" y="46131"/>
                  </a:cubicBezTo>
                  <a:cubicBezTo>
                    <a:pt x="23356" y="45690"/>
                    <a:pt x="23980" y="45535"/>
                    <a:pt x="24109" y="44541"/>
                  </a:cubicBezTo>
                  <a:cubicBezTo>
                    <a:pt x="24222" y="43717"/>
                    <a:pt x="23740" y="42865"/>
                    <a:pt x="23611" y="42084"/>
                  </a:cubicBezTo>
                  <a:cubicBezTo>
                    <a:pt x="23555" y="41629"/>
                    <a:pt x="23413" y="40976"/>
                    <a:pt x="23526" y="40508"/>
                  </a:cubicBezTo>
                  <a:cubicBezTo>
                    <a:pt x="23683" y="39926"/>
                    <a:pt x="23768" y="40124"/>
                    <a:pt x="24122" y="39742"/>
                  </a:cubicBezTo>
                  <a:cubicBezTo>
                    <a:pt x="24648" y="39202"/>
                    <a:pt x="24876" y="38279"/>
                    <a:pt x="24350" y="37569"/>
                  </a:cubicBezTo>
                  <a:cubicBezTo>
                    <a:pt x="24094" y="37214"/>
                    <a:pt x="23498" y="37171"/>
                    <a:pt x="23299" y="36760"/>
                  </a:cubicBezTo>
                  <a:cubicBezTo>
                    <a:pt x="23157" y="36504"/>
                    <a:pt x="23299" y="35908"/>
                    <a:pt x="23285" y="35609"/>
                  </a:cubicBezTo>
                  <a:cubicBezTo>
                    <a:pt x="23185" y="33792"/>
                    <a:pt x="23371" y="31520"/>
                    <a:pt x="23371" y="29576"/>
                  </a:cubicBezTo>
                  <a:lnTo>
                    <a:pt x="23371" y="27942"/>
                  </a:lnTo>
                  <a:cubicBezTo>
                    <a:pt x="23356" y="25437"/>
                    <a:pt x="23779" y="23058"/>
                    <a:pt x="26738" y="23058"/>
                  </a:cubicBezTo>
                  <a:cubicBezTo>
                    <a:pt x="26746" y="23058"/>
                    <a:pt x="26755" y="23058"/>
                    <a:pt x="26763" y="23058"/>
                  </a:cubicBezTo>
                  <a:cubicBezTo>
                    <a:pt x="27007" y="23058"/>
                    <a:pt x="27242" y="23065"/>
                    <a:pt x="27462" y="23065"/>
                  </a:cubicBezTo>
                  <a:cubicBezTo>
                    <a:pt x="28404" y="23065"/>
                    <a:pt x="29057" y="22943"/>
                    <a:pt x="28908" y="21653"/>
                  </a:cubicBezTo>
                  <a:cubicBezTo>
                    <a:pt x="28751" y="20360"/>
                    <a:pt x="28155" y="19310"/>
                    <a:pt x="28779" y="18018"/>
                  </a:cubicBezTo>
                  <a:cubicBezTo>
                    <a:pt x="29376" y="16783"/>
                    <a:pt x="29816" y="15633"/>
                    <a:pt x="30271" y="14327"/>
                  </a:cubicBezTo>
                  <a:cubicBezTo>
                    <a:pt x="30625" y="13305"/>
                    <a:pt x="30044" y="11614"/>
                    <a:pt x="30654" y="10749"/>
                  </a:cubicBezTo>
                  <a:cubicBezTo>
                    <a:pt x="31265" y="9840"/>
                    <a:pt x="32556" y="10024"/>
                    <a:pt x="33209" y="9002"/>
                  </a:cubicBezTo>
                  <a:cubicBezTo>
                    <a:pt x="33777" y="8080"/>
                    <a:pt x="34332" y="7114"/>
                    <a:pt x="34899" y="6191"/>
                  </a:cubicBezTo>
                  <a:cubicBezTo>
                    <a:pt x="35595" y="5083"/>
                    <a:pt x="35751" y="4288"/>
                    <a:pt x="35850" y="3010"/>
                  </a:cubicBezTo>
                  <a:cubicBezTo>
                    <a:pt x="35893" y="2414"/>
                    <a:pt x="35979" y="1662"/>
                    <a:pt x="36248" y="1037"/>
                  </a:cubicBezTo>
                  <a:lnTo>
                    <a:pt x="33366" y="0"/>
                  </a:lnTo>
                  <a:close/>
                </a:path>
              </a:pathLst>
            </a:custGeom>
            <a:solidFill>
              <a:srgbClr val="9CC92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8" name="Google Shape;828;p88"/>
            <p:cNvSpPr/>
            <p:nvPr/>
          </p:nvSpPr>
          <p:spPr>
            <a:xfrm>
              <a:off x="4427180" y="2828838"/>
              <a:ext cx="113065" cy="165265"/>
            </a:xfrm>
            <a:custGeom>
              <a:rect b="b" l="l" r="r" t="t"/>
              <a:pathLst>
                <a:path extrusionOk="0" h="8697" w="5950">
                  <a:moveTo>
                    <a:pt x="4998" y="0"/>
                  </a:moveTo>
                  <a:cubicBezTo>
                    <a:pt x="4547" y="0"/>
                    <a:pt x="4264" y="217"/>
                    <a:pt x="4033" y="643"/>
                  </a:cubicBezTo>
                  <a:cubicBezTo>
                    <a:pt x="3878" y="926"/>
                    <a:pt x="3568" y="2247"/>
                    <a:pt x="3215" y="2247"/>
                  </a:cubicBezTo>
                  <a:cubicBezTo>
                    <a:pt x="3213" y="2247"/>
                    <a:pt x="3211" y="2247"/>
                    <a:pt x="3209" y="2247"/>
                  </a:cubicBezTo>
                  <a:cubicBezTo>
                    <a:pt x="2968" y="2234"/>
                    <a:pt x="2840" y="1140"/>
                    <a:pt x="2315" y="1026"/>
                  </a:cubicBezTo>
                  <a:cubicBezTo>
                    <a:pt x="2258" y="1016"/>
                    <a:pt x="2204" y="1011"/>
                    <a:pt x="2152" y="1011"/>
                  </a:cubicBezTo>
                  <a:cubicBezTo>
                    <a:pt x="1641" y="1011"/>
                    <a:pt x="1388" y="1485"/>
                    <a:pt x="924" y="1666"/>
                  </a:cubicBezTo>
                  <a:cubicBezTo>
                    <a:pt x="710" y="1751"/>
                    <a:pt x="540" y="1736"/>
                    <a:pt x="369" y="1893"/>
                  </a:cubicBezTo>
                  <a:cubicBezTo>
                    <a:pt x="142" y="2077"/>
                    <a:pt x="29" y="2574"/>
                    <a:pt x="72" y="2872"/>
                  </a:cubicBezTo>
                  <a:cubicBezTo>
                    <a:pt x="142" y="3284"/>
                    <a:pt x="455" y="3483"/>
                    <a:pt x="682" y="3837"/>
                  </a:cubicBezTo>
                  <a:cubicBezTo>
                    <a:pt x="795" y="4036"/>
                    <a:pt x="795" y="4320"/>
                    <a:pt x="937" y="4534"/>
                  </a:cubicBezTo>
                  <a:cubicBezTo>
                    <a:pt x="1321" y="5144"/>
                    <a:pt x="2258" y="4676"/>
                    <a:pt x="2599" y="5484"/>
                  </a:cubicBezTo>
                  <a:cubicBezTo>
                    <a:pt x="2840" y="6052"/>
                    <a:pt x="2599" y="6705"/>
                    <a:pt x="1974" y="6819"/>
                  </a:cubicBezTo>
                  <a:cubicBezTo>
                    <a:pt x="1942" y="6825"/>
                    <a:pt x="1909" y="6828"/>
                    <a:pt x="1876" y="6828"/>
                  </a:cubicBezTo>
                  <a:cubicBezTo>
                    <a:pt x="1416" y="6828"/>
                    <a:pt x="940" y="6273"/>
                    <a:pt x="508" y="6273"/>
                  </a:cubicBezTo>
                  <a:cubicBezTo>
                    <a:pt x="461" y="6273"/>
                    <a:pt x="415" y="6280"/>
                    <a:pt x="369" y="6294"/>
                  </a:cubicBezTo>
                  <a:cubicBezTo>
                    <a:pt x="129" y="6379"/>
                    <a:pt x="29" y="6620"/>
                    <a:pt x="15" y="6862"/>
                  </a:cubicBezTo>
                  <a:cubicBezTo>
                    <a:pt x="0" y="7018"/>
                    <a:pt x="43" y="7203"/>
                    <a:pt x="114" y="7345"/>
                  </a:cubicBezTo>
                  <a:cubicBezTo>
                    <a:pt x="271" y="7657"/>
                    <a:pt x="597" y="8154"/>
                    <a:pt x="795" y="8409"/>
                  </a:cubicBezTo>
                  <a:cubicBezTo>
                    <a:pt x="962" y="8608"/>
                    <a:pt x="1120" y="8697"/>
                    <a:pt x="1273" y="8697"/>
                  </a:cubicBezTo>
                  <a:cubicBezTo>
                    <a:pt x="1459" y="8697"/>
                    <a:pt x="1639" y="8565"/>
                    <a:pt x="1818" y="8339"/>
                  </a:cubicBezTo>
                  <a:cubicBezTo>
                    <a:pt x="2145" y="7955"/>
                    <a:pt x="2187" y="7841"/>
                    <a:pt x="2713" y="7785"/>
                  </a:cubicBezTo>
                  <a:cubicBezTo>
                    <a:pt x="3394" y="7714"/>
                    <a:pt x="3565" y="7586"/>
                    <a:pt x="3919" y="7018"/>
                  </a:cubicBezTo>
                  <a:cubicBezTo>
                    <a:pt x="4203" y="6607"/>
                    <a:pt x="4600" y="6592"/>
                    <a:pt x="4714" y="6138"/>
                  </a:cubicBezTo>
                  <a:cubicBezTo>
                    <a:pt x="4828" y="5670"/>
                    <a:pt x="4558" y="5144"/>
                    <a:pt x="4672" y="4704"/>
                  </a:cubicBezTo>
                  <a:cubicBezTo>
                    <a:pt x="4714" y="4449"/>
                    <a:pt x="4913" y="4392"/>
                    <a:pt x="5013" y="4165"/>
                  </a:cubicBezTo>
                  <a:cubicBezTo>
                    <a:pt x="5055" y="4008"/>
                    <a:pt x="4970" y="3752"/>
                    <a:pt x="4998" y="3582"/>
                  </a:cubicBezTo>
                  <a:cubicBezTo>
                    <a:pt x="5070" y="3086"/>
                    <a:pt x="5310" y="2957"/>
                    <a:pt x="5581" y="2616"/>
                  </a:cubicBezTo>
                  <a:cubicBezTo>
                    <a:pt x="5950" y="2162"/>
                    <a:pt x="5921" y="1637"/>
                    <a:pt x="5921" y="1069"/>
                  </a:cubicBezTo>
                  <a:cubicBezTo>
                    <a:pt x="5921" y="842"/>
                    <a:pt x="5907" y="657"/>
                    <a:pt x="5865" y="501"/>
                  </a:cubicBezTo>
                  <a:cubicBezTo>
                    <a:pt x="5793" y="246"/>
                    <a:pt x="5623" y="75"/>
                    <a:pt x="5240" y="19"/>
                  </a:cubicBezTo>
                  <a:cubicBezTo>
                    <a:pt x="5154" y="6"/>
                    <a:pt x="5074" y="0"/>
                    <a:pt x="4998" y="0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9" name="Google Shape;829;p88"/>
            <p:cNvSpPr/>
            <p:nvPr/>
          </p:nvSpPr>
          <p:spPr>
            <a:xfrm>
              <a:off x="4376444" y="4791435"/>
              <a:ext cx="314358" cy="180581"/>
            </a:xfrm>
            <a:custGeom>
              <a:rect b="b" l="l" r="r" t="t"/>
              <a:pathLst>
                <a:path extrusionOk="0" h="9503" w="16543">
                  <a:moveTo>
                    <a:pt x="15861" y="1"/>
                  </a:moveTo>
                  <a:cubicBezTo>
                    <a:pt x="14699" y="1"/>
                    <a:pt x="14054" y="797"/>
                    <a:pt x="13203" y="797"/>
                  </a:cubicBezTo>
                  <a:cubicBezTo>
                    <a:pt x="13077" y="797"/>
                    <a:pt x="12946" y="780"/>
                    <a:pt x="12808" y="739"/>
                  </a:cubicBezTo>
                  <a:cubicBezTo>
                    <a:pt x="12424" y="634"/>
                    <a:pt x="12153" y="525"/>
                    <a:pt x="11859" y="525"/>
                  </a:cubicBezTo>
                  <a:cubicBezTo>
                    <a:pt x="11674" y="525"/>
                    <a:pt x="11481" y="568"/>
                    <a:pt x="11246" y="682"/>
                  </a:cubicBezTo>
                  <a:cubicBezTo>
                    <a:pt x="10712" y="956"/>
                    <a:pt x="10308" y="1240"/>
                    <a:pt x="9731" y="1240"/>
                  </a:cubicBezTo>
                  <a:cubicBezTo>
                    <a:pt x="9648" y="1240"/>
                    <a:pt x="9562" y="1234"/>
                    <a:pt x="9472" y="1222"/>
                  </a:cubicBezTo>
                  <a:cubicBezTo>
                    <a:pt x="8947" y="1147"/>
                    <a:pt x="8565" y="940"/>
                    <a:pt x="8075" y="940"/>
                  </a:cubicBezTo>
                  <a:cubicBezTo>
                    <a:pt x="8008" y="940"/>
                    <a:pt x="7939" y="944"/>
                    <a:pt x="7867" y="953"/>
                  </a:cubicBezTo>
                  <a:cubicBezTo>
                    <a:pt x="7583" y="998"/>
                    <a:pt x="7340" y="1028"/>
                    <a:pt x="7105" y="1028"/>
                  </a:cubicBezTo>
                  <a:cubicBezTo>
                    <a:pt x="6751" y="1028"/>
                    <a:pt x="6413" y="961"/>
                    <a:pt x="5979" y="782"/>
                  </a:cubicBezTo>
                  <a:cubicBezTo>
                    <a:pt x="5430" y="570"/>
                    <a:pt x="4946" y="236"/>
                    <a:pt x="4364" y="236"/>
                  </a:cubicBezTo>
                  <a:cubicBezTo>
                    <a:pt x="4284" y="236"/>
                    <a:pt x="4202" y="243"/>
                    <a:pt x="4118" y="256"/>
                  </a:cubicBezTo>
                  <a:cubicBezTo>
                    <a:pt x="3689" y="320"/>
                    <a:pt x="3384" y="642"/>
                    <a:pt x="3002" y="642"/>
                  </a:cubicBezTo>
                  <a:cubicBezTo>
                    <a:pt x="2954" y="642"/>
                    <a:pt x="2906" y="637"/>
                    <a:pt x="2855" y="626"/>
                  </a:cubicBezTo>
                  <a:cubicBezTo>
                    <a:pt x="2422" y="532"/>
                    <a:pt x="2144" y="72"/>
                    <a:pt x="1749" y="72"/>
                  </a:cubicBezTo>
                  <a:cubicBezTo>
                    <a:pt x="1665" y="72"/>
                    <a:pt x="1575" y="93"/>
                    <a:pt x="1478" y="143"/>
                  </a:cubicBezTo>
                  <a:cubicBezTo>
                    <a:pt x="1069" y="348"/>
                    <a:pt x="1040" y="656"/>
                    <a:pt x="474" y="656"/>
                  </a:cubicBezTo>
                  <a:cubicBezTo>
                    <a:pt x="450" y="656"/>
                    <a:pt x="425" y="655"/>
                    <a:pt x="399" y="654"/>
                  </a:cubicBezTo>
                  <a:lnTo>
                    <a:pt x="399" y="654"/>
                  </a:lnTo>
                  <a:cubicBezTo>
                    <a:pt x="313" y="1095"/>
                    <a:pt x="455" y="1521"/>
                    <a:pt x="328" y="1960"/>
                  </a:cubicBezTo>
                  <a:cubicBezTo>
                    <a:pt x="186" y="2429"/>
                    <a:pt x="1" y="2699"/>
                    <a:pt x="257" y="3196"/>
                  </a:cubicBezTo>
                  <a:cubicBezTo>
                    <a:pt x="711" y="4090"/>
                    <a:pt x="1875" y="3749"/>
                    <a:pt x="2670" y="4218"/>
                  </a:cubicBezTo>
                  <a:cubicBezTo>
                    <a:pt x="3054" y="4445"/>
                    <a:pt x="3380" y="4743"/>
                    <a:pt x="3764" y="4970"/>
                  </a:cubicBezTo>
                  <a:cubicBezTo>
                    <a:pt x="4133" y="5197"/>
                    <a:pt x="4488" y="5241"/>
                    <a:pt x="4857" y="5396"/>
                  </a:cubicBezTo>
                  <a:cubicBezTo>
                    <a:pt x="5283" y="5553"/>
                    <a:pt x="5765" y="5794"/>
                    <a:pt x="6121" y="6092"/>
                  </a:cubicBezTo>
                  <a:cubicBezTo>
                    <a:pt x="6475" y="6405"/>
                    <a:pt x="6703" y="6944"/>
                    <a:pt x="7200" y="7100"/>
                  </a:cubicBezTo>
                  <a:cubicBezTo>
                    <a:pt x="7415" y="7161"/>
                    <a:pt x="7626" y="7174"/>
                    <a:pt x="7836" y="7174"/>
                  </a:cubicBezTo>
                  <a:cubicBezTo>
                    <a:pt x="8001" y="7174"/>
                    <a:pt x="8165" y="7166"/>
                    <a:pt x="8329" y="7166"/>
                  </a:cubicBezTo>
                  <a:cubicBezTo>
                    <a:pt x="8685" y="7166"/>
                    <a:pt x="9039" y="7205"/>
                    <a:pt x="9400" y="7456"/>
                  </a:cubicBezTo>
                  <a:cubicBezTo>
                    <a:pt x="9670" y="7654"/>
                    <a:pt x="9812" y="7952"/>
                    <a:pt x="10082" y="8179"/>
                  </a:cubicBezTo>
                  <a:cubicBezTo>
                    <a:pt x="10295" y="8364"/>
                    <a:pt x="10593" y="8463"/>
                    <a:pt x="10820" y="8648"/>
                  </a:cubicBezTo>
                  <a:cubicBezTo>
                    <a:pt x="11388" y="9102"/>
                    <a:pt x="11829" y="9472"/>
                    <a:pt x="12624" y="9500"/>
                  </a:cubicBezTo>
                  <a:cubicBezTo>
                    <a:pt x="12669" y="9502"/>
                    <a:pt x="12711" y="9503"/>
                    <a:pt x="12750" y="9503"/>
                  </a:cubicBezTo>
                  <a:cubicBezTo>
                    <a:pt x="13631" y="9503"/>
                    <a:pt x="13161" y="9060"/>
                    <a:pt x="13447" y="8435"/>
                  </a:cubicBezTo>
                  <a:cubicBezTo>
                    <a:pt x="13574" y="8151"/>
                    <a:pt x="14044" y="8137"/>
                    <a:pt x="14199" y="7838"/>
                  </a:cubicBezTo>
                  <a:cubicBezTo>
                    <a:pt x="14356" y="7554"/>
                    <a:pt x="14214" y="7242"/>
                    <a:pt x="14142" y="6958"/>
                  </a:cubicBezTo>
                  <a:cubicBezTo>
                    <a:pt x="13987" y="6333"/>
                    <a:pt x="13987" y="5964"/>
                    <a:pt x="13334" y="5667"/>
                  </a:cubicBezTo>
                  <a:cubicBezTo>
                    <a:pt x="13518" y="5099"/>
                    <a:pt x="13674" y="4729"/>
                    <a:pt x="13674" y="4118"/>
                  </a:cubicBezTo>
                  <a:cubicBezTo>
                    <a:pt x="13674" y="3395"/>
                    <a:pt x="13716" y="3082"/>
                    <a:pt x="14299" y="2628"/>
                  </a:cubicBezTo>
                  <a:cubicBezTo>
                    <a:pt x="14909" y="2131"/>
                    <a:pt x="16542" y="924"/>
                    <a:pt x="15861" y="1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0" name="Google Shape;830;p88"/>
            <p:cNvSpPr/>
            <p:nvPr/>
          </p:nvSpPr>
          <p:spPr>
            <a:xfrm>
              <a:off x="4232918" y="2644096"/>
              <a:ext cx="200742" cy="316810"/>
            </a:xfrm>
            <a:custGeom>
              <a:rect b="b" l="l" r="r" t="t"/>
              <a:pathLst>
                <a:path extrusionOk="0" h="16672" w="10564">
                  <a:moveTo>
                    <a:pt x="10308" y="1"/>
                  </a:moveTo>
                  <a:lnTo>
                    <a:pt x="10308" y="1"/>
                  </a:lnTo>
                  <a:cubicBezTo>
                    <a:pt x="9471" y="29"/>
                    <a:pt x="8235" y="412"/>
                    <a:pt x="7540" y="853"/>
                  </a:cubicBezTo>
                  <a:cubicBezTo>
                    <a:pt x="6816" y="1307"/>
                    <a:pt x="6447" y="2002"/>
                    <a:pt x="5850" y="2570"/>
                  </a:cubicBezTo>
                  <a:cubicBezTo>
                    <a:pt x="5651" y="2769"/>
                    <a:pt x="5282" y="3138"/>
                    <a:pt x="4998" y="3252"/>
                  </a:cubicBezTo>
                  <a:cubicBezTo>
                    <a:pt x="4902" y="3291"/>
                    <a:pt x="4802" y="3306"/>
                    <a:pt x="4699" y="3306"/>
                  </a:cubicBezTo>
                  <a:cubicBezTo>
                    <a:pt x="4392" y="3306"/>
                    <a:pt x="4065" y="3170"/>
                    <a:pt x="3777" y="3138"/>
                  </a:cubicBezTo>
                  <a:cubicBezTo>
                    <a:pt x="3677" y="3127"/>
                    <a:pt x="3569" y="3120"/>
                    <a:pt x="3459" y="3120"/>
                  </a:cubicBezTo>
                  <a:cubicBezTo>
                    <a:pt x="2745" y="3120"/>
                    <a:pt x="1912" y="3385"/>
                    <a:pt x="2060" y="4245"/>
                  </a:cubicBezTo>
                  <a:cubicBezTo>
                    <a:pt x="2159" y="4870"/>
                    <a:pt x="3054" y="5282"/>
                    <a:pt x="2925" y="5964"/>
                  </a:cubicBezTo>
                  <a:cubicBezTo>
                    <a:pt x="2882" y="5973"/>
                    <a:pt x="2840" y="5977"/>
                    <a:pt x="2798" y="5977"/>
                  </a:cubicBezTo>
                  <a:cubicBezTo>
                    <a:pt x="2304" y="5977"/>
                    <a:pt x="1922" y="5390"/>
                    <a:pt x="1421" y="5390"/>
                  </a:cubicBezTo>
                  <a:cubicBezTo>
                    <a:pt x="1370" y="5390"/>
                    <a:pt x="1318" y="5396"/>
                    <a:pt x="1265" y="5410"/>
                  </a:cubicBezTo>
                  <a:cubicBezTo>
                    <a:pt x="555" y="5580"/>
                    <a:pt x="1265" y="6262"/>
                    <a:pt x="1094" y="6744"/>
                  </a:cubicBezTo>
                  <a:cubicBezTo>
                    <a:pt x="981" y="7128"/>
                    <a:pt x="426" y="7170"/>
                    <a:pt x="328" y="7668"/>
                  </a:cubicBezTo>
                  <a:cubicBezTo>
                    <a:pt x="228" y="8122"/>
                    <a:pt x="455" y="8562"/>
                    <a:pt x="682" y="8931"/>
                  </a:cubicBezTo>
                  <a:cubicBezTo>
                    <a:pt x="952" y="9385"/>
                    <a:pt x="1051" y="9726"/>
                    <a:pt x="767" y="10252"/>
                  </a:cubicBezTo>
                  <a:cubicBezTo>
                    <a:pt x="526" y="10706"/>
                    <a:pt x="1" y="10990"/>
                    <a:pt x="214" y="11600"/>
                  </a:cubicBezTo>
                  <a:cubicBezTo>
                    <a:pt x="384" y="12140"/>
                    <a:pt x="909" y="12211"/>
                    <a:pt x="1322" y="12480"/>
                  </a:cubicBezTo>
                  <a:cubicBezTo>
                    <a:pt x="1776" y="12808"/>
                    <a:pt x="1506" y="13262"/>
                    <a:pt x="1407" y="13758"/>
                  </a:cubicBezTo>
                  <a:cubicBezTo>
                    <a:pt x="1250" y="14553"/>
                    <a:pt x="1322" y="15392"/>
                    <a:pt x="1818" y="15988"/>
                  </a:cubicBezTo>
                  <a:cubicBezTo>
                    <a:pt x="1909" y="15668"/>
                    <a:pt x="2194" y="15504"/>
                    <a:pt x="2604" y="15504"/>
                  </a:cubicBezTo>
                  <a:cubicBezTo>
                    <a:pt x="2704" y="15504"/>
                    <a:pt x="2811" y="15514"/>
                    <a:pt x="2925" y="15534"/>
                  </a:cubicBezTo>
                  <a:cubicBezTo>
                    <a:pt x="3692" y="15647"/>
                    <a:pt x="4218" y="16272"/>
                    <a:pt x="4985" y="16371"/>
                  </a:cubicBezTo>
                  <a:cubicBezTo>
                    <a:pt x="5155" y="16385"/>
                    <a:pt x="5297" y="16399"/>
                    <a:pt x="5424" y="16414"/>
                  </a:cubicBezTo>
                  <a:cubicBezTo>
                    <a:pt x="5439" y="16130"/>
                    <a:pt x="5354" y="15831"/>
                    <a:pt x="5254" y="15505"/>
                  </a:cubicBezTo>
                  <a:cubicBezTo>
                    <a:pt x="5070" y="14894"/>
                    <a:pt x="5254" y="14837"/>
                    <a:pt x="5481" y="14355"/>
                  </a:cubicBezTo>
                  <a:cubicBezTo>
                    <a:pt x="5611" y="14072"/>
                    <a:pt x="5601" y="13434"/>
                    <a:pt x="5823" y="13434"/>
                  </a:cubicBezTo>
                  <a:cubicBezTo>
                    <a:pt x="5892" y="13434"/>
                    <a:pt x="5982" y="13494"/>
                    <a:pt x="6106" y="13645"/>
                  </a:cubicBezTo>
                  <a:cubicBezTo>
                    <a:pt x="6461" y="14071"/>
                    <a:pt x="6276" y="14682"/>
                    <a:pt x="6674" y="15051"/>
                  </a:cubicBezTo>
                  <a:cubicBezTo>
                    <a:pt x="6972" y="15306"/>
                    <a:pt x="7398" y="15377"/>
                    <a:pt x="7739" y="15534"/>
                  </a:cubicBezTo>
                  <a:cubicBezTo>
                    <a:pt x="8065" y="15704"/>
                    <a:pt x="8179" y="15874"/>
                    <a:pt x="8421" y="16130"/>
                  </a:cubicBezTo>
                  <a:cubicBezTo>
                    <a:pt x="8647" y="16356"/>
                    <a:pt x="8992" y="16672"/>
                    <a:pt x="9274" y="16672"/>
                  </a:cubicBezTo>
                  <a:cubicBezTo>
                    <a:pt x="9381" y="16672"/>
                    <a:pt x="9478" y="16626"/>
                    <a:pt x="9556" y="16513"/>
                  </a:cubicBezTo>
                  <a:cubicBezTo>
                    <a:pt x="9585" y="16471"/>
                    <a:pt x="9613" y="16427"/>
                    <a:pt x="9627" y="16371"/>
                  </a:cubicBezTo>
                  <a:cubicBezTo>
                    <a:pt x="9812" y="15931"/>
                    <a:pt x="9627" y="15136"/>
                    <a:pt x="9627" y="14653"/>
                  </a:cubicBezTo>
                  <a:cubicBezTo>
                    <a:pt x="9627" y="14099"/>
                    <a:pt x="9613" y="13716"/>
                    <a:pt x="9343" y="13219"/>
                  </a:cubicBezTo>
                  <a:cubicBezTo>
                    <a:pt x="8676" y="12012"/>
                    <a:pt x="7569" y="12069"/>
                    <a:pt x="6376" y="11998"/>
                  </a:cubicBezTo>
                  <a:cubicBezTo>
                    <a:pt x="6149" y="11388"/>
                    <a:pt x="6787" y="11274"/>
                    <a:pt x="7185" y="11075"/>
                  </a:cubicBezTo>
                  <a:cubicBezTo>
                    <a:pt x="7739" y="10791"/>
                    <a:pt x="8235" y="10365"/>
                    <a:pt x="8377" y="9754"/>
                  </a:cubicBezTo>
                  <a:cubicBezTo>
                    <a:pt x="8519" y="9016"/>
                    <a:pt x="8563" y="9044"/>
                    <a:pt x="9301" y="8974"/>
                  </a:cubicBezTo>
                  <a:cubicBezTo>
                    <a:pt x="9882" y="8917"/>
                    <a:pt x="10564" y="8633"/>
                    <a:pt x="10550" y="7952"/>
                  </a:cubicBezTo>
                  <a:cubicBezTo>
                    <a:pt x="10522" y="7369"/>
                    <a:pt x="10024" y="6986"/>
                    <a:pt x="9542" y="6787"/>
                  </a:cubicBezTo>
                  <a:cubicBezTo>
                    <a:pt x="8903" y="6517"/>
                    <a:pt x="8633" y="6546"/>
                    <a:pt x="8519" y="5836"/>
                  </a:cubicBezTo>
                  <a:cubicBezTo>
                    <a:pt x="8449" y="5466"/>
                    <a:pt x="8307" y="4487"/>
                    <a:pt x="8548" y="4175"/>
                  </a:cubicBezTo>
                  <a:cubicBezTo>
                    <a:pt x="8761" y="3876"/>
                    <a:pt x="9173" y="4033"/>
                    <a:pt x="9471" y="3721"/>
                  </a:cubicBezTo>
                  <a:cubicBezTo>
                    <a:pt x="9968" y="3195"/>
                    <a:pt x="10011" y="2443"/>
                    <a:pt x="10166" y="1775"/>
                  </a:cubicBezTo>
                  <a:cubicBezTo>
                    <a:pt x="10295" y="1250"/>
                    <a:pt x="10494" y="525"/>
                    <a:pt x="10308" y="1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1" name="Google Shape;831;p88"/>
            <p:cNvSpPr/>
            <p:nvPr/>
          </p:nvSpPr>
          <p:spPr>
            <a:xfrm>
              <a:off x="4231303" y="3607009"/>
              <a:ext cx="600061" cy="297465"/>
            </a:xfrm>
            <a:custGeom>
              <a:rect b="b" l="l" r="r" t="t"/>
              <a:pathLst>
                <a:path extrusionOk="0" h="15654" w="31578">
                  <a:moveTo>
                    <a:pt x="16741" y="1"/>
                  </a:moveTo>
                  <a:lnTo>
                    <a:pt x="16741" y="1"/>
                  </a:lnTo>
                  <a:cubicBezTo>
                    <a:pt x="16868" y="199"/>
                    <a:pt x="16981" y="385"/>
                    <a:pt x="17123" y="583"/>
                  </a:cubicBezTo>
                  <a:cubicBezTo>
                    <a:pt x="17351" y="924"/>
                    <a:pt x="17564" y="1364"/>
                    <a:pt x="17876" y="1648"/>
                  </a:cubicBezTo>
                  <a:cubicBezTo>
                    <a:pt x="18075" y="1861"/>
                    <a:pt x="18259" y="1861"/>
                    <a:pt x="18259" y="2174"/>
                  </a:cubicBezTo>
                  <a:cubicBezTo>
                    <a:pt x="18274" y="2869"/>
                    <a:pt x="17053" y="2982"/>
                    <a:pt x="16655" y="3395"/>
                  </a:cubicBezTo>
                  <a:cubicBezTo>
                    <a:pt x="16442" y="3622"/>
                    <a:pt x="16428" y="3919"/>
                    <a:pt x="16258" y="4175"/>
                  </a:cubicBezTo>
                  <a:cubicBezTo>
                    <a:pt x="16002" y="4559"/>
                    <a:pt x="15817" y="4572"/>
                    <a:pt x="15391" y="4714"/>
                  </a:cubicBezTo>
                  <a:cubicBezTo>
                    <a:pt x="15150" y="4800"/>
                    <a:pt x="14526" y="4942"/>
                    <a:pt x="14384" y="5197"/>
                  </a:cubicBezTo>
                  <a:cubicBezTo>
                    <a:pt x="14227" y="5481"/>
                    <a:pt x="14526" y="6035"/>
                    <a:pt x="14624" y="6319"/>
                  </a:cubicBezTo>
                  <a:cubicBezTo>
                    <a:pt x="14738" y="6617"/>
                    <a:pt x="14852" y="6916"/>
                    <a:pt x="14880" y="7242"/>
                  </a:cubicBezTo>
                  <a:cubicBezTo>
                    <a:pt x="14923" y="7639"/>
                    <a:pt x="14781" y="7781"/>
                    <a:pt x="14710" y="8094"/>
                  </a:cubicBezTo>
                  <a:cubicBezTo>
                    <a:pt x="14640" y="8444"/>
                    <a:pt x="14860" y="8904"/>
                    <a:pt x="14377" y="8904"/>
                  </a:cubicBezTo>
                  <a:cubicBezTo>
                    <a:pt x="14370" y="8904"/>
                    <a:pt x="14363" y="8904"/>
                    <a:pt x="14355" y="8903"/>
                  </a:cubicBezTo>
                  <a:cubicBezTo>
                    <a:pt x="14071" y="8903"/>
                    <a:pt x="13816" y="8491"/>
                    <a:pt x="13631" y="8336"/>
                  </a:cubicBezTo>
                  <a:cubicBezTo>
                    <a:pt x="13091" y="7881"/>
                    <a:pt x="12495" y="8094"/>
                    <a:pt x="11927" y="7753"/>
                  </a:cubicBezTo>
                  <a:cubicBezTo>
                    <a:pt x="11679" y="7608"/>
                    <a:pt x="11606" y="7540"/>
                    <a:pt x="11469" y="7540"/>
                  </a:cubicBezTo>
                  <a:cubicBezTo>
                    <a:pt x="11379" y="7540"/>
                    <a:pt x="11261" y="7569"/>
                    <a:pt x="11047" y="7626"/>
                  </a:cubicBezTo>
                  <a:cubicBezTo>
                    <a:pt x="10649" y="7739"/>
                    <a:pt x="10280" y="7838"/>
                    <a:pt x="9854" y="7838"/>
                  </a:cubicBezTo>
                  <a:cubicBezTo>
                    <a:pt x="9002" y="7853"/>
                    <a:pt x="8406" y="8207"/>
                    <a:pt x="7569" y="8349"/>
                  </a:cubicBezTo>
                  <a:cubicBezTo>
                    <a:pt x="7272" y="8401"/>
                    <a:pt x="6973" y="8441"/>
                    <a:pt x="6683" y="8441"/>
                  </a:cubicBezTo>
                  <a:cubicBezTo>
                    <a:pt x="6251" y="8441"/>
                    <a:pt x="5838" y="8352"/>
                    <a:pt x="5481" y="8080"/>
                  </a:cubicBezTo>
                  <a:cubicBezTo>
                    <a:pt x="5130" y="7819"/>
                    <a:pt x="4807" y="7430"/>
                    <a:pt x="4477" y="7430"/>
                  </a:cubicBezTo>
                  <a:cubicBezTo>
                    <a:pt x="4340" y="7430"/>
                    <a:pt x="4203" y="7497"/>
                    <a:pt x="4061" y="7668"/>
                  </a:cubicBezTo>
                  <a:cubicBezTo>
                    <a:pt x="3743" y="8053"/>
                    <a:pt x="3412" y="8772"/>
                    <a:pt x="2814" y="8772"/>
                  </a:cubicBezTo>
                  <a:cubicBezTo>
                    <a:pt x="2772" y="8772"/>
                    <a:pt x="2729" y="8769"/>
                    <a:pt x="2684" y="8762"/>
                  </a:cubicBezTo>
                  <a:cubicBezTo>
                    <a:pt x="2016" y="8648"/>
                    <a:pt x="1903" y="7526"/>
                    <a:pt x="1023" y="7355"/>
                  </a:cubicBezTo>
                  <a:cubicBezTo>
                    <a:pt x="943" y="7346"/>
                    <a:pt x="870" y="7336"/>
                    <a:pt x="799" y="7336"/>
                  </a:cubicBezTo>
                  <a:cubicBezTo>
                    <a:pt x="769" y="7336"/>
                    <a:pt x="740" y="7337"/>
                    <a:pt x="710" y="7342"/>
                  </a:cubicBezTo>
                  <a:cubicBezTo>
                    <a:pt x="839" y="7597"/>
                    <a:pt x="839" y="7910"/>
                    <a:pt x="697" y="8307"/>
                  </a:cubicBezTo>
                  <a:cubicBezTo>
                    <a:pt x="555" y="8662"/>
                    <a:pt x="185" y="9002"/>
                    <a:pt x="100" y="9371"/>
                  </a:cubicBezTo>
                  <a:cubicBezTo>
                    <a:pt x="0" y="9812"/>
                    <a:pt x="540" y="9996"/>
                    <a:pt x="924" y="10153"/>
                  </a:cubicBezTo>
                  <a:cubicBezTo>
                    <a:pt x="1293" y="10267"/>
                    <a:pt x="1505" y="10394"/>
                    <a:pt x="1704" y="10721"/>
                  </a:cubicBezTo>
                  <a:cubicBezTo>
                    <a:pt x="1878" y="11019"/>
                    <a:pt x="1922" y="11307"/>
                    <a:pt x="2264" y="11307"/>
                  </a:cubicBezTo>
                  <a:cubicBezTo>
                    <a:pt x="2313" y="11307"/>
                    <a:pt x="2367" y="11301"/>
                    <a:pt x="2429" y="11289"/>
                  </a:cubicBezTo>
                  <a:cubicBezTo>
                    <a:pt x="2694" y="11237"/>
                    <a:pt x="2930" y="10996"/>
                    <a:pt x="3179" y="10996"/>
                  </a:cubicBezTo>
                  <a:cubicBezTo>
                    <a:pt x="3277" y="10996"/>
                    <a:pt x="3376" y="11032"/>
                    <a:pt x="3479" y="11132"/>
                  </a:cubicBezTo>
                  <a:cubicBezTo>
                    <a:pt x="3565" y="11217"/>
                    <a:pt x="3607" y="11302"/>
                    <a:pt x="3635" y="11388"/>
                  </a:cubicBezTo>
                  <a:cubicBezTo>
                    <a:pt x="3934" y="11473"/>
                    <a:pt x="4260" y="11700"/>
                    <a:pt x="4502" y="11870"/>
                  </a:cubicBezTo>
                  <a:cubicBezTo>
                    <a:pt x="4774" y="12054"/>
                    <a:pt x="5003" y="12136"/>
                    <a:pt x="5214" y="12136"/>
                  </a:cubicBezTo>
                  <a:cubicBezTo>
                    <a:pt x="5540" y="12136"/>
                    <a:pt x="5821" y="11940"/>
                    <a:pt x="6149" y="11630"/>
                  </a:cubicBezTo>
                  <a:cubicBezTo>
                    <a:pt x="6371" y="11419"/>
                    <a:pt x="6618" y="11355"/>
                    <a:pt x="6877" y="11355"/>
                  </a:cubicBezTo>
                  <a:cubicBezTo>
                    <a:pt x="7248" y="11355"/>
                    <a:pt x="7645" y="11485"/>
                    <a:pt x="8037" y="11501"/>
                  </a:cubicBezTo>
                  <a:cubicBezTo>
                    <a:pt x="8078" y="11504"/>
                    <a:pt x="8118" y="11505"/>
                    <a:pt x="8158" y="11505"/>
                  </a:cubicBezTo>
                  <a:cubicBezTo>
                    <a:pt x="8907" y="11505"/>
                    <a:pt x="9222" y="11011"/>
                    <a:pt x="9897" y="10876"/>
                  </a:cubicBezTo>
                  <a:cubicBezTo>
                    <a:pt x="9960" y="10864"/>
                    <a:pt x="10019" y="10858"/>
                    <a:pt x="10073" y="10858"/>
                  </a:cubicBezTo>
                  <a:cubicBezTo>
                    <a:pt x="10708" y="10858"/>
                    <a:pt x="10809" y="11642"/>
                    <a:pt x="11175" y="12112"/>
                  </a:cubicBezTo>
                  <a:cubicBezTo>
                    <a:pt x="11643" y="12722"/>
                    <a:pt x="12311" y="13120"/>
                    <a:pt x="13063" y="13290"/>
                  </a:cubicBezTo>
                  <a:cubicBezTo>
                    <a:pt x="13532" y="13390"/>
                    <a:pt x="14071" y="13419"/>
                    <a:pt x="14511" y="13631"/>
                  </a:cubicBezTo>
                  <a:cubicBezTo>
                    <a:pt x="14823" y="13788"/>
                    <a:pt x="15037" y="14072"/>
                    <a:pt x="15391" y="14170"/>
                  </a:cubicBezTo>
                  <a:cubicBezTo>
                    <a:pt x="15704" y="14256"/>
                    <a:pt x="17294" y="14185"/>
                    <a:pt x="17365" y="14568"/>
                  </a:cubicBezTo>
                  <a:cubicBezTo>
                    <a:pt x="17422" y="14824"/>
                    <a:pt x="17167" y="14980"/>
                    <a:pt x="16868" y="15108"/>
                  </a:cubicBezTo>
                  <a:cubicBezTo>
                    <a:pt x="17464" y="15208"/>
                    <a:pt x="18018" y="15378"/>
                    <a:pt x="18657" y="15548"/>
                  </a:cubicBezTo>
                  <a:cubicBezTo>
                    <a:pt x="18930" y="15622"/>
                    <a:pt x="19190" y="15654"/>
                    <a:pt x="19442" y="15654"/>
                  </a:cubicBezTo>
                  <a:cubicBezTo>
                    <a:pt x="20393" y="15654"/>
                    <a:pt x="21221" y="15207"/>
                    <a:pt x="22164" y="14937"/>
                  </a:cubicBezTo>
                  <a:cubicBezTo>
                    <a:pt x="23698" y="14483"/>
                    <a:pt x="25500" y="14369"/>
                    <a:pt x="26892" y="13517"/>
                  </a:cubicBezTo>
                  <a:cubicBezTo>
                    <a:pt x="27204" y="13319"/>
                    <a:pt x="28099" y="13021"/>
                    <a:pt x="28440" y="12722"/>
                  </a:cubicBezTo>
                  <a:cubicBezTo>
                    <a:pt x="28497" y="12680"/>
                    <a:pt x="28539" y="12637"/>
                    <a:pt x="28553" y="12595"/>
                  </a:cubicBezTo>
                  <a:cubicBezTo>
                    <a:pt x="28866" y="11956"/>
                    <a:pt x="28028" y="11118"/>
                    <a:pt x="28652" y="10352"/>
                  </a:cubicBezTo>
                  <a:cubicBezTo>
                    <a:pt x="28993" y="9939"/>
                    <a:pt x="29831" y="9826"/>
                    <a:pt x="29803" y="9144"/>
                  </a:cubicBezTo>
                  <a:cubicBezTo>
                    <a:pt x="29803" y="8534"/>
                    <a:pt x="29008" y="8591"/>
                    <a:pt x="29192" y="7895"/>
                  </a:cubicBezTo>
                  <a:cubicBezTo>
                    <a:pt x="29229" y="7889"/>
                    <a:pt x="29267" y="7887"/>
                    <a:pt x="29305" y="7887"/>
                  </a:cubicBezTo>
                  <a:cubicBezTo>
                    <a:pt x="29701" y="7887"/>
                    <a:pt x="30133" y="8149"/>
                    <a:pt x="30538" y="8149"/>
                  </a:cubicBezTo>
                  <a:cubicBezTo>
                    <a:pt x="30716" y="8149"/>
                    <a:pt x="30890" y="8098"/>
                    <a:pt x="31052" y="7952"/>
                  </a:cubicBezTo>
                  <a:cubicBezTo>
                    <a:pt x="31577" y="7469"/>
                    <a:pt x="31194" y="6490"/>
                    <a:pt x="31109" y="5950"/>
                  </a:cubicBezTo>
                  <a:cubicBezTo>
                    <a:pt x="31094" y="5893"/>
                    <a:pt x="31094" y="5850"/>
                    <a:pt x="31094" y="5808"/>
                  </a:cubicBezTo>
                  <a:cubicBezTo>
                    <a:pt x="30967" y="4828"/>
                    <a:pt x="31109" y="3806"/>
                    <a:pt x="31123" y="2798"/>
                  </a:cubicBezTo>
                  <a:lnTo>
                    <a:pt x="31123" y="2159"/>
                  </a:lnTo>
                  <a:cubicBezTo>
                    <a:pt x="30002" y="2003"/>
                    <a:pt x="29050" y="1606"/>
                    <a:pt x="27872" y="1606"/>
                  </a:cubicBezTo>
                  <a:cubicBezTo>
                    <a:pt x="27523" y="1606"/>
                    <a:pt x="27153" y="1631"/>
                    <a:pt x="26788" y="1631"/>
                  </a:cubicBezTo>
                  <a:cubicBezTo>
                    <a:pt x="26483" y="1631"/>
                    <a:pt x="26182" y="1613"/>
                    <a:pt x="25898" y="1549"/>
                  </a:cubicBezTo>
                  <a:cubicBezTo>
                    <a:pt x="25245" y="1392"/>
                    <a:pt x="24705" y="981"/>
                    <a:pt x="24067" y="839"/>
                  </a:cubicBezTo>
                  <a:cubicBezTo>
                    <a:pt x="23898" y="807"/>
                    <a:pt x="23550" y="713"/>
                    <a:pt x="23294" y="713"/>
                  </a:cubicBezTo>
                  <a:cubicBezTo>
                    <a:pt x="23205" y="713"/>
                    <a:pt x="23128" y="724"/>
                    <a:pt x="23073" y="754"/>
                  </a:cubicBezTo>
                  <a:cubicBezTo>
                    <a:pt x="22859" y="867"/>
                    <a:pt x="22945" y="1123"/>
                    <a:pt x="22761" y="1293"/>
                  </a:cubicBezTo>
                  <a:cubicBezTo>
                    <a:pt x="22448" y="1606"/>
                    <a:pt x="22051" y="2244"/>
                    <a:pt x="21710" y="2500"/>
                  </a:cubicBezTo>
                  <a:cubicBezTo>
                    <a:pt x="21491" y="2660"/>
                    <a:pt x="21212" y="2725"/>
                    <a:pt x="20909" y="2725"/>
                  </a:cubicBezTo>
                  <a:cubicBezTo>
                    <a:pt x="20111" y="2725"/>
                    <a:pt x="19145" y="2270"/>
                    <a:pt x="18672" y="1890"/>
                  </a:cubicBezTo>
                  <a:cubicBezTo>
                    <a:pt x="17918" y="1293"/>
                    <a:pt x="17621" y="313"/>
                    <a:pt x="16741" y="1"/>
                  </a:cubicBezTo>
                  <a:close/>
                </a:path>
              </a:pathLst>
            </a:custGeom>
            <a:solidFill>
              <a:srgbClr val="85B0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2" name="Google Shape;832;p88"/>
            <p:cNvSpPr/>
            <p:nvPr/>
          </p:nvSpPr>
          <p:spPr>
            <a:xfrm>
              <a:off x="4083444" y="4239070"/>
              <a:ext cx="100124" cy="185559"/>
            </a:xfrm>
            <a:custGeom>
              <a:rect b="b" l="l" r="r" t="t"/>
              <a:pathLst>
                <a:path extrusionOk="0" h="9765" w="5269">
                  <a:moveTo>
                    <a:pt x="4182" y="1"/>
                  </a:moveTo>
                  <a:cubicBezTo>
                    <a:pt x="3605" y="1"/>
                    <a:pt x="3966" y="1336"/>
                    <a:pt x="3821" y="1638"/>
                  </a:cubicBezTo>
                  <a:cubicBezTo>
                    <a:pt x="3579" y="1847"/>
                    <a:pt x="3301" y="1901"/>
                    <a:pt x="3031" y="1901"/>
                  </a:cubicBezTo>
                  <a:cubicBezTo>
                    <a:pt x="2824" y="1901"/>
                    <a:pt x="2621" y="1870"/>
                    <a:pt x="2443" y="1851"/>
                  </a:cubicBezTo>
                  <a:cubicBezTo>
                    <a:pt x="2331" y="1841"/>
                    <a:pt x="2235" y="1835"/>
                    <a:pt x="2153" y="1835"/>
                  </a:cubicBezTo>
                  <a:cubicBezTo>
                    <a:pt x="1681" y="1835"/>
                    <a:pt x="1616" y="2008"/>
                    <a:pt x="1108" y="2334"/>
                  </a:cubicBezTo>
                  <a:cubicBezTo>
                    <a:pt x="625" y="2660"/>
                    <a:pt x="101" y="2448"/>
                    <a:pt x="243" y="3214"/>
                  </a:cubicBezTo>
                  <a:cubicBezTo>
                    <a:pt x="285" y="3470"/>
                    <a:pt x="555" y="3824"/>
                    <a:pt x="498" y="4108"/>
                  </a:cubicBezTo>
                  <a:cubicBezTo>
                    <a:pt x="441" y="4392"/>
                    <a:pt x="58" y="4392"/>
                    <a:pt x="29" y="4719"/>
                  </a:cubicBezTo>
                  <a:cubicBezTo>
                    <a:pt x="1" y="5174"/>
                    <a:pt x="625" y="5131"/>
                    <a:pt x="697" y="5600"/>
                  </a:cubicBezTo>
                  <a:cubicBezTo>
                    <a:pt x="754" y="5954"/>
                    <a:pt x="398" y="6310"/>
                    <a:pt x="341" y="6679"/>
                  </a:cubicBezTo>
                  <a:cubicBezTo>
                    <a:pt x="313" y="6878"/>
                    <a:pt x="299" y="7204"/>
                    <a:pt x="441" y="7346"/>
                  </a:cubicBezTo>
                  <a:cubicBezTo>
                    <a:pt x="640" y="7559"/>
                    <a:pt x="1009" y="7360"/>
                    <a:pt x="1151" y="7588"/>
                  </a:cubicBezTo>
                  <a:cubicBezTo>
                    <a:pt x="1265" y="7743"/>
                    <a:pt x="1080" y="8084"/>
                    <a:pt x="1123" y="8283"/>
                  </a:cubicBezTo>
                  <a:cubicBezTo>
                    <a:pt x="1151" y="8538"/>
                    <a:pt x="1193" y="8525"/>
                    <a:pt x="1335" y="8709"/>
                  </a:cubicBezTo>
                  <a:cubicBezTo>
                    <a:pt x="1492" y="8964"/>
                    <a:pt x="1846" y="9475"/>
                    <a:pt x="2117" y="9632"/>
                  </a:cubicBezTo>
                  <a:cubicBezTo>
                    <a:pt x="2277" y="9726"/>
                    <a:pt x="2383" y="9765"/>
                    <a:pt x="2458" y="9765"/>
                  </a:cubicBezTo>
                  <a:cubicBezTo>
                    <a:pt x="2641" y="9765"/>
                    <a:pt x="2630" y="9531"/>
                    <a:pt x="2742" y="9320"/>
                  </a:cubicBezTo>
                  <a:cubicBezTo>
                    <a:pt x="3111" y="8595"/>
                    <a:pt x="3309" y="8042"/>
                    <a:pt x="3593" y="7218"/>
                  </a:cubicBezTo>
                  <a:cubicBezTo>
                    <a:pt x="3891" y="6310"/>
                    <a:pt x="4701" y="5571"/>
                    <a:pt x="4857" y="4606"/>
                  </a:cubicBezTo>
                  <a:cubicBezTo>
                    <a:pt x="4970" y="3811"/>
                    <a:pt x="4559" y="2987"/>
                    <a:pt x="4729" y="2206"/>
                  </a:cubicBezTo>
                  <a:cubicBezTo>
                    <a:pt x="4857" y="1666"/>
                    <a:pt x="5269" y="530"/>
                    <a:pt x="4573" y="133"/>
                  </a:cubicBezTo>
                  <a:cubicBezTo>
                    <a:pt x="4409" y="41"/>
                    <a:pt x="4281" y="1"/>
                    <a:pt x="4182" y="1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3" name="Google Shape;833;p88"/>
            <p:cNvSpPr/>
            <p:nvPr/>
          </p:nvSpPr>
          <p:spPr>
            <a:xfrm>
              <a:off x="4004128" y="4436811"/>
              <a:ext cx="167830" cy="244847"/>
            </a:xfrm>
            <a:custGeom>
              <a:rect b="b" l="l" r="r" t="t"/>
              <a:pathLst>
                <a:path extrusionOk="0" h="12885" w="8832">
                  <a:moveTo>
                    <a:pt x="7051" y="1"/>
                  </a:moveTo>
                  <a:cubicBezTo>
                    <a:pt x="6618" y="1"/>
                    <a:pt x="6187" y="298"/>
                    <a:pt x="5850" y="518"/>
                  </a:cubicBezTo>
                  <a:cubicBezTo>
                    <a:pt x="5098" y="1000"/>
                    <a:pt x="4146" y="1555"/>
                    <a:pt x="3294" y="1668"/>
                  </a:cubicBezTo>
                  <a:cubicBezTo>
                    <a:pt x="3140" y="1693"/>
                    <a:pt x="2950" y="1704"/>
                    <a:pt x="2758" y="1704"/>
                  </a:cubicBezTo>
                  <a:cubicBezTo>
                    <a:pt x="2510" y="1704"/>
                    <a:pt x="2258" y="1685"/>
                    <a:pt x="2073" y="1653"/>
                  </a:cubicBezTo>
                  <a:cubicBezTo>
                    <a:pt x="2003" y="1157"/>
                    <a:pt x="2414" y="788"/>
                    <a:pt x="2287" y="290"/>
                  </a:cubicBezTo>
                  <a:cubicBezTo>
                    <a:pt x="2414" y="220"/>
                    <a:pt x="2542" y="220"/>
                    <a:pt x="2429" y="35"/>
                  </a:cubicBezTo>
                  <a:cubicBezTo>
                    <a:pt x="2391" y="29"/>
                    <a:pt x="2355" y="26"/>
                    <a:pt x="2319" y="26"/>
                  </a:cubicBezTo>
                  <a:cubicBezTo>
                    <a:pt x="1822" y="26"/>
                    <a:pt x="1556" y="560"/>
                    <a:pt x="1463" y="943"/>
                  </a:cubicBezTo>
                  <a:cubicBezTo>
                    <a:pt x="1350" y="1398"/>
                    <a:pt x="952" y="1994"/>
                    <a:pt x="938" y="2448"/>
                  </a:cubicBezTo>
                  <a:cubicBezTo>
                    <a:pt x="881" y="3215"/>
                    <a:pt x="1505" y="2946"/>
                    <a:pt x="1861" y="3329"/>
                  </a:cubicBezTo>
                  <a:cubicBezTo>
                    <a:pt x="2215" y="3698"/>
                    <a:pt x="2017" y="4763"/>
                    <a:pt x="2017" y="5218"/>
                  </a:cubicBezTo>
                  <a:cubicBezTo>
                    <a:pt x="2017" y="5700"/>
                    <a:pt x="1946" y="6254"/>
                    <a:pt x="2045" y="6708"/>
                  </a:cubicBezTo>
                  <a:cubicBezTo>
                    <a:pt x="2202" y="7489"/>
                    <a:pt x="2187" y="7773"/>
                    <a:pt x="1804" y="8568"/>
                  </a:cubicBezTo>
                  <a:cubicBezTo>
                    <a:pt x="1562" y="9051"/>
                    <a:pt x="1221" y="9477"/>
                    <a:pt x="994" y="9988"/>
                  </a:cubicBezTo>
                  <a:cubicBezTo>
                    <a:pt x="867" y="10258"/>
                    <a:pt x="924" y="10428"/>
                    <a:pt x="839" y="10727"/>
                  </a:cubicBezTo>
                  <a:cubicBezTo>
                    <a:pt x="739" y="11081"/>
                    <a:pt x="526" y="11011"/>
                    <a:pt x="370" y="11266"/>
                  </a:cubicBezTo>
                  <a:cubicBezTo>
                    <a:pt x="0" y="11905"/>
                    <a:pt x="470" y="12175"/>
                    <a:pt x="952" y="12260"/>
                  </a:cubicBezTo>
                  <a:cubicBezTo>
                    <a:pt x="1654" y="12364"/>
                    <a:pt x="1987" y="12884"/>
                    <a:pt x="2670" y="12884"/>
                  </a:cubicBezTo>
                  <a:cubicBezTo>
                    <a:pt x="2733" y="12884"/>
                    <a:pt x="2799" y="12880"/>
                    <a:pt x="2868" y="12870"/>
                  </a:cubicBezTo>
                  <a:cubicBezTo>
                    <a:pt x="3181" y="12828"/>
                    <a:pt x="3664" y="12671"/>
                    <a:pt x="3934" y="12487"/>
                  </a:cubicBezTo>
                  <a:cubicBezTo>
                    <a:pt x="4246" y="12260"/>
                    <a:pt x="4232" y="11961"/>
                    <a:pt x="4459" y="11677"/>
                  </a:cubicBezTo>
                  <a:cubicBezTo>
                    <a:pt x="4580" y="11529"/>
                    <a:pt x="4716" y="11472"/>
                    <a:pt x="4861" y="11472"/>
                  </a:cubicBezTo>
                  <a:cubicBezTo>
                    <a:pt x="5256" y="11472"/>
                    <a:pt x="5715" y="11902"/>
                    <a:pt x="6120" y="12090"/>
                  </a:cubicBezTo>
                  <a:cubicBezTo>
                    <a:pt x="6299" y="12173"/>
                    <a:pt x="6458" y="12211"/>
                    <a:pt x="6595" y="12211"/>
                  </a:cubicBezTo>
                  <a:cubicBezTo>
                    <a:pt x="7068" y="12211"/>
                    <a:pt x="7295" y="11764"/>
                    <a:pt x="7285" y="11181"/>
                  </a:cubicBezTo>
                  <a:cubicBezTo>
                    <a:pt x="7285" y="10769"/>
                    <a:pt x="7228" y="10314"/>
                    <a:pt x="7327" y="9917"/>
                  </a:cubicBezTo>
                  <a:cubicBezTo>
                    <a:pt x="7469" y="9406"/>
                    <a:pt x="7838" y="8994"/>
                    <a:pt x="8065" y="8525"/>
                  </a:cubicBezTo>
                  <a:cubicBezTo>
                    <a:pt x="8392" y="7844"/>
                    <a:pt x="8307" y="7092"/>
                    <a:pt x="8193" y="6354"/>
                  </a:cubicBezTo>
                  <a:cubicBezTo>
                    <a:pt x="8150" y="6041"/>
                    <a:pt x="8122" y="5742"/>
                    <a:pt x="8222" y="5430"/>
                  </a:cubicBezTo>
                  <a:cubicBezTo>
                    <a:pt x="8335" y="5104"/>
                    <a:pt x="8648" y="4834"/>
                    <a:pt x="8718" y="4493"/>
                  </a:cubicBezTo>
                  <a:cubicBezTo>
                    <a:pt x="8832" y="3925"/>
                    <a:pt x="8619" y="3116"/>
                    <a:pt x="8506" y="2577"/>
                  </a:cubicBezTo>
                  <a:cubicBezTo>
                    <a:pt x="8421" y="2151"/>
                    <a:pt x="8250" y="2037"/>
                    <a:pt x="7980" y="1725"/>
                  </a:cubicBezTo>
                  <a:cubicBezTo>
                    <a:pt x="7682" y="1369"/>
                    <a:pt x="7696" y="1284"/>
                    <a:pt x="7696" y="773"/>
                  </a:cubicBezTo>
                  <a:cubicBezTo>
                    <a:pt x="7696" y="362"/>
                    <a:pt x="7753" y="205"/>
                    <a:pt x="7341" y="50"/>
                  </a:cubicBezTo>
                  <a:cubicBezTo>
                    <a:pt x="7245" y="16"/>
                    <a:pt x="7148" y="1"/>
                    <a:pt x="7051" y="1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4" name="Google Shape;834;p88"/>
            <p:cNvSpPr/>
            <p:nvPr/>
          </p:nvSpPr>
          <p:spPr>
            <a:xfrm>
              <a:off x="3972032" y="3813338"/>
              <a:ext cx="986420" cy="1024159"/>
            </a:xfrm>
            <a:custGeom>
              <a:rect b="b" l="l" r="r" t="t"/>
              <a:pathLst>
                <a:path extrusionOk="0" h="53896" w="51910">
                  <a:moveTo>
                    <a:pt x="23717" y="0"/>
                  </a:moveTo>
                  <a:cubicBezTo>
                    <a:pt x="23663" y="0"/>
                    <a:pt x="23604" y="6"/>
                    <a:pt x="23541" y="18"/>
                  </a:cubicBezTo>
                  <a:cubicBezTo>
                    <a:pt x="22866" y="153"/>
                    <a:pt x="22551" y="647"/>
                    <a:pt x="21802" y="647"/>
                  </a:cubicBezTo>
                  <a:cubicBezTo>
                    <a:pt x="21762" y="647"/>
                    <a:pt x="21722" y="646"/>
                    <a:pt x="21681" y="643"/>
                  </a:cubicBezTo>
                  <a:cubicBezTo>
                    <a:pt x="21289" y="627"/>
                    <a:pt x="20892" y="497"/>
                    <a:pt x="20521" y="497"/>
                  </a:cubicBezTo>
                  <a:cubicBezTo>
                    <a:pt x="20262" y="497"/>
                    <a:pt x="20015" y="561"/>
                    <a:pt x="19793" y="772"/>
                  </a:cubicBezTo>
                  <a:cubicBezTo>
                    <a:pt x="19465" y="1082"/>
                    <a:pt x="19184" y="1278"/>
                    <a:pt x="18858" y="1278"/>
                  </a:cubicBezTo>
                  <a:cubicBezTo>
                    <a:pt x="18647" y="1278"/>
                    <a:pt x="18418" y="1196"/>
                    <a:pt x="18146" y="1012"/>
                  </a:cubicBezTo>
                  <a:cubicBezTo>
                    <a:pt x="17904" y="842"/>
                    <a:pt x="17578" y="615"/>
                    <a:pt x="17279" y="530"/>
                  </a:cubicBezTo>
                  <a:lnTo>
                    <a:pt x="17279" y="530"/>
                  </a:lnTo>
                  <a:cubicBezTo>
                    <a:pt x="17351" y="800"/>
                    <a:pt x="17237" y="1069"/>
                    <a:pt x="17194" y="1325"/>
                  </a:cubicBezTo>
                  <a:cubicBezTo>
                    <a:pt x="17137" y="1737"/>
                    <a:pt x="17620" y="2290"/>
                    <a:pt x="17180" y="2546"/>
                  </a:cubicBezTo>
                  <a:cubicBezTo>
                    <a:pt x="17081" y="2604"/>
                    <a:pt x="16984" y="2628"/>
                    <a:pt x="16889" y="2628"/>
                  </a:cubicBezTo>
                  <a:cubicBezTo>
                    <a:pt x="16522" y="2628"/>
                    <a:pt x="16184" y="2276"/>
                    <a:pt x="15846" y="2220"/>
                  </a:cubicBezTo>
                  <a:lnTo>
                    <a:pt x="15846" y="2220"/>
                  </a:lnTo>
                  <a:cubicBezTo>
                    <a:pt x="15476" y="2745"/>
                    <a:pt x="15988" y="3596"/>
                    <a:pt x="15789" y="4151"/>
                  </a:cubicBezTo>
                  <a:cubicBezTo>
                    <a:pt x="15739" y="4319"/>
                    <a:pt x="15600" y="4432"/>
                    <a:pt x="15433" y="4432"/>
                  </a:cubicBezTo>
                  <a:cubicBezTo>
                    <a:pt x="15361" y="4432"/>
                    <a:pt x="15283" y="4411"/>
                    <a:pt x="15206" y="4363"/>
                  </a:cubicBezTo>
                  <a:cubicBezTo>
                    <a:pt x="14894" y="4193"/>
                    <a:pt x="15022" y="3795"/>
                    <a:pt x="14738" y="3596"/>
                  </a:cubicBezTo>
                  <a:cubicBezTo>
                    <a:pt x="14633" y="3532"/>
                    <a:pt x="14557" y="3505"/>
                    <a:pt x="14498" y="3505"/>
                  </a:cubicBezTo>
                  <a:cubicBezTo>
                    <a:pt x="14286" y="3505"/>
                    <a:pt x="14307" y="3850"/>
                    <a:pt x="14085" y="3994"/>
                  </a:cubicBezTo>
                  <a:cubicBezTo>
                    <a:pt x="14011" y="4042"/>
                    <a:pt x="13930" y="4062"/>
                    <a:pt x="13847" y="4062"/>
                  </a:cubicBezTo>
                  <a:cubicBezTo>
                    <a:pt x="13610" y="4062"/>
                    <a:pt x="13359" y="3897"/>
                    <a:pt x="13233" y="3738"/>
                  </a:cubicBezTo>
                  <a:cubicBezTo>
                    <a:pt x="13082" y="3544"/>
                    <a:pt x="12890" y="2516"/>
                    <a:pt x="12620" y="2516"/>
                  </a:cubicBezTo>
                  <a:cubicBezTo>
                    <a:pt x="12534" y="2516"/>
                    <a:pt x="12441" y="2620"/>
                    <a:pt x="12338" y="2887"/>
                  </a:cubicBezTo>
                  <a:cubicBezTo>
                    <a:pt x="12196" y="3214"/>
                    <a:pt x="12253" y="3568"/>
                    <a:pt x="11997" y="3824"/>
                  </a:cubicBezTo>
                  <a:cubicBezTo>
                    <a:pt x="11643" y="4151"/>
                    <a:pt x="11401" y="4051"/>
                    <a:pt x="11202" y="4534"/>
                  </a:cubicBezTo>
                  <a:cubicBezTo>
                    <a:pt x="11075" y="4861"/>
                    <a:pt x="10918" y="5187"/>
                    <a:pt x="10890" y="5542"/>
                  </a:cubicBezTo>
                  <a:cubicBezTo>
                    <a:pt x="10861" y="5698"/>
                    <a:pt x="10947" y="5982"/>
                    <a:pt x="10833" y="6138"/>
                  </a:cubicBezTo>
                  <a:cubicBezTo>
                    <a:pt x="10748" y="6253"/>
                    <a:pt x="10646" y="6299"/>
                    <a:pt x="10539" y="6299"/>
                  </a:cubicBezTo>
                  <a:cubicBezTo>
                    <a:pt x="10343" y="6299"/>
                    <a:pt x="10134" y="6143"/>
                    <a:pt x="9996" y="5968"/>
                  </a:cubicBezTo>
                  <a:cubicBezTo>
                    <a:pt x="9655" y="5556"/>
                    <a:pt x="9542" y="5101"/>
                    <a:pt x="9371" y="4619"/>
                  </a:cubicBezTo>
                  <a:cubicBezTo>
                    <a:pt x="9243" y="4250"/>
                    <a:pt x="8889" y="4094"/>
                    <a:pt x="8747" y="3710"/>
                  </a:cubicBezTo>
                  <a:cubicBezTo>
                    <a:pt x="8605" y="3327"/>
                    <a:pt x="8902" y="2915"/>
                    <a:pt x="8789" y="2574"/>
                  </a:cubicBezTo>
                  <a:cubicBezTo>
                    <a:pt x="8733" y="2427"/>
                    <a:pt x="8645" y="2374"/>
                    <a:pt x="8541" y="2374"/>
                  </a:cubicBezTo>
                  <a:cubicBezTo>
                    <a:pt x="8355" y="2374"/>
                    <a:pt x="8119" y="2545"/>
                    <a:pt x="7937" y="2646"/>
                  </a:cubicBezTo>
                  <a:cubicBezTo>
                    <a:pt x="7142" y="3072"/>
                    <a:pt x="7056" y="3483"/>
                    <a:pt x="6687" y="4179"/>
                  </a:cubicBezTo>
                  <a:cubicBezTo>
                    <a:pt x="6413" y="4695"/>
                    <a:pt x="6061" y="4852"/>
                    <a:pt x="5595" y="4852"/>
                  </a:cubicBezTo>
                  <a:cubicBezTo>
                    <a:pt x="5434" y="4852"/>
                    <a:pt x="5259" y="4833"/>
                    <a:pt x="5069" y="4804"/>
                  </a:cubicBezTo>
                  <a:cubicBezTo>
                    <a:pt x="4691" y="4744"/>
                    <a:pt x="4349" y="4671"/>
                    <a:pt x="3993" y="4671"/>
                  </a:cubicBezTo>
                  <a:cubicBezTo>
                    <a:pt x="3840" y="4671"/>
                    <a:pt x="3684" y="4684"/>
                    <a:pt x="3522" y="4719"/>
                  </a:cubicBezTo>
                  <a:cubicBezTo>
                    <a:pt x="3124" y="4789"/>
                    <a:pt x="2670" y="4974"/>
                    <a:pt x="2215" y="5101"/>
                  </a:cubicBezTo>
                  <a:cubicBezTo>
                    <a:pt x="2201" y="5173"/>
                    <a:pt x="2187" y="5230"/>
                    <a:pt x="2159" y="5287"/>
                  </a:cubicBezTo>
                  <a:cubicBezTo>
                    <a:pt x="2030" y="5641"/>
                    <a:pt x="1888" y="5953"/>
                    <a:pt x="2017" y="6322"/>
                  </a:cubicBezTo>
                  <a:cubicBezTo>
                    <a:pt x="2215" y="6862"/>
                    <a:pt x="2683" y="7019"/>
                    <a:pt x="2641" y="7643"/>
                  </a:cubicBezTo>
                  <a:cubicBezTo>
                    <a:pt x="2613" y="8111"/>
                    <a:pt x="2499" y="8439"/>
                    <a:pt x="2045" y="8637"/>
                  </a:cubicBezTo>
                  <a:cubicBezTo>
                    <a:pt x="1576" y="8865"/>
                    <a:pt x="639" y="8978"/>
                    <a:pt x="341" y="9432"/>
                  </a:cubicBezTo>
                  <a:cubicBezTo>
                    <a:pt x="0" y="9900"/>
                    <a:pt x="654" y="10270"/>
                    <a:pt x="1065" y="10440"/>
                  </a:cubicBezTo>
                  <a:cubicBezTo>
                    <a:pt x="1718" y="10724"/>
                    <a:pt x="1733" y="12002"/>
                    <a:pt x="1846" y="12712"/>
                  </a:cubicBezTo>
                  <a:cubicBezTo>
                    <a:pt x="1888" y="13024"/>
                    <a:pt x="1931" y="13465"/>
                    <a:pt x="1818" y="13762"/>
                  </a:cubicBezTo>
                  <a:cubicBezTo>
                    <a:pt x="1718" y="14018"/>
                    <a:pt x="1377" y="14288"/>
                    <a:pt x="1477" y="14601"/>
                  </a:cubicBezTo>
                  <a:cubicBezTo>
                    <a:pt x="1576" y="14898"/>
                    <a:pt x="2087" y="15055"/>
                    <a:pt x="2343" y="15125"/>
                  </a:cubicBezTo>
                  <a:cubicBezTo>
                    <a:pt x="2570" y="15197"/>
                    <a:pt x="3138" y="15182"/>
                    <a:pt x="3308" y="15367"/>
                  </a:cubicBezTo>
                  <a:cubicBezTo>
                    <a:pt x="3478" y="15538"/>
                    <a:pt x="3393" y="15992"/>
                    <a:pt x="3365" y="16219"/>
                  </a:cubicBezTo>
                  <a:cubicBezTo>
                    <a:pt x="3323" y="16488"/>
                    <a:pt x="3251" y="16687"/>
                    <a:pt x="3124" y="16858"/>
                  </a:cubicBezTo>
                  <a:cubicBezTo>
                    <a:pt x="3336" y="16901"/>
                    <a:pt x="3550" y="16914"/>
                    <a:pt x="3777" y="16914"/>
                  </a:cubicBezTo>
                  <a:cubicBezTo>
                    <a:pt x="4430" y="16914"/>
                    <a:pt x="4785" y="16730"/>
                    <a:pt x="5324" y="16418"/>
                  </a:cubicBezTo>
                  <a:cubicBezTo>
                    <a:pt x="5892" y="16106"/>
                    <a:pt x="6248" y="15864"/>
                    <a:pt x="6630" y="15339"/>
                  </a:cubicBezTo>
                  <a:cubicBezTo>
                    <a:pt x="6958" y="14898"/>
                    <a:pt x="7312" y="14330"/>
                    <a:pt x="7908" y="14302"/>
                  </a:cubicBezTo>
                  <a:cubicBezTo>
                    <a:pt x="7918" y="14302"/>
                    <a:pt x="7928" y="14301"/>
                    <a:pt x="7937" y="14301"/>
                  </a:cubicBezTo>
                  <a:cubicBezTo>
                    <a:pt x="8382" y="14301"/>
                    <a:pt x="8827" y="14603"/>
                    <a:pt x="9271" y="14714"/>
                  </a:cubicBezTo>
                  <a:cubicBezTo>
                    <a:pt x="9640" y="14785"/>
                    <a:pt x="9996" y="14785"/>
                    <a:pt x="10365" y="14898"/>
                  </a:cubicBezTo>
                  <a:cubicBezTo>
                    <a:pt x="10791" y="15012"/>
                    <a:pt x="11344" y="15211"/>
                    <a:pt x="11685" y="15509"/>
                  </a:cubicBezTo>
                  <a:cubicBezTo>
                    <a:pt x="12041" y="15850"/>
                    <a:pt x="12083" y="16261"/>
                    <a:pt x="12508" y="16545"/>
                  </a:cubicBezTo>
                  <a:cubicBezTo>
                    <a:pt x="12878" y="16801"/>
                    <a:pt x="13360" y="16872"/>
                    <a:pt x="13730" y="17100"/>
                  </a:cubicBezTo>
                  <a:cubicBezTo>
                    <a:pt x="14170" y="17397"/>
                    <a:pt x="14227" y="17766"/>
                    <a:pt x="14369" y="18249"/>
                  </a:cubicBezTo>
                  <a:cubicBezTo>
                    <a:pt x="14610" y="19072"/>
                    <a:pt x="15206" y="19684"/>
                    <a:pt x="15505" y="20464"/>
                  </a:cubicBezTo>
                  <a:cubicBezTo>
                    <a:pt x="15789" y="21202"/>
                    <a:pt x="15647" y="21997"/>
                    <a:pt x="15263" y="22665"/>
                  </a:cubicBezTo>
                  <a:cubicBezTo>
                    <a:pt x="15093" y="22949"/>
                    <a:pt x="14695" y="23332"/>
                    <a:pt x="15022" y="23574"/>
                  </a:cubicBezTo>
                  <a:cubicBezTo>
                    <a:pt x="15116" y="23648"/>
                    <a:pt x="15236" y="23673"/>
                    <a:pt x="15369" y="23673"/>
                  </a:cubicBezTo>
                  <a:cubicBezTo>
                    <a:pt x="15631" y="23673"/>
                    <a:pt x="15942" y="23577"/>
                    <a:pt x="16203" y="23577"/>
                  </a:cubicBezTo>
                  <a:cubicBezTo>
                    <a:pt x="16289" y="23577"/>
                    <a:pt x="16370" y="23588"/>
                    <a:pt x="16442" y="23616"/>
                  </a:cubicBezTo>
                  <a:cubicBezTo>
                    <a:pt x="16896" y="23786"/>
                    <a:pt x="17194" y="24738"/>
                    <a:pt x="17393" y="25178"/>
                  </a:cubicBezTo>
                  <a:cubicBezTo>
                    <a:pt x="17620" y="25732"/>
                    <a:pt x="17677" y="26172"/>
                    <a:pt x="17819" y="26754"/>
                  </a:cubicBezTo>
                  <a:cubicBezTo>
                    <a:pt x="17887" y="26759"/>
                    <a:pt x="17957" y="26761"/>
                    <a:pt x="18028" y="26761"/>
                  </a:cubicBezTo>
                  <a:cubicBezTo>
                    <a:pt x="18233" y="26761"/>
                    <a:pt x="18445" y="26745"/>
                    <a:pt x="18649" y="26745"/>
                  </a:cubicBezTo>
                  <a:cubicBezTo>
                    <a:pt x="18769" y="26745"/>
                    <a:pt x="18886" y="26751"/>
                    <a:pt x="18998" y="26768"/>
                  </a:cubicBezTo>
                  <a:cubicBezTo>
                    <a:pt x="19424" y="26840"/>
                    <a:pt x="19466" y="26981"/>
                    <a:pt x="19721" y="27336"/>
                  </a:cubicBezTo>
                  <a:cubicBezTo>
                    <a:pt x="20147" y="27919"/>
                    <a:pt x="20573" y="28500"/>
                    <a:pt x="21198" y="28912"/>
                  </a:cubicBezTo>
                  <a:cubicBezTo>
                    <a:pt x="21822" y="29338"/>
                    <a:pt x="22561" y="29367"/>
                    <a:pt x="23044" y="30020"/>
                  </a:cubicBezTo>
                  <a:cubicBezTo>
                    <a:pt x="23611" y="30800"/>
                    <a:pt x="23484" y="31823"/>
                    <a:pt x="24336" y="32362"/>
                  </a:cubicBezTo>
                  <a:cubicBezTo>
                    <a:pt x="24592" y="32519"/>
                    <a:pt x="24833" y="32646"/>
                    <a:pt x="25003" y="32888"/>
                  </a:cubicBezTo>
                  <a:cubicBezTo>
                    <a:pt x="25188" y="33129"/>
                    <a:pt x="25344" y="34009"/>
                    <a:pt x="25599" y="34009"/>
                  </a:cubicBezTo>
                  <a:cubicBezTo>
                    <a:pt x="25720" y="34205"/>
                    <a:pt x="25863" y="34271"/>
                    <a:pt x="26018" y="34271"/>
                  </a:cubicBezTo>
                  <a:cubicBezTo>
                    <a:pt x="26338" y="34271"/>
                    <a:pt x="26707" y="33986"/>
                    <a:pt x="27028" y="33986"/>
                  </a:cubicBezTo>
                  <a:cubicBezTo>
                    <a:pt x="27079" y="33986"/>
                    <a:pt x="27128" y="33993"/>
                    <a:pt x="27176" y="34009"/>
                  </a:cubicBezTo>
                  <a:cubicBezTo>
                    <a:pt x="27346" y="34066"/>
                    <a:pt x="27417" y="34407"/>
                    <a:pt x="27630" y="34507"/>
                  </a:cubicBezTo>
                  <a:cubicBezTo>
                    <a:pt x="27677" y="34524"/>
                    <a:pt x="27736" y="34531"/>
                    <a:pt x="27802" y="34531"/>
                  </a:cubicBezTo>
                  <a:cubicBezTo>
                    <a:pt x="27997" y="34531"/>
                    <a:pt x="28248" y="34471"/>
                    <a:pt x="28397" y="34450"/>
                  </a:cubicBezTo>
                  <a:cubicBezTo>
                    <a:pt x="28599" y="34417"/>
                    <a:pt x="28610" y="34354"/>
                    <a:pt x="28740" y="34354"/>
                  </a:cubicBezTo>
                  <a:cubicBezTo>
                    <a:pt x="28784" y="34354"/>
                    <a:pt x="28840" y="34361"/>
                    <a:pt x="28922" y="34378"/>
                  </a:cubicBezTo>
                  <a:cubicBezTo>
                    <a:pt x="29120" y="34435"/>
                    <a:pt x="29376" y="34620"/>
                    <a:pt x="29490" y="34776"/>
                  </a:cubicBezTo>
                  <a:cubicBezTo>
                    <a:pt x="29944" y="35302"/>
                    <a:pt x="29830" y="36438"/>
                    <a:pt x="30583" y="36707"/>
                  </a:cubicBezTo>
                  <a:cubicBezTo>
                    <a:pt x="30654" y="36732"/>
                    <a:pt x="30726" y="36743"/>
                    <a:pt x="30799" y="36743"/>
                  </a:cubicBezTo>
                  <a:cubicBezTo>
                    <a:pt x="31075" y="36743"/>
                    <a:pt x="31359" y="36598"/>
                    <a:pt x="31596" y="36598"/>
                  </a:cubicBezTo>
                  <a:cubicBezTo>
                    <a:pt x="31712" y="36598"/>
                    <a:pt x="31816" y="36632"/>
                    <a:pt x="31903" y="36735"/>
                  </a:cubicBezTo>
                  <a:cubicBezTo>
                    <a:pt x="32202" y="37091"/>
                    <a:pt x="31946" y="37772"/>
                    <a:pt x="32287" y="38113"/>
                  </a:cubicBezTo>
                  <a:cubicBezTo>
                    <a:pt x="32463" y="38277"/>
                    <a:pt x="32653" y="38326"/>
                    <a:pt x="32850" y="38326"/>
                  </a:cubicBezTo>
                  <a:cubicBezTo>
                    <a:pt x="33140" y="38326"/>
                    <a:pt x="33446" y="38219"/>
                    <a:pt x="33744" y="38219"/>
                  </a:cubicBezTo>
                  <a:cubicBezTo>
                    <a:pt x="33960" y="38219"/>
                    <a:pt x="34173" y="38275"/>
                    <a:pt x="34374" y="38467"/>
                  </a:cubicBezTo>
                  <a:cubicBezTo>
                    <a:pt x="35070" y="39120"/>
                    <a:pt x="34658" y="39972"/>
                    <a:pt x="34771" y="40796"/>
                  </a:cubicBezTo>
                  <a:cubicBezTo>
                    <a:pt x="35070" y="40881"/>
                    <a:pt x="35510" y="40995"/>
                    <a:pt x="35708" y="41180"/>
                  </a:cubicBezTo>
                  <a:cubicBezTo>
                    <a:pt x="35922" y="41364"/>
                    <a:pt x="35907" y="41676"/>
                    <a:pt x="36121" y="41846"/>
                  </a:cubicBezTo>
                  <a:cubicBezTo>
                    <a:pt x="36274" y="41969"/>
                    <a:pt x="36412" y="42014"/>
                    <a:pt x="36543" y="42014"/>
                  </a:cubicBezTo>
                  <a:cubicBezTo>
                    <a:pt x="36761" y="42014"/>
                    <a:pt x="36958" y="41888"/>
                    <a:pt x="37171" y="41790"/>
                  </a:cubicBezTo>
                  <a:cubicBezTo>
                    <a:pt x="37330" y="41726"/>
                    <a:pt x="37718" y="41544"/>
                    <a:pt x="37999" y="41544"/>
                  </a:cubicBezTo>
                  <a:cubicBezTo>
                    <a:pt x="38095" y="41544"/>
                    <a:pt x="38178" y="41565"/>
                    <a:pt x="38236" y="41619"/>
                  </a:cubicBezTo>
                  <a:cubicBezTo>
                    <a:pt x="38392" y="41776"/>
                    <a:pt x="38279" y="42130"/>
                    <a:pt x="38321" y="42329"/>
                  </a:cubicBezTo>
                  <a:cubicBezTo>
                    <a:pt x="38421" y="43224"/>
                    <a:pt x="39371" y="43635"/>
                    <a:pt x="39542" y="44474"/>
                  </a:cubicBezTo>
                  <a:cubicBezTo>
                    <a:pt x="39712" y="45297"/>
                    <a:pt x="39187" y="46121"/>
                    <a:pt x="39670" y="46887"/>
                  </a:cubicBezTo>
                  <a:cubicBezTo>
                    <a:pt x="40011" y="47427"/>
                    <a:pt x="41075" y="48534"/>
                    <a:pt x="40380" y="49230"/>
                  </a:cubicBezTo>
                  <a:cubicBezTo>
                    <a:pt x="40192" y="49418"/>
                    <a:pt x="39959" y="49453"/>
                    <a:pt x="39727" y="49453"/>
                  </a:cubicBezTo>
                  <a:cubicBezTo>
                    <a:pt x="39585" y="49453"/>
                    <a:pt x="39444" y="49440"/>
                    <a:pt x="39314" y="49440"/>
                  </a:cubicBezTo>
                  <a:cubicBezTo>
                    <a:pt x="39010" y="49440"/>
                    <a:pt x="38764" y="49511"/>
                    <a:pt x="38705" y="49983"/>
                  </a:cubicBezTo>
                  <a:cubicBezTo>
                    <a:pt x="38620" y="50579"/>
                    <a:pt x="38917" y="51402"/>
                    <a:pt x="38506" y="51814"/>
                  </a:cubicBezTo>
                  <a:cubicBezTo>
                    <a:pt x="38037" y="52311"/>
                    <a:pt x="37299" y="52296"/>
                    <a:pt x="37370" y="53163"/>
                  </a:cubicBezTo>
                  <a:cubicBezTo>
                    <a:pt x="37416" y="53690"/>
                    <a:pt x="37960" y="53896"/>
                    <a:pt x="38577" y="53896"/>
                  </a:cubicBezTo>
                  <a:cubicBezTo>
                    <a:pt x="39290" y="53896"/>
                    <a:pt x="40100" y="53621"/>
                    <a:pt x="40352" y="53248"/>
                  </a:cubicBezTo>
                  <a:cubicBezTo>
                    <a:pt x="40721" y="52722"/>
                    <a:pt x="40920" y="52154"/>
                    <a:pt x="41402" y="51715"/>
                  </a:cubicBezTo>
                  <a:cubicBezTo>
                    <a:pt x="41870" y="51331"/>
                    <a:pt x="42084" y="51302"/>
                    <a:pt x="42239" y="50721"/>
                  </a:cubicBezTo>
                  <a:cubicBezTo>
                    <a:pt x="42467" y="49939"/>
                    <a:pt x="42396" y="49514"/>
                    <a:pt x="43106" y="49088"/>
                  </a:cubicBezTo>
                  <a:cubicBezTo>
                    <a:pt x="43731" y="48690"/>
                    <a:pt x="44299" y="48620"/>
                    <a:pt x="45009" y="48449"/>
                  </a:cubicBezTo>
                  <a:cubicBezTo>
                    <a:pt x="45335" y="48364"/>
                    <a:pt x="45435" y="48506"/>
                    <a:pt x="45448" y="48094"/>
                  </a:cubicBezTo>
                  <a:cubicBezTo>
                    <a:pt x="45477" y="47796"/>
                    <a:pt x="45179" y="47455"/>
                    <a:pt x="45164" y="47143"/>
                  </a:cubicBezTo>
                  <a:cubicBezTo>
                    <a:pt x="45136" y="46632"/>
                    <a:pt x="45349" y="46149"/>
                    <a:pt x="45207" y="45638"/>
                  </a:cubicBezTo>
                  <a:cubicBezTo>
                    <a:pt x="45051" y="45070"/>
                    <a:pt x="44554" y="44800"/>
                    <a:pt x="44015" y="44658"/>
                  </a:cubicBezTo>
                  <a:cubicBezTo>
                    <a:pt x="43517" y="44530"/>
                    <a:pt x="42410" y="44559"/>
                    <a:pt x="42197" y="44033"/>
                  </a:cubicBezTo>
                  <a:cubicBezTo>
                    <a:pt x="41957" y="43427"/>
                    <a:pt x="42544" y="41293"/>
                    <a:pt x="43220" y="41293"/>
                  </a:cubicBezTo>
                  <a:cubicBezTo>
                    <a:pt x="43224" y="41293"/>
                    <a:pt x="43229" y="41293"/>
                    <a:pt x="43233" y="41293"/>
                  </a:cubicBezTo>
                  <a:cubicBezTo>
                    <a:pt x="43362" y="40896"/>
                    <a:pt x="43574" y="40512"/>
                    <a:pt x="43716" y="40101"/>
                  </a:cubicBezTo>
                  <a:cubicBezTo>
                    <a:pt x="43915" y="39575"/>
                    <a:pt x="44072" y="39376"/>
                    <a:pt x="44710" y="39291"/>
                  </a:cubicBezTo>
                  <a:cubicBezTo>
                    <a:pt x="44854" y="39267"/>
                    <a:pt x="44998" y="39251"/>
                    <a:pt x="45139" y="39251"/>
                  </a:cubicBezTo>
                  <a:cubicBezTo>
                    <a:pt x="45414" y="39251"/>
                    <a:pt x="45677" y="39311"/>
                    <a:pt x="45903" y="39490"/>
                  </a:cubicBezTo>
                  <a:cubicBezTo>
                    <a:pt x="46315" y="39802"/>
                    <a:pt x="46429" y="40370"/>
                    <a:pt x="46911" y="40654"/>
                  </a:cubicBezTo>
                  <a:cubicBezTo>
                    <a:pt x="47186" y="40828"/>
                    <a:pt x="47479" y="40849"/>
                    <a:pt x="47782" y="40849"/>
                  </a:cubicBezTo>
                  <a:cubicBezTo>
                    <a:pt x="47873" y="40849"/>
                    <a:pt x="47964" y="40847"/>
                    <a:pt x="48056" y="40847"/>
                  </a:cubicBezTo>
                  <a:cubicBezTo>
                    <a:pt x="48133" y="40847"/>
                    <a:pt x="48210" y="40848"/>
                    <a:pt x="48288" y="40853"/>
                  </a:cubicBezTo>
                  <a:cubicBezTo>
                    <a:pt x="49240" y="40924"/>
                    <a:pt x="49467" y="41492"/>
                    <a:pt x="49793" y="42272"/>
                  </a:cubicBezTo>
                  <a:cubicBezTo>
                    <a:pt x="49971" y="42717"/>
                    <a:pt x="50349" y="43187"/>
                    <a:pt x="50838" y="43187"/>
                  </a:cubicBezTo>
                  <a:cubicBezTo>
                    <a:pt x="50974" y="43187"/>
                    <a:pt x="51118" y="43151"/>
                    <a:pt x="51270" y="43068"/>
                  </a:cubicBezTo>
                  <a:cubicBezTo>
                    <a:pt x="51610" y="42869"/>
                    <a:pt x="51497" y="42670"/>
                    <a:pt x="51610" y="42386"/>
                  </a:cubicBezTo>
                  <a:cubicBezTo>
                    <a:pt x="51739" y="42060"/>
                    <a:pt x="51909" y="41890"/>
                    <a:pt x="51909" y="41520"/>
                  </a:cubicBezTo>
                  <a:cubicBezTo>
                    <a:pt x="51909" y="41009"/>
                    <a:pt x="51483" y="40001"/>
                    <a:pt x="51213" y="39575"/>
                  </a:cubicBezTo>
                  <a:cubicBezTo>
                    <a:pt x="50730" y="38808"/>
                    <a:pt x="49566" y="38880"/>
                    <a:pt x="48871" y="38397"/>
                  </a:cubicBezTo>
                  <a:cubicBezTo>
                    <a:pt x="48345" y="38013"/>
                    <a:pt x="48203" y="37318"/>
                    <a:pt x="47621" y="36962"/>
                  </a:cubicBezTo>
                  <a:cubicBezTo>
                    <a:pt x="46840" y="36451"/>
                    <a:pt x="45747" y="36735"/>
                    <a:pt x="44952" y="36210"/>
                  </a:cubicBezTo>
                  <a:cubicBezTo>
                    <a:pt x="44227" y="35713"/>
                    <a:pt x="43830" y="35145"/>
                    <a:pt x="42993" y="34833"/>
                  </a:cubicBezTo>
                  <a:cubicBezTo>
                    <a:pt x="42580" y="34705"/>
                    <a:pt x="42268" y="34463"/>
                    <a:pt x="41885" y="34350"/>
                  </a:cubicBezTo>
                  <a:cubicBezTo>
                    <a:pt x="41374" y="34208"/>
                    <a:pt x="40948" y="34094"/>
                    <a:pt x="40536" y="33753"/>
                  </a:cubicBezTo>
                  <a:cubicBezTo>
                    <a:pt x="40096" y="33399"/>
                    <a:pt x="39826" y="32973"/>
                    <a:pt x="40110" y="32405"/>
                  </a:cubicBezTo>
                  <a:cubicBezTo>
                    <a:pt x="40295" y="32064"/>
                    <a:pt x="41090" y="31525"/>
                    <a:pt x="40778" y="31042"/>
                  </a:cubicBezTo>
                  <a:cubicBezTo>
                    <a:pt x="40637" y="30835"/>
                    <a:pt x="40446" y="30762"/>
                    <a:pt x="40238" y="30762"/>
                  </a:cubicBezTo>
                  <a:cubicBezTo>
                    <a:pt x="39819" y="30762"/>
                    <a:pt x="39330" y="31061"/>
                    <a:pt x="39045" y="31156"/>
                  </a:cubicBezTo>
                  <a:cubicBezTo>
                    <a:pt x="38931" y="31195"/>
                    <a:pt x="38818" y="31210"/>
                    <a:pt x="38706" y="31210"/>
                  </a:cubicBezTo>
                  <a:cubicBezTo>
                    <a:pt x="38292" y="31210"/>
                    <a:pt x="37894" y="30999"/>
                    <a:pt x="37469" y="30999"/>
                  </a:cubicBezTo>
                  <a:cubicBezTo>
                    <a:pt x="37193" y="30999"/>
                    <a:pt x="36883" y="31028"/>
                    <a:pt x="36575" y="31028"/>
                  </a:cubicBezTo>
                  <a:cubicBezTo>
                    <a:pt x="36169" y="31028"/>
                    <a:pt x="35768" y="30978"/>
                    <a:pt x="35453" y="30743"/>
                  </a:cubicBezTo>
                  <a:cubicBezTo>
                    <a:pt x="34928" y="30361"/>
                    <a:pt x="34814" y="29721"/>
                    <a:pt x="34317" y="29324"/>
                  </a:cubicBezTo>
                  <a:cubicBezTo>
                    <a:pt x="33721" y="28869"/>
                    <a:pt x="32969" y="28799"/>
                    <a:pt x="32372" y="28373"/>
                  </a:cubicBezTo>
                  <a:cubicBezTo>
                    <a:pt x="31818" y="27961"/>
                    <a:pt x="31520" y="27307"/>
                    <a:pt x="31335" y="26641"/>
                  </a:cubicBezTo>
                  <a:cubicBezTo>
                    <a:pt x="31265" y="26328"/>
                    <a:pt x="31265" y="26016"/>
                    <a:pt x="31222" y="25689"/>
                  </a:cubicBezTo>
                  <a:cubicBezTo>
                    <a:pt x="31108" y="25036"/>
                    <a:pt x="30569" y="24297"/>
                    <a:pt x="30625" y="23616"/>
                  </a:cubicBezTo>
                  <a:cubicBezTo>
                    <a:pt x="29688" y="22310"/>
                    <a:pt x="29972" y="20564"/>
                    <a:pt x="28297" y="19811"/>
                  </a:cubicBezTo>
                  <a:cubicBezTo>
                    <a:pt x="27119" y="19271"/>
                    <a:pt x="25756" y="18476"/>
                    <a:pt x="24961" y="17454"/>
                  </a:cubicBezTo>
                  <a:cubicBezTo>
                    <a:pt x="24507" y="16872"/>
                    <a:pt x="22888" y="15551"/>
                    <a:pt x="23342" y="14686"/>
                  </a:cubicBezTo>
                  <a:cubicBezTo>
                    <a:pt x="23526" y="14345"/>
                    <a:pt x="24123" y="14146"/>
                    <a:pt x="24407" y="13862"/>
                  </a:cubicBezTo>
                  <a:cubicBezTo>
                    <a:pt x="24719" y="13550"/>
                    <a:pt x="25160" y="13024"/>
                    <a:pt x="25258" y="12584"/>
                  </a:cubicBezTo>
                  <a:cubicBezTo>
                    <a:pt x="25302" y="12386"/>
                    <a:pt x="25287" y="11960"/>
                    <a:pt x="25202" y="11775"/>
                  </a:cubicBezTo>
                  <a:cubicBezTo>
                    <a:pt x="25060" y="11405"/>
                    <a:pt x="24592" y="11320"/>
                    <a:pt x="24520" y="10951"/>
                  </a:cubicBezTo>
                  <a:cubicBezTo>
                    <a:pt x="24450" y="10639"/>
                    <a:pt x="24705" y="10156"/>
                    <a:pt x="24918" y="9957"/>
                  </a:cubicBezTo>
                  <a:cubicBezTo>
                    <a:pt x="25096" y="9797"/>
                    <a:pt x="25235" y="9777"/>
                    <a:pt x="25405" y="9777"/>
                  </a:cubicBezTo>
                  <a:cubicBezTo>
                    <a:pt x="25463" y="9777"/>
                    <a:pt x="25526" y="9779"/>
                    <a:pt x="25594" y="9779"/>
                  </a:cubicBezTo>
                  <a:cubicBezTo>
                    <a:pt x="25644" y="9779"/>
                    <a:pt x="25698" y="9778"/>
                    <a:pt x="25756" y="9773"/>
                  </a:cubicBezTo>
                  <a:cubicBezTo>
                    <a:pt x="26267" y="9730"/>
                    <a:pt x="26707" y="9503"/>
                    <a:pt x="27133" y="9276"/>
                  </a:cubicBezTo>
                  <a:cubicBezTo>
                    <a:pt x="27687" y="8978"/>
                    <a:pt x="28212" y="8723"/>
                    <a:pt x="28851" y="8637"/>
                  </a:cubicBezTo>
                  <a:cubicBezTo>
                    <a:pt x="29362" y="8566"/>
                    <a:pt x="29944" y="8637"/>
                    <a:pt x="30427" y="8481"/>
                  </a:cubicBezTo>
                  <a:cubicBezTo>
                    <a:pt x="30441" y="8310"/>
                    <a:pt x="30398" y="8155"/>
                    <a:pt x="30356" y="7984"/>
                  </a:cubicBezTo>
                  <a:cubicBezTo>
                    <a:pt x="30299" y="7757"/>
                    <a:pt x="30214" y="7515"/>
                    <a:pt x="30243" y="7288"/>
                  </a:cubicBezTo>
                  <a:cubicBezTo>
                    <a:pt x="30271" y="6990"/>
                    <a:pt x="30398" y="6805"/>
                    <a:pt x="30427" y="6508"/>
                  </a:cubicBezTo>
                  <a:cubicBezTo>
                    <a:pt x="30512" y="5897"/>
                    <a:pt x="30157" y="5840"/>
                    <a:pt x="29859" y="5429"/>
                  </a:cubicBezTo>
                  <a:cubicBezTo>
                    <a:pt x="29319" y="4690"/>
                    <a:pt x="29987" y="4491"/>
                    <a:pt x="30512" y="4250"/>
                  </a:cubicBezTo>
                  <a:cubicBezTo>
                    <a:pt x="30811" y="4122"/>
                    <a:pt x="31066" y="3966"/>
                    <a:pt x="31009" y="3710"/>
                  </a:cubicBezTo>
                  <a:cubicBezTo>
                    <a:pt x="30938" y="3327"/>
                    <a:pt x="29348" y="3398"/>
                    <a:pt x="29035" y="3312"/>
                  </a:cubicBezTo>
                  <a:cubicBezTo>
                    <a:pt x="28681" y="3214"/>
                    <a:pt x="28467" y="2930"/>
                    <a:pt x="28155" y="2773"/>
                  </a:cubicBezTo>
                  <a:cubicBezTo>
                    <a:pt x="27715" y="2561"/>
                    <a:pt x="27176" y="2532"/>
                    <a:pt x="26707" y="2432"/>
                  </a:cubicBezTo>
                  <a:cubicBezTo>
                    <a:pt x="25955" y="2262"/>
                    <a:pt x="25287" y="1864"/>
                    <a:pt x="24819" y="1254"/>
                  </a:cubicBezTo>
                  <a:cubicBezTo>
                    <a:pt x="24453" y="784"/>
                    <a:pt x="24352" y="0"/>
                    <a:pt x="23717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5" name="Google Shape;835;p88"/>
            <p:cNvSpPr/>
            <p:nvPr/>
          </p:nvSpPr>
          <p:spPr>
            <a:xfrm>
              <a:off x="3975263" y="2938710"/>
              <a:ext cx="712841" cy="837497"/>
            </a:xfrm>
            <a:custGeom>
              <a:rect b="b" l="l" r="r" t="t"/>
              <a:pathLst>
                <a:path extrusionOk="0" h="44073" w="37513">
                  <a:moveTo>
                    <a:pt x="16163" y="0"/>
                  </a:moveTo>
                  <a:cubicBezTo>
                    <a:pt x="15753" y="0"/>
                    <a:pt x="15468" y="164"/>
                    <a:pt x="15377" y="484"/>
                  </a:cubicBezTo>
                  <a:cubicBezTo>
                    <a:pt x="15335" y="640"/>
                    <a:pt x="15335" y="838"/>
                    <a:pt x="15377" y="1065"/>
                  </a:cubicBezTo>
                  <a:cubicBezTo>
                    <a:pt x="15462" y="1491"/>
                    <a:pt x="15818" y="1733"/>
                    <a:pt x="16030" y="2103"/>
                  </a:cubicBezTo>
                  <a:cubicBezTo>
                    <a:pt x="16144" y="2330"/>
                    <a:pt x="16357" y="2812"/>
                    <a:pt x="16130" y="3011"/>
                  </a:cubicBezTo>
                  <a:cubicBezTo>
                    <a:pt x="16075" y="3061"/>
                    <a:pt x="15997" y="3076"/>
                    <a:pt x="15911" y="3076"/>
                  </a:cubicBezTo>
                  <a:cubicBezTo>
                    <a:pt x="15786" y="3076"/>
                    <a:pt x="15646" y="3045"/>
                    <a:pt x="15533" y="3045"/>
                  </a:cubicBezTo>
                  <a:cubicBezTo>
                    <a:pt x="15502" y="3045"/>
                    <a:pt x="15474" y="3047"/>
                    <a:pt x="15448" y="3053"/>
                  </a:cubicBezTo>
                  <a:cubicBezTo>
                    <a:pt x="14582" y="3267"/>
                    <a:pt x="15193" y="3650"/>
                    <a:pt x="15519" y="3990"/>
                  </a:cubicBezTo>
                  <a:cubicBezTo>
                    <a:pt x="15931" y="4403"/>
                    <a:pt x="15903" y="4501"/>
                    <a:pt x="15903" y="5069"/>
                  </a:cubicBezTo>
                  <a:cubicBezTo>
                    <a:pt x="15903" y="5382"/>
                    <a:pt x="16357" y="5964"/>
                    <a:pt x="16187" y="6234"/>
                  </a:cubicBezTo>
                  <a:cubicBezTo>
                    <a:pt x="16060" y="6434"/>
                    <a:pt x="15833" y="6490"/>
                    <a:pt x="15561" y="6490"/>
                  </a:cubicBezTo>
                  <a:cubicBezTo>
                    <a:pt x="15222" y="6490"/>
                    <a:pt x="14813" y="6403"/>
                    <a:pt x="14441" y="6403"/>
                  </a:cubicBezTo>
                  <a:cubicBezTo>
                    <a:pt x="14077" y="6403"/>
                    <a:pt x="13750" y="6486"/>
                    <a:pt x="13560" y="6816"/>
                  </a:cubicBezTo>
                  <a:cubicBezTo>
                    <a:pt x="13304" y="7256"/>
                    <a:pt x="13489" y="7994"/>
                    <a:pt x="12935" y="8136"/>
                  </a:cubicBezTo>
                  <a:cubicBezTo>
                    <a:pt x="12868" y="8153"/>
                    <a:pt x="12804" y="8161"/>
                    <a:pt x="12742" y="8161"/>
                  </a:cubicBezTo>
                  <a:cubicBezTo>
                    <a:pt x="12380" y="8161"/>
                    <a:pt x="12101" y="7896"/>
                    <a:pt x="11956" y="7568"/>
                  </a:cubicBezTo>
                  <a:cubicBezTo>
                    <a:pt x="11814" y="7228"/>
                    <a:pt x="11856" y="6489"/>
                    <a:pt x="11487" y="6290"/>
                  </a:cubicBezTo>
                  <a:cubicBezTo>
                    <a:pt x="11368" y="6224"/>
                    <a:pt x="11190" y="6202"/>
                    <a:pt x="10989" y="6202"/>
                  </a:cubicBezTo>
                  <a:cubicBezTo>
                    <a:pt x="10588" y="6202"/>
                    <a:pt x="10095" y="6290"/>
                    <a:pt x="9811" y="6290"/>
                  </a:cubicBezTo>
                  <a:cubicBezTo>
                    <a:pt x="9621" y="6290"/>
                    <a:pt x="9360" y="6255"/>
                    <a:pt x="9130" y="6255"/>
                  </a:cubicBezTo>
                  <a:cubicBezTo>
                    <a:pt x="8878" y="6255"/>
                    <a:pt x="8663" y="6297"/>
                    <a:pt x="8619" y="6476"/>
                  </a:cubicBezTo>
                  <a:cubicBezTo>
                    <a:pt x="8577" y="6688"/>
                    <a:pt x="8846" y="6816"/>
                    <a:pt x="8775" y="7057"/>
                  </a:cubicBezTo>
                  <a:cubicBezTo>
                    <a:pt x="8732" y="7284"/>
                    <a:pt x="8420" y="7341"/>
                    <a:pt x="8391" y="7597"/>
                  </a:cubicBezTo>
                  <a:cubicBezTo>
                    <a:pt x="8349" y="8066"/>
                    <a:pt x="9002" y="8407"/>
                    <a:pt x="8832" y="8918"/>
                  </a:cubicBezTo>
                  <a:cubicBezTo>
                    <a:pt x="8775" y="9088"/>
                    <a:pt x="8690" y="9145"/>
                    <a:pt x="8562" y="9158"/>
                  </a:cubicBezTo>
                  <a:lnTo>
                    <a:pt x="8562" y="9173"/>
                  </a:lnTo>
                  <a:cubicBezTo>
                    <a:pt x="8605" y="9272"/>
                    <a:pt x="8633" y="9372"/>
                    <a:pt x="8662" y="9457"/>
                  </a:cubicBezTo>
                  <a:cubicBezTo>
                    <a:pt x="8889" y="10067"/>
                    <a:pt x="8804" y="10621"/>
                    <a:pt x="8420" y="11146"/>
                  </a:cubicBezTo>
                  <a:cubicBezTo>
                    <a:pt x="8164" y="11487"/>
                    <a:pt x="7909" y="11786"/>
                    <a:pt x="7526" y="11970"/>
                  </a:cubicBezTo>
                  <a:cubicBezTo>
                    <a:pt x="7341" y="12070"/>
                    <a:pt x="6986" y="12112"/>
                    <a:pt x="6844" y="12268"/>
                  </a:cubicBezTo>
                  <a:cubicBezTo>
                    <a:pt x="6504" y="12708"/>
                    <a:pt x="7085" y="13191"/>
                    <a:pt x="7185" y="13603"/>
                  </a:cubicBezTo>
                  <a:cubicBezTo>
                    <a:pt x="7327" y="14213"/>
                    <a:pt x="6972" y="15037"/>
                    <a:pt x="6560" y="15462"/>
                  </a:cubicBezTo>
                  <a:cubicBezTo>
                    <a:pt x="5879" y="16159"/>
                    <a:pt x="5154" y="16159"/>
                    <a:pt x="4289" y="16216"/>
                  </a:cubicBezTo>
                  <a:cubicBezTo>
                    <a:pt x="3990" y="16244"/>
                    <a:pt x="3905" y="16159"/>
                    <a:pt x="3778" y="16428"/>
                  </a:cubicBezTo>
                  <a:cubicBezTo>
                    <a:pt x="3636" y="16727"/>
                    <a:pt x="3834" y="17280"/>
                    <a:pt x="3863" y="17592"/>
                  </a:cubicBezTo>
                  <a:cubicBezTo>
                    <a:pt x="3948" y="18544"/>
                    <a:pt x="3749" y="19368"/>
                    <a:pt x="3195" y="20148"/>
                  </a:cubicBezTo>
                  <a:cubicBezTo>
                    <a:pt x="2968" y="20475"/>
                    <a:pt x="2698" y="20773"/>
                    <a:pt x="2400" y="21043"/>
                  </a:cubicBezTo>
                  <a:cubicBezTo>
                    <a:pt x="2485" y="21483"/>
                    <a:pt x="2471" y="21823"/>
                    <a:pt x="2740" y="22278"/>
                  </a:cubicBezTo>
                  <a:cubicBezTo>
                    <a:pt x="3039" y="22732"/>
                    <a:pt x="3295" y="23201"/>
                    <a:pt x="3408" y="23783"/>
                  </a:cubicBezTo>
                  <a:cubicBezTo>
                    <a:pt x="3607" y="24876"/>
                    <a:pt x="2926" y="25757"/>
                    <a:pt x="1875" y="25956"/>
                  </a:cubicBezTo>
                  <a:cubicBezTo>
                    <a:pt x="1" y="26296"/>
                    <a:pt x="2670" y="27347"/>
                    <a:pt x="2002" y="28212"/>
                  </a:cubicBezTo>
                  <a:cubicBezTo>
                    <a:pt x="1648" y="28667"/>
                    <a:pt x="923" y="28483"/>
                    <a:pt x="582" y="29108"/>
                  </a:cubicBezTo>
                  <a:cubicBezTo>
                    <a:pt x="554" y="29178"/>
                    <a:pt x="512" y="29278"/>
                    <a:pt x="469" y="29363"/>
                  </a:cubicBezTo>
                  <a:cubicBezTo>
                    <a:pt x="554" y="29405"/>
                    <a:pt x="626" y="29434"/>
                    <a:pt x="696" y="29448"/>
                  </a:cubicBezTo>
                  <a:cubicBezTo>
                    <a:pt x="908" y="29514"/>
                    <a:pt x="1120" y="29605"/>
                    <a:pt x="1344" y="29605"/>
                  </a:cubicBezTo>
                  <a:cubicBezTo>
                    <a:pt x="1360" y="29605"/>
                    <a:pt x="1376" y="29605"/>
                    <a:pt x="1392" y="29604"/>
                  </a:cubicBezTo>
                  <a:cubicBezTo>
                    <a:pt x="1633" y="29590"/>
                    <a:pt x="1818" y="29405"/>
                    <a:pt x="2031" y="29405"/>
                  </a:cubicBezTo>
                  <a:cubicBezTo>
                    <a:pt x="2585" y="29405"/>
                    <a:pt x="2882" y="30272"/>
                    <a:pt x="3024" y="30683"/>
                  </a:cubicBezTo>
                  <a:cubicBezTo>
                    <a:pt x="3280" y="31365"/>
                    <a:pt x="3450" y="31663"/>
                    <a:pt x="4189" y="31663"/>
                  </a:cubicBezTo>
                  <a:cubicBezTo>
                    <a:pt x="4671" y="31663"/>
                    <a:pt x="4913" y="31777"/>
                    <a:pt x="5339" y="31976"/>
                  </a:cubicBezTo>
                  <a:cubicBezTo>
                    <a:pt x="5864" y="32174"/>
                    <a:pt x="6418" y="32089"/>
                    <a:pt x="6930" y="32316"/>
                  </a:cubicBezTo>
                  <a:cubicBezTo>
                    <a:pt x="7185" y="32430"/>
                    <a:pt x="7398" y="32614"/>
                    <a:pt x="7639" y="32756"/>
                  </a:cubicBezTo>
                  <a:cubicBezTo>
                    <a:pt x="7965" y="32941"/>
                    <a:pt x="8321" y="33040"/>
                    <a:pt x="8647" y="33197"/>
                  </a:cubicBezTo>
                  <a:cubicBezTo>
                    <a:pt x="8817" y="33295"/>
                    <a:pt x="8974" y="33395"/>
                    <a:pt x="9186" y="33437"/>
                  </a:cubicBezTo>
                  <a:cubicBezTo>
                    <a:pt x="9343" y="33481"/>
                    <a:pt x="9627" y="33437"/>
                    <a:pt x="9726" y="33594"/>
                  </a:cubicBezTo>
                  <a:cubicBezTo>
                    <a:pt x="9868" y="33821"/>
                    <a:pt x="9570" y="34346"/>
                    <a:pt x="9470" y="34560"/>
                  </a:cubicBezTo>
                  <a:cubicBezTo>
                    <a:pt x="9044" y="35425"/>
                    <a:pt x="8363" y="36050"/>
                    <a:pt x="7880" y="36860"/>
                  </a:cubicBezTo>
                  <a:cubicBezTo>
                    <a:pt x="7681" y="37201"/>
                    <a:pt x="7639" y="37697"/>
                    <a:pt x="7398" y="38009"/>
                  </a:cubicBezTo>
                  <a:cubicBezTo>
                    <a:pt x="7199" y="38236"/>
                    <a:pt x="6262" y="38422"/>
                    <a:pt x="6276" y="38677"/>
                  </a:cubicBezTo>
                  <a:cubicBezTo>
                    <a:pt x="6318" y="39160"/>
                    <a:pt x="5864" y="39501"/>
                    <a:pt x="5807" y="39997"/>
                  </a:cubicBezTo>
                  <a:cubicBezTo>
                    <a:pt x="5751" y="40409"/>
                    <a:pt x="5737" y="40792"/>
                    <a:pt x="5637" y="41190"/>
                  </a:cubicBezTo>
                  <a:lnTo>
                    <a:pt x="5637" y="41233"/>
                  </a:lnTo>
                  <a:cubicBezTo>
                    <a:pt x="5905" y="41389"/>
                    <a:pt x="6208" y="41422"/>
                    <a:pt x="6559" y="41422"/>
                  </a:cubicBezTo>
                  <a:cubicBezTo>
                    <a:pt x="6655" y="41422"/>
                    <a:pt x="6755" y="41420"/>
                    <a:pt x="6858" y="41417"/>
                  </a:cubicBezTo>
                  <a:cubicBezTo>
                    <a:pt x="6873" y="41417"/>
                    <a:pt x="6889" y="41416"/>
                    <a:pt x="6904" y="41416"/>
                  </a:cubicBezTo>
                  <a:cubicBezTo>
                    <a:pt x="7641" y="41416"/>
                    <a:pt x="8365" y="41730"/>
                    <a:pt x="9101" y="41744"/>
                  </a:cubicBezTo>
                  <a:cubicBezTo>
                    <a:pt x="9189" y="41749"/>
                    <a:pt x="9288" y="41760"/>
                    <a:pt x="9383" y="41760"/>
                  </a:cubicBezTo>
                  <a:cubicBezTo>
                    <a:pt x="9548" y="41760"/>
                    <a:pt x="9700" y="41727"/>
                    <a:pt x="9754" y="41574"/>
                  </a:cubicBezTo>
                  <a:cubicBezTo>
                    <a:pt x="9868" y="41246"/>
                    <a:pt x="9372" y="41062"/>
                    <a:pt x="9641" y="40778"/>
                  </a:cubicBezTo>
                  <a:cubicBezTo>
                    <a:pt x="9746" y="40670"/>
                    <a:pt x="9860" y="40628"/>
                    <a:pt x="9980" y="40628"/>
                  </a:cubicBezTo>
                  <a:cubicBezTo>
                    <a:pt x="10378" y="40628"/>
                    <a:pt x="10830" y="41099"/>
                    <a:pt x="11146" y="41176"/>
                  </a:cubicBezTo>
                  <a:cubicBezTo>
                    <a:pt x="11206" y="41187"/>
                    <a:pt x="11268" y="41190"/>
                    <a:pt x="11331" y="41190"/>
                  </a:cubicBezTo>
                  <a:cubicBezTo>
                    <a:pt x="11457" y="41190"/>
                    <a:pt x="11587" y="41176"/>
                    <a:pt x="11714" y="41176"/>
                  </a:cubicBezTo>
                  <a:cubicBezTo>
                    <a:pt x="11777" y="41176"/>
                    <a:pt x="11839" y="41179"/>
                    <a:pt x="11899" y="41190"/>
                  </a:cubicBezTo>
                  <a:cubicBezTo>
                    <a:pt x="12424" y="41275"/>
                    <a:pt x="12992" y="41602"/>
                    <a:pt x="13461" y="41858"/>
                  </a:cubicBezTo>
                  <a:cubicBezTo>
                    <a:pt x="13815" y="42042"/>
                    <a:pt x="14057" y="42240"/>
                    <a:pt x="14184" y="42511"/>
                  </a:cubicBezTo>
                  <a:cubicBezTo>
                    <a:pt x="14214" y="42506"/>
                    <a:pt x="14243" y="42505"/>
                    <a:pt x="14273" y="42505"/>
                  </a:cubicBezTo>
                  <a:cubicBezTo>
                    <a:pt x="14344" y="42505"/>
                    <a:pt x="14417" y="42515"/>
                    <a:pt x="14497" y="42524"/>
                  </a:cubicBezTo>
                  <a:cubicBezTo>
                    <a:pt x="15377" y="42695"/>
                    <a:pt x="15490" y="43817"/>
                    <a:pt x="16158" y="43931"/>
                  </a:cubicBezTo>
                  <a:cubicBezTo>
                    <a:pt x="16203" y="43938"/>
                    <a:pt x="16246" y="43941"/>
                    <a:pt x="16288" y="43941"/>
                  </a:cubicBezTo>
                  <a:cubicBezTo>
                    <a:pt x="16886" y="43941"/>
                    <a:pt x="17217" y="43222"/>
                    <a:pt x="17535" y="42837"/>
                  </a:cubicBezTo>
                  <a:cubicBezTo>
                    <a:pt x="17677" y="42666"/>
                    <a:pt x="17814" y="42599"/>
                    <a:pt x="17951" y="42599"/>
                  </a:cubicBezTo>
                  <a:cubicBezTo>
                    <a:pt x="18281" y="42599"/>
                    <a:pt x="18604" y="42988"/>
                    <a:pt x="18955" y="43249"/>
                  </a:cubicBezTo>
                  <a:cubicBezTo>
                    <a:pt x="19312" y="43521"/>
                    <a:pt x="19725" y="43610"/>
                    <a:pt x="20157" y="43610"/>
                  </a:cubicBezTo>
                  <a:cubicBezTo>
                    <a:pt x="20447" y="43610"/>
                    <a:pt x="20746" y="43570"/>
                    <a:pt x="21043" y="43518"/>
                  </a:cubicBezTo>
                  <a:cubicBezTo>
                    <a:pt x="21880" y="43376"/>
                    <a:pt x="22476" y="43022"/>
                    <a:pt x="23328" y="43007"/>
                  </a:cubicBezTo>
                  <a:cubicBezTo>
                    <a:pt x="23754" y="43007"/>
                    <a:pt x="24123" y="42908"/>
                    <a:pt x="24521" y="42795"/>
                  </a:cubicBezTo>
                  <a:cubicBezTo>
                    <a:pt x="24735" y="42738"/>
                    <a:pt x="24853" y="42709"/>
                    <a:pt x="24943" y="42709"/>
                  </a:cubicBezTo>
                  <a:cubicBezTo>
                    <a:pt x="25080" y="42709"/>
                    <a:pt x="25153" y="42777"/>
                    <a:pt x="25401" y="42922"/>
                  </a:cubicBezTo>
                  <a:cubicBezTo>
                    <a:pt x="25969" y="43263"/>
                    <a:pt x="26565" y="43050"/>
                    <a:pt x="27105" y="43505"/>
                  </a:cubicBezTo>
                  <a:cubicBezTo>
                    <a:pt x="27290" y="43660"/>
                    <a:pt x="27545" y="44072"/>
                    <a:pt x="27829" y="44072"/>
                  </a:cubicBezTo>
                  <a:cubicBezTo>
                    <a:pt x="27837" y="44073"/>
                    <a:pt x="27844" y="44073"/>
                    <a:pt x="27851" y="44073"/>
                  </a:cubicBezTo>
                  <a:cubicBezTo>
                    <a:pt x="28334" y="44073"/>
                    <a:pt x="28114" y="43613"/>
                    <a:pt x="28184" y="43263"/>
                  </a:cubicBezTo>
                  <a:cubicBezTo>
                    <a:pt x="28255" y="42950"/>
                    <a:pt x="28397" y="42808"/>
                    <a:pt x="28354" y="42411"/>
                  </a:cubicBezTo>
                  <a:cubicBezTo>
                    <a:pt x="28326" y="42085"/>
                    <a:pt x="28212" y="41786"/>
                    <a:pt x="28098" y="41488"/>
                  </a:cubicBezTo>
                  <a:cubicBezTo>
                    <a:pt x="28000" y="41204"/>
                    <a:pt x="27701" y="40650"/>
                    <a:pt x="27858" y="40366"/>
                  </a:cubicBezTo>
                  <a:cubicBezTo>
                    <a:pt x="28000" y="40111"/>
                    <a:pt x="28624" y="39969"/>
                    <a:pt x="28865" y="39883"/>
                  </a:cubicBezTo>
                  <a:cubicBezTo>
                    <a:pt x="29291" y="39741"/>
                    <a:pt x="29476" y="39728"/>
                    <a:pt x="29732" y="39344"/>
                  </a:cubicBezTo>
                  <a:cubicBezTo>
                    <a:pt x="29902" y="39088"/>
                    <a:pt x="29916" y="38791"/>
                    <a:pt x="30129" y="38564"/>
                  </a:cubicBezTo>
                  <a:cubicBezTo>
                    <a:pt x="30527" y="38151"/>
                    <a:pt x="31748" y="38038"/>
                    <a:pt x="31733" y="37343"/>
                  </a:cubicBezTo>
                  <a:cubicBezTo>
                    <a:pt x="31733" y="37030"/>
                    <a:pt x="31549" y="37030"/>
                    <a:pt x="31350" y="36817"/>
                  </a:cubicBezTo>
                  <a:cubicBezTo>
                    <a:pt x="31038" y="36533"/>
                    <a:pt x="30825" y="36093"/>
                    <a:pt x="30597" y="35752"/>
                  </a:cubicBezTo>
                  <a:cubicBezTo>
                    <a:pt x="30455" y="35554"/>
                    <a:pt x="30342" y="35368"/>
                    <a:pt x="30215" y="35170"/>
                  </a:cubicBezTo>
                  <a:lnTo>
                    <a:pt x="30200" y="35170"/>
                  </a:lnTo>
                  <a:cubicBezTo>
                    <a:pt x="29973" y="34800"/>
                    <a:pt x="29760" y="34431"/>
                    <a:pt x="29518" y="34077"/>
                  </a:cubicBezTo>
                  <a:cubicBezTo>
                    <a:pt x="28823" y="32983"/>
                    <a:pt x="26991" y="33481"/>
                    <a:pt x="27006" y="31790"/>
                  </a:cubicBezTo>
                  <a:cubicBezTo>
                    <a:pt x="27006" y="30939"/>
                    <a:pt x="26906" y="30527"/>
                    <a:pt x="26495" y="29789"/>
                  </a:cubicBezTo>
                  <a:cubicBezTo>
                    <a:pt x="26211" y="29292"/>
                    <a:pt x="25628" y="28496"/>
                    <a:pt x="26097" y="27972"/>
                  </a:cubicBezTo>
                  <a:cubicBezTo>
                    <a:pt x="26296" y="27745"/>
                    <a:pt x="26679" y="27730"/>
                    <a:pt x="26949" y="27645"/>
                  </a:cubicBezTo>
                  <a:cubicBezTo>
                    <a:pt x="27290" y="27531"/>
                    <a:pt x="27303" y="27489"/>
                    <a:pt x="27559" y="27219"/>
                  </a:cubicBezTo>
                  <a:cubicBezTo>
                    <a:pt x="27965" y="26814"/>
                    <a:pt x="28659" y="26353"/>
                    <a:pt x="29263" y="26353"/>
                  </a:cubicBezTo>
                  <a:cubicBezTo>
                    <a:pt x="29272" y="26353"/>
                    <a:pt x="29282" y="26353"/>
                    <a:pt x="29291" y="26353"/>
                  </a:cubicBezTo>
                  <a:cubicBezTo>
                    <a:pt x="29384" y="26465"/>
                    <a:pt x="29472" y="26507"/>
                    <a:pt x="29556" y="26507"/>
                  </a:cubicBezTo>
                  <a:cubicBezTo>
                    <a:pt x="29791" y="26507"/>
                    <a:pt x="29998" y="26174"/>
                    <a:pt x="30228" y="26111"/>
                  </a:cubicBezTo>
                  <a:cubicBezTo>
                    <a:pt x="30338" y="26080"/>
                    <a:pt x="30451" y="26069"/>
                    <a:pt x="30566" y="26069"/>
                  </a:cubicBezTo>
                  <a:cubicBezTo>
                    <a:pt x="30802" y="26069"/>
                    <a:pt x="31046" y="26113"/>
                    <a:pt x="31294" y="26113"/>
                  </a:cubicBezTo>
                  <a:cubicBezTo>
                    <a:pt x="31473" y="26113"/>
                    <a:pt x="31653" y="26091"/>
                    <a:pt x="31833" y="26012"/>
                  </a:cubicBezTo>
                  <a:cubicBezTo>
                    <a:pt x="32174" y="25856"/>
                    <a:pt x="32415" y="25558"/>
                    <a:pt x="32770" y="25401"/>
                  </a:cubicBezTo>
                  <a:cubicBezTo>
                    <a:pt x="33068" y="25259"/>
                    <a:pt x="33452" y="25202"/>
                    <a:pt x="33778" y="25117"/>
                  </a:cubicBezTo>
                  <a:cubicBezTo>
                    <a:pt x="34673" y="24876"/>
                    <a:pt x="34601" y="24918"/>
                    <a:pt x="34730" y="24053"/>
                  </a:cubicBezTo>
                  <a:cubicBezTo>
                    <a:pt x="35169" y="24195"/>
                    <a:pt x="35581" y="24309"/>
                    <a:pt x="35809" y="24720"/>
                  </a:cubicBezTo>
                  <a:cubicBezTo>
                    <a:pt x="36007" y="25089"/>
                    <a:pt x="35879" y="25259"/>
                    <a:pt x="36405" y="25331"/>
                  </a:cubicBezTo>
                  <a:cubicBezTo>
                    <a:pt x="36490" y="25341"/>
                    <a:pt x="36566" y="25346"/>
                    <a:pt x="36634" y="25346"/>
                  </a:cubicBezTo>
                  <a:cubicBezTo>
                    <a:pt x="37432" y="25346"/>
                    <a:pt x="37061" y="24685"/>
                    <a:pt x="37100" y="24095"/>
                  </a:cubicBezTo>
                  <a:lnTo>
                    <a:pt x="37100" y="24053"/>
                  </a:lnTo>
                  <a:cubicBezTo>
                    <a:pt x="37157" y="23599"/>
                    <a:pt x="37512" y="23343"/>
                    <a:pt x="37441" y="22846"/>
                  </a:cubicBezTo>
                  <a:cubicBezTo>
                    <a:pt x="37399" y="22505"/>
                    <a:pt x="37185" y="22079"/>
                    <a:pt x="37015" y="21781"/>
                  </a:cubicBezTo>
                  <a:cubicBezTo>
                    <a:pt x="36589" y="21000"/>
                    <a:pt x="35907" y="20318"/>
                    <a:pt x="36135" y="19410"/>
                  </a:cubicBezTo>
                  <a:cubicBezTo>
                    <a:pt x="36263" y="18942"/>
                    <a:pt x="36419" y="18601"/>
                    <a:pt x="36333" y="18090"/>
                  </a:cubicBezTo>
                  <a:cubicBezTo>
                    <a:pt x="36263" y="17522"/>
                    <a:pt x="35723" y="16996"/>
                    <a:pt x="35695" y="16471"/>
                  </a:cubicBezTo>
                  <a:cubicBezTo>
                    <a:pt x="35667" y="16116"/>
                    <a:pt x="36036" y="15761"/>
                    <a:pt x="36036" y="15377"/>
                  </a:cubicBezTo>
                  <a:cubicBezTo>
                    <a:pt x="36036" y="14824"/>
                    <a:pt x="35510" y="14440"/>
                    <a:pt x="35198" y="14057"/>
                  </a:cubicBezTo>
                  <a:cubicBezTo>
                    <a:pt x="34402" y="13092"/>
                    <a:pt x="34502" y="12992"/>
                    <a:pt x="35212" y="12140"/>
                  </a:cubicBezTo>
                  <a:cubicBezTo>
                    <a:pt x="35667" y="11615"/>
                    <a:pt x="35780" y="10536"/>
                    <a:pt x="35652" y="9684"/>
                  </a:cubicBezTo>
                  <a:cubicBezTo>
                    <a:pt x="35624" y="9400"/>
                    <a:pt x="35538" y="9145"/>
                    <a:pt x="35453" y="8946"/>
                  </a:cubicBezTo>
                  <a:cubicBezTo>
                    <a:pt x="35198" y="8392"/>
                    <a:pt x="34417" y="8193"/>
                    <a:pt x="34190" y="7597"/>
                  </a:cubicBezTo>
                  <a:cubicBezTo>
                    <a:pt x="34076" y="7299"/>
                    <a:pt x="34275" y="6816"/>
                    <a:pt x="34147" y="6574"/>
                  </a:cubicBezTo>
                  <a:cubicBezTo>
                    <a:pt x="33948" y="6262"/>
                    <a:pt x="32032" y="5921"/>
                    <a:pt x="32515" y="5198"/>
                  </a:cubicBezTo>
                  <a:cubicBezTo>
                    <a:pt x="32568" y="5123"/>
                    <a:pt x="32640" y="5104"/>
                    <a:pt x="32719" y="5104"/>
                  </a:cubicBezTo>
                  <a:cubicBezTo>
                    <a:pt x="32796" y="5104"/>
                    <a:pt x="32880" y="5122"/>
                    <a:pt x="32961" y="5122"/>
                  </a:cubicBezTo>
                  <a:cubicBezTo>
                    <a:pt x="33018" y="5122"/>
                    <a:pt x="33074" y="5113"/>
                    <a:pt x="33125" y="5084"/>
                  </a:cubicBezTo>
                  <a:cubicBezTo>
                    <a:pt x="33437" y="4927"/>
                    <a:pt x="33509" y="4374"/>
                    <a:pt x="33295" y="4132"/>
                  </a:cubicBezTo>
                  <a:cubicBezTo>
                    <a:pt x="33096" y="3877"/>
                    <a:pt x="32755" y="3990"/>
                    <a:pt x="32613" y="3636"/>
                  </a:cubicBezTo>
                  <a:cubicBezTo>
                    <a:pt x="32472" y="3295"/>
                    <a:pt x="32713" y="3182"/>
                    <a:pt x="32358" y="2940"/>
                  </a:cubicBezTo>
                  <a:cubicBezTo>
                    <a:pt x="32234" y="2864"/>
                    <a:pt x="31982" y="2816"/>
                    <a:pt x="31731" y="2816"/>
                  </a:cubicBezTo>
                  <a:cubicBezTo>
                    <a:pt x="31463" y="2816"/>
                    <a:pt x="31198" y="2871"/>
                    <a:pt x="31095" y="3011"/>
                  </a:cubicBezTo>
                  <a:cubicBezTo>
                    <a:pt x="30967" y="3182"/>
                    <a:pt x="31080" y="3593"/>
                    <a:pt x="31052" y="3806"/>
                  </a:cubicBezTo>
                  <a:cubicBezTo>
                    <a:pt x="30997" y="4330"/>
                    <a:pt x="30858" y="4469"/>
                    <a:pt x="30650" y="4469"/>
                  </a:cubicBezTo>
                  <a:cubicBezTo>
                    <a:pt x="30424" y="4469"/>
                    <a:pt x="30115" y="4304"/>
                    <a:pt x="29745" y="4289"/>
                  </a:cubicBezTo>
                  <a:cubicBezTo>
                    <a:pt x="29732" y="4289"/>
                    <a:pt x="29719" y="4288"/>
                    <a:pt x="29705" y="4288"/>
                  </a:cubicBezTo>
                  <a:cubicBezTo>
                    <a:pt x="28962" y="4288"/>
                    <a:pt x="28498" y="5057"/>
                    <a:pt x="27758" y="5155"/>
                  </a:cubicBezTo>
                  <a:cubicBezTo>
                    <a:pt x="27637" y="5170"/>
                    <a:pt x="27523" y="5176"/>
                    <a:pt x="27415" y="5176"/>
                  </a:cubicBezTo>
                  <a:cubicBezTo>
                    <a:pt x="27065" y="5176"/>
                    <a:pt x="26772" y="5114"/>
                    <a:pt x="26499" y="5114"/>
                  </a:cubicBezTo>
                  <a:cubicBezTo>
                    <a:pt x="26161" y="5114"/>
                    <a:pt x="25853" y="5209"/>
                    <a:pt x="25501" y="5637"/>
                  </a:cubicBezTo>
                  <a:cubicBezTo>
                    <a:pt x="25181" y="5998"/>
                    <a:pt x="25025" y="6319"/>
                    <a:pt x="24526" y="6319"/>
                  </a:cubicBezTo>
                  <a:cubicBezTo>
                    <a:pt x="24515" y="6319"/>
                    <a:pt x="24504" y="6319"/>
                    <a:pt x="24492" y="6319"/>
                  </a:cubicBezTo>
                  <a:cubicBezTo>
                    <a:pt x="24280" y="6319"/>
                    <a:pt x="24109" y="6177"/>
                    <a:pt x="23867" y="6177"/>
                  </a:cubicBezTo>
                  <a:cubicBezTo>
                    <a:pt x="23606" y="6193"/>
                    <a:pt x="23221" y="6379"/>
                    <a:pt x="22953" y="6379"/>
                  </a:cubicBezTo>
                  <a:cubicBezTo>
                    <a:pt x="22756" y="6379"/>
                    <a:pt x="22622" y="6279"/>
                    <a:pt x="22646" y="5936"/>
                  </a:cubicBezTo>
                  <a:cubicBezTo>
                    <a:pt x="22703" y="5297"/>
                    <a:pt x="23967" y="5183"/>
                    <a:pt x="23967" y="4488"/>
                  </a:cubicBezTo>
                  <a:cubicBezTo>
                    <a:pt x="23953" y="4204"/>
                    <a:pt x="23115" y="3806"/>
                    <a:pt x="22803" y="3735"/>
                  </a:cubicBezTo>
                  <a:cubicBezTo>
                    <a:pt x="22747" y="3725"/>
                    <a:pt x="22690" y="3721"/>
                    <a:pt x="22633" y="3721"/>
                  </a:cubicBezTo>
                  <a:cubicBezTo>
                    <a:pt x="22344" y="3721"/>
                    <a:pt x="22046" y="3827"/>
                    <a:pt x="21772" y="3827"/>
                  </a:cubicBezTo>
                  <a:cubicBezTo>
                    <a:pt x="21635" y="3827"/>
                    <a:pt x="21504" y="3800"/>
                    <a:pt x="21383" y="3721"/>
                  </a:cubicBezTo>
                  <a:cubicBezTo>
                    <a:pt x="21227" y="3621"/>
                    <a:pt x="21185" y="3380"/>
                    <a:pt x="21028" y="3267"/>
                  </a:cubicBezTo>
                  <a:cubicBezTo>
                    <a:pt x="20772" y="3082"/>
                    <a:pt x="20431" y="3082"/>
                    <a:pt x="20134" y="2996"/>
                  </a:cubicBezTo>
                  <a:cubicBezTo>
                    <a:pt x="19367" y="2784"/>
                    <a:pt x="19409" y="2485"/>
                    <a:pt x="19523" y="1875"/>
                  </a:cubicBezTo>
                  <a:cubicBezTo>
                    <a:pt x="19680" y="1165"/>
                    <a:pt x="19466" y="995"/>
                    <a:pt x="18983" y="910"/>
                  </a:cubicBezTo>
                  <a:cubicBezTo>
                    <a:pt x="18856" y="895"/>
                    <a:pt x="18714" y="881"/>
                    <a:pt x="18544" y="867"/>
                  </a:cubicBezTo>
                  <a:cubicBezTo>
                    <a:pt x="17777" y="768"/>
                    <a:pt x="17251" y="143"/>
                    <a:pt x="16484" y="30"/>
                  </a:cubicBezTo>
                  <a:cubicBezTo>
                    <a:pt x="16370" y="10"/>
                    <a:pt x="16263" y="0"/>
                    <a:pt x="16163" y="0"/>
                  </a:cubicBez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6" name="Google Shape;836;p88"/>
            <p:cNvSpPr/>
            <p:nvPr/>
          </p:nvSpPr>
          <p:spPr>
            <a:xfrm>
              <a:off x="3937752" y="3061220"/>
              <a:ext cx="156106" cy="110899"/>
            </a:xfrm>
            <a:custGeom>
              <a:rect b="b" l="l" r="r" t="t"/>
              <a:pathLst>
                <a:path extrusionOk="0" h="5836" w="8215">
                  <a:moveTo>
                    <a:pt x="6311" y="1"/>
                  </a:moveTo>
                  <a:cubicBezTo>
                    <a:pt x="6096" y="1"/>
                    <a:pt x="5918" y="12"/>
                    <a:pt x="5822" y="29"/>
                  </a:cubicBezTo>
                  <a:cubicBezTo>
                    <a:pt x="5396" y="99"/>
                    <a:pt x="4970" y="241"/>
                    <a:pt x="4530" y="269"/>
                  </a:cubicBezTo>
                  <a:cubicBezTo>
                    <a:pt x="4467" y="275"/>
                    <a:pt x="4402" y="277"/>
                    <a:pt x="4337" y="277"/>
                  </a:cubicBezTo>
                  <a:cubicBezTo>
                    <a:pt x="4223" y="277"/>
                    <a:pt x="4107" y="271"/>
                    <a:pt x="3991" y="271"/>
                  </a:cubicBezTo>
                  <a:cubicBezTo>
                    <a:pt x="3838" y="271"/>
                    <a:pt x="3686" y="281"/>
                    <a:pt x="3537" y="326"/>
                  </a:cubicBezTo>
                  <a:cubicBezTo>
                    <a:pt x="3096" y="483"/>
                    <a:pt x="3011" y="795"/>
                    <a:pt x="2784" y="1136"/>
                  </a:cubicBezTo>
                  <a:cubicBezTo>
                    <a:pt x="2471" y="1562"/>
                    <a:pt x="2174" y="1462"/>
                    <a:pt x="1733" y="1619"/>
                  </a:cubicBezTo>
                  <a:cubicBezTo>
                    <a:pt x="1237" y="1774"/>
                    <a:pt x="1534" y="1973"/>
                    <a:pt x="1464" y="2442"/>
                  </a:cubicBezTo>
                  <a:cubicBezTo>
                    <a:pt x="1435" y="2755"/>
                    <a:pt x="1520" y="2669"/>
                    <a:pt x="1250" y="2825"/>
                  </a:cubicBezTo>
                  <a:cubicBezTo>
                    <a:pt x="1051" y="2939"/>
                    <a:pt x="839" y="2853"/>
                    <a:pt x="711" y="3052"/>
                  </a:cubicBezTo>
                  <a:cubicBezTo>
                    <a:pt x="597" y="3251"/>
                    <a:pt x="682" y="3762"/>
                    <a:pt x="654" y="3989"/>
                  </a:cubicBezTo>
                  <a:cubicBezTo>
                    <a:pt x="625" y="4146"/>
                    <a:pt x="583" y="4373"/>
                    <a:pt x="498" y="4500"/>
                  </a:cubicBezTo>
                  <a:cubicBezTo>
                    <a:pt x="413" y="4657"/>
                    <a:pt x="228" y="4671"/>
                    <a:pt x="171" y="4856"/>
                  </a:cubicBezTo>
                  <a:cubicBezTo>
                    <a:pt x="1" y="5523"/>
                    <a:pt x="1790" y="5835"/>
                    <a:pt x="2301" y="5835"/>
                  </a:cubicBezTo>
                  <a:cubicBezTo>
                    <a:pt x="2486" y="5793"/>
                    <a:pt x="2414" y="5580"/>
                    <a:pt x="2543" y="5424"/>
                  </a:cubicBezTo>
                  <a:cubicBezTo>
                    <a:pt x="2656" y="5296"/>
                    <a:pt x="2912" y="5367"/>
                    <a:pt x="3054" y="5225"/>
                  </a:cubicBezTo>
                  <a:cubicBezTo>
                    <a:pt x="3323" y="4941"/>
                    <a:pt x="3153" y="4742"/>
                    <a:pt x="3054" y="4515"/>
                  </a:cubicBezTo>
                  <a:cubicBezTo>
                    <a:pt x="2982" y="4330"/>
                    <a:pt x="2982" y="4018"/>
                    <a:pt x="2897" y="3847"/>
                  </a:cubicBezTo>
                  <a:cubicBezTo>
                    <a:pt x="2656" y="3351"/>
                    <a:pt x="1676" y="3592"/>
                    <a:pt x="2017" y="2669"/>
                  </a:cubicBezTo>
                  <a:cubicBezTo>
                    <a:pt x="2259" y="2030"/>
                    <a:pt x="2869" y="2414"/>
                    <a:pt x="3281" y="2030"/>
                  </a:cubicBezTo>
                  <a:cubicBezTo>
                    <a:pt x="3593" y="1761"/>
                    <a:pt x="3480" y="1434"/>
                    <a:pt x="3934" y="1178"/>
                  </a:cubicBezTo>
                  <a:cubicBezTo>
                    <a:pt x="4417" y="909"/>
                    <a:pt x="4942" y="682"/>
                    <a:pt x="5496" y="667"/>
                  </a:cubicBezTo>
                  <a:cubicBezTo>
                    <a:pt x="5588" y="661"/>
                    <a:pt x="5678" y="659"/>
                    <a:pt x="5765" y="659"/>
                  </a:cubicBezTo>
                  <a:cubicBezTo>
                    <a:pt x="6133" y="659"/>
                    <a:pt x="6466" y="709"/>
                    <a:pt x="6844" y="824"/>
                  </a:cubicBezTo>
                  <a:cubicBezTo>
                    <a:pt x="7012" y="862"/>
                    <a:pt x="7292" y="933"/>
                    <a:pt x="7536" y="933"/>
                  </a:cubicBezTo>
                  <a:cubicBezTo>
                    <a:pt x="7746" y="933"/>
                    <a:pt x="7929" y="880"/>
                    <a:pt x="7995" y="710"/>
                  </a:cubicBezTo>
                  <a:cubicBezTo>
                    <a:pt x="8215" y="139"/>
                    <a:pt x="7048" y="1"/>
                    <a:pt x="6311" y="1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7" name="Google Shape;837;p88"/>
            <p:cNvSpPr/>
            <p:nvPr/>
          </p:nvSpPr>
          <p:spPr>
            <a:xfrm>
              <a:off x="3939918" y="3710725"/>
              <a:ext cx="366938" cy="222329"/>
            </a:xfrm>
            <a:custGeom>
              <a:rect b="b" l="l" r="r" t="t"/>
              <a:pathLst>
                <a:path extrusionOk="0" h="11700" w="19310">
                  <a:moveTo>
                    <a:pt x="11840" y="1"/>
                  </a:moveTo>
                  <a:cubicBezTo>
                    <a:pt x="11720" y="1"/>
                    <a:pt x="11606" y="43"/>
                    <a:pt x="11501" y="151"/>
                  </a:cubicBezTo>
                  <a:cubicBezTo>
                    <a:pt x="11232" y="435"/>
                    <a:pt x="11728" y="619"/>
                    <a:pt x="11614" y="947"/>
                  </a:cubicBezTo>
                  <a:cubicBezTo>
                    <a:pt x="11560" y="1100"/>
                    <a:pt x="11408" y="1133"/>
                    <a:pt x="11243" y="1133"/>
                  </a:cubicBezTo>
                  <a:cubicBezTo>
                    <a:pt x="11148" y="1133"/>
                    <a:pt x="11049" y="1122"/>
                    <a:pt x="10961" y="1117"/>
                  </a:cubicBezTo>
                  <a:cubicBezTo>
                    <a:pt x="10225" y="1103"/>
                    <a:pt x="9501" y="789"/>
                    <a:pt x="8764" y="789"/>
                  </a:cubicBezTo>
                  <a:cubicBezTo>
                    <a:pt x="8749" y="789"/>
                    <a:pt x="8733" y="790"/>
                    <a:pt x="8718" y="790"/>
                  </a:cubicBezTo>
                  <a:cubicBezTo>
                    <a:pt x="8615" y="793"/>
                    <a:pt x="8515" y="795"/>
                    <a:pt x="8419" y="795"/>
                  </a:cubicBezTo>
                  <a:cubicBezTo>
                    <a:pt x="8068" y="795"/>
                    <a:pt x="7765" y="762"/>
                    <a:pt x="7497" y="606"/>
                  </a:cubicBezTo>
                  <a:cubicBezTo>
                    <a:pt x="7328" y="1215"/>
                    <a:pt x="6980" y="1366"/>
                    <a:pt x="6535" y="1366"/>
                  </a:cubicBezTo>
                  <a:cubicBezTo>
                    <a:pt x="6305" y="1366"/>
                    <a:pt x="6050" y="1326"/>
                    <a:pt x="5780" y="1287"/>
                  </a:cubicBezTo>
                  <a:cubicBezTo>
                    <a:pt x="5731" y="1281"/>
                    <a:pt x="5687" y="1278"/>
                    <a:pt x="5649" y="1278"/>
                  </a:cubicBezTo>
                  <a:cubicBezTo>
                    <a:pt x="5329" y="1278"/>
                    <a:pt x="5334" y="1484"/>
                    <a:pt x="5168" y="1827"/>
                  </a:cubicBezTo>
                  <a:cubicBezTo>
                    <a:pt x="4998" y="2210"/>
                    <a:pt x="4771" y="2550"/>
                    <a:pt x="4416" y="2792"/>
                  </a:cubicBezTo>
                  <a:cubicBezTo>
                    <a:pt x="3465" y="3431"/>
                    <a:pt x="2315" y="3857"/>
                    <a:pt x="1562" y="4737"/>
                  </a:cubicBezTo>
                  <a:cubicBezTo>
                    <a:pt x="1136" y="5234"/>
                    <a:pt x="1037" y="5930"/>
                    <a:pt x="824" y="6526"/>
                  </a:cubicBezTo>
                  <a:cubicBezTo>
                    <a:pt x="668" y="6923"/>
                    <a:pt x="0" y="7478"/>
                    <a:pt x="114" y="7904"/>
                  </a:cubicBezTo>
                  <a:cubicBezTo>
                    <a:pt x="137" y="7905"/>
                    <a:pt x="159" y="7906"/>
                    <a:pt x="181" y="7906"/>
                  </a:cubicBezTo>
                  <a:cubicBezTo>
                    <a:pt x="540" y="7906"/>
                    <a:pt x="771" y="7697"/>
                    <a:pt x="1066" y="7563"/>
                  </a:cubicBezTo>
                  <a:cubicBezTo>
                    <a:pt x="1406" y="7385"/>
                    <a:pt x="1956" y="7221"/>
                    <a:pt x="2338" y="7221"/>
                  </a:cubicBezTo>
                  <a:cubicBezTo>
                    <a:pt x="2354" y="7221"/>
                    <a:pt x="2370" y="7222"/>
                    <a:pt x="2386" y="7222"/>
                  </a:cubicBezTo>
                  <a:cubicBezTo>
                    <a:pt x="3394" y="7251"/>
                    <a:pt x="3692" y="8656"/>
                    <a:pt x="3749" y="9437"/>
                  </a:cubicBezTo>
                  <a:cubicBezTo>
                    <a:pt x="3777" y="9863"/>
                    <a:pt x="3962" y="10132"/>
                    <a:pt x="3905" y="10501"/>
                  </a:cubicBezTo>
                  <a:cubicBezTo>
                    <a:pt x="4360" y="10374"/>
                    <a:pt x="4814" y="10189"/>
                    <a:pt x="5212" y="10119"/>
                  </a:cubicBezTo>
                  <a:cubicBezTo>
                    <a:pt x="5374" y="10084"/>
                    <a:pt x="5530" y="10071"/>
                    <a:pt x="5683" y="10071"/>
                  </a:cubicBezTo>
                  <a:cubicBezTo>
                    <a:pt x="6039" y="10071"/>
                    <a:pt x="6381" y="10144"/>
                    <a:pt x="6759" y="10204"/>
                  </a:cubicBezTo>
                  <a:cubicBezTo>
                    <a:pt x="6949" y="10233"/>
                    <a:pt x="7124" y="10252"/>
                    <a:pt x="7285" y="10252"/>
                  </a:cubicBezTo>
                  <a:cubicBezTo>
                    <a:pt x="7751" y="10252"/>
                    <a:pt x="8103" y="10095"/>
                    <a:pt x="8377" y="9579"/>
                  </a:cubicBezTo>
                  <a:cubicBezTo>
                    <a:pt x="8746" y="8883"/>
                    <a:pt x="8832" y="8472"/>
                    <a:pt x="9627" y="8046"/>
                  </a:cubicBezTo>
                  <a:cubicBezTo>
                    <a:pt x="9809" y="7945"/>
                    <a:pt x="10045" y="7774"/>
                    <a:pt x="10231" y="7774"/>
                  </a:cubicBezTo>
                  <a:cubicBezTo>
                    <a:pt x="10335" y="7774"/>
                    <a:pt x="10423" y="7827"/>
                    <a:pt x="10479" y="7974"/>
                  </a:cubicBezTo>
                  <a:cubicBezTo>
                    <a:pt x="10592" y="8315"/>
                    <a:pt x="10295" y="8727"/>
                    <a:pt x="10437" y="9110"/>
                  </a:cubicBezTo>
                  <a:cubicBezTo>
                    <a:pt x="10579" y="9494"/>
                    <a:pt x="10933" y="9650"/>
                    <a:pt x="11061" y="10019"/>
                  </a:cubicBezTo>
                  <a:cubicBezTo>
                    <a:pt x="11232" y="10501"/>
                    <a:pt x="11345" y="10956"/>
                    <a:pt x="11686" y="11368"/>
                  </a:cubicBezTo>
                  <a:cubicBezTo>
                    <a:pt x="11824" y="11543"/>
                    <a:pt x="12033" y="11699"/>
                    <a:pt x="12229" y="11699"/>
                  </a:cubicBezTo>
                  <a:cubicBezTo>
                    <a:pt x="12336" y="11699"/>
                    <a:pt x="12438" y="11653"/>
                    <a:pt x="12523" y="11538"/>
                  </a:cubicBezTo>
                  <a:cubicBezTo>
                    <a:pt x="12637" y="11382"/>
                    <a:pt x="12551" y="11098"/>
                    <a:pt x="12580" y="10942"/>
                  </a:cubicBezTo>
                  <a:cubicBezTo>
                    <a:pt x="12608" y="10587"/>
                    <a:pt x="12765" y="10261"/>
                    <a:pt x="12892" y="9934"/>
                  </a:cubicBezTo>
                  <a:cubicBezTo>
                    <a:pt x="13091" y="9451"/>
                    <a:pt x="13333" y="9551"/>
                    <a:pt x="13687" y="9224"/>
                  </a:cubicBezTo>
                  <a:cubicBezTo>
                    <a:pt x="13943" y="8968"/>
                    <a:pt x="13886" y="8614"/>
                    <a:pt x="14028" y="8287"/>
                  </a:cubicBezTo>
                  <a:cubicBezTo>
                    <a:pt x="14131" y="8020"/>
                    <a:pt x="14224" y="7916"/>
                    <a:pt x="14310" y="7916"/>
                  </a:cubicBezTo>
                  <a:cubicBezTo>
                    <a:pt x="14580" y="7916"/>
                    <a:pt x="14772" y="8944"/>
                    <a:pt x="14923" y="9138"/>
                  </a:cubicBezTo>
                  <a:cubicBezTo>
                    <a:pt x="15049" y="9297"/>
                    <a:pt x="15300" y="9462"/>
                    <a:pt x="15537" y="9462"/>
                  </a:cubicBezTo>
                  <a:cubicBezTo>
                    <a:pt x="15620" y="9462"/>
                    <a:pt x="15701" y="9442"/>
                    <a:pt x="15775" y="9394"/>
                  </a:cubicBezTo>
                  <a:cubicBezTo>
                    <a:pt x="15997" y="9250"/>
                    <a:pt x="15976" y="8905"/>
                    <a:pt x="16188" y="8905"/>
                  </a:cubicBezTo>
                  <a:cubicBezTo>
                    <a:pt x="16247" y="8905"/>
                    <a:pt x="16323" y="8932"/>
                    <a:pt x="16428" y="8996"/>
                  </a:cubicBezTo>
                  <a:cubicBezTo>
                    <a:pt x="16712" y="9195"/>
                    <a:pt x="16584" y="9593"/>
                    <a:pt x="16896" y="9763"/>
                  </a:cubicBezTo>
                  <a:cubicBezTo>
                    <a:pt x="16973" y="9811"/>
                    <a:pt x="17051" y="9832"/>
                    <a:pt x="17123" y="9832"/>
                  </a:cubicBezTo>
                  <a:cubicBezTo>
                    <a:pt x="17290" y="9832"/>
                    <a:pt x="17429" y="9719"/>
                    <a:pt x="17479" y="9551"/>
                  </a:cubicBezTo>
                  <a:cubicBezTo>
                    <a:pt x="17678" y="8996"/>
                    <a:pt x="17166" y="8145"/>
                    <a:pt x="17536" y="7620"/>
                  </a:cubicBezTo>
                  <a:lnTo>
                    <a:pt x="17536" y="7620"/>
                  </a:lnTo>
                  <a:cubicBezTo>
                    <a:pt x="17874" y="7676"/>
                    <a:pt x="18212" y="8028"/>
                    <a:pt x="18579" y="8028"/>
                  </a:cubicBezTo>
                  <a:cubicBezTo>
                    <a:pt x="18674" y="8028"/>
                    <a:pt x="18771" y="8004"/>
                    <a:pt x="18870" y="7946"/>
                  </a:cubicBezTo>
                  <a:cubicBezTo>
                    <a:pt x="19310" y="7690"/>
                    <a:pt x="18827" y="7137"/>
                    <a:pt x="18884" y="6725"/>
                  </a:cubicBezTo>
                  <a:cubicBezTo>
                    <a:pt x="18927" y="6469"/>
                    <a:pt x="19041" y="6200"/>
                    <a:pt x="18969" y="5930"/>
                  </a:cubicBezTo>
                  <a:cubicBezTo>
                    <a:pt x="18941" y="5844"/>
                    <a:pt x="18899" y="5759"/>
                    <a:pt x="18813" y="5674"/>
                  </a:cubicBezTo>
                  <a:cubicBezTo>
                    <a:pt x="18710" y="5574"/>
                    <a:pt x="18611" y="5538"/>
                    <a:pt x="18513" y="5538"/>
                  </a:cubicBezTo>
                  <a:cubicBezTo>
                    <a:pt x="18264" y="5538"/>
                    <a:pt x="18028" y="5779"/>
                    <a:pt x="17763" y="5831"/>
                  </a:cubicBezTo>
                  <a:cubicBezTo>
                    <a:pt x="17701" y="5843"/>
                    <a:pt x="17647" y="5849"/>
                    <a:pt x="17598" y="5849"/>
                  </a:cubicBezTo>
                  <a:cubicBezTo>
                    <a:pt x="17256" y="5849"/>
                    <a:pt x="17212" y="5561"/>
                    <a:pt x="17038" y="5263"/>
                  </a:cubicBezTo>
                  <a:cubicBezTo>
                    <a:pt x="16839" y="4936"/>
                    <a:pt x="16627" y="4809"/>
                    <a:pt x="16258" y="4695"/>
                  </a:cubicBezTo>
                  <a:cubicBezTo>
                    <a:pt x="15874" y="4538"/>
                    <a:pt x="15334" y="4354"/>
                    <a:pt x="15434" y="3913"/>
                  </a:cubicBezTo>
                  <a:cubicBezTo>
                    <a:pt x="15519" y="3544"/>
                    <a:pt x="15889" y="3204"/>
                    <a:pt x="16031" y="2849"/>
                  </a:cubicBezTo>
                  <a:cubicBezTo>
                    <a:pt x="16173" y="2452"/>
                    <a:pt x="16173" y="2139"/>
                    <a:pt x="16044" y="1884"/>
                  </a:cubicBezTo>
                  <a:cubicBezTo>
                    <a:pt x="15917" y="1613"/>
                    <a:pt x="15675" y="1415"/>
                    <a:pt x="15321" y="1231"/>
                  </a:cubicBezTo>
                  <a:cubicBezTo>
                    <a:pt x="14852" y="975"/>
                    <a:pt x="14284" y="648"/>
                    <a:pt x="13759" y="563"/>
                  </a:cubicBezTo>
                  <a:cubicBezTo>
                    <a:pt x="13699" y="552"/>
                    <a:pt x="13637" y="549"/>
                    <a:pt x="13574" y="549"/>
                  </a:cubicBezTo>
                  <a:cubicBezTo>
                    <a:pt x="13447" y="549"/>
                    <a:pt x="13317" y="563"/>
                    <a:pt x="13191" y="563"/>
                  </a:cubicBezTo>
                  <a:cubicBezTo>
                    <a:pt x="13128" y="563"/>
                    <a:pt x="13066" y="560"/>
                    <a:pt x="13006" y="549"/>
                  </a:cubicBezTo>
                  <a:cubicBezTo>
                    <a:pt x="12690" y="472"/>
                    <a:pt x="12238" y="1"/>
                    <a:pt x="11840" y="1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8" name="Google Shape;838;p88"/>
            <p:cNvSpPr/>
            <p:nvPr/>
          </p:nvSpPr>
          <p:spPr>
            <a:xfrm>
              <a:off x="3902673" y="3222266"/>
              <a:ext cx="29986" cy="25349"/>
            </a:xfrm>
            <a:custGeom>
              <a:rect b="b" l="l" r="r" t="t"/>
              <a:pathLst>
                <a:path extrusionOk="0" h="1334" w="1578">
                  <a:moveTo>
                    <a:pt x="191" y="1"/>
                  </a:moveTo>
                  <a:cubicBezTo>
                    <a:pt x="125" y="1"/>
                    <a:pt x="65" y="15"/>
                    <a:pt x="44" y="58"/>
                  </a:cubicBezTo>
                  <a:cubicBezTo>
                    <a:pt x="1" y="143"/>
                    <a:pt x="72" y="158"/>
                    <a:pt x="115" y="214"/>
                  </a:cubicBezTo>
                  <a:cubicBezTo>
                    <a:pt x="143" y="271"/>
                    <a:pt x="143" y="300"/>
                    <a:pt x="143" y="370"/>
                  </a:cubicBezTo>
                  <a:cubicBezTo>
                    <a:pt x="200" y="540"/>
                    <a:pt x="257" y="711"/>
                    <a:pt x="313" y="868"/>
                  </a:cubicBezTo>
                  <a:cubicBezTo>
                    <a:pt x="342" y="981"/>
                    <a:pt x="342" y="1080"/>
                    <a:pt x="342" y="1180"/>
                  </a:cubicBezTo>
                  <a:cubicBezTo>
                    <a:pt x="403" y="1199"/>
                    <a:pt x="466" y="1203"/>
                    <a:pt x="529" y="1203"/>
                  </a:cubicBezTo>
                  <a:cubicBezTo>
                    <a:pt x="593" y="1203"/>
                    <a:pt x="659" y="1198"/>
                    <a:pt x="723" y="1198"/>
                  </a:cubicBezTo>
                  <a:cubicBezTo>
                    <a:pt x="786" y="1198"/>
                    <a:pt x="849" y="1203"/>
                    <a:pt x="910" y="1222"/>
                  </a:cubicBezTo>
                  <a:cubicBezTo>
                    <a:pt x="1025" y="1268"/>
                    <a:pt x="1113" y="1333"/>
                    <a:pt x="1233" y="1333"/>
                  </a:cubicBezTo>
                  <a:cubicBezTo>
                    <a:pt x="1261" y="1333"/>
                    <a:pt x="1290" y="1330"/>
                    <a:pt x="1322" y="1322"/>
                  </a:cubicBezTo>
                  <a:cubicBezTo>
                    <a:pt x="1563" y="1294"/>
                    <a:pt x="1350" y="1137"/>
                    <a:pt x="1379" y="981"/>
                  </a:cubicBezTo>
                  <a:cubicBezTo>
                    <a:pt x="1392" y="910"/>
                    <a:pt x="1464" y="953"/>
                    <a:pt x="1521" y="910"/>
                  </a:cubicBezTo>
                  <a:cubicBezTo>
                    <a:pt x="1578" y="868"/>
                    <a:pt x="1578" y="796"/>
                    <a:pt x="1578" y="739"/>
                  </a:cubicBezTo>
                  <a:cubicBezTo>
                    <a:pt x="1556" y="609"/>
                    <a:pt x="1434" y="554"/>
                    <a:pt x="1315" y="554"/>
                  </a:cubicBezTo>
                  <a:cubicBezTo>
                    <a:pt x="1278" y="554"/>
                    <a:pt x="1242" y="559"/>
                    <a:pt x="1208" y="569"/>
                  </a:cubicBezTo>
                  <a:cubicBezTo>
                    <a:pt x="1147" y="580"/>
                    <a:pt x="1094" y="589"/>
                    <a:pt x="1045" y="589"/>
                  </a:cubicBezTo>
                  <a:cubicBezTo>
                    <a:pt x="969" y="589"/>
                    <a:pt x="902" y="567"/>
                    <a:pt x="824" y="498"/>
                  </a:cubicBezTo>
                  <a:cubicBezTo>
                    <a:pt x="640" y="342"/>
                    <a:pt x="640" y="86"/>
                    <a:pt x="370" y="29"/>
                  </a:cubicBezTo>
                  <a:cubicBezTo>
                    <a:pt x="327" y="15"/>
                    <a:pt x="257" y="1"/>
                    <a:pt x="191" y="1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9" name="Google Shape;839;p88"/>
            <p:cNvSpPr/>
            <p:nvPr/>
          </p:nvSpPr>
          <p:spPr>
            <a:xfrm>
              <a:off x="3848193" y="3233800"/>
              <a:ext cx="52884" cy="30404"/>
            </a:xfrm>
            <a:custGeom>
              <a:rect b="b" l="l" r="r" t="t"/>
              <a:pathLst>
                <a:path extrusionOk="0" h="1600" w="2783">
                  <a:moveTo>
                    <a:pt x="1579" y="1"/>
                  </a:moveTo>
                  <a:cubicBezTo>
                    <a:pt x="1568" y="1"/>
                    <a:pt x="1558" y="2"/>
                    <a:pt x="1548" y="5"/>
                  </a:cubicBezTo>
                  <a:cubicBezTo>
                    <a:pt x="1406" y="19"/>
                    <a:pt x="1363" y="331"/>
                    <a:pt x="1278" y="431"/>
                  </a:cubicBezTo>
                  <a:cubicBezTo>
                    <a:pt x="1164" y="569"/>
                    <a:pt x="1134" y="605"/>
                    <a:pt x="1075" y="605"/>
                  </a:cubicBezTo>
                  <a:cubicBezTo>
                    <a:pt x="1032" y="605"/>
                    <a:pt x="973" y="585"/>
                    <a:pt x="852" y="573"/>
                  </a:cubicBezTo>
                  <a:cubicBezTo>
                    <a:pt x="665" y="567"/>
                    <a:pt x="460" y="514"/>
                    <a:pt x="307" y="514"/>
                  </a:cubicBezTo>
                  <a:cubicBezTo>
                    <a:pt x="111" y="514"/>
                    <a:pt x="0" y="601"/>
                    <a:pt x="128" y="984"/>
                  </a:cubicBezTo>
                  <a:cubicBezTo>
                    <a:pt x="255" y="1368"/>
                    <a:pt x="753" y="1595"/>
                    <a:pt x="1164" y="1595"/>
                  </a:cubicBezTo>
                  <a:cubicBezTo>
                    <a:pt x="1179" y="1598"/>
                    <a:pt x="1202" y="1600"/>
                    <a:pt x="1230" y="1600"/>
                  </a:cubicBezTo>
                  <a:cubicBezTo>
                    <a:pt x="1333" y="1600"/>
                    <a:pt x="1501" y="1577"/>
                    <a:pt x="1590" y="1510"/>
                  </a:cubicBezTo>
                  <a:cubicBezTo>
                    <a:pt x="1775" y="1353"/>
                    <a:pt x="1732" y="1098"/>
                    <a:pt x="1902" y="956"/>
                  </a:cubicBezTo>
                  <a:cubicBezTo>
                    <a:pt x="2158" y="757"/>
                    <a:pt x="2783" y="914"/>
                    <a:pt x="2669" y="346"/>
                  </a:cubicBezTo>
                  <a:cubicBezTo>
                    <a:pt x="2602" y="346"/>
                    <a:pt x="2533" y="348"/>
                    <a:pt x="2464" y="348"/>
                  </a:cubicBezTo>
                  <a:cubicBezTo>
                    <a:pt x="2358" y="348"/>
                    <a:pt x="2253" y="343"/>
                    <a:pt x="2158" y="317"/>
                  </a:cubicBezTo>
                  <a:cubicBezTo>
                    <a:pt x="1999" y="264"/>
                    <a:pt x="1729" y="1"/>
                    <a:pt x="1579" y="1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0" name="Google Shape;840;p88"/>
            <p:cNvSpPr/>
            <p:nvPr/>
          </p:nvSpPr>
          <p:spPr>
            <a:xfrm>
              <a:off x="3841713" y="3085220"/>
              <a:ext cx="302463" cy="253360"/>
            </a:xfrm>
            <a:custGeom>
              <a:rect b="b" l="l" r="r" t="t"/>
              <a:pathLst>
                <a:path extrusionOk="0" h="13333" w="15917">
                  <a:moveTo>
                    <a:pt x="14071" y="12"/>
                  </a:moveTo>
                  <a:cubicBezTo>
                    <a:pt x="13729" y="12"/>
                    <a:pt x="13416" y="129"/>
                    <a:pt x="13082" y="129"/>
                  </a:cubicBezTo>
                  <a:cubicBezTo>
                    <a:pt x="13066" y="129"/>
                    <a:pt x="13050" y="129"/>
                    <a:pt x="13034" y="129"/>
                  </a:cubicBezTo>
                  <a:cubicBezTo>
                    <a:pt x="12731" y="129"/>
                    <a:pt x="12469" y="62"/>
                    <a:pt x="12191" y="62"/>
                  </a:cubicBezTo>
                  <a:cubicBezTo>
                    <a:pt x="12105" y="62"/>
                    <a:pt x="12017" y="69"/>
                    <a:pt x="11927" y="85"/>
                  </a:cubicBezTo>
                  <a:cubicBezTo>
                    <a:pt x="11330" y="199"/>
                    <a:pt x="10223" y="0"/>
                    <a:pt x="9812" y="469"/>
                  </a:cubicBezTo>
                  <a:cubicBezTo>
                    <a:pt x="9570" y="753"/>
                    <a:pt x="9513" y="1179"/>
                    <a:pt x="9301" y="1477"/>
                  </a:cubicBezTo>
                  <a:cubicBezTo>
                    <a:pt x="9087" y="1761"/>
                    <a:pt x="8818" y="1903"/>
                    <a:pt x="9045" y="2287"/>
                  </a:cubicBezTo>
                  <a:cubicBezTo>
                    <a:pt x="9272" y="2656"/>
                    <a:pt x="9740" y="2584"/>
                    <a:pt x="9726" y="3053"/>
                  </a:cubicBezTo>
                  <a:cubicBezTo>
                    <a:pt x="9712" y="3167"/>
                    <a:pt x="9499" y="3749"/>
                    <a:pt x="9399" y="3862"/>
                  </a:cubicBezTo>
                  <a:cubicBezTo>
                    <a:pt x="8803" y="4587"/>
                    <a:pt x="7525" y="4061"/>
                    <a:pt x="7610" y="5310"/>
                  </a:cubicBezTo>
                  <a:cubicBezTo>
                    <a:pt x="7654" y="5313"/>
                    <a:pt x="7700" y="5314"/>
                    <a:pt x="7748" y="5314"/>
                  </a:cubicBezTo>
                  <a:cubicBezTo>
                    <a:pt x="8203" y="5314"/>
                    <a:pt x="8845" y="5198"/>
                    <a:pt x="9244" y="5070"/>
                  </a:cubicBezTo>
                  <a:cubicBezTo>
                    <a:pt x="9522" y="4954"/>
                    <a:pt x="10028" y="4306"/>
                    <a:pt x="10328" y="4306"/>
                  </a:cubicBezTo>
                  <a:cubicBezTo>
                    <a:pt x="10395" y="4306"/>
                    <a:pt x="10452" y="4339"/>
                    <a:pt x="10493" y="4416"/>
                  </a:cubicBezTo>
                  <a:cubicBezTo>
                    <a:pt x="10819" y="5013"/>
                    <a:pt x="9570" y="5168"/>
                    <a:pt x="9286" y="5325"/>
                  </a:cubicBezTo>
                  <a:cubicBezTo>
                    <a:pt x="8807" y="5617"/>
                    <a:pt x="8520" y="5823"/>
                    <a:pt x="8045" y="5823"/>
                  </a:cubicBezTo>
                  <a:cubicBezTo>
                    <a:pt x="7943" y="5823"/>
                    <a:pt x="7833" y="5813"/>
                    <a:pt x="7710" y="5793"/>
                  </a:cubicBezTo>
                  <a:cubicBezTo>
                    <a:pt x="7131" y="5709"/>
                    <a:pt x="6214" y="4836"/>
                    <a:pt x="5603" y="4836"/>
                  </a:cubicBezTo>
                  <a:cubicBezTo>
                    <a:pt x="5495" y="4836"/>
                    <a:pt x="5396" y="4863"/>
                    <a:pt x="5310" y="4928"/>
                  </a:cubicBezTo>
                  <a:cubicBezTo>
                    <a:pt x="5055" y="5112"/>
                    <a:pt x="5111" y="5268"/>
                    <a:pt x="4786" y="5410"/>
                  </a:cubicBezTo>
                  <a:cubicBezTo>
                    <a:pt x="4587" y="5481"/>
                    <a:pt x="4373" y="5439"/>
                    <a:pt x="4174" y="5581"/>
                  </a:cubicBezTo>
                  <a:cubicBezTo>
                    <a:pt x="3820" y="5793"/>
                    <a:pt x="3521" y="6389"/>
                    <a:pt x="3763" y="6787"/>
                  </a:cubicBezTo>
                  <a:cubicBezTo>
                    <a:pt x="3906" y="7032"/>
                    <a:pt x="4120" y="7075"/>
                    <a:pt x="4347" y="7075"/>
                  </a:cubicBezTo>
                  <a:cubicBezTo>
                    <a:pt x="4469" y="7075"/>
                    <a:pt x="4595" y="7062"/>
                    <a:pt x="4714" y="7062"/>
                  </a:cubicBezTo>
                  <a:cubicBezTo>
                    <a:pt x="4837" y="7062"/>
                    <a:pt x="4954" y="7075"/>
                    <a:pt x="5055" y="7128"/>
                  </a:cubicBezTo>
                  <a:cubicBezTo>
                    <a:pt x="5467" y="7327"/>
                    <a:pt x="5395" y="7966"/>
                    <a:pt x="5865" y="8122"/>
                  </a:cubicBezTo>
                  <a:cubicBezTo>
                    <a:pt x="6191" y="8222"/>
                    <a:pt x="8008" y="7980"/>
                    <a:pt x="7568" y="8917"/>
                  </a:cubicBezTo>
                  <a:cubicBezTo>
                    <a:pt x="7465" y="9140"/>
                    <a:pt x="7217" y="9213"/>
                    <a:pt x="6924" y="9213"/>
                  </a:cubicBezTo>
                  <a:cubicBezTo>
                    <a:pt x="6412" y="9213"/>
                    <a:pt x="5761" y="8991"/>
                    <a:pt x="5481" y="8945"/>
                  </a:cubicBezTo>
                  <a:cubicBezTo>
                    <a:pt x="5376" y="8930"/>
                    <a:pt x="5275" y="8923"/>
                    <a:pt x="5177" y="8923"/>
                  </a:cubicBezTo>
                  <a:cubicBezTo>
                    <a:pt x="4449" y="8923"/>
                    <a:pt x="3883" y="9291"/>
                    <a:pt x="3195" y="9329"/>
                  </a:cubicBezTo>
                  <a:cubicBezTo>
                    <a:pt x="2726" y="9371"/>
                    <a:pt x="2571" y="9371"/>
                    <a:pt x="2230" y="9727"/>
                  </a:cubicBezTo>
                  <a:cubicBezTo>
                    <a:pt x="1988" y="9967"/>
                    <a:pt x="1917" y="10195"/>
                    <a:pt x="1505" y="10238"/>
                  </a:cubicBezTo>
                  <a:cubicBezTo>
                    <a:pt x="1475" y="10240"/>
                    <a:pt x="1444" y="10242"/>
                    <a:pt x="1413" y="10242"/>
                  </a:cubicBezTo>
                  <a:cubicBezTo>
                    <a:pt x="1180" y="10242"/>
                    <a:pt x="935" y="10175"/>
                    <a:pt x="692" y="10175"/>
                  </a:cubicBezTo>
                  <a:cubicBezTo>
                    <a:pt x="622" y="10175"/>
                    <a:pt x="552" y="10180"/>
                    <a:pt x="483" y="10195"/>
                  </a:cubicBezTo>
                  <a:cubicBezTo>
                    <a:pt x="299" y="10251"/>
                    <a:pt x="157" y="10323"/>
                    <a:pt x="0" y="10393"/>
                  </a:cubicBezTo>
                  <a:cubicBezTo>
                    <a:pt x="227" y="10522"/>
                    <a:pt x="441" y="10664"/>
                    <a:pt x="640" y="10763"/>
                  </a:cubicBezTo>
                  <a:cubicBezTo>
                    <a:pt x="1108" y="10963"/>
                    <a:pt x="1934" y="11304"/>
                    <a:pt x="2597" y="11304"/>
                  </a:cubicBezTo>
                  <a:cubicBezTo>
                    <a:pt x="2779" y="11304"/>
                    <a:pt x="2949" y="11278"/>
                    <a:pt x="3095" y="11217"/>
                  </a:cubicBezTo>
                  <a:cubicBezTo>
                    <a:pt x="3606" y="11018"/>
                    <a:pt x="3479" y="10323"/>
                    <a:pt x="3947" y="10124"/>
                  </a:cubicBezTo>
                  <a:cubicBezTo>
                    <a:pt x="4057" y="10073"/>
                    <a:pt x="4187" y="10052"/>
                    <a:pt x="4326" y="10052"/>
                  </a:cubicBezTo>
                  <a:cubicBezTo>
                    <a:pt x="4689" y="10052"/>
                    <a:pt x="5110" y="10195"/>
                    <a:pt x="5367" y="10308"/>
                  </a:cubicBezTo>
                  <a:cubicBezTo>
                    <a:pt x="5793" y="10479"/>
                    <a:pt x="6446" y="10507"/>
                    <a:pt x="6830" y="10720"/>
                  </a:cubicBezTo>
                  <a:cubicBezTo>
                    <a:pt x="7228" y="10948"/>
                    <a:pt x="7199" y="11387"/>
                    <a:pt x="7512" y="11686"/>
                  </a:cubicBezTo>
                  <a:cubicBezTo>
                    <a:pt x="8150" y="12268"/>
                    <a:pt x="9115" y="12027"/>
                    <a:pt x="9386" y="13063"/>
                  </a:cubicBezTo>
                  <a:cubicBezTo>
                    <a:pt x="9399" y="13163"/>
                    <a:pt x="9428" y="13248"/>
                    <a:pt x="9428" y="13333"/>
                  </a:cubicBezTo>
                  <a:cubicBezTo>
                    <a:pt x="9726" y="13063"/>
                    <a:pt x="9996" y="12765"/>
                    <a:pt x="10223" y="12438"/>
                  </a:cubicBezTo>
                  <a:cubicBezTo>
                    <a:pt x="10777" y="11658"/>
                    <a:pt x="10976" y="10834"/>
                    <a:pt x="10891" y="9882"/>
                  </a:cubicBezTo>
                  <a:cubicBezTo>
                    <a:pt x="10862" y="9570"/>
                    <a:pt x="10664" y="9017"/>
                    <a:pt x="10806" y="8718"/>
                  </a:cubicBezTo>
                  <a:cubicBezTo>
                    <a:pt x="10933" y="8449"/>
                    <a:pt x="11018" y="8534"/>
                    <a:pt x="11317" y="8506"/>
                  </a:cubicBezTo>
                  <a:cubicBezTo>
                    <a:pt x="12182" y="8449"/>
                    <a:pt x="12907" y="8449"/>
                    <a:pt x="13588" y="7752"/>
                  </a:cubicBezTo>
                  <a:cubicBezTo>
                    <a:pt x="14000" y="7327"/>
                    <a:pt x="14355" y="6503"/>
                    <a:pt x="14213" y="5893"/>
                  </a:cubicBezTo>
                  <a:cubicBezTo>
                    <a:pt x="14113" y="5481"/>
                    <a:pt x="13532" y="4998"/>
                    <a:pt x="13872" y="4558"/>
                  </a:cubicBezTo>
                  <a:cubicBezTo>
                    <a:pt x="14014" y="4402"/>
                    <a:pt x="14369" y="4360"/>
                    <a:pt x="14554" y="4260"/>
                  </a:cubicBezTo>
                  <a:cubicBezTo>
                    <a:pt x="14937" y="4076"/>
                    <a:pt x="15192" y="3777"/>
                    <a:pt x="15448" y="3436"/>
                  </a:cubicBezTo>
                  <a:cubicBezTo>
                    <a:pt x="15832" y="2911"/>
                    <a:pt x="15917" y="2357"/>
                    <a:pt x="15690" y="1747"/>
                  </a:cubicBezTo>
                  <a:cubicBezTo>
                    <a:pt x="15661" y="1662"/>
                    <a:pt x="15633" y="1562"/>
                    <a:pt x="15590" y="1463"/>
                  </a:cubicBezTo>
                  <a:lnTo>
                    <a:pt x="15590" y="1448"/>
                  </a:lnTo>
                  <a:cubicBezTo>
                    <a:pt x="15349" y="767"/>
                    <a:pt x="14965" y="43"/>
                    <a:pt x="14170" y="15"/>
                  </a:cubicBezTo>
                  <a:cubicBezTo>
                    <a:pt x="14137" y="13"/>
                    <a:pt x="14104" y="12"/>
                    <a:pt x="14071" y="12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1" name="Google Shape;841;p88"/>
            <p:cNvSpPr/>
            <p:nvPr/>
          </p:nvSpPr>
          <p:spPr>
            <a:xfrm>
              <a:off x="3781817" y="3276233"/>
              <a:ext cx="262006" cy="220467"/>
            </a:xfrm>
            <a:custGeom>
              <a:rect b="b" l="l" r="r" t="t"/>
              <a:pathLst>
                <a:path extrusionOk="0" h="11602" w="13788">
                  <a:moveTo>
                    <a:pt x="7478" y="0"/>
                  </a:moveTo>
                  <a:cubicBezTo>
                    <a:pt x="7339" y="0"/>
                    <a:pt x="7209" y="21"/>
                    <a:pt x="7099" y="72"/>
                  </a:cubicBezTo>
                  <a:cubicBezTo>
                    <a:pt x="6631" y="271"/>
                    <a:pt x="6758" y="966"/>
                    <a:pt x="6247" y="1165"/>
                  </a:cubicBezTo>
                  <a:cubicBezTo>
                    <a:pt x="6101" y="1226"/>
                    <a:pt x="5931" y="1252"/>
                    <a:pt x="5749" y="1252"/>
                  </a:cubicBezTo>
                  <a:cubicBezTo>
                    <a:pt x="5086" y="1252"/>
                    <a:pt x="4260" y="911"/>
                    <a:pt x="3792" y="711"/>
                  </a:cubicBezTo>
                  <a:cubicBezTo>
                    <a:pt x="3593" y="612"/>
                    <a:pt x="3379" y="470"/>
                    <a:pt x="3152" y="341"/>
                  </a:cubicBezTo>
                  <a:cubicBezTo>
                    <a:pt x="2968" y="228"/>
                    <a:pt x="2755" y="129"/>
                    <a:pt x="2556" y="101"/>
                  </a:cubicBezTo>
                  <a:cubicBezTo>
                    <a:pt x="2540" y="99"/>
                    <a:pt x="2524" y="99"/>
                    <a:pt x="2508" y="99"/>
                  </a:cubicBezTo>
                  <a:cubicBezTo>
                    <a:pt x="2167" y="99"/>
                    <a:pt x="1802" y="374"/>
                    <a:pt x="1477" y="455"/>
                  </a:cubicBezTo>
                  <a:cubicBezTo>
                    <a:pt x="966" y="597"/>
                    <a:pt x="441" y="697"/>
                    <a:pt x="0" y="952"/>
                  </a:cubicBezTo>
                  <a:cubicBezTo>
                    <a:pt x="57" y="966"/>
                    <a:pt x="100" y="1009"/>
                    <a:pt x="128" y="1066"/>
                  </a:cubicBezTo>
                  <a:cubicBezTo>
                    <a:pt x="284" y="1322"/>
                    <a:pt x="114" y="1804"/>
                    <a:pt x="157" y="2102"/>
                  </a:cubicBezTo>
                  <a:cubicBezTo>
                    <a:pt x="242" y="2641"/>
                    <a:pt x="483" y="2755"/>
                    <a:pt x="966" y="2812"/>
                  </a:cubicBezTo>
                  <a:cubicBezTo>
                    <a:pt x="1392" y="2855"/>
                    <a:pt x="1463" y="3054"/>
                    <a:pt x="1619" y="3408"/>
                  </a:cubicBezTo>
                  <a:cubicBezTo>
                    <a:pt x="1789" y="3792"/>
                    <a:pt x="1959" y="4146"/>
                    <a:pt x="2300" y="4417"/>
                  </a:cubicBezTo>
                  <a:cubicBezTo>
                    <a:pt x="2457" y="4559"/>
                    <a:pt x="2656" y="4658"/>
                    <a:pt x="2840" y="4743"/>
                  </a:cubicBezTo>
                  <a:cubicBezTo>
                    <a:pt x="3067" y="4843"/>
                    <a:pt x="3422" y="4843"/>
                    <a:pt x="3606" y="4970"/>
                  </a:cubicBezTo>
                  <a:cubicBezTo>
                    <a:pt x="3792" y="5098"/>
                    <a:pt x="3834" y="5354"/>
                    <a:pt x="4004" y="5496"/>
                  </a:cubicBezTo>
                  <a:cubicBezTo>
                    <a:pt x="4189" y="5651"/>
                    <a:pt x="4473" y="5680"/>
                    <a:pt x="4686" y="5780"/>
                  </a:cubicBezTo>
                  <a:cubicBezTo>
                    <a:pt x="5055" y="5964"/>
                    <a:pt x="5240" y="6376"/>
                    <a:pt x="5339" y="6774"/>
                  </a:cubicBezTo>
                  <a:cubicBezTo>
                    <a:pt x="5439" y="7156"/>
                    <a:pt x="5424" y="8008"/>
                    <a:pt x="5836" y="8222"/>
                  </a:cubicBezTo>
                  <a:cubicBezTo>
                    <a:pt x="5898" y="8254"/>
                    <a:pt x="5957" y="8267"/>
                    <a:pt x="6016" y="8267"/>
                  </a:cubicBezTo>
                  <a:cubicBezTo>
                    <a:pt x="6364" y="8267"/>
                    <a:pt x="6669" y="7790"/>
                    <a:pt x="7041" y="7790"/>
                  </a:cubicBezTo>
                  <a:cubicBezTo>
                    <a:pt x="7083" y="7790"/>
                    <a:pt x="7127" y="7796"/>
                    <a:pt x="7171" y="7810"/>
                  </a:cubicBezTo>
                  <a:cubicBezTo>
                    <a:pt x="7468" y="7910"/>
                    <a:pt x="7426" y="8179"/>
                    <a:pt x="7512" y="8478"/>
                  </a:cubicBezTo>
                  <a:cubicBezTo>
                    <a:pt x="7597" y="8775"/>
                    <a:pt x="7752" y="9059"/>
                    <a:pt x="7909" y="9329"/>
                  </a:cubicBezTo>
                  <a:cubicBezTo>
                    <a:pt x="8193" y="9911"/>
                    <a:pt x="8761" y="10252"/>
                    <a:pt x="9229" y="10678"/>
                  </a:cubicBezTo>
                  <a:cubicBezTo>
                    <a:pt x="9712" y="11118"/>
                    <a:pt x="10109" y="11416"/>
                    <a:pt x="10649" y="11601"/>
                  </a:cubicBezTo>
                  <a:cubicBezTo>
                    <a:pt x="10692" y="11516"/>
                    <a:pt x="10734" y="11416"/>
                    <a:pt x="10762" y="11346"/>
                  </a:cubicBezTo>
                  <a:cubicBezTo>
                    <a:pt x="11103" y="10721"/>
                    <a:pt x="11828" y="10905"/>
                    <a:pt x="12182" y="10450"/>
                  </a:cubicBezTo>
                  <a:cubicBezTo>
                    <a:pt x="12850" y="9585"/>
                    <a:pt x="10181" y="8534"/>
                    <a:pt x="12055" y="8194"/>
                  </a:cubicBezTo>
                  <a:cubicBezTo>
                    <a:pt x="13106" y="7995"/>
                    <a:pt x="13787" y="7114"/>
                    <a:pt x="13588" y="6021"/>
                  </a:cubicBezTo>
                  <a:cubicBezTo>
                    <a:pt x="13475" y="5439"/>
                    <a:pt x="13219" y="4970"/>
                    <a:pt x="12920" y="4516"/>
                  </a:cubicBezTo>
                  <a:cubicBezTo>
                    <a:pt x="12651" y="4061"/>
                    <a:pt x="12665" y="3721"/>
                    <a:pt x="12580" y="3281"/>
                  </a:cubicBezTo>
                  <a:cubicBezTo>
                    <a:pt x="12580" y="3196"/>
                    <a:pt x="12551" y="3111"/>
                    <a:pt x="12538" y="3011"/>
                  </a:cubicBezTo>
                  <a:cubicBezTo>
                    <a:pt x="12267" y="1975"/>
                    <a:pt x="11302" y="2216"/>
                    <a:pt x="10664" y="1634"/>
                  </a:cubicBezTo>
                  <a:cubicBezTo>
                    <a:pt x="10351" y="1335"/>
                    <a:pt x="10380" y="896"/>
                    <a:pt x="9982" y="668"/>
                  </a:cubicBezTo>
                  <a:cubicBezTo>
                    <a:pt x="9598" y="455"/>
                    <a:pt x="8945" y="427"/>
                    <a:pt x="8519" y="256"/>
                  </a:cubicBezTo>
                  <a:cubicBezTo>
                    <a:pt x="8262" y="143"/>
                    <a:pt x="7841" y="0"/>
                    <a:pt x="7478" y="0"/>
                  </a:cubicBez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2" name="Google Shape;842;p88"/>
            <p:cNvSpPr/>
            <p:nvPr/>
          </p:nvSpPr>
          <p:spPr>
            <a:xfrm>
              <a:off x="3755651" y="2177812"/>
              <a:ext cx="70974" cy="117815"/>
            </a:xfrm>
            <a:custGeom>
              <a:rect b="b" l="l" r="r" t="t"/>
              <a:pathLst>
                <a:path extrusionOk="0" h="6200" w="3735">
                  <a:moveTo>
                    <a:pt x="3245" y="0"/>
                  </a:moveTo>
                  <a:cubicBezTo>
                    <a:pt x="2667" y="0"/>
                    <a:pt x="1603" y="561"/>
                    <a:pt x="1264" y="941"/>
                  </a:cubicBezTo>
                  <a:cubicBezTo>
                    <a:pt x="852" y="1409"/>
                    <a:pt x="1080" y="2119"/>
                    <a:pt x="1080" y="2673"/>
                  </a:cubicBezTo>
                  <a:cubicBezTo>
                    <a:pt x="1093" y="3425"/>
                    <a:pt x="582" y="3766"/>
                    <a:pt x="270" y="4391"/>
                  </a:cubicBezTo>
                  <a:cubicBezTo>
                    <a:pt x="0" y="4917"/>
                    <a:pt x="0" y="5612"/>
                    <a:pt x="43" y="6195"/>
                  </a:cubicBezTo>
                  <a:cubicBezTo>
                    <a:pt x="105" y="6198"/>
                    <a:pt x="167" y="6199"/>
                    <a:pt x="227" y="6199"/>
                  </a:cubicBezTo>
                  <a:cubicBezTo>
                    <a:pt x="741" y="6199"/>
                    <a:pt x="1165" y="6074"/>
                    <a:pt x="1406" y="5527"/>
                  </a:cubicBezTo>
                  <a:cubicBezTo>
                    <a:pt x="1619" y="5044"/>
                    <a:pt x="1505" y="4406"/>
                    <a:pt x="1888" y="3980"/>
                  </a:cubicBezTo>
                  <a:cubicBezTo>
                    <a:pt x="2244" y="3582"/>
                    <a:pt x="2797" y="3567"/>
                    <a:pt x="3081" y="3085"/>
                  </a:cubicBezTo>
                  <a:cubicBezTo>
                    <a:pt x="3351" y="2630"/>
                    <a:pt x="3336" y="2105"/>
                    <a:pt x="3365" y="1608"/>
                  </a:cubicBezTo>
                  <a:cubicBezTo>
                    <a:pt x="3393" y="1239"/>
                    <a:pt x="3734" y="529"/>
                    <a:pt x="3323" y="4"/>
                  </a:cubicBezTo>
                  <a:cubicBezTo>
                    <a:pt x="3298" y="2"/>
                    <a:pt x="3272" y="0"/>
                    <a:pt x="3245" y="0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3" name="Google Shape;843;p88"/>
            <p:cNvSpPr/>
            <p:nvPr/>
          </p:nvSpPr>
          <p:spPr>
            <a:xfrm>
              <a:off x="3637512" y="4491367"/>
              <a:ext cx="53663" cy="45587"/>
            </a:xfrm>
            <a:custGeom>
              <a:rect b="b" l="l" r="r" t="t"/>
              <a:pathLst>
                <a:path extrusionOk="0" h="2399" w="2824">
                  <a:moveTo>
                    <a:pt x="825" y="1"/>
                  </a:moveTo>
                  <a:cubicBezTo>
                    <a:pt x="685" y="1"/>
                    <a:pt x="545" y="41"/>
                    <a:pt x="410" y="145"/>
                  </a:cubicBezTo>
                  <a:cubicBezTo>
                    <a:pt x="403" y="143"/>
                    <a:pt x="395" y="142"/>
                    <a:pt x="388" y="142"/>
                  </a:cubicBezTo>
                  <a:cubicBezTo>
                    <a:pt x="220" y="142"/>
                    <a:pt x="0" y="735"/>
                    <a:pt x="41" y="898"/>
                  </a:cubicBezTo>
                  <a:cubicBezTo>
                    <a:pt x="112" y="1239"/>
                    <a:pt x="552" y="1168"/>
                    <a:pt x="779" y="1281"/>
                  </a:cubicBezTo>
                  <a:cubicBezTo>
                    <a:pt x="1248" y="1495"/>
                    <a:pt x="1177" y="2275"/>
                    <a:pt x="1731" y="2389"/>
                  </a:cubicBezTo>
                  <a:cubicBezTo>
                    <a:pt x="1766" y="2395"/>
                    <a:pt x="1800" y="2399"/>
                    <a:pt x="1834" y="2399"/>
                  </a:cubicBezTo>
                  <a:cubicBezTo>
                    <a:pt x="2304" y="2399"/>
                    <a:pt x="2630" y="1779"/>
                    <a:pt x="2696" y="1381"/>
                  </a:cubicBezTo>
                  <a:cubicBezTo>
                    <a:pt x="2824" y="728"/>
                    <a:pt x="2384" y="685"/>
                    <a:pt x="1915" y="486"/>
                  </a:cubicBezTo>
                  <a:cubicBezTo>
                    <a:pt x="1679" y="390"/>
                    <a:pt x="1256" y="1"/>
                    <a:pt x="825" y="1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4" name="Google Shape;844;p88"/>
            <p:cNvSpPr/>
            <p:nvPr/>
          </p:nvSpPr>
          <p:spPr>
            <a:xfrm>
              <a:off x="3610757" y="2289300"/>
              <a:ext cx="78252" cy="71886"/>
            </a:xfrm>
            <a:custGeom>
              <a:rect b="b" l="l" r="r" t="t"/>
              <a:pathLst>
                <a:path extrusionOk="0" h="3783" w="4118">
                  <a:moveTo>
                    <a:pt x="2457" y="0"/>
                  </a:moveTo>
                  <a:cubicBezTo>
                    <a:pt x="2017" y="44"/>
                    <a:pt x="1846" y="512"/>
                    <a:pt x="1520" y="725"/>
                  </a:cubicBezTo>
                  <a:cubicBezTo>
                    <a:pt x="1165" y="966"/>
                    <a:pt x="668" y="981"/>
                    <a:pt x="356" y="1293"/>
                  </a:cubicBezTo>
                  <a:cubicBezTo>
                    <a:pt x="0" y="1662"/>
                    <a:pt x="15" y="2812"/>
                    <a:pt x="214" y="3323"/>
                  </a:cubicBezTo>
                  <a:cubicBezTo>
                    <a:pt x="350" y="3658"/>
                    <a:pt x="528" y="3783"/>
                    <a:pt x="717" y="3783"/>
                  </a:cubicBezTo>
                  <a:cubicBezTo>
                    <a:pt x="1080" y="3783"/>
                    <a:pt x="1485" y="3324"/>
                    <a:pt x="1719" y="3025"/>
                  </a:cubicBezTo>
                  <a:cubicBezTo>
                    <a:pt x="2230" y="2344"/>
                    <a:pt x="3224" y="2514"/>
                    <a:pt x="3764" y="1818"/>
                  </a:cubicBezTo>
                  <a:cubicBezTo>
                    <a:pt x="3991" y="1534"/>
                    <a:pt x="4118" y="1037"/>
                    <a:pt x="3792" y="767"/>
                  </a:cubicBezTo>
                  <a:cubicBezTo>
                    <a:pt x="3682" y="669"/>
                    <a:pt x="3570" y="634"/>
                    <a:pt x="3455" y="634"/>
                  </a:cubicBezTo>
                  <a:cubicBezTo>
                    <a:pt x="3170" y="634"/>
                    <a:pt x="2872" y="854"/>
                    <a:pt x="2567" y="854"/>
                  </a:cubicBezTo>
                  <a:cubicBezTo>
                    <a:pt x="2554" y="854"/>
                    <a:pt x="2541" y="853"/>
                    <a:pt x="2528" y="852"/>
                  </a:cubicBezTo>
                  <a:cubicBezTo>
                    <a:pt x="2499" y="612"/>
                    <a:pt x="2528" y="328"/>
                    <a:pt x="2471" y="114"/>
                  </a:cubicBezTo>
                  <a:cubicBezTo>
                    <a:pt x="2585" y="86"/>
                    <a:pt x="2685" y="86"/>
                    <a:pt x="2457" y="0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5" name="Google Shape;845;p88"/>
            <p:cNvSpPr/>
            <p:nvPr/>
          </p:nvSpPr>
          <p:spPr>
            <a:xfrm>
              <a:off x="3499060" y="4494578"/>
              <a:ext cx="109017" cy="74490"/>
            </a:xfrm>
            <a:custGeom>
              <a:rect b="b" l="l" r="r" t="t"/>
              <a:pathLst>
                <a:path extrusionOk="0" h="3920" w="5737">
                  <a:moveTo>
                    <a:pt x="3438" y="0"/>
                  </a:moveTo>
                  <a:cubicBezTo>
                    <a:pt x="3168" y="0"/>
                    <a:pt x="2909" y="25"/>
                    <a:pt x="2726" y="48"/>
                  </a:cubicBezTo>
                  <a:cubicBezTo>
                    <a:pt x="2272" y="90"/>
                    <a:pt x="2159" y="317"/>
                    <a:pt x="1846" y="588"/>
                  </a:cubicBezTo>
                  <a:cubicBezTo>
                    <a:pt x="1605" y="800"/>
                    <a:pt x="1293" y="800"/>
                    <a:pt x="994" y="800"/>
                  </a:cubicBezTo>
                  <a:cubicBezTo>
                    <a:pt x="873" y="800"/>
                    <a:pt x="729" y="784"/>
                    <a:pt x="592" y="784"/>
                  </a:cubicBezTo>
                  <a:cubicBezTo>
                    <a:pt x="440" y="784"/>
                    <a:pt x="296" y="803"/>
                    <a:pt x="199" y="885"/>
                  </a:cubicBezTo>
                  <a:cubicBezTo>
                    <a:pt x="57" y="1027"/>
                    <a:pt x="0" y="1339"/>
                    <a:pt x="86" y="1525"/>
                  </a:cubicBezTo>
                  <a:cubicBezTo>
                    <a:pt x="86" y="1865"/>
                    <a:pt x="129" y="2774"/>
                    <a:pt x="568" y="2844"/>
                  </a:cubicBezTo>
                  <a:cubicBezTo>
                    <a:pt x="584" y="2847"/>
                    <a:pt x="599" y="2848"/>
                    <a:pt x="614" y="2848"/>
                  </a:cubicBezTo>
                  <a:cubicBezTo>
                    <a:pt x="922" y="2848"/>
                    <a:pt x="1054" y="2308"/>
                    <a:pt x="1108" y="2064"/>
                  </a:cubicBezTo>
                  <a:cubicBezTo>
                    <a:pt x="1150" y="2057"/>
                    <a:pt x="1191" y="2054"/>
                    <a:pt x="1229" y="2054"/>
                  </a:cubicBezTo>
                  <a:cubicBezTo>
                    <a:pt x="1603" y="2054"/>
                    <a:pt x="1791" y="2355"/>
                    <a:pt x="1804" y="2702"/>
                  </a:cubicBezTo>
                  <a:cubicBezTo>
                    <a:pt x="1811" y="3027"/>
                    <a:pt x="1866" y="3089"/>
                    <a:pt x="1963" y="3089"/>
                  </a:cubicBezTo>
                  <a:cubicBezTo>
                    <a:pt x="2023" y="3089"/>
                    <a:pt x="2100" y="3064"/>
                    <a:pt x="2190" y="3064"/>
                  </a:cubicBezTo>
                  <a:cubicBezTo>
                    <a:pt x="2265" y="3064"/>
                    <a:pt x="2350" y="3081"/>
                    <a:pt x="2443" y="3143"/>
                  </a:cubicBezTo>
                  <a:cubicBezTo>
                    <a:pt x="2556" y="3242"/>
                    <a:pt x="2613" y="3526"/>
                    <a:pt x="2755" y="3640"/>
                  </a:cubicBezTo>
                  <a:cubicBezTo>
                    <a:pt x="2883" y="3768"/>
                    <a:pt x="3039" y="3825"/>
                    <a:pt x="3209" y="3867"/>
                  </a:cubicBezTo>
                  <a:cubicBezTo>
                    <a:pt x="3343" y="3902"/>
                    <a:pt x="3483" y="3920"/>
                    <a:pt x="3622" y="3920"/>
                  </a:cubicBezTo>
                  <a:cubicBezTo>
                    <a:pt x="4042" y="3920"/>
                    <a:pt x="4458" y="3757"/>
                    <a:pt x="4714" y="3427"/>
                  </a:cubicBezTo>
                  <a:cubicBezTo>
                    <a:pt x="4913" y="3200"/>
                    <a:pt x="4956" y="2930"/>
                    <a:pt x="5070" y="2689"/>
                  </a:cubicBezTo>
                  <a:cubicBezTo>
                    <a:pt x="5169" y="2475"/>
                    <a:pt x="5311" y="2320"/>
                    <a:pt x="5453" y="2135"/>
                  </a:cubicBezTo>
                  <a:cubicBezTo>
                    <a:pt x="5581" y="1964"/>
                    <a:pt x="5737" y="1752"/>
                    <a:pt x="5680" y="1525"/>
                  </a:cubicBezTo>
                  <a:cubicBezTo>
                    <a:pt x="5623" y="1297"/>
                    <a:pt x="5439" y="1269"/>
                    <a:pt x="5197" y="1212"/>
                  </a:cubicBezTo>
                  <a:cubicBezTo>
                    <a:pt x="4913" y="1141"/>
                    <a:pt x="4828" y="1169"/>
                    <a:pt x="4714" y="885"/>
                  </a:cubicBezTo>
                  <a:cubicBezTo>
                    <a:pt x="4644" y="673"/>
                    <a:pt x="4657" y="431"/>
                    <a:pt x="4487" y="260"/>
                  </a:cubicBezTo>
                  <a:cubicBezTo>
                    <a:pt x="4266" y="56"/>
                    <a:pt x="3841" y="0"/>
                    <a:pt x="3438" y="0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6" name="Google Shape;846;p88"/>
            <p:cNvSpPr/>
            <p:nvPr/>
          </p:nvSpPr>
          <p:spPr>
            <a:xfrm>
              <a:off x="3458870" y="2049716"/>
              <a:ext cx="46689" cy="56456"/>
            </a:xfrm>
            <a:custGeom>
              <a:rect b="b" l="l" r="r" t="t"/>
              <a:pathLst>
                <a:path extrusionOk="0" h="2971" w="2457">
                  <a:moveTo>
                    <a:pt x="0" y="0"/>
                  </a:moveTo>
                  <a:lnTo>
                    <a:pt x="0" y="0"/>
                  </a:lnTo>
                  <a:cubicBezTo>
                    <a:pt x="12" y="603"/>
                    <a:pt x="684" y="2970"/>
                    <a:pt x="1528" y="2970"/>
                  </a:cubicBezTo>
                  <a:cubicBezTo>
                    <a:pt x="1659" y="2970"/>
                    <a:pt x="1794" y="2913"/>
                    <a:pt x="1931" y="2783"/>
                  </a:cubicBezTo>
                  <a:cubicBezTo>
                    <a:pt x="2456" y="2287"/>
                    <a:pt x="2017" y="1420"/>
                    <a:pt x="1789" y="952"/>
                  </a:cubicBezTo>
                  <a:cubicBezTo>
                    <a:pt x="1449" y="299"/>
                    <a:pt x="1207" y="100"/>
                    <a:pt x="0" y="0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7" name="Google Shape;847;p88"/>
            <p:cNvSpPr/>
            <p:nvPr/>
          </p:nvSpPr>
          <p:spPr>
            <a:xfrm>
              <a:off x="3449958" y="1952690"/>
              <a:ext cx="97768" cy="77663"/>
            </a:xfrm>
            <a:custGeom>
              <a:rect b="b" l="l" r="r" t="t"/>
              <a:pathLst>
                <a:path extrusionOk="0" h="4087" w="5145">
                  <a:moveTo>
                    <a:pt x="1009" y="0"/>
                  </a:moveTo>
                  <a:cubicBezTo>
                    <a:pt x="514" y="0"/>
                    <a:pt x="136" y="61"/>
                    <a:pt x="171" y="265"/>
                  </a:cubicBezTo>
                  <a:cubicBezTo>
                    <a:pt x="0" y="620"/>
                    <a:pt x="640" y="1060"/>
                    <a:pt x="909" y="1358"/>
                  </a:cubicBezTo>
                  <a:cubicBezTo>
                    <a:pt x="1363" y="1856"/>
                    <a:pt x="1335" y="1998"/>
                    <a:pt x="1420" y="2651"/>
                  </a:cubicBezTo>
                  <a:cubicBezTo>
                    <a:pt x="1510" y="3296"/>
                    <a:pt x="1835" y="4087"/>
                    <a:pt x="2265" y="4087"/>
                  </a:cubicBezTo>
                  <a:cubicBezTo>
                    <a:pt x="2450" y="4087"/>
                    <a:pt x="2655" y="3940"/>
                    <a:pt x="2868" y="3573"/>
                  </a:cubicBezTo>
                  <a:cubicBezTo>
                    <a:pt x="3124" y="3162"/>
                    <a:pt x="3196" y="2750"/>
                    <a:pt x="3607" y="2466"/>
                  </a:cubicBezTo>
                  <a:cubicBezTo>
                    <a:pt x="4089" y="2140"/>
                    <a:pt x="4572" y="2225"/>
                    <a:pt x="4786" y="1528"/>
                  </a:cubicBezTo>
                  <a:cubicBezTo>
                    <a:pt x="5145" y="383"/>
                    <a:pt x="3893" y="123"/>
                    <a:pt x="3040" y="123"/>
                  </a:cubicBezTo>
                  <a:cubicBezTo>
                    <a:pt x="3016" y="123"/>
                    <a:pt x="2992" y="123"/>
                    <a:pt x="2968" y="123"/>
                  </a:cubicBezTo>
                  <a:cubicBezTo>
                    <a:pt x="2659" y="123"/>
                    <a:pt x="1716" y="0"/>
                    <a:pt x="1009" y="0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8" name="Google Shape;848;p88"/>
            <p:cNvSpPr/>
            <p:nvPr/>
          </p:nvSpPr>
          <p:spPr>
            <a:xfrm>
              <a:off x="3377938" y="4559016"/>
              <a:ext cx="49654" cy="55183"/>
            </a:xfrm>
            <a:custGeom>
              <a:rect b="b" l="l" r="r" t="t"/>
              <a:pathLst>
                <a:path extrusionOk="0" h="2904" w="2613">
                  <a:moveTo>
                    <a:pt x="1483" y="0"/>
                  </a:moveTo>
                  <a:cubicBezTo>
                    <a:pt x="1292" y="0"/>
                    <a:pt x="1108" y="57"/>
                    <a:pt x="909" y="135"/>
                  </a:cubicBezTo>
                  <a:cubicBezTo>
                    <a:pt x="667" y="249"/>
                    <a:pt x="241" y="320"/>
                    <a:pt x="142" y="604"/>
                  </a:cubicBezTo>
                  <a:cubicBezTo>
                    <a:pt x="0" y="1015"/>
                    <a:pt x="468" y="888"/>
                    <a:pt x="426" y="1200"/>
                  </a:cubicBezTo>
                  <a:cubicBezTo>
                    <a:pt x="426" y="1384"/>
                    <a:pt x="227" y="1356"/>
                    <a:pt x="312" y="1570"/>
                  </a:cubicBezTo>
                  <a:cubicBezTo>
                    <a:pt x="369" y="1712"/>
                    <a:pt x="610" y="1583"/>
                    <a:pt x="653" y="1952"/>
                  </a:cubicBezTo>
                  <a:cubicBezTo>
                    <a:pt x="354" y="2137"/>
                    <a:pt x="312" y="2549"/>
                    <a:pt x="582" y="2705"/>
                  </a:cubicBezTo>
                  <a:cubicBezTo>
                    <a:pt x="735" y="2800"/>
                    <a:pt x="1094" y="2903"/>
                    <a:pt x="1325" y="2903"/>
                  </a:cubicBezTo>
                  <a:cubicBezTo>
                    <a:pt x="1373" y="2903"/>
                    <a:pt x="1414" y="2899"/>
                    <a:pt x="1448" y="2889"/>
                  </a:cubicBezTo>
                  <a:cubicBezTo>
                    <a:pt x="1717" y="2819"/>
                    <a:pt x="1761" y="2407"/>
                    <a:pt x="1647" y="2137"/>
                  </a:cubicBezTo>
                  <a:cubicBezTo>
                    <a:pt x="1519" y="1797"/>
                    <a:pt x="1221" y="1697"/>
                    <a:pt x="1632" y="1413"/>
                  </a:cubicBezTo>
                  <a:cubicBezTo>
                    <a:pt x="2115" y="1115"/>
                    <a:pt x="2612" y="377"/>
                    <a:pt x="1859" y="78"/>
                  </a:cubicBezTo>
                  <a:cubicBezTo>
                    <a:pt x="1727" y="23"/>
                    <a:pt x="1603" y="0"/>
                    <a:pt x="1483" y="0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9" name="Google Shape;849;p88"/>
            <p:cNvSpPr/>
            <p:nvPr/>
          </p:nvSpPr>
          <p:spPr>
            <a:xfrm>
              <a:off x="3373302" y="2808030"/>
              <a:ext cx="49159" cy="52048"/>
            </a:xfrm>
            <a:custGeom>
              <a:rect b="b" l="l" r="r" t="t"/>
              <a:pathLst>
                <a:path extrusionOk="0" h="2739" w="2587">
                  <a:moveTo>
                    <a:pt x="1406" y="0"/>
                  </a:moveTo>
                  <a:cubicBezTo>
                    <a:pt x="1102" y="0"/>
                    <a:pt x="616" y="80"/>
                    <a:pt x="456" y="275"/>
                  </a:cubicBezTo>
                  <a:cubicBezTo>
                    <a:pt x="216" y="546"/>
                    <a:pt x="400" y="929"/>
                    <a:pt x="400" y="1256"/>
                  </a:cubicBezTo>
                  <a:cubicBezTo>
                    <a:pt x="400" y="1574"/>
                    <a:pt x="0" y="2738"/>
                    <a:pt x="492" y="2738"/>
                  </a:cubicBezTo>
                  <a:cubicBezTo>
                    <a:pt x="548" y="2738"/>
                    <a:pt x="617" y="2723"/>
                    <a:pt x="698" y="2689"/>
                  </a:cubicBezTo>
                  <a:cubicBezTo>
                    <a:pt x="1039" y="2547"/>
                    <a:pt x="1011" y="2051"/>
                    <a:pt x="1252" y="1809"/>
                  </a:cubicBezTo>
                  <a:cubicBezTo>
                    <a:pt x="1479" y="1596"/>
                    <a:pt x="1834" y="1667"/>
                    <a:pt x="2061" y="1454"/>
                  </a:cubicBezTo>
                  <a:cubicBezTo>
                    <a:pt x="2586" y="957"/>
                    <a:pt x="2317" y="275"/>
                    <a:pt x="1535" y="6"/>
                  </a:cubicBezTo>
                  <a:cubicBezTo>
                    <a:pt x="1498" y="2"/>
                    <a:pt x="1454" y="0"/>
                    <a:pt x="1406" y="0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0" name="Google Shape;850;p88"/>
            <p:cNvSpPr/>
            <p:nvPr/>
          </p:nvSpPr>
          <p:spPr>
            <a:xfrm>
              <a:off x="3360665" y="2330307"/>
              <a:ext cx="88229" cy="76010"/>
            </a:xfrm>
            <a:custGeom>
              <a:rect b="b" l="l" r="r" t="t"/>
              <a:pathLst>
                <a:path extrusionOk="0" h="4000" w="4643">
                  <a:moveTo>
                    <a:pt x="3564" y="1"/>
                  </a:moveTo>
                  <a:cubicBezTo>
                    <a:pt x="3109" y="1"/>
                    <a:pt x="2683" y="370"/>
                    <a:pt x="2329" y="555"/>
                  </a:cubicBezTo>
                  <a:cubicBezTo>
                    <a:pt x="1903" y="782"/>
                    <a:pt x="1576" y="767"/>
                    <a:pt x="1136" y="852"/>
                  </a:cubicBezTo>
                  <a:cubicBezTo>
                    <a:pt x="610" y="938"/>
                    <a:pt x="667" y="1094"/>
                    <a:pt x="610" y="1562"/>
                  </a:cubicBezTo>
                  <a:cubicBezTo>
                    <a:pt x="540" y="2032"/>
                    <a:pt x="270" y="2443"/>
                    <a:pt x="228" y="2897"/>
                  </a:cubicBezTo>
                  <a:cubicBezTo>
                    <a:pt x="171" y="3139"/>
                    <a:pt x="0" y="3664"/>
                    <a:pt x="199" y="3891"/>
                  </a:cubicBezTo>
                  <a:cubicBezTo>
                    <a:pt x="273" y="3969"/>
                    <a:pt x="368" y="4000"/>
                    <a:pt x="473" y="4000"/>
                  </a:cubicBezTo>
                  <a:cubicBezTo>
                    <a:pt x="749" y="4000"/>
                    <a:pt x="1089" y="3784"/>
                    <a:pt x="1263" y="3650"/>
                  </a:cubicBezTo>
                  <a:cubicBezTo>
                    <a:pt x="1704" y="3351"/>
                    <a:pt x="2016" y="2940"/>
                    <a:pt x="2386" y="2599"/>
                  </a:cubicBezTo>
                  <a:cubicBezTo>
                    <a:pt x="2683" y="2315"/>
                    <a:pt x="3024" y="2130"/>
                    <a:pt x="3323" y="1875"/>
                  </a:cubicBezTo>
                  <a:cubicBezTo>
                    <a:pt x="3734" y="1506"/>
                    <a:pt x="4643" y="1"/>
                    <a:pt x="3564" y="1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1" name="Google Shape;851;p88"/>
            <p:cNvSpPr/>
            <p:nvPr/>
          </p:nvSpPr>
          <p:spPr>
            <a:xfrm>
              <a:off x="3312095" y="2593910"/>
              <a:ext cx="48836" cy="60789"/>
            </a:xfrm>
            <a:custGeom>
              <a:rect b="b" l="l" r="r" t="t"/>
              <a:pathLst>
                <a:path extrusionOk="0" h="3199" w="2570">
                  <a:moveTo>
                    <a:pt x="2116" y="1"/>
                  </a:moveTo>
                  <a:cubicBezTo>
                    <a:pt x="1506" y="298"/>
                    <a:pt x="654" y="626"/>
                    <a:pt x="497" y="1364"/>
                  </a:cubicBezTo>
                  <a:cubicBezTo>
                    <a:pt x="455" y="1619"/>
                    <a:pt x="554" y="1917"/>
                    <a:pt x="483" y="2187"/>
                  </a:cubicBezTo>
                  <a:cubicBezTo>
                    <a:pt x="383" y="2542"/>
                    <a:pt x="1" y="2769"/>
                    <a:pt x="71" y="3181"/>
                  </a:cubicBezTo>
                  <a:cubicBezTo>
                    <a:pt x="145" y="3193"/>
                    <a:pt x="214" y="3199"/>
                    <a:pt x="279" y="3199"/>
                  </a:cubicBezTo>
                  <a:cubicBezTo>
                    <a:pt x="1065" y="3199"/>
                    <a:pt x="1256" y="2383"/>
                    <a:pt x="1846" y="2002"/>
                  </a:cubicBezTo>
                  <a:cubicBezTo>
                    <a:pt x="2244" y="1733"/>
                    <a:pt x="2485" y="1661"/>
                    <a:pt x="2542" y="1137"/>
                  </a:cubicBezTo>
                  <a:cubicBezTo>
                    <a:pt x="2570" y="781"/>
                    <a:pt x="2456" y="342"/>
                    <a:pt x="2116" y="1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2" name="Google Shape;852;p88"/>
            <p:cNvSpPr/>
            <p:nvPr/>
          </p:nvSpPr>
          <p:spPr>
            <a:xfrm>
              <a:off x="3177994" y="2683716"/>
              <a:ext cx="172980" cy="144400"/>
            </a:xfrm>
            <a:custGeom>
              <a:rect b="b" l="l" r="r" t="t"/>
              <a:pathLst>
                <a:path extrusionOk="0" h="7599" w="9103">
                  <a:moveTo>
                    <a:pt x="5444" y="0"/>
                  </a:moveTo>
                  <a:cubicBezTo>
                    <a:pt x="5409" y="0"/>
                    <a:pt x="5374" y="1"/>
                    <a:pt x="5339" y="2"/>
                  </a:cubicBezTo>
                  <a:cubicBezTo>
                    <a:pt x="4956" y="31"/>
                    <a:pt x="4616" y="144"/>
                    <a:pt x="4104" y="513"/>
                  </a:cubicBezTo>
                  <a:cubicBezTo>
                    <a:pt x="3735" y="784"/>
                    <a:pt x="3408" y="954"/>
                    <a:pt x="2969" y="1081"/>
                  </a:cubicBezTo>
                  <a:cubicBezTo>
                    <a:pt x="2556" y="1195"/>
                    <a:pt x="1932" y="1195"/>
                    <a:pt x="1591" y="1465"/>
                  </a:cubicBezTo>
                  <a:cubicBezTo>
                    <a:pt x="1136" y="1834"/>
                    <a:pt x="1520" y="2189"/>
                    <a:pt x="1307" y="2615"/>
                  </a:cubicBezTo>
                  <a:cubicBezTo>
                    <a:pt x="1066" y="3055"/>
                    <a:pt x="385" y="3041"/>
                    <a:pt x="15" y="3296"/>
                  </a:cubicBezTo>
                  <a:cubicBezTo>
                    <a:pt x="1" y="3722"/>
                    <a:pt x="313" y="4148"/>
                    <a:pt x="441" y="4546"/>
                  </a:cubicBezTo>
                  <a:cubicBezTo>
                    <a:pt x="640" y="5185"/>
                    <a:pt x="711" y="5753"/>
                    <a:pt x="1420" y="5909"/>
                  </a:cubicBezTo>
                  <a:cubicBezTo>
                    <a:pt x="1475" y="5921"/>
                    <a:pt x="1531" y="5926"/>
                    <a:pt x="1588" y="5926"/>
                  </a:cubicBezTo>
                  <a:cubicBezTo>
                    <a:pt x="2285" y="5926"/>
                    <a:pt x="3095" y="5088"/>
                    <a:pt x="3664" y="5088"/>
                  </a:cubicBezTo>
                  <a:cubicBezTo>
                    <a:pt x="3873" y="5088"/>
                    <a:pt x="4049" y="5201"/>
                    <a:pt x="4175" y="5511"/>
                  </a:cubicBezTo>
                  <a:cubicBezTo>
                    <a:pt x="4417" y="6079"/>
                    <a:pt x="4629" y="6675"/>
                    <a:pt x="5055" y="7073"/>
                  </a:cubicBezTo>
                  <a:cubicBezTo>
                    <a:pt x="5282" y="7315"/>
                    <a:pt x="5553" y="7499"/>
                    <a:pt x="5935" y="7570"/>
                  </a:cubicBezTo>
                  <a:cubicBezTo>
                    <a:pt x="6031" y="7589"/>
                    <a:pt x="6129" y="7598"/>
                    <a:pt x="6228" y="7598"/>
                  </a:cubicBezTo>
                  <a:cubicBezTo>
                    <a:pt x="7098" y="7598"/>
                    <a:pt x="8058" y="6914"/>
                    <a:pt x="8491" y="6264"/>
                  </a:cubicBezTo>
                  <a:cubicBezTo>
                    <a:pt x="9102" y="5341"/>
                    <a:pt x="8661" y="4716"/>
                    <a:pt x="8434" y="3794"/>
                  </a:cubicBezTo>
                  <a:cubicBezTo>
                    <a:pt x="8236" y="3012"/>
                    <a:pt x="8378" y="2189"/>
                    <a:pt x="8194" y="1394"/>
                  </a:cubicBezTo>
                  <a:cubicBezTo>
                    <a:pt x="8122" y="1039"/>
                    <a:pt x="7966" y="286"/>
                    <a:pt x="7597" y="87"/>
                  </a:cubicBezTo>
                  <a:cubicBezTo>
                    <a:pt x="7530" y="50"/>
                    <a:pt x="7434" y="37"/>
                    <a:pt x="7325" y="37"/>
                  </a:cubicBezTo>
                  <a:cubicBezTo>
                    <a:pt x="7078" y="37"/>
                    <a:pt x="6763" y="103"/>
                    <a:pt x="6568" y="103"/>
                  </a:cubicBezTo>
                  <a:cubicBezTo>
                    <a:pt x="6555" y="103"/>
                    <a:pt x="6543" y="103"/>
                    <a:pt x="6532" y="102"/>
                  </a:cubicBezTo>
                  <a:cubicBezTo>
                    <a:pt x="6098" y="51"/>
                    <a:pt x="5756" y="0"/>
                    <a:pt x="5444" y="0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3" name="Google Shape;853;p88"/>
            <p:cNvSpPr/>
            <p:nvPr/>
          </p:nvSpPr>
          <p:spPr>
            <a:xfrm>
              <a:off x="3283496" y="2411790"/>
              <a:ext cx="73939" cy="82775"/>
            </a:xfrm>
            <a:custGeom>
              <a:rect b="b" l="l" r="r" t="t"/>
              <a:pathLst>
                <a:path extrusionOk="0" h="4356" w="3891">
                  <a:moveTo>
                    <a:pt x="2528" y="0"/>
                  </a:moveTo>
                  <a:cubicBezTo>
                    <a:pt x="2187" y="356"/>
                    <a:pt x="2116" y="881"/>
                    <a:pt x="1917" y="1293"/>
                  </a:cubicBezTo>
                  <a:cubicBezTo>
                    <a:pt x="1718" y="1733"/>
                    <a:pt x="1420" y="1975"/>
                    <a:pt x="1093" y="2301"/>
                  </a:cubicBezTo>
                  <a:cubicBezTo>
                    <a:pt x="853" y="2571"/>
                    <a:pt x="1" y="4048"/>
                    <a:pt x="540" y="4345"/>
                  </a:cubicBezTo>
                  <a:cubicBezTo>
                    <a:pt x="553" y="4352"/>
                    <a:pt x="566" y="4355"/>
                    <a:pt x="581" y="4355"/>
                  </a:cubicBezTo>
                  <a:cubicBezTo>
                    <a:pt x="866" y="4355"/>
                    <a:pt x="1549" y="3085"/>
                    <a:pt x="1846" y="2883"/>
                  </a:cubicBezTo>
                  <a:cubicBezTo>
                    <a:pt x="2201" y="2670"/>
                    <a:pt x="2343" y="2670"/>
                    <a:pt x="2542" y="2259"/>
                  </a:cubicBezTo>
                  <a:cubicBezTo>
                    <a:pt x="2755" y="1789"/>
                    <a:pt x="2826" y="1776"/>
                    <a:pt x="3223" y="1520"/>
                  </a:cubicBezTo>
                  <a:cubicBezTo>
                    <a:pt x="3891" y="1066"/>
                    <a:pt x="3564" y="171"/>
                    <a:pt x="2528" y="0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4" name="Google Shape;854;p88"/>
            <p:cNvSpPr/>
            <p:nvPr/>
          </p:nvSpPr>
          <p:spPr>
            <a:xfrm>
              <a:off x="3196692" y="2350013"/>
              <a:ext cx="551149" cy="939864"/>
            </a:xfrm>
            <a:custGeom>
              <a:rect b="b" l="l" r="r" t="t"/>
              <a:pathLst>
                <a:path extrusionOk="0" h="49460" w="29004">
                  <a:moveTo>
                    <a:pt x="16836" y="0"/>
                  </a:moveTo>
                  <a:cubicBezTo>
                    <a:pt x="15448" y="0"/>
                    <a:pt x="15608" y="1414"/>
                    <a:pt x="14890" y="2301"/>
                  </a:cubicBezTo>
                  <a:cubicBezTo>
                    <a:pt x="13741" y="2684"/>
                    <a:pt x="14110" y="4501"/>
                    <a:pt x="13073" y="4955"/>
                  </a:cubicBezTo>
                  <a:cubicBezTo>
                    <a:pt x="12932" y="5016"/>
                    <a:pt x="12800" y="5042"/>
                    <a:pt x="12674" y="5042"/>
                  </a:cubicBezTo>
                  <a:cubicBezTo>
                    <a:pt x="11898" y="5042"/>
                    <a:pt x="11366" y="4045"/>
                    <a:pt x="10589" y="4045"/>
                  </a:cubicBezTo>
                  <a:cubicBezTo>
                    <a:pt x="10464" y="4045"/>
                    <a:pt x="10332" y="4071"/>
                    <a:pt x="10191" y="4132"/>
                  </a:cubicBezTo>
                  <a:cubicBezTo>
                    <a:pt x="8998" y="4629"/>
                    <a:pt x="10191" y="5822"/>
                    <a:pt x="10091" y="6816"/>
                  </a:cubicBezTo>
                  <a:cubicBezTo>
                    <a:pt x="9964" y="7952"/>
                    <a:pt x="9169" y="7937"/>
                    <a:pt x="8643" y="8732"/>
                  </a:cubicBezTo>
                  <a:cubicBezTo>
                    <a:pt x="7734" y="10123"/>
                    <a:pt x="9353" y="11728"/>
                    <a:pt x="9566" y="13105"/>
                  </a:cubicBezTo>
                  <a:cubicBezTo>
                    <a:pt x="9779" y="14454"/>
                    <a:pt x="9637" y="14525"/>
                    <a:pt x="8686" y="15363"/>
                  </a:cubicBezTo>
                  <a:cubicBezTo>
                    <a:pt x="8103" y="15859"/>
                    <a:pt x="7664" y="16427"/>
                    <a:pt x="7891" y="17279"/>
                  </a:cubicBezTo>
                  <a:cubicBezTo>
                    <a:pt x="8019" y="17758"/>
                    <a:pt x="8204" y="17945"/>
                    <a:pt x="8428" y="17945"/>
                  </a:cubicBezTo>
                  <a:cubicBezTo>
                    <a:pt x="9228" y="17945"/>
                    <a:pt x="10530" y="15558"/>
                    <a:pt x="11573" y="15558"/>
                  </a:cubicBezTo>
                  <a:cubicBezTo>
                    <a:pt x="11624" y="15558"/>
                    <a:pt x="11675" y="15564"/>
                    <a:pt x="11725" y="15576"/>
                  </a:cubicBezTo>
                  <a:cubicBezTo>
                    <a:pt x="12107" y="17166"/>
                    <a:pt x="10645" y="18657"/>
                    <a:pt x="10163" y="20034"/>
                  </a:cubicBezTo>
                  <a:cubicBezTo>
                    <a:pt x="9576" y="21709"/>
                    <a:pt x="11221" y="21826"/>
                    <a:pt x="12478" y="21826"/>
                  </a:cubicBezTo>
                  <a:cubicBezTo>
                    <a:pt x="12681" y="21826"/>
                    <a:pt x="12873" y="21823"/>
                    <a:pt x="13044" y="21823"/>
                  </a:cubicBezTo>
                  <a:cubicBezTo>
                    <a:pt x="13305" y="21823"/>
                    <a:pt x="13695" y="21776"/>
                    <a:pt x="14076" y="21776"/>
                  </a:cubicBezTo>
                  <a:cubicBezTo>
                    <a:pt x="14484" y="21776"/>
                    <a:pt x="14883" y="21830"/>
                    <a:pt x="15104" y="22050"/>
                  </a:cubicBezTo>
                  <a:cubicBezTo>
                    <a:pt x="15941" y="22860"/>
                    <a:pt x="14791" y="23172"/>
                    <a:pt x="14493" y="23810"/>
                  </a:cubicBezTo>
                  <a:cubicBezTo>
                    <a:pt x="14237" y="24378"/>
                    <a:pt x="14294" y="25344"/>
                    <a:pt x="14521" y="25883"/>
                  </a:cubicBezTo>
                  <a:cubicBezTo>
                    <a:pt x="14820" y="26565"/>
                    <a:pt x="15628" y="26807"/>
                    <a:pt x="15870" y="27460"/>
                  </a:cubicBezTo>
                  <a:cubicBezTo>
                    <a:pt x="16211" y="28454"/>
                    <a:pt x="15430" y="28567"/>
                    <a:pt x="15019" y="29206"/>
                  </a:cubicBezTo>
                  <a:cubicBezTo>
                    <a:pt x="14593" y="29916"/>
                    <a:pt x="14820" y="30711"/>
                    <a:pt x="14549" y="31421"/>
                  </a:cubicBezTo>
                  <a:cubicBezTo>
                    <a:pt x="14394" y="31426"/>
                    <a:pt x="14245" y="31429"/>
                    <a:pt x="14102" y="31429"/>
                  </a:cubicBezTo>
                  <a:cubicBezTo>
                    <a:pt x="13125" y="31429"/>
                    <a:pt x="12418" y="31281"/>
                    <a:pt x="11526" y="30711"/>
                  </a:cubicBezTo>
                  <a:cubicBezTo>
                    <a:pt x="11137" y="30463"/>
                    <a:pt x="10010" y="29731"/>
                    <a:pt x="9236" y="29731"/>
                  </a:cubicBezTo>
                  <a:cubicBezTo>
                    <a:pt x="8992" y="29731"/>
                    <a:pt x="8783" y="29803"/>
                    <a:pt x="8643" y="29987"/>
                  </a:cubicBezTo>
                  <a:cubicBezTo>
                    <a:pt x="8387" y="30313"/>
                    <a:pt x="8828" y="31010"/>
                    <a:pt x="8728" y="31364"/>
                  </a:cubicBezTo>
                  <a:cubicBezTo>
                    <a:pt x="8601" y="31790"/>
                    <a:pt x="7990" y="31918"/>
                    <a:pt x="7933" y="32216"/>
                  </a:cubicBezTo>
                  <a:cubicBezTo>
                    <a:pt x="7819" y="32912"/>
                    <a:pt x="9097" y="33565"/>
                    <a:pt x="9027" y="34588"/>
                  </a:cubicBezTo>
                  <a:cubicBezTo>
                    <a:pt x="8885" y="37128"/>
                    <a:pt x="6670" y="36802"/>
                    <a:pt x="4866" y="37427"/>
                  </a:cubicBezTo>
                  <a:cubicBezTo>
                    <a:pt x="3972" y="37725"/>
                    <a:pt x="3830" y="37995"/>
                    <a:pt x="3929" y="38961"/>
                  </a:cubicBezTo>
                  <a:cubicBezTo>
                    <a:pt x="4021" y="39866"/>
                    <a:pt x="4113" y="40031"/>
                    <a:pt x="4684" y="40031"/>
                  </a:cubicBezTo>
                  <a:cubicBezTo>
                    <a:pt x="4820" y="40031"/>
                    <a:pt x="4982" y="40022"/>
                    <a:pt x="5179" y="40011"/>
                  </a:cubicBezTo>
                  <a:cubicBezTo>
                    <a:pt x="5288" y="40006"/>
                    <a:pt x="5395" y="40003"/>
                    <a:pt x="5499" y="40003"/>
                  </a:cubicBezTo>
                  <a:cubicBezTo>
                    <a:pt x="6738" y="40003"/>
                    <a:pt x="7572" y="40404"/>
                    <a:pt x="8345" y="41360"/>
                  </a:cubicBezTo>
                  <a:cubicBezTo>
                    <a:pt x="8885" y="42056"/>
                    <a:pt x="9140" y="42397"/>
                    <a:pt x="10034" y="42510"/>
                  </a:cubicBezTo>
                  <a:cubicBezTo>
                    <a:pt x="10106" y="42519"/>
                    <a:pt x="10177" y="42524"/>
                    <a:pt x="10247" y="42524"/>
                  </a:cubicBezTo>
                  <a:cubicBezTo>
                    <a:pt x="10876" y="42524"/>
                    <a:pt x="11452" y="42191"/>
                    <a:pt x="12034" y="42191"/>
                  </a:cubicBezTo>
                  <a:cubicBezTo>
                    <a:pt x="12082" y="42191"/>
                    <a:pt x="12130" y="42193"/>
                    <a:pt x="12179" y="42198"/>
                  </a:cubicBezTo>
                  <a:cubicBezTo>
                    <a:pt x="13470" y="42353"/>
                    <a:pt x="12605" y="42552"/>
                    <a:pt x="12079" y="42950"/>
                  </a:cubicBezTo>
                  <a:cubicBezTo>
                    <a:pt x="11539" y="43347"/>
                    <a:pt x="11284" y="44072"/>
                    <a:pt x="10674" y="44284"/>
                  </a:cubicBezTo>
                  <a:cubicBezTo>
                    <a:pt x="10450" y="44365"/>
                    <a:pt x="10234" y="44397"/>
                    <a:pt x="10023" y="44397"/>
                  </a:cubicBezTo>
                  <a:cubicBezTo>
                    <a:pt x="9165" y="44397"/>
                    <a:pt x="8390" y="43863"/>
                    <a:pt x="7543" y="43863"/>
                  </a:cubicBezTo>
                  <a:cubicBezTo>
                    <a:pt x="7275" y="43863"/>
                    <a:pt x="7000" y="43916"/>
                    <a:pt x="6712" y="44057"/>
                  </a:cubicBezTo>
                  <a:cubicBezTo>
                    <a:pt x="6358" y="44228"/>
                    <a:pt x="6144" y="44611"/>
                    <a:pt x="5761" y="44782"/>
                  </a:cubicBezTo>
                  <a:cubicBezTo>
                    <a:pt x="5421" y="44909"/>
                    <a:pt x="5065" y="44795"/>
                    <a:pt x="4753" y="44909"/>
                  </a:cubicBezTo>
                  <a:cubicBezTo>
                    <a:pt x="4200" y="45108"/>
                    <a:pt x="3872" y="45392"/>
                    <a:pt x="3503" y="45889"/>
                  </a:cubicBezTo>
                  <a:cubicBezTo>
                    <a:pt x="2623" y="47054"/>
                    <a:pt x="1970" y="47877"/>
                    <a:pt x="380" y="48047"/>
                  </a:cubicBezTo>
                  <a:cubicBezTo>
                    <a:pt x="0" y="48887"/>
                    <a:pt x="887" y="49300"/>
                    <a:pt x="1500" y="49300"/>
                  </a:cubicBezTo>
                  <a:cubicBezTo>
                    <a:pt x="1530" y="49300"/>
                    <a:pt x="1559" y="49299"/>
                    <a:pt x="1587" y="49297"/>
                  </a:cubicBezTo>
                  <a:cubicBezTo>
                    <a:pt x="2887" y="49238"/>
                    <a:pt x="3694" y="47981"/>
                    <a:pt x="4925" y="47981"/>
                  </a:cubicBezTo>
                  <a:cubicBezTo>
                    <a:pt x="5186" y="47981"/>
                    <a:pt x="5467" y="48038"/>
                    <a:pt x="5775" y="48175"/>
                  </a:cubicBezTo>
                  <a:cubicBezTo>
                    <a:pt x="6458" y="48474"/>
                    <a:pt x="6654" y="48995"/>
                    <a:pt x="6981" y="48995"/>
                  </a:cubicBezTo>
                  <a:cubicBezTo>
                    <a:pt x="7150" y="48995"/>
                    <a:pt x="7353" y="48856"/>
                    <a:pt x="7677" y="48473"/>
                  </a:cubicBezTo>
                  <a:cubicBezTo>
                    <a:pt x="8189" y="47862"/>
                    <a:pt x="8075" y="47607"/>
                    <a:pt x="8927" y="47408"/>
                  </a:cubicBezTo>
                  <a:cubicBezTo>
                    <a:pt x="9153" y="47360"/>
                    <a:pt x="9498" y="47336"/>
                    <a:pt x="9849" y="47336"/>
                  </a:cubicBezTo>
                  <a:cubicBezTo>
                    <a:pt x="10225" y="47336"/>
                    <a:pt x="10608" y="47364"/>
                    <a:pt x="10858" y="47423"/>
                  </a:cubicBezTo>
                  <a:cubicBezTo>
                    <a:pt x="11738" y="47635"/>
                    <a:pt x="11767" y="48360"/>
                    <a:pt x="12675" y="48572"/>
                  </a:cubicBezTo>
                  <a:cubicBezTo>
                    <a:pt x="12909" y="48627"/>
                    <a:pt x="13144" y="48650"/>
                    <a:pt x="13379" y="48650"/>
                  </a:cubicBezTo>
                  <a:cubicBezTo>
                    <a:pt x="14418" y="48650"/>
                    <a:pt x="15468" y="48207"/>
                    <a:pt x="16452" y="48161"/>
                  </a:cubicBezTo>
                  <a:cubicBezTo>
                    <a:pt x="16527" y="48157"/>
                    <a:pt x="16602" y="48155"/>
                    <a:pt x="16677" y="48155"/>
                  </a:cubicBezTo>
                  <a:cubicBezTo>
                    <a:pt x="18579" y="48155"/>
                    <a:pt x="20477" y="49460"/>
                    <a:pt x="22468" y="49460"/>
                  </a:cubicBezTo>
                  <a:cubicBezTo>
                    <a:pt x="23043" y="49460"/>
                    <a:pt x="23626" y="49351"/>
                    <a:pt x="24219" y="49070"/>
                  </a:cubicBezTo>
                  <a:cubicBezTo>
                    <a:pt x="26775" y="47849"/>
                    <a:pt x="23210" y="46741"/>
                    <a:pt x="24162" y="45009"/>
                  </a:cubicBezTo>
                  <a:cubicBezTo>
                    <a:pt x="24815" y="43816"/>
                    <a:pt x="27015" y="43987"/>
                    <a:pt x="27939" y="43035"/>
                  </a:cubicBezTo>
                  <a:cubicBezTo>
                    <a:pt x="28734" y="42211"/>
                    <a:pt x="29003" y="40735"/>
                    <a:pt x="28890" y="39642"/>
                  </a:cubicBezTo>
                  <a:cubicBezTo>
                    <a:pt x="28762" y="38520"/>
                    <a:pt x="28293" y="38236"/>
                    <a:pt x="27157" y="37910"/>
                  </a:cubicBezTo>
                  <a:cubicBezTo>
                    <a:pt x="26746" y="37796"/>
                    <a:pt x="25042" y="37924"/>
                    <a:pt x="24815" y="37696"/>
                  </a:cubicBezTo>
                  <a:cubicBezTo>
                    <a:pt x="24304" y="37200"/>
                    <a:pt x="25226" y="36093"/>
                    <a:pt x="25340" y="35595"/>
                  </a:cubicBezTo>
                  <a:cubicBezTo>
                    <a:pt x="25539" y="34630"/>
                    <a:pt x="25014" y="33878"/>
                    <a:pt x="24914" y="32997"/>
                  </a:cubicBezTo>
                  <a:cubicBezTo>
                    <a:pt x="24772" y="31379"/>
                    <a:pt x="25838" y="29845"/>
                    <a:pt x="25028" y="28297"/>
                  </a:cubicBezTo>
                  <a:cubicBezTo>
                    <a:pt x="24560" y="27388"/>
                    <a:pt x="23551" y="26991"/>
                    <a:pt x="22983" y="26167"/>
                  </a:cubicBezTo>
                  <a:cubicBezTo>
                    <a:pt x="22515" y="25472"/>
                    <a:pt x="22032" y="24336"/>
                    <a:pt x="21989" y="23470"/>
                  </a:cubicBezTo>
                  <a:cubicBezTo>
                    <a:pt x="21890" y="21554"/>
                    <a:pt x="22926" y="19793"/>
                    <a:pt x="20853" y="18572"/>
                  </a:cubicBezTo>
                  <a:cubicBezTo>
                    <a:pt x="20187" y="18160"/>
                    <a:pt x="18142" y="17932"/>
                    <a:pt x="17801" y="17109"/>
                  </a:cubicBezTo>
                  <a:cubicBezTo>
                    <a:pt x="17515" y="16374"/>
                    <a:pt x="17844" y="16267"/>
                    <a:pt x="18289" y="16267"/>
                  </a:cubicBezTo>
                  <a:cubicBezTo>
                    <a:pt x="18470" y="16267"/>
                    <a:pt x="18670" y="16285"/>
                    <a:pt x="18855" y="16285"/>
                  </a:cubicBezTo>
                  <a:cubicBezTo>
                    <a:pt x="19049" y="16285"/>
                    <a:pt x="19226" y="16266"/>
                    <a:pt x="19348" y="16187"/>
                  </a:cubicBezTo>
                  <a:cubicBezTo>
                    <a:pt x="19789" y="15888"/>
                    <a:pt x="19831" y="15363"/>
                    <a:pt x="19988" y="14852"/>
                  </a:cubicBezTo>
                  <a:cubicBezTo>
                    <a:pt x="20187" y="14241"/>
                    <a:pt x="20101" y="14298"/>
                    <a:pt x="20427" y="13843"/>
                  </a:cubicBezTo>
                  <a:cubicBezTo>
                    <a:pt x="20853" y="13233"/>
                    <a:pt x="21649" y="12537"/>
                    <a:pt x="22231" y="12012"/>
                  </a:cubicBezTo>
                  <a:cubicBezTo>
                    <a:pt x="23282" y="11047"/>
                    <a:pt x="24971" y="9413"/>
                    <a:pt x="24219" y="7738"/>
                  </a:cubicBezTo>
                  <a:cubicBezTo>
                    <a:pt x="23296" y="5722"/>
                    <a:pt x="17546" y="7895"/>
                    <a:pt x="18227" y="5226"/>
                  </a:cubicBezTo>
                  <a:cubicBezTo>
                    <a:pt x="18596" y="3819"/>
                    <a:pt x="20484" y="3564"/>
                    <a:pt x="21578" y="2925"/>
                  </a:cubicBezTo>
                  <a:cubicBezTo>
                    <a:pt x="23381" y="1860"/>
                    <a:pt x="22373" y="838"/>
                    <a:pt x="20797" y="838"/>
                  </a:cubicBezTo>
                  <a:cubicBezTo>
                    <a:pt x="20073" y="824"/>
                    <a:pt x="19434" y="838"/>
                    <a:pt x="18752" y="682"/>
                  </a:cubicBezTo>
                  <a:cubicBezTo>
                    <a:pt x="18099" y="512"/>
                    <a:pt x="17531" y="14"/>
                    <a:pt x="16878" y="1"/>
                  </a:cubicBezTo>
                  <a:cubicBezTo>
                    <a:pt x="16864" y="0"/>
                    <a:pt x="16850" y="0"/>
                    <a:pt x="16836" y="0"/>
                  </a:cubicBez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5" name="Google Shape;855;p88"/>
            <p:cNvSpPr/>
            <p:nvPr/>
          </p:nvSpPr>
          <p:spPr>
            <a:xfrm>
              <a:off x="2938410" y="2660324"/>
              <a:ext cx="346454" cy="376269"/>
            </a:xfrm>
            <a:custGeom>
              <a:rect b="b" l="l" r="r" t="t"/>
              <a:pathLst>
                <a:path extrusionOk="0" h="19801" w="18232">
                  <a:moveTo>
                    <a:pt x="13903" y="1"/>
                  </a:moveTo>
                  <a:cubicBezTo>
                    <a:pt x="13843" y="1"/>
                    <a:pt x="13780" y="5"/>
                    <a:pt x="13716" y="12"/>
                  </a:cubicBezTo>
                  <a:cubicBezTo>
                    <a:pt x="12709" y="141"/>
                    <a:pt x="12864" y="580"/>
                    <a:pt x="12368" y="1176"/>
                  </a:cubicBezTo>
                  <a:cubicBezTo>
                    <a:pt x="12027" y="1574"/>
                    <a:pt x="11232" y="1546"/>
                    <a:pt x="11217" y="2072"/>
                  </a:cubicBezTo>
                  <a:cubicBezTo>
                    <a:pt x="11204" y="2540"/>
                    <a:pt x="11970" y="2923"/>
                    <a:pt x="12012" y="3363"/>
                  </a:cubicBezTo>
                  <a:cubicBezTo>
                    <a:pt x="12055" y="3633"/>
                    <a:pt x="11601" y="4272"/>
                    <a:pt x="11374" y="4485"/>
                  </a:cubicBezTo>
                  <a:cubicBezTo>
                    <a:pt x="11193" y="4647"/>
                    <a:pt x="10999" y="4705"/>
                    <a:pt x="10793" y="4705"/>
                  </a:cubicBezTo>
                  <a:cubicBezTo>
                    <a:pt x="10528" y="4705"/>
                    <a:pt x="10243" y="4609"/>
                    <a:pt x="9939" y="4514"/>
                  </a:cubicBezTo>
                  <a:cubicBezTo>
                    <a:pt x="9415" y="4357"/>
                    <a:pt x="8917" y="4343"/>
                    <a:pt x="8434" y="4088"/>
                  </a:cubicBezTo>
                  <a:cubicBezTo>
                    <a:pt x="7980" y="3846"/>
                    <a:pt x="7626" y="3477"/>
                    <a:pt x="7100" y="3463"/>
                  </a:cubicBezTo>
                  <a:cubicBezTo>
                    <a:pt x="7071" y="3462"/>
                    <a:pt x="7038" y="3461"/>
                    <a:pt x="7001" y="3461"/>
                  </a:cubicBezTo>
                  <a:cubicBezTo>
                    <a:pt x="6605" y="3461"/>
                    <a:pt x="5798" y="3535"/>
                    <a:pt x="5538" y="3704"/>
                  </a:cubicBezTo>
                  <a:cubicBezTo>
                    <a:pt x="4771" y="4230"/>
                    <a:pt x="5751" y="5735"/>
                    <a:pt x="4928" y="6274"/>
                  </a:cubicBezTo>
                  <a:cubicBezTo>
                    <a:pt x="4459" y="6600"/>
                    <a:pt x="3650" y="6458"/>
                    <a:pt x="3777" y="7367"/>
                  </a:cubicBezTo>
                  <a:cubicBezTo>
                    <a:pt x="3863" y="7978"/>
                    <a:pt x="4516" y="8758"/>
                    <a:pt x="4828" y="9269"/>
                  </a:cubicBezTo>
                  <a:cubicBezTo>
                    <a:pt x="5368" y="10150"/>
                    <a:pt x="5935" y="11215"/>
                    <a:pt x="5098" y="12138"/>
                  </a:cubicBezTo>
                  <a:cubicBezTo>
                    <a:pt x="4729" y="12535"/>
                    <a:pt x="4317" y="12649"/>
                    <a:pt x="3792" y="12720"/>
                  </a:cubicBezTo>
                  <a:cubicBezTo>
                    <a:pt x="3054" y="12791"/>
                    <a:pt x="3153" y="12876"/>
                    <a:pt x="2783" y="13472"/>
                  </a:cubicBezTo>
                  <a:cubicBezTo>
                    <a:pt x="2571" y="13813"/>
                    <a:pt x="2259" y="14197"/>
                    <a:pt x="1846" y="14339"/>
                  </a:cubicBezTo>
                  <a:cubicBezTo>
                    <a:pt x="1782" y="14361"/>
                    <a:pt x="1701" y="14368"/>
                    <a:pt x="1611" y="14368"/>
                  </a:cubicBezTo>
                  <a:cubicBezTo>
                    <a:pt x="1448" y="14368"/>
                    <a:pt x="1257" y="14345"/>
                    <a:pt x="1084" y="14345"/>
                  </a:cubicBezTo>
                  <a:cubicBezTo>
                    <a:pt x="927" y="14345"/>
                    <a:pt x="786" y="14364"/>
                    <a:pt x="697" y="14438"/>
                  </a:cubicBezTo>
                  <a:cubicBezTo>
                    <a:pt x="341" y="14750"/>
                    <a:pt x="697" y="15219"/>
                    <a:pt x="739" y="15573"/>
                  </a:cubicBezTo>
                  <a:cubicBezTo>
                    <a:pt x="810" y="16156"/>
                    <a:pt x="455" y="16198"/>
                    <a:pt x="328" y="16611"/>
                  </a:cubicBezTo>
                  <a:cubicBezTo>
                    <a:pt x="1" y="17760"/>
                    <a:pt x="1492" y="17703"/>
                    <a:pt x="1804" y="18413"/>
                  </a:cubicBezTo>
                  <a:cubicBezTo>
                    <a:pt x="2017" y="18882"/>
                    <a:pt x="1691" y="19208"/>
                    <a:pt x="2358" y="19464"/>
                  </a:cubicBezTo>
                  <a:cubicBezTo>
                    <a:pt x="2741" y="19621"/>
                    <a:pt x="3309" y="19549"/>
                    <a:pt x="3721" y="19621"/>
                  </a:cubicBezTo>
                  <a:cubicBezTo>
                    <a:pt x="4339" y="19738"/>
                    <a:pt x="4993" y="19800"/>
                    <a:pt x="5642" y="19800"/>
                  </a:cubicBezTo>
                  <a:cubicBezTo>
                    <a:pt x="6096" y="19800"/>
                    <a:pt x="6549" y="19770"/>
                    <a:pt x="6986" y="19706"/>
                  </a:cubicBezTo>
                  <a:cubicBezTo>
                    <a:pt x="8236" y="19521"/>
                    <a:pt x="9371" y="19166"/>
                    <a:pt x="10550" y="18754"/>
                  </a:cubicBezTo>
                  <a:cubicBezTo>
                    <a:pt x="10874" y="18645"/>
                    <a:pt x="11187" y="18604"/>
                    <a:pt x="11496" y="18604"/>
                  </a:cubicBezTo>
                  <a:cubicBezTo>
                    <a:pt x="12310" y="18604"/>
                    <a:pt x="13093" y="18887"/>
                    <a:pt x="13958" y="18939"/>
                  </a:cubicBezTo>
                  <a:cubicBezTo>
                    <a:pt x="14001" y="18942"/>
                    <a:pt x="14044" y="18944"/>
                    <a:pt x="14086" y="18944"/>
                  </a:cubicBezTo>
                  <a:cubicBezTo>
                    <a:pt x="15001" y="18944"/>
                    <a:pt x="15539" y="18221"/>
                    <a:pt x="15959" y="17419"/>
                  </a:cubicBezTo>
                  <a:cubicBezTo>
                    <a:pt x="16542" y="16312"/>
                    <a:pt x="16911" y="15091"/>
                    <a:pt x="17464" y="13970"/>
                  </a:cubicBezTo>
                  <a:cubicBezTo>
                    <a:pt x="17933" y="13004"/>
                    <a:pt x="18231" y="11712"/>
                    <a:pt x="17777" y="10689"/>
                  </a:cubicBezTo>
                  <a:cubicBezTo>
                    <a:pt x="17536" y="10150"/>
                    <a:pt x="17294" y="10008"/>
                    <a:pt x="17422" y="9398"/>
                  </a:cubicBezTo>
                  <a:cubicBezTo>
                    <a:pt x="17464" y="9171"/>
                    <a:pt x="17550" y="8716"/>
                    <a:pt x="17663" y="8304"/>
                  </a:cubicBezTo>
                  <a:cubicBezTo>
                    <a:pt x="17237" y="7906"/>
                    <a:pt x="17025" y="7310"/>
                    <a:pt x="16783" y="6742"/>
                  </a:cubicBezTo>
                  <a:cubicBezTo>
                    <a:pt x="16657" y="6432"/>
                    <a:pt x="16481" y="6319"/>
                    <a:pt x="16272" y="6319"/>
                  </a:cubicBezTo>
                  <a:cubicBezTo>
                    <a:pt x="15703" y="6319"/>
                    <a:pt x="14893" y="7157"/>
                    <a:pt x="14196" y="7157"/>
                  </a:cubicBezTo>
                  <a:cubicBezTo>
                    <a:pt x="14139" y="7157"/>
                    <a:pt x="14083" y="7152"/>
                    <a:pt x="14028" y="7140"/>
                  </a:cubicBezTo>
                  <a:cubicBezTo>
                    <a:pt x="13319" y="6984"/>
                    <a:pt x="13248" y="6416"/>
                    <a:pt x="13049" y="5777"/>
                  </a:cubicBezTo>
                  <a:cubicBezTo>
                    <a:pt x="12921" y="5379"/>
                    <a:pt x="12609" y="4953"/>
                    <a:pt x="12623" y="4527"/>
                  </a:cubicBezTo>
                  <a:cubicBezTo>
                    <a:pt x="12993" y="4272"/>
                    <a:pt x="13674" y="4286"/>
                    <a:pt x="13915" y="3846"/>
                  </a:cubicBezTo>
                  <a:cubicBezTo>
                    <a:pt x="14128" y="3420"/>
                    <a:pt x="13744" y="3065"/>
                    <a:pt x="14199" y="2696"/>
                  </a:cubicBezTo>
                  <a:cubicBezTo>
                    <a:pt x="14540" y="2426"/>
                    <a:pt x="15164" y="2426"/>
                    <a:pt x="15577" y="2312"/>
                  </a:cubicBezTo>
                  <a:cubicBezTo>
                    <a:pt x="16016" y="2185"/>
                    <a:pt x="16343" y="2015"/>
                    <a:pt x="16712" y="1744"/>
                  </a:cubicBezTo>
                  <a:cubicBezTo>
                    <a:pt x="17224" y="1375"/>
                    <a:pt x="17564" y="1262"/>
                    <a:pt x="17947" y="1233"/>
                  </a:cubicBezTo>
                  <a:cubicBezTo>
                    <a:pt x="17748" y="936"/>
                    <a:pt x="17564" y="623"/>
                    <a:pt x="17280" y="410"/>
                  </a:cubicBezTo>
                  <a:cubicBezTo>
                    <a:pt x="17076" y="259"/>
                    <a:pt x="16890" y="210"/>
                    <a:pt x="16706" y="210"/>
                  </a:cubicBezTo>
                  <a:cubicBezTo>
                    <a:pt x="16362" y="210"/>
                    <a:pt x="16023" y="382"/>
                    <a:pt x="15584" y="382"/>
                  </a:cubicBezTo>
                  <a:cubicBezTo>
                    <a:pt x="15572" y="382"/>
                    <a:pt x="15560" y="382"/>
                    <a:pt x="15548" y="381"/>
                  </a:cubicBezTo>
                  <a:cubicBezTo>
                    <a:pt x="14954" y="356"/>
                    <a:pt x="14513" y="1"/>
                    <a:pt x="13903" y="1"/>
                  </a:cubicBezTo>
                  <a:close/>
                </a:path>
              </a:pathLst>
            </a:custGeom>
            <a:solidFill>
              <a:srgbClr val="9CC92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6" name="Google Shape;856;p88"/>
            <p:cNvSpPr/>
            <p:nvPr/>
          </p:nvSpPr>
          <p:spPr>
            <a:xfrm>
              <a:off x="3155875" y="3292518"/>
              <a:ext cx="1006904" cy="945507"/>
            </a:xfrm>
            <a:custGeom>
              <a:rect b="b" l="l" r="r" t="t"/>
              <a:pathLst>
                <a:path extrusionOk="0" h="49757" w="52988">
                  <a:moveTo>
                    <a:pt x="30300" y="0"/>
                  </a:moveTo>
                  <a:cubicBezTo>
                    <a:pt x="30168" y="0"/>
                    <a:pt x="30036" y="3"/>
                    <a:pt x="29902" y="10"/>
                  </a:cubicBezTo>
                  <a:cubicBezTo>
                    <a:pt x="28695" y="81"/>
                    <a:pt x="28084" y="876"/>
                    <a:pt x="28056" y="2040"/>
                  </a:cubicBezTo>
                  <a:cubicBezTo>
                    <a:pt x="28056" y="2566"/>
                    <a:pt x="28226" y="3062"/>
                    <a:pt x="28128" y="3588"/>
                  </a:cubicBezTo>
                  <a:cubicBezTo>
                    <a:pt x="27986" y="4270"/>
                    <a:pt x="27758" y="4156"/>
                    <a:pt x="27232" y="4340"/>
                  </a:cubicBezTo>
                  <a:cubicBezTo>
                    <a:pt x="26850" y="4482"/>
                    <a:pt x="26708" y="4851"/>
                    <a:pt x="26352" y="5050"/>
                  </a:cubicBezTo>
                  <a:cubicBezTo>
                    <a:pt x="25998" y="5249"/>
                    <a:pt x="25500" y="5334"/>
                    <a:pt x="25089" y="5334"/>
                  </a:cubicBezTo>
                  <a:cubicBezTo>
                    <a:pt x="25021" y="5334"/>
                    <a:pt x="24955" y="5334"/>
                    <a:pt x="24888" y="5334"/>
                  </a:cubicBezTo>
                  <a:cubicBezTo>
                    <a:pt x="24580" y="5334"/>
                    <a:pt x="24286" y="5343"/>
                    <a:pt x="23982" y="5448"/>
                  </a:cubicBezTo>
                  <a:cubicBezTo>
                    <a:pt x="23683" y="5548"/>
                    <a:pt x="23456" y="5646"/>
                    <a:pt x="23143" y="5661"/>
                  </a:cubicBezTo>
                  <a:cubicBezTo>
                    <a:pt x="23109" y="5664"/>
                    <a:pt x="23073" y="5665"/>
                    <a:pt x="23036" y="5665"/>
                  </a:cubicBezTo>
                  <a:cubicBezTo>
                    <a:pt x="22805" y="5665"/>
                    <a:pt x="22536" y="5622"/>
                    <a:pt x="22287" y="5622"/>
                  </a:cubicBezTo>
                  <a:cubicBezTo>
                    <a:pt x="22122" y="5622"/>
                    <a:pt x="21967" y="5641"/>
                    <a:pt x="21837" y="5703"/>
                  </a:cubicBezTo>
                  <a:cubicBezTo>
                    <a:pt x="21540" y="5832"/>
                    <a:pt x="21454" y="6214"/>
                    <a:pt x="21354" y="6470"/>
                  </a:cubicBezTo>
                  <a:cubicBezTo>
                    <a:pt x="21057" y="7151"/>
                    <a:pt x="20786" y="7706"/>
                    <a:pt x="19978" y="7833"/>
                  </a:cubicBezTo>
                  <a:cubicBezTo>
                    <a:pt x="19899" y="7844"/>
                    <a:pt x="19821" y="7849"/>
                    <a:pt x="19744" y="7849"/>
                  </a:cubicBezTo>
                  <a:cubicBezTo>
                    <a:pt x="18909" y="7849"/>
                    <a:pt x="18191" y="7253"/>
                    <a:pt x="17450" y="6967"/>
                  </a:cubicBezTo>
                  <a:cubicBezTo>
                    <a:pt x="17095" y="6825"/>
                    <a:pt x="16215" y="6825"/>
                    <a:pt x="15988" y="6456"/>
                  </a:cubicBezTo>
                  <a:cubicBezTo>
                    <a:pt x="15804" y="6158"/>
                    <a:pt x="16031" y="5391"/>
                    <a:pt x="15917" y="5022"/>
                  </a:cubicBezTo>
                  <a:cubicBezTo>
                    <a:pt x="15854" y="4775"/>
                    <a:pt x="15725" y="4707"/>
                    <a:pt x="15561" y="4707"/>
                  </a:cubicBezTo>
                  <a:cubicBezTo>
                    <a:pt x="15360" y="4707"/>
                    <a:pt x="15106" y="4809"/>
                    <a:pt x="14851" y="4809"/>
                  </a:cubicBezTo>
                  <a:cubicBezTo>
                    <a:pt x="14799" y="4809"/>
                    <a:pt x="14747" y="4805"/>
                    <a:pt x="14696" y="4794"/>
                  </a:cubicBezTo>
                  <a:cubicBezTo>
                    <a:pt x="14460" y="4736"/>
                    <a:pt x="13891" y="4128"/>
                    <a:pt x="13575" y="4128"/>
                  </a:cubicBezTo>
                  <a:cubicBezTo>
                    <a:pt x="13510" y="4128"/>
                    <a:pt x="13457" y="4153"/>
                    <a:pt x="13418" y="4213"/>
                  </a:cubicBezTo>
                  <a:cubicBezTo>
                    <a:pt x="13318" y="4355"/>
                    <a:pt x="13503" y="4653"/>
                    <a:pt x="13532" y="4809"/>
                  </a:cubicBezTo>
                  <a:cubicBezTo>
                    <a:pt x="13574" y="5093"/>
                    <a:pt x="13517" y="5391"/>
                    <a:pt x="13545" y="5661"/>
                  </a:cubicBezTo>
                  <a:cubicBezTo>
                    <a:pt x="13574" y="6257"/>
                    <a:pt x="14057" y="6754"/>
                    <a:pt x="14113" y="7379"/>
                  </a:cubicBezTo>
                  <a:cubicBezTo>
                    <a:pt x="14157" y="7805"/>
                    <a:pt x="13816" y="8003"/>
                    <a:pt x="13659" y="8330"/>
                  </a:cubicBezTo>
                  <a:cubicBezTo>
                    <a:pt x="13276" y="9111"/>
                    <a:pt x="13886" y="9537"/>
                    <a:pt x="13986" y="10233"/>
                  </a:cubicBezTo>
                  <a:cubicBezTo>
                    <a:pt x="14035" y="10575"/>
                    <a:pt x="13841" y="10689"/>
                    <a:pt x="13589" y="10689"/>
                  </a:cubicBezTo>
                  <a:cubicBezTo>
                    <a:pt x="13477" y="10689"/>
                    <a:pt x="13352" y="10666"/>
                    <a:pt x="13233" y="10631"/>
                  </a:cubicBezTo>
                  <a:cubicBezTo>
                    <a:pt x="12761" y="10490"/>
                    <a:pt x="12518" y="9970"/>
                    <a:pt x="12051" y="9970"/>
                  </a:cubicBezTo>
                  <a:cubicBezTo>
                    <a:pt x="11999" y="9970"/>
                    <a:pt x="11943" y="9977"/>
                    <a:pt x="11885" y="9991"/>
                  </a:cubicBezTo>
                  <a:cubicBezTo>
                    <a:pt x="11513" y="10071"/>
                    <a:pt x="11378" y="10228"/>
                    <a:pt x="11195" y="10228"/>
                  </a:cubicBezTo>
                  <a:cubicBezTo>
                    <a:pt x="11085" y="10228"/>
                    <a:pt x="10957" y="10171"/>
                    <a:pt x="10749" y="10006"/>
                  </a:cubicBezTo>
                  <a:cubicBezTo>
                    <a:pt x="10474" y="9779"/>
                    <a:pt x="10250" y="9646"/>
                    <a:pt x="9976" y="9646"/>
                  </a:cubicBezTo>
                  <a:cubicBezTo>
                    <a:pt x="9838" y="9646"/>
                    <a:pt x="9688" y="9679"/>
                    <a:pt x="9513" y="9750"/>
                  </a:cubicBezTo>
                  <a:cubicBezTo>
                    <a:pt x="9274" y="9843"/>
                    <a:pt x="9080" y="9915"/>
                    <a:pt x="8892" y="9915"/>
                  </a:cubicBezTo>
                  <a:cubicBezTo>
                    <a:pt x="8734" y="9915"/>
                    <a:pt x="8580" y="9865"/>
                    <a:pt x="8406" y="9735"/>
                  </a:cubicBezTo>
                  <a:cubicBezTo>
                    <a:pt x="7966" y="9395"/>
                    <a:pt x="7923" y="8785"/>
                    <a:pt x="7525" y="8401"/>
                  </a:cubicBezTo>
                  <a:cubicBezTo>
                    <a:pt x="7179" y="8064"/>
                    <a:pt x="6442" y="7642"/>
                    <a:pt x="5852" y="7642"/>
                  </a:cubicBezTo>
                  <a:cubicBezTo>
                    <a:pt x="5646" y="7642"/>
                    <a:pt x="5458" y="7694"/>
                    <a:pt x="5310" y="7819"/>
                  </a:cubicBezTo>
                  <a:cubicBezTo>
                    <a:pt x="5055" y="8032"/>
                    <a:pt x="4842" y="8359"/>
                    <a:pt x="4601" y="8600"/>
                  </a:cubicBezTo>
                  <a:cubicBezTo>
                    <a:pt x="4430" y="8785"/>
                    <a:pt x="4373" y="8940"/>
                    <a:pt x="4118" y="8955"/>
                  </a:cubicBezTo>
                  <a:cubicBezTo>
                    <a:pt x="4107" y="8956"/>
                    <a:pt x="4097" y="8956"/>
                    <a:pt x="4086" y="8956"/>
                  </a:cubicBezTo>
                  <a:cubicBezTo>
                    <a:pt x="3759" y="8956"/>
                    <a:pt x="3273" y="8553"/>
                    <a:pt x="3025" y="8401"/>
                  </a:cubicBezTo>
                  <a:cubicBezTo>
                    <a:pt x="2610" y="8132"/>
                    <a:pt x="2000" y="7685"/>
                    <a:pt x="1426" y="7685"/>
                  </a:cubicBezTo>
                  <a:cubicBezTo>
                    <a:pt x="1273" y="7685"/>
                    <a:pt x="1124" y="7716"/>
                    <a:pt x="981" y="7791"/>
                  </a:cubicBezTo>
                  <a:cubicBezTo>
                    <a:pt x="753" y="7918"/>
                    <a:pt x="640" y="8160"/>
                    <a:pt x="682" y="8416"/>
                  </a:cubicBezTo>
                  <a:cubicBezTo>
                    <a:pt x="767" y="8855"/>
                    <a:pt x="1662" y="10105"/>
                    <a:pt x="1066" y="10303"/>
                  </a:cubicBezTo>
                  <a:cubicBezTo>
                    <a:pt x="994" y="10330"/>
                    <a:pt x="922" y="10338"/>
                    <a:pt x="852" y="10338"/>
                  </a:cubicBezTo>
                  <a:cubicBezTo>
                    <a:pt x="741" y="10338"/>
                    <a:pt x="633" y="10318"/>
                    <a:pt x="531" y="10318"/>
                  </a:cubicBezTo>
                  <a:cubicBezTo>
                    <a:pt x="418" y="10318"/>
                    <a:pt x="311" y="10342"/>
                    <a:pt x="214" y="10445"/>
                  </a:cubicBezTo>
                  <a:cubicBezTo>
                    <a:pt x="0" y="10659"/>
                    <a:pt x="44" y="10971"/>
                    <a:pt x="199" y="11184"/>
                  </a:cubicBezTo>
                  <a:cubicBezTo>
                    <a:pt x="341" y="11411"/>
                    <a:pt x="540" y="11511"/>
                    <a:pt x="625" y="11808"/>
                  </a:cubicBezTo>
                  <a:cubicBezTo>
                    <a:pt x="682" y="12050"/>
                    <a:pt x="597" y="12334"/>
                    <a:pt x="697" y="12561"/>
                  </a:cubicBezTo>
                  <a:cubicBezTo>
                    <a:pt x="1047" y="12489"/>
                    <a:pt x="1419" y="12364"/>
                    <a:pt x="1803" y="12364"/>
                  </a:cubicBezTo>
                  <a:cubicBezTo>
                    <a:pt x="1869" y="12364"/>
                    <a:pt x="1936" y="12368"/>
                    <a:pt x="2003" y="12376"/>
                  </a:cubicBezTo>
                  <a:cubicBezTo>
                    <a:pt x="2499" y="12448"/>
                    <a:pt x="2542" y="12675"/>
                    <a:pt x="2755" y="13044"/>
                  </a:cubicBezTo>
                  <a:cubicBezTo>
                    <a:pt x="3039" y="13512"/>
                    <a:pt x="3550" y="13470"/>
                    <a:pt x="4019" y="13669"/>
                  </a:cubicBezTo>
                  <a:cubicBezTo>
                    <a:pt x="4402" y="13839"/>
                    <a:pt x="4799" y="14010"/>
                    <a:pt x="5112" y="14279"/>
                  </a:cubicBezTo>
                  <a:cubicBezTo>
                    <a:pt x="5339" y="14478"/>
                    <a:pt x="5452" y="14776"/>
                    <a:pt x="5666" y="14960"/>
                  </a:cubicBezTo>
                  <a:cubicBezTo>
                    <a:pt x="5894" y="15176"/>
                    <a:pt x="6257" y="15188"/>
                    <a:pt x="6564" y="15188"/>
                  </a:cubicBezTo>
                  <a:cubicBezTo>
                    <a:pt x="6601" y="15188"/>
                    <a:pt x="6638" y="15188"/>
                    <a:pt x="6673" y="15188"/>
                  </a:cubicBezTo>
                  <a:cubicBezTo>
                    <a:pt x="6891" y="15188"/>
                    <a:pt x="7125" y="15150"/>
                    <a:pt x="7336" y="15150"/>
                  </a:cubicBezTo>
                  <a:cubicBezTo>
                    <a:pt x="7676" y="15150"/>
                    <a:pt x="7956" y="15247"/>
                    <a:pt x="8008" y="15756"/>
                  </a:cubicBezTo>
                  <a:cubicBezTo>
                    <a:pt x="8080" y="16409"/>
                    <a:pt x="7285" y="16423"/>
                    <a:pt x="7241" y="16977"/>
                  </a:cubicBezTo>
                  <a:cubicBezTo>
                    <a:pt x="7211" y="17343"/>
                    <a:pt x="7468" y="17452"/>
                    <a:pt x="7797" y="17452"/>
                  </a:cubicBezTo>
                  <a:cubicBezTo>
                    <a:pt x="8221" y="17452"/>
                    <a:pt x="8766" y="17272"/>
                    <a:pt x="8974" y="17232"/>
                  </a:cubicBezTo>
                  <a:cubicBezTo>
                    <a:pt x="9106" y="17211"/>
                    <a:pt x="9236" y="17198"/>
                    <a:pt x="9361" y="17198"/>
                  </a:cubicBezTo>
                  <a:cubicBezTo>
                    <a:pt x="9744" y="17198"/>
                    <a:pt x="10077" y="17323"/>
                    <a:pt x="10280" y="17730"/>
                  </a:cubicBezTo>
                  <a:cubicBezTo>
                    <a:pt x="10337" y="17872"/>
                    <a:pt x="10493" y="18254"/>
                    <a:pt x="10308" y="18383"/>
                  </a:cubicBezTo>
                  <a:cubicBezTo>
                    <a:pt x="10282" y="18401"/>
                    <a:pt x="10252" y="18408"/>
                    <a:pt x="10220" y="18408"/>
                  </a:cubicBezTo>
                  <a:cubicBezTo>
                    <a:pt x="10050" y="18408"/>
                    <a:pt x="9825" y="18184"/>
                    <a:pt x="9740" y="18112"/>
                  </a:cubicBezTo>
                  <a:cubicBezTo>
                    <a:pt x="9573" y="18001"/>
                    <a:pt x="9179" y="17742"/>
                    <a:pt x="8880" y="17742"/>
                  </a:cubicBezTo>
                  <a:cubicBezTo>
                    <a:pt x="8723" y="17742"/>
                    <a:pt x="8593" y="17813"/>
                    <a:pt x="8534" y="18014"/>
                  </a:cubicBezTo>
                  <a:cubicBezTo>
                    <a:pt x="8477" y="18212"/>
                    <a:pt x="8718" y="18425"/>
                    <a:pt x="8818" y="18582"/>
                  </a:cubicBezTo>
                  <a:cubicBezTo>
                    <a:pt x="8974" y="18822"/>
                    <a:pt x="9017" y="18979"/>
                    <a:pt x="9017" y="19277"/>
                  </a:cubicBezTo>
                  <a:cubicBezTo>
                    <a:pt x="8668" y="19196"/>
                    <a:pt x="8497" y="18862"/>
                    <a:pt x="8119" y="18862"/>
                  </a:cubicBezTo>
                  <a:cubicBezTo>
                    <a:pt x="8097" y="18862"/>
                    <a:pt x="8075" y="18863"/>
                    <a:pt x="8051" y="18866"/>
                  </a:cubicBezTo>
                  <a:cubicBezTo>
                    <a:pt x="7980" y="19433"/>
                    <a:pt x="8278" y="19859"/>
                    <a:pt x="8604" y="20257"/>
                  </a:cubicBezTo>
                  <a:cubicBezTo>
                    <a:pt x="9059" y="20838"/>
                    <a:pt x="9329" y="21719"/>
                    <a:pt x="9500" y="22443"/>
                  </a:cubicBezTo>
                  <a:cubicBezTo>
                    <a:pt x="9627" y="22926"/>
                    <a:pt x="10479" y="23110"/>
                    <a:pt x="10891" y="23352"/>
                  </a:cubicBezTo>
                  <a:cubicBezTo>
                    <a:pt x="11047" y="23451"/>
                    <a:pt x="11643" y="23763"/>
                    <a:pt x="11245" y="23905"/>
                  </a:cubicBezTo>
                  <a:cubicBezTo>
                    <a:pt x="11232" y="23909"/>
                    <a:pt x="11217" y="23911"/>
                    <a:pt x="11201" y="23911"/>
                  </a:cubicBezTo>
                  <a:cubicBezTo>
                    <a:pt x="11028" y="23911"/>
                    <a:pt x="10707" y="23718"/>
                    <a:pt x="10564" y="23678"/>
                  </a:cubicBezTo>
                  <a:cubicBezTo>
                    <a:pt x="10406" y="23637"/>
                    <a:pt x="10159" y="23566"/>
                    <a:pt x="9954" y="23566"/>
                  </a:cubicBezTo>
                  <a:cubicBezTo>
                    <a:pt x="9810" y="23566"/>
                    <a:pt x="9685" y="23601"/>
                    <a:pt x="9627" y="23707"/>
                  </a:cubicBezTo>
                  <a:cubicBezTo>
                    <a:pt x="9542" y="23863"/>
                    <a:pt x="9655" y="24161"/>
                    <a:pt x="9727" y="24289"/>
                  </a:cubicBezTo>
                  <a:cubicBezTo>
                    <a:pt x="9996" y="24829"/>
                    <a:pt x="10905" y="24857"/>
                    <a:pt x="11047" y="25425"/>
                  </a:cubicBezTo>
                  <a:cubicBezTo>
                    <a:pt x="11103" y="25609"/>
                    <a:pt x="11047" y="25751"/>
                    <a:pt x="11160" y="25936"/>
                  </a:cubicBezTo>
                  <a:cubicBezTo>
                    <a:pt x="11245" y="26063"/>
                    <a:pt x="11430" y="26063"/>
                    <a:pt x="11345" y="26277"/>
                  </a:cubicBezTo>
                  <a:cubicBezTo>
                    <a:pt x="11284" y="26426"/>
                    <a:pt x="11148" y="26465"/>
                    <a:pt x="10988" y="26465"/>
                  </a:cubicBezTo>
                  <a:cubicBezTo>
                    <a:pt x="10810" y="26465"/>
                    <a:pt x="10603" y="26417"/>
                    <a:pt x="10440" y="26417"/>
                  </a:cubicBezTo>
                  <a:cubicBezTo>
                    <a:pt x="10373" y="26417"/>
                    <a:pt x="10314" y="26425"/>
                    <a:pt x="10266" y="26447"/>
                  </a:cubicBezTo>
                  <a:cubicBezTo>
                    <a:pt x="9911" y="26631"/>
                    <a:pt x="10153" y="27199"/>
                    <a:pt x="10408" y="27384"/>
                  </a:cubicBezTo>
                  <a:cubicBezTo>
                    <a:pt x="10721" y="27612"/>
                    <a:pt x="11331" y="27867"/>
                    <a:pt x="10905" y="28322"/>
                  </a:cubicBezTo>
                  <a:cubicBezTo>
                    <a:pt x="10763" y="28477"/>
                    <a:pt x="10450" y="28435"/>
                    <a:pt x="10295" y="28591"/>
                  </a:cubicBezTo>
                  <a:cubicBezTo>
                    <a:pt x="10153" y="28704"/>
                    <a:pt x="10109" y="28889"/>
                    <a:pt x="10039" y="29045"/>
                  </a:cubicBezTo>
                  <a:cubicBezTo>
                    <a:pt x="9840" y="29599"/>
                    <a:pt x="9783" y="30167"/>
                    <a:pt x="9500" y="30692"/>
                  </a:cubicBezTo>
                  <a:cubicBezTo>
                    <a:pt x="9286" y="31104"/>
                    <a:pt x="8945" y="31516"/>
                    <a:pt x="8917" y="31985"/>
                  </a:cubicBezTo>
                  <a:cubicBezTo>
                    <a:pt x="8888" y="32566"/>
                    <a:pt x="9400" y="32481"/>
                    <a:pt x="9556" y="32964"/>
                  </a:cubicBezTo>
                  <a:cubicBezTo>
                    <a:pt x="9755" y="33518"/>
                    <a:pt x="8718" y="33632"/>
                    <a:pt x="8392" y="33972"/>
                  </a:cubicBezTo>
                  <a:cubicBezTo>
                    <a:pt x="7809" y="34582"/>
                    <a:pt x="7582" y="35591"/>
                    <a:pt x="7398" y="36371"/>
                  </a:cubicBezTo>
                  <a:cubicBezTo>
                    <a:pt x="7143" y="37365"/>
                    <a:pt x="6830" y="38473"/>
                    <a:pt x="6020" y="39169"/>
                  </a:cubicBezTo>
                  <a:cubicBezTo>
                    <a:pt x="5708" y="39438"/>
                    <a:pt x="5354" y="39709"/>
                    <a:pt x="4984" y="39879"/>
                  </a:cubicBezTo>
                  <a:cubicBezTo>
                    <a:pt x="4871" y="39936"/>
                    <a:pt x="4714" y="39978"/>
                    <a:pt x="4559" y="40049"/>
                  </a:cubicBezTo>
                  <a:cubicBezTo>
                    <a:pt x="4629" y="40205"/>
                    <a:pt x="4686" y="40362"/>
                    <a:pt x="4828" y="40460"/>
                  </a:cubicBezTo>
                  <a:cubicBezTo>
                    <a:pt x="4912" y="40509"/>
                    <a:pt x="5004" y="40524"/>
                    <a:pt x="5100" y="40524"/>
                  </a:cubicBezTo>
                  <a:cubicBezTo>
                    <a:pt x="5236" y="40524"/>
                    <a:pt x="5379" y="40495"/>
                    <a:pt x="5515" y="40495"/>
                  </a:cubicBezTo>
                  <a:cubicBezTo>
                    <a:pt x="5592" y="40495"/>
                    <a:pt x="5666" y="40504"/>
                    <a:pt x="5736" y="40532"/>
                  </a:cubicBezTo>
                  <a:cubicBezTo>
                    <a:pt x="6049" y="40659"/>
                    <a:pt x="5907" y="41000"/>
                    <a:pt x="5878" y="41256"/>
                  </a:cubicBezTo>
                  <a:cubicBezTo>
                    <a:pt x="5850" y="41611"/>
                    <a:pt x="5950" y="41725"/>
                    <a:pt x="6219" y="41937"/>
                  </a:cubicBezTo>
                  <a:cubicBezTo>
                    <a:pt x="6773" y="42349"/>
                    <a:pt x="7370" y="42804"/>
                    <a:pt x="8008" y="43101"/>
                  </a:cubicBezTo>
                  <a:cubicBezTo>
                    <a:pt x="8377" y="43286"/>
                    <a:pt x="8746" y="43385"/>
                    <a:pt x="8988" y="43741"/>
                  </a:cubicBezTo>
                  <a:cubicBezTo>
                    <a:pt x="9171" y="44035"/>
                    <a:pt x="9347" y="44104"/>
                    <a:pt x="9609" y="44104"/>
                  </a:cubicBezTo>
                  <a:cubicBezTo>
                    <a:pt x="9713" y="44104"/>
                    <a:pt x="9831" y="44093"/>
                    <a:pt x="9967" y="44082"/>
                  </a:cubicBezTo>
                  <a:cubicBezTo>
                    <a:pt x="9991" y="44081"/>
                    <a:pt x="10014" y="44080"/>
                    <a:pt x="10037" y="44080"/>
                  </a:cubicBezTo>
                  <a:cubicBezTo>
                    <a:pt x="10759" y="44080"/>
                    <a:pt x="11151" y="44505"/>
                    <a:pt x="11756" y="44877"/>
                  </a:cubicBezTo>
                  <a:cubicBezTo>
                    <a:pt x="12234" y="45157"/>
                    <a:pt x="12583" y="45308"/>
                    <a:pt x="13036" y="45308"/>
                  </a:cubicBezTo>
                  <a:cubicBezTo>
                    <a:pt x="13203" y="45308"/>
                    <a:pt x="13383" y="45288"/>
                    <a:pt x="13589" y="45246"/>
                  </a:cubicBezTo>
                  <a:cubicBezTo>
                    <a:pt x="13826" y="45196"/>
                    <a:pt x="14066" y="45169"/>
                    <a:pt x="14303" y="45169"/>
                  </a:cubicBezTo>
                  <a:cubicBezTo>
                    <a:pt x="14875" y="45169"/>
                    <a:pt x="15431" y="45324"/>
                    <a:pt x="15902" y="45685"/>
                  </a:cubicBezTo>
                  <a:cubicBezTo>
                    <a:pt x="16215" y="45927"/>
                    <a:pt x="16413" y="46197"/>
                    <a:pt x="16797" y="46353"/>
                  </a:cubicBezTo>
                  <a:cubicBezTo>
                    <a:pt x="17010" y="46438"/>
                    <a:pt x="17663" y="46594"/>
                    <a:pt x="17691" y="46808"/>
                  </a:cubicBezTo>
                  <a:cubicBezTo>
                    <a:pt x="17947" y="46864"/>
                    <a:pt x="18401" y="47190"/>
                    <a:pt x="18643" y="47361"/>
                  </a:cubicBezTo>
                  <a:cubicBezTo>
                    <a:pt x="18899" y="47518"/>
                    <a:pt x="19012" y="47745"/>
                    <a:pt x="19083" y="48014"/>
                  </a:cubicBezTo>
                  <a:cubicBezTo>
                    <a:pt x="19268" y="48767"/>
                    <a:pt x="20177" y="48767"/>
                    <a:pt x="20830" y="48767"/>
                  </a:cubicBezTo>
                  <a:cubicBezTo>
                    <a:pt x="20908" y="48767"/>
                    <a:pt x="20981" y="48765"/>
                    <a:pt x="21050" y="48765"/>
                  </a:cubicBezTo>
                  <a:cubicBezTo>
                    <a:pt x="21257" y="48765"/>
                    <a:pt x="21433" y="48781"/>
                    <a:pt x="21625" y="48909"/>
                  </a:cubicBezTo>
                  <a:cubicBezTo>
                    <a:pt x="21937" y="49136"/>
                    <a:pt x="22221" y="49377"/>
                    <a:pt x="22547" y="49547"/>
                  </a:cubicBezTo>
                  <a:cubicBezTo>
                    <a:pt x="22750" y="49667"/>
                    <a:pt x="23013" y="49756"/>
                    <a:pt x="23260" y="49756"/>
                  </a:cubicBezTo>
                  <a:cubicBezTo>
                    <a:pt x="23307" y="49756"/>
                    <a:pt x="23354" y="49753"/>
                    <a:pt x="23399" y="49746"/>
                  </a:cubicBezTo>
                  <a:cubicBezTo>
                    <a:pt x="23683" y="49689"/>
                    <a:pt x="23853" y="49405"/>
                    <a:pt x="24137" y="49349"/>
                  </a:cubicBezTo>
                  <a:cubicBezTo>
                    <a:pt x="24203" y="49332"/>
                    <a:pt x="24269" y="49325"/>
                    <a:pt x="24335" y="49325"/>
                  </a:cubicBezTo>
                  <a:cubicBezTo>
                    <a:pt x="24383" y="49325"/>
                    <a:pt x="24430" y="49329"/>
                    <a:pt x="24478" y="49335"/>
                  </a:cubicBezTo>
                  <a:cubicBezTo>
                    <a:pt x="24550" y="49079"/>
                    <a:pt x="24592" y="48795"/>
                    <a:pt x="24578" y="48568"/>
                  </a:cubicBezTo>
                  <a:cubicBezTo>
                    <a:pt x="24563" y="48326"/>
                    <a:pt x="24464" y="48142"/>
                    <a:pt x="24478" y="47887"/>
                  </a:cubicBezTo>
                  <a:cubicBezTo>
                    <a:pt x="24506" y="47588"/>
                    <a:pt x="24705" y="46722"/>
                    <a:pt x="24932" y="46609"/>
                  </a:cubicBezTo>
                  <a:cubicBezTo>
                    <a:pt x="25273" y="46395"/>
                    <a:pt x="25203" y="45700"/>
                    <a:pt x="25487" y="45401"/>
                  </a:cubicBezTo>
                  <a:cubicBezTo>
                    <a:pt x="25642" y="45203"/>
                    <a:pt x="25926" y="45203"/>
                    <a:pt x="26168" y="45146"/>
                  </a:cubicBezTo>
                  <a:cubicBezTo>
                    <a:pt x="26481" y="45061"/>
                    <a:pt x="26850" y="44933"/>
                    <a:pt x="27119" y="44720"/>
                  </a:cubicBezTo>
                  <a:cubicBezTo>
                    <a:pt x="27488" y="44436"/>
                    <a:pt x="27730" y="44280"/>
                    <a:pt x="28213" y="44095"/>
                  </a:cubicBezTo>
                  <a:cubicBezTo>
                    <a:pt x="28681" y="43911"/>
                    <a:pt x="29093" y="43741"/>
                    <a:pt x="29604" y="43656"/>
                  </a:cubicBezTo>
                  <a:cubicBezTo>
                    <a:pt x="29713" y="43639"/>
                    <a:pt x="29895" y="43607"/>
                    <a:pt x="30062" y="43607"/>
                  </a:cubicBezTo>
                  <a:cubicBezTo>
                    <a:pt x="30178" y="43607"/>
                    <a:pt x="30286" y="43623"/>
                    <a:pt x="30356" y="43669"/>
                  </a:cubicBezTo>
                  <a:cubicBezTo>
                    <a:pt x="30484" y="43741"/>
                    <a:pt x="30456" y="43940"/>
                    <a:pt x="30541" y="44053"/>
                  </a:cubicBezTo>
                  <a:cubicBezTo>
                    <a:pt x="30695" y="44267"/>
                    <a:pt x="31259" y="44621"/>
                    <a:pt x="31621" y="44621"/>
                  </a:cubicBezTo>
                  <a:cubicBezTo>
                    <a:pt x="31691" y="44621"/>
                    <a:pt x="31754" y="44608"/>
                    <a:pt x="31804" y="44578"/>
                  </a:cubicBezTo>
                  <a:cubicBezTo>
                    <a:pt x="32031" y="44436"/>
                    <a:pt x="31946" y="44167"/>
                    <a:pt x="32302" y="44138"/>
                  </a:cubicBezTo>
                  <a:cubicBezTo>
                    <a:pt x="32335" y="44136"/>
                    <a:pt x="32365" y="44134"/>
                    <a:pt x="32392" y="44134"/>
                  </a:cubicBezTo>
                  <a:cubicBezTo>
                    <a:pt x="32517" y="44134"/>
                    <a:pt x="32586" y="44169"/>
                    <a:pt x="32656" y="44309"/>
                  </a:cubicBezTo>
                  <a:cubicBezTo>
                    <a:pt x="32699" y="44379"/>
                    <a:pt x="32656" y="44578"/>
                    <a:pt x="32671" y="44692"/>
                  </a:cubicBezTo>
                  <a:cubicBezTo>
                    <a:pt x="32728" y="44877"/>
                    <a:pt x="32827" y="44990"/>
                    <a:pt x="32940" y="45117"/>
                  </a:cubicBezTo>
                  <a:cubicBezTo>
                    <a:pt x="33067" y="45274"/>
                    <a:pt x="33170" y="45356"/>
                    <a:pt x="33278" y="45356"/>
                  </a:cubicBezTo>
                  <a:cubicBezTo>
                    <a:pt x="33377" y="45356"/>
                    <a:pt x="33479" y="45288"/>
                    <a:pt x="33608" y="45146"/>
                  </a:cubicBezTo>
                  <a:cubicBezTo>
                    <a:pt x="33752" y="44982"/>
                    <a:pt x="33962" y="44579"/>
                    <a:pt x="34164" y="44579"/>
                  </a:cubicBezTo>
                  <a:cubicBezTo>
                    <a:pt x="34242" y="44579"/>
                    <a:pt x="34318" y="44638"/>
                    <a:pt x="34388" y="44791"/>
                  </a:cubicBezTo>
                  <a:cubicBezTo>
                    <a:pt x="34517" y="45047"/>
                    <a:pt x="34517" y="45558"/>
                    <a:pt x="34530" y="45842"/>
                  </a:cubicBezTo>
                  <a:cubicBezTo>
                    <a:pt x="34563" y="45846"/>
                    <a:pt x="34597" y="45848"/>
                    <a:pt x="34633" y="45848"/>
                  </a:cubicBezTo>
                  <a:cubicBezTo>
                    <a:pt x="34760" y="45848"/>
                    <a:pt x="34905" y="45827"/>
                    <a:pt x="35043" y="45827"/>
                  </a:cubicBezTo>
                  <a:cubicBezTo>
                    <a:pt x="35122" y="45827"/>
                    <a:pt x="35199" y="45834"/>
                    <a:pt x="35269" y="45856"/>
                  </a:cubicBezTo>
                  <a:cubicBezTo>
                    <a:pt x="35511" y="45927"/>
                    <a:pt x="35454" y="45899"/>
                    <a:pt x="35482" y="46155"/>
                  </a:cubicBezTo>
                  <a:cubicBezTo>
                    <a:pt x="35581" y="46708"/>
                    <a:pt x="35567" y="46751"/>
                    <a:pt x="36164" y="46850"/>
                  </a:cubicBezTo>
                  <a:cubicBezTo>
                    <a:pt x="36575" y="46921"/>
                    <a:pt x="36959" y="47006"/>
                    <a:pt x="37370" y="47020"/>
                  </a:cubicBezTo>
                  <a:cubicBezTo>
                    <a:pt x="37881" y="47035"/>
                    <a:pt x="37853" y="47234"/>
                    <a:pt x="38208" y="47503"/>
                  </a:cubicBezTo>
                  <a:cubicBezTo>
                    <a:pt x="38337" y="47601"/>
                    <a:pt x="38500" y="47635"/>
                    <a:pt x="38679" y="47635"/>
                  </a:cubicBezTo>
                  <a:cubicBezTo>
                    <a:pt x="39067" y="47635"/>
                    <a:pt x="39528" y="47474"/>
                    <a:pt x="39869" y="47474"/>
                  </a:cubicBezTo>
                  <a:cubicBezTo>
                    <a:pt x="40274" y="47474"/>
                    <a:pt x="40611" y="47530"/>
                    <a:pt x="40929" y="47530"/>
                  </a:cubicBezTo>
                  <a:cubicBezTo>
                    <a:pt x="41291" y="47530"/>
                    <a:pt x="41628" y="47458"/>
                    <a:pt x="42013" y="47148"/>
                  </a:cubicBezTo>
                  <a:cubicBezTo>
                    <a:pt x="42610" y="46666"/>
                    <a:pt x="43036" y="46026"/>
                    <a:pt x="43575" y="45530"/>
                  </a:cubicBezTo>
                  <a:cubicBezTo>
                    <a:pt x="43816" y="45316"/>
                    <a:pt x="44043" y="45117"/>
                    <a:pt x="44355" y="44990"/>
                  </a:cubicBezTo>
                  <a:cubicBezTo>
                    <a:pt x="44654" y="44877"/>
                    <a:pt x="44980" y="44877"/>
                    <a:pt x="45293" y="44791"/>
                  </a:cubicBezTo>
                  <a:cubicBezTo>
                    <a:pt x="45633" y="44692"/>
                    <a:pt x="45889" y="44521"/>
                    <a:pt x="46074" y="44266"/>
                  </a:cubicBezTo>
                  <a:cubicBezTo>
                    <a:pt x="46201" y="44095"/>
                    <a:pt x="46273" y="43896"/>
                    <a:pt x="46315" y="43627"/>
                  </a:cubicBezTo>
                  <a:cubicBezTo>
                    <a:pt x="46343" y="43400"/>
                    <a:pt x="46428" y="42946"/>
                    <a:pt x="46258" y="42775"/>
                  </a:cubicBezTo>
                  <a:cubicBezTo>
                    <a:pt x="46088" y="42590"/>
                    <a:pt x="45520" y="42605"/>
                    <a:pt x="45293" y="42533"/>
                  </a:cubicBezTo>
                  <a:cubicBezTo>
                    <a:pt x="45037" y="42463"/>
                    <a:pt x="44526" y="42306"/>
                    <a:pt x="44427" y="42009"/>
                  </a:cubicBezTo>
                  <a:cubicBezTo>
                    <a:pt x="44327" y="41696"/>
                    <a:pt x="44668" y="41426"/>
                    <a:pt x="44768" y="41170"/>
                  </a:cubicBezTo>
                  <a:cubicBezTo>
                    <a:pt x="44881" y="40873"/>
                    <a:pt x="44838" y="40432"/>
                    <a:pt x="44796" y="40120"/>
                  </a:cubicBezTo>
                  <a:cubicBezTo>
                    <a:pt x="44683" y="39410"/>
                    <a:pt x="44668" y="38132"/>
                    <a:pt x="44015" y="37848"/>
                  </a:cubicBezTo>
                  <a:cubicBezTo>
                    <a:pt x="43604" y="37678"/>
                    <a:pt x="42950" y="37308"/>
                    <a:pt x="43291" y="36840"/>
                  </a:cubicBezTo>
                  <a:cubicBezTo>
                    <a:pt x="43589" y="36386"/>
                    <a:pt x="44526" y="36273"/>
                    <a:pt x="44995" y="36045"/>
                  </a:cubicBezTo>
                  <a:cubicBezTo>
                    <a:pt x="45449" y="35847"/>
                    <a:pt x="45563" y="35519"/>
                    <a:pt x="45591" y="35051"/>
                  </a:cubicBezTo>
                  <a:cubicBezTo>
                    <a:pt x="45633" y="34427"/>
                    <a:pt x="45165" y="34270"/>
                    <a:pt x="44967" y="33730"/>
                  </a:cubicBezTo>
                  <a:cubicBezTo>
                    <a:pt x="44838" y="33361"/>
                    <a:pt x="44980" y="33049"/>
                    <a:pt x="45109" y="32695"/>
                  </a:cubicBezTo>
                  <a:cubicBezTo>
                    <a:pt x="45137" y="32638"/>
                    <a:pt x="45151" y="32581"/>
                    <a:pt x="45165" y="32509"/>
                  </a:cubicBezTo>
                  <a:cubicBezTo>
                    <a:pt x="45222" y="32140"/>
                    <a:pt x="45037" y="31871"/>
                    <a:pt x="45009" y="31445"/>
                  </a:cubicBezTo>
                  <a:cubicBezTo>
                    <a:pt x="44952" y="30664"/>
                    <a:pt x="44654" y="29259"/>
                    <a:pt x="43646" y="29230"/>
                  </a:cubicBezTo>
                  <a:cubicBezTo>
                    <a:pt x="43630" y="29230"/>
                    <a:pt x="43614" y="29229"/>
                    <a:pt x="43598" y="29229"/>
                  </a:cubicBezTo>
                  <a:cubicBezTo>
                    <a:pt x="43216" y="29229"/>
                    <a:pt x="42666" y="29393"/>
                    <a:pt x="42326" y="29571"/>
                  </a:cubicBezTo>
                  <a:cubicBezTo>
                    <a:pt x="42031" y="29705"/>
                    <a:pt x="41800" y="29914"/>
                    <a:pt x="41441" y="29914"/>
                  </a:cubicBezTo>
                  <a:cubicBezTo>
                    <a:pt x="41419" y="29914"/>
                    <a:pt x="41397" y="29913"/>
                    <a:pt x="41374" y="29912"/>
                  </a:cubicBezTo>
                  <a:cubicBezTo>
                    <a:pt x="41260" y="29486"/>
                    <a:pt x="41928" y="28931"/>
                    <a:pt x="42084" y="28534"/>
                  </a:cubicBezTo>
                  <a:cubicBezTo>
                    <a:pt x="42297" y="27938"/>
                    <a:pt x="42396" y="27242"/>
                    <a:pt x="42822" y="26745"/>
                  </a:cubicBezTo>
                  <a:cubicBezTo>
                    <a:pt x="43575" y="25865"/>
                    <a:pt x="44725" y="25439"/>
                    <a:pt x="45676" y="24800"/>
                  </a:cubicBezTo>
                  <a:cubicBezTo>
                    <a:pt x="46031" y="24558"/>
                    <a:pt x="46258" y="24218"/>
                    <a:pt x="46428" y="23835"/>
                  </a:cubicBezTo>
                  <a:cubicBezTo>
                    <a:pt x="46594" y="23492"/>
                    <a:pt x="46589" y="23286"/>
                    <a:pt x="46909" y="23286"/>
                  </a:cubicBezTo>
                  <a:cubicBezTo>
                    <a:pt x="46947" y="23286"/>
                    <a:pt x="46991" y="23289"/>
                    <a:pt x="47040" y="23295"/>
                  </a:cubicBezTo>
                  <a:cubicBezTo>
                    <a:pt x="47310" y="23334"/>
                    <a:pt x="47565" y="23374"/>
                    <a:pt x="47795" y="23374"/>
                  </a:cubicBezTo>
                  <a:cubicBezTo>
                    <a:pt x="48240" y="23374"/>
                    <a:pt x="48588" y="23223"/>
                    <a:pt x="48757" y="22614"/>
                  </a:cubicBezTo>
                  <a:lnTo>
                    <a:pt x="48757" y="22571"/>
                  </a:lnTo>
                  <a:cubicBezTo>
                    <a:pt x="48857" y="22173"/>
                    <a:pt x="48871" y="21790"/>
                    <a:pt x="48927" y="21378"/>
                  </a:cubicBezTo>
                  <a:cubicBezTo>
                    <a:pt x="48984" y="20882"/>
                    <a:pt x="49438" y="20541"/>
                    <a:pt x="49396" y="20058"/>
                  </a:cubicBezTo>
                  <a:cubicBezTo>
                    <a:pt x="49382" y="19803"/>
                    <a:pt x="50319" y="19617"/>
                    <a:pt x="50518" y="19390"/>
                  </a:cubicBezTo>
                  <a:cubicBezTo>
                    <a:pt x="50759" y="19078"/>
                    <a:pt x="50801" y="18582"/>
                    <a:pt x="51000" y="18241"/>
                  </a:cubicBezTo>
                  <a:cubicBezTo>
                    <a:pt x="51483" y="17431"/>
                    <a:pt x="52164" y="16806"/>
                    <a:pt x="52590" y="15941"/>
                  </a:cubicBezTo>
                  <a:cubicBezTo>
                    <a:pt x="52690" y="15727"/>
                    <a:pt x="52988" y="15202"/>
                    <a:pt x="52846" y="14975"/>
                  </a:cubicBezTo>
                  <a:cubicBezTo>
                    <a:pt x="52747" y="14818"/>
                    <a:pt x="52463" y="14862"/>
                    <a:pt x="52306" y="14818"/>
                  </a:cubicBezTo>
                  <a:cubicBezTo>
                    <a:pt x="52094" y="14776"/>
                    <a:pt x="51937" y="14676"/>
                    <a:pt x="51767" y="14578"/>
                  </a:cubicBezTo>
                  <a:cubicBezTo>
                    <a:pt x="51441" y="14421"/>
                    <a:pt x="51085" y="14322"/>
                    <a:pt x="50759" y="14137"/>
                  </a:cubicBezTo>
                  <a:cubicBezTo>
                    <a:pt x="50518" y="13995"/>
                    <a:pt x="50305" y="13811"/>
                    <a:pt x="50050" y="13697"/>
                  </a:cubicBezTo>
                  <a:cubicBezTo>
                    <a:pt x="49538" y="13470"/>
                    <a:pt x="48984" y="13555"/>
                    <a:pt x="48459" y="13357"/>
                  </a:cubicBezTo>
                  <a:cubicBezTo>
                    <a:pt x="48033" y="13158"/>
                    <a:pt x="47791" y="13044"/>
                    <a:pt x="47309" y="13044"/>
                  </a:cubicBezTo>
                  <a:cubicBezTo>
                    <a:pt x="46570" y="13044"/>
                    <a:pt x="46400" y="12746"/>
                    <a:pt x="46144" y="12064"/>
                  </a:cubicBezTo>
                  <a:cubicBezTo>
                    <a:pt x="46002" y="11653"/>
                    <a:pt x="45705" y="10786"/>
                    <a:pt x="45151" y="10786"/>
                  </a:cubicBezTo>
                  <a:cubicBezTo>
                    <a:pt x="44938" y="10786"/>
                    <a:pt x="44753" y="10971"/>
                    <a:pt x="44512" y="10985"/>
                  </a:cubicBezTo>
                  <a:cubicBezTo>
                    <a:pt x="44496" y="10986"/>
                    <a:pt x="44480" y="10986"/>
                    <a:pt x="44464" y="10986"/>
                  </a:cubicBezTo>
                  <a:cubicBezTo>
                    <a:pt x="44240" y="10986"/>
                    <a:pt x="44028" y="10895"/>
                    <a:pt x="43816" y="10829"/>
                  </a:cubicBezTo>
                  <a:cubicBezTo>
                    <a:pt x="43746" y="10815"/>
                    <a:pt x="43674" y="10786"/>
                    <a:pt x="43589" y="10744"/>
                  </a:cubicBezTo>
                  <a:cubicBezTo>
                    <a:pt x="43049" y="10559"/>
                    <a:pt x="42652" y="10261"/>
                    <a:pt x="42169" y="9821"/>
                  </a:cubicBezTo>
                  <a:cubicBezTo>
                    <a:pt x="41701" y="9395"/>
                    <a:pt x="41133" y="9054"/>
                    <a:pt x="40849" y="8472"/>
                  </a:cubicBezTo>
                  <a:cubicBezTo>
                    <a:pt x="40692" y="8202"/>
                    <a:pt x="40537" y="7918"/>
                    <a:pt x="40452" y="7621"/>
                  </a:cubicBezTo>
                  <a:cubicBezTo>
                    <a:pt x="40366" y="7322"/>
                    <a:pt x="40408" y="7053"/>
                    <a:pt x="40111" y="6953"/>
                  </a:cubicBezTo>
                  <a:cubicBezTo>
                    <a:pt x="40067" y="6939"/>
                    <a:pt x="40023" y="6933"/>
                    <a:pt x="39981" y="6933"/>
                  </a:cubicBezTo>
                  <a:cubicBezTo>
                    <a:pt x="39609" y="6933"/>
                    <a:pt x="39304" y="7410"/>
                    <a:pt x="38956" y="7410"/>
                  </a:cubicBezTo>
                  <a:cubicBezTo>
                    <a:pt x="38897" y="7410"/>
                    <a:pt x="38838" y="7397"/>
                    <a:pt x="38776" y="7365"/>
                  </a:cubicBezTo>
                  <a:cubicBezTo>
                    <a:pt x="38364" y="7151"/>
                    <a:pt x="38379" y="6299"/>
                    <a:pt x="38279" y="5917"/>
                  </a:cubicBezTo>
                  <a:cubicBezTo>
                    <a:pt x="38180" y="5519"/>
                    <a:pt x="37995" y="5107"/>
                    <a:pt x="37626" y="4923"/>
                  </a:cubicBezTo>
                  <a:cubicBezTo>
                    <a:pt x="37413" y="4823"/>
                    <a:pt x="37129" y="4794"/>
                    <a:pt x="36944" y="4639"/>
                  </a:cubicBezTo>
                  <a:cubicBezTo>
                    <a:pt x="36774" y="4497"/>
                    <a:pt x="36732" y="4241"/>
                    <a:pt x="36546" y="4113"/>
                  </a:cubicBezTo>
                  <a:cubicBezTo>
                    <a:pt x="36362" y="3986"/>
                    <a:pt x="36007" y="3986"/>
                    <a:pt x="35780" y="3886"/>
                  </a:cubicBezTo>
                  <a:cubicBezTo>
                    <a:pt x="35596" y="3801"/>
                    <a:pt x="35397" y="3702"/>
                    <a:pt x="35240" y="3560"/>
                  </a:cubicBezTo>
                  <a:cubicBezTo>
                    <a:pt x="34899" y="3289"/>
                    <a:pt x="34729" y="2935"/>
                    <a:pt x="34559" y="2551"/>
                  </a:cubicBezTo>
                  <a:cubicBezTo>
                    <a:pt x="34403" y="2197"/>
                    <a:pt x="34332" y="1998"/>
                    <a:pt x="33906" y="1955"/>
                  </a:cubicBezTo>
                  <a:cubicBezTo>
                    <a:pt x="33423" y="1898"/>
                    <a:pt x="33182" y="1784"/>
                    <a:pt x="33097" y="1245"/>
                  </a:cubicBezTo>
                  <a:cubicBezTo>
                    <a:pt x="33054" y="947"/>
                    <a:pt x="33224" y="465"/>
                    <a:pt x="33068" y="209"/>
                  </a:cubicBezTo>
                  <a:cubicBezTo>
                    <a:pt x="33040" y="152"/>
                    <a:pt x="32997" y="109"/>
                    <a:pt x="32940" y="95"/>
                  </a:cubicBezTo>
                  <a:cubicBezTo>
                    <a:pt x="32877" y="73"/>
                    <a:pt x="32803" y="66"/>
                    <a:pt x="32724" y="66"/>
                  </a:cubicBezTo>
                  <a:cubicBezTo>
                    <a:pt x="32608" y="66"/>
                    <a:pt x="32483" y="81"/>
                    <a:pt x="32372" y="81"/>
                  </a:cubicBezTo>
                  <a:cubicBezTo>
                    <a:pt x="31669" y="81"/>
                    <a:pt x="30995" y="0"/>
                    <a:pt x="30300" y="0"/>
                  </a:cubicBez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7" name="Google Shape;857;p88"/>
            <p:cNvSpPr/>
            <p:nvPr/>
          </p:nvSpPr>
          <p:spPr>
            <a:xfrm>
              <a:off x="2555035" y="3869282"/>
              <a:ext cx="1089204" cy="873640"/>
            </a:xfrm>
            <a:custGeom>
              <a:rect b="b" l="l" r="r" t="t"/>
              <a:pathLst>
                <a:path extrusionOk="0" h="45975" w="57319">
                  <a:moveTo>
                    <a:pt x="10892" y="0"/>
                  </a:moveTo>
                  <a:cubicBezTo>
                    <a:pt x="10812" y="0"/>
                    <a:pt x="10718" y="14"/>
                    <a:pt x="10606" y="42"/>
                  </a:cubicBezTo>
                  <a:cubicBezTo>
                    <a:pt x="10010" y="184"/>
                    <a:pt x="9599" y="639"/>
                    <a:pt x="8987" y="639"/>
                  </a:cubicBezTo>
                  <a:cubicBezTo>
                    <a:pt x="8842" y="639"/>
                    <a:pt x="8619" y="598"/>
                    <a:pt x="8416" y="598"/>
                  </a:cubicBezTo>
                  <a:cubicBezTo>
                    <a:pt x="8223" y="598"/>
                    <a:pt x="8049" y="635"/>
                    <a:pt x="7980" y="781"/>
                  </a:cubicBezTo>
                  <a:cubicBezTo>
                    <a:pt x="7937" y="908"/>
                    <a:pt x="8022" y="1093"/>
                    <a:pt x="8050" y="1220"/>
                  </a:cubicBezTo>
                  <a:cubicBezTo>
                    <a:pt x="8079" y="1590"/>
                    <a:pt x="7980" y="1831"/>
                    <a:pt x="7611" y="1917"/>
                  </a:cubicBezTo>
                  <a:cubicBezTo>
                    <a:pt x="7595" y="1919"/>
                    <a:pt x="7578" y="1919"/>
                    <a:pt x="7560" y="1919"/>
                  </a:cubicBezTo>
                  <a:cubicBezTo>
                    <a:pt x="7450" y="1919"/>
                    <a:pt x="7309" y="1888"/>
                    <a:pt x="7198" y="1888"/>
                  </a:cubicBezTo>
                  <a:cubicBezTo>
                    <a:pt x="6589" y="1873"/>
                    <a:pt x="6006" y="1817"/>
                    <a:pt x="5396" y="1703"/>
                  </a:cubicBezTo>
                  <a:cubicBezTo>
                    <a:pt x="4968" y="1632"/>
                    <a:pt x="4500" y="1477"/>
                    <a:pt x="4054" y="1477"/>
                  </a:cubicBezTo>
                  <a:cubicBezTo>
                    <a:pt x="3789" y="1477"/>
                    <a:pt x="3532" y="1531"/>
                    <a:pt x="3295" y="1689"/>
                  </a:cubicBezTo>
                  <a:cubicBezTo>
                    <a:pt x="3081" y="1831"/>
                    <a:pt x="2655" y="2343"/>
                    <a:pt x="2698" y="2612"/>
                  </a:cubicBezTo>
                  <a:cubicBezTo>
                    <a:pt x="2740" y="2769"/>
                    <a:pt x="2925" y="2839"/>
                    <a:pt x="3039" y="2953"/>
                  </a:cubicBezTo>
                  <a:cubicBezTo>
                    <a:pt x="3109" y="3024"/>
                    <a:pt x="3195" y="3123"/>
                    <a:pt x="3238" y="3223"/>
                  </a:cubicBezTo>
                  <a:cubicBezTo>
                    <a:pt x="3380" y="3492"/>
                    <a:pt x="3380" y="3833"/>
                    <a:pt x="3295" y="4132"/>
                  </a:cubicBezTo>
                  <a:cubicBezTo>
                    <a:pt x="3223" y="4429"/>
                    <a:pt x="2301" y="5139"/>
                    <a:pt x="2854" y="5438"/>
                  </a:cubicBezTo>
                  <a:cubicBezTo>
                    <a:pt x="2893" y="5461"/>
                    <a:pt x="2936" y="5472"/>
                    <a:pt x="2983" y="5472"/>
                  </a:cubicBezTo>
                  <a:cubicBezTo>
                    <a:pt x="3242" y="5472"/>
                    <a:pt x="3594" y="5155"/>
                    <a:pt x="3762" y="5082"/>
                  </a:cubicBezTo>
                  <a:cubicBezTo>
                    <a:pt x="3831" y="5057"/>
                    <a:pt x="3885" y="5046"/>
                    <a:pt x="3926" y="5046"/>
                  </a:cubicBezTo>
                  <a:cubicBezTo>
                    <a:pt x="4114" y="5046"/>
                    <a:pt x="4033" y="5282"/>
                    <a:pt x="3904" y="5480"/>
                  </a:cubicBezTo>
                  <a:cubicBezTo>
                    <a:pt x="3720" y="5779"/>
                    <a:pt x="3465" y="6006"/>
                    <a:pt x="3607" y="6346"/>
                  </a:cubicBezTo>
                  <a:cubicBezTo>
                    <a:pt x="3677" y="6502"/>
                    <a:pt x="3876" y="6758"/>
                    <a:pt x="3806" y="6956"/>
                  </a:cubicBezTo>
                  <a:cubicBezTo>
                    <a:pt x="3762" y="7113"/>
                    <a:pt x="3720" y="7042"/>
                    <a:pt x="3607" y="7113"/>
                  </a:cubicBezTo>
                  <a:cubicBezTo>
                    <a:pt x="3422" y="7212"/>
                    <a:pt x="3422" y="7184"/>
                    <a:pt x="3323" y="7354"/>
                  </a:cubicBezTo>
                  <a:cubicBezTo>
                    <a:pt x="3266" y="7468"/>
                    <a:pt x="3223" y="7610"/>
                    <a:pt x="3153" y="7695"/>
                  </a:cubicBezTo>
                  <a:cubicBezTo>
                    <a:pt x="3039" y="7865"/>
                    <a:pt x="2797" y="7937"/>
                    <a:pt x="2641" y="8079"/>
                  </a:cubicBezTo>
                  <a:cubicBezTo>
                    <a:pt x="2244" y="8433"/>
                    <a:pt x="2314" y="9016"/>
                    <a:pt x="2513" y="9512"/>
                  </a:cubicBezTo>
                  <a:cubicBezTo>
                    <a:pt x="2570" y="9427"/>
                    <a:pt x="2627" y="9357"/>
                    <a:pt x="2698" y="9300"/>
                  </a:cubicBezTo>
                  <a:cubicBezTo>
                    <a:pt x="3109" y="9001"/>
                    <a:pt x="3762" y="9016"/>
                    <a:pt x="4260" y="9001"/>
                  </a:cubicBezTo>
                  <a:cubicBezTo>
                    <a:pt x="4357" y="8992"/>
                    <a:pt x="4819" y="8945"/>
                    <a:pt x="5195" y="8945"/>
                  </a:cubicBezTo>
                  <a:cubicBezTo>
                    <a:pt x="5421" y="8945"/>
                    <a:pt x="5616" y="8962"/>
                    <a:pt x="5680" y="9016"/>
                  </a:cubicBezTo>
                  <a:cubicBezTo>
                    <a:pt x="6290" y="9442"/>
                    <a:pt x="5296" y="10237"/>
                    <a:pt x="6390" y="10364"/>
                  </a:cubicBezTo>
                  <a:cubicBezTo>
                    <a:pt x="6426" y="10368"/>
                    <a:pt x="6461" y="10369"/>
                    <a:pt x="6496" y="10369"/>
                  </a:cubicBezTo>
                  <a:cubicBezTo>
                    <a:pt x="6831" y="10369"/>
                    <a:pt x="7070" y="10215"/>
                    <a:pt x="7310" y="10215"/>
                  </a:cubicBezTo>
                  <a:cubicBezTo>
                    <a:pt x="7438" y="10215"/>
                    <a:pt x="7566" y="10259"/>
                    <a:pt x="7710" y="10392"/>
                  </a:cubicBezTo>
                  <a:cubicBezTo>
                    <a:pt x="8235" y="10862"/>
                    <a:pt x="8505" y="11316"/>
                    <a:pt x="9271" y="11358"/>
                  </a:cubicBezTo>
                  <a:cubicBezTo>
                    <a:pt x="9299" y="11360"/>
                    <a:pt x="9328" y="11361"/>
                    <a:pt x="9356" y="11361"/>
                  </a:cubicBezTo>
                  <a:cubicBezTo>
                    <a:pt x="9864" y="11361"/>
                    <a:pt x="10423" y="11086"/>
                    <a:pt x="10942" y="11086"/>
                  </a:cubicBezTo>
                  <a:cubicBezTo>
                    <a:pt x="11085" y="11086"/>
                    <a:pt x="11224" y="11106"/>
                    <a:pt x="11359" y="11159"/>
                  </a:cubicBezTo>
                  <a:cubicBezTo>
                    <a:pt x="11671" y="11287"/>
                    <a:pt x="11543" y="11500"/>
                    <a:pt x="11785" y="11713"/>
                  </a:cubicBezTo>
                  <a:cubicBezTo>
                    <a:pt x="11927" y="11855"/>
                    <a:pt x="12083" y="11867"/>
                    <a:pt x="12280" y="11867"/>
                  </a:cubicBezTo>
                  <a:cubicBezTo>
                    <a:pt x="12318" y="11867"/>
                    <a:pt x="12358" y="11867"/>
                    <a:pt x="12400" y="11867"/>
                  </a:cubicBezTo>
                  <a:cubicBezTo>
                    <a:pt x="12444" y="11867"/>
                    <a:pt x="12489" y="11867"/>
                    <a:pt x="12537" y="11869"/>
                  </a:cubicBezTo>
                  <a:cubicBezTo>
                    <a:pt x="12552" y="12096"/>
                    <a:pt x="12565" y="12323"/>
                    <a:pt x="12509" y="12551"/>
                  </a:cubicBezTo>
                  <a:cubicBezTo>
                    <a:pt x="12467" y="12693"/>
                    <a:pt x="12239" y="12991"/>
                    <a:pt x="12239" y="13118"/>
                  </a:cubicBezTo>
                  <a:cubicBezTo>
                    <a:pt x="12253" y="13701"/>
                    <a:pt x="12849" y="13474"/>
                    <a:pt x="13176" y="13772"/>
                  </a:cubicBezTo>
                  <a:cubicBezTo>
                    <a:pt x="14354" y="14865"/>
                    <a:pt x="11969" y="15348"/>
                    <a:pt x="11387" y="15561"/>
                  </a:cubicBezTo>
                  <a:cubicBezTo>
                    <a:pt x="11132" y="15661"/>
                    <a:pt x="10890" y="15717"/>
                    <a:pt x="10720" y="15888"/>
                  </a:cubicBezTo>
                  <a:cubicBezTo>
                    <a:pt x="10578" y="16030"/>
                    <a:pt x="10564" y="16285"/>
                    <a:pt x="10394" y="16441"/>
                  </a:cubicBezTo>
                  <a:cubicBezTo>
                    <a:pt x="10252" y="16569"/>
                    <a:pt x="10053" y="16640"/>
                    <a:pt x="9882" y="16740"/>
                  </a:cubicBezTo>
                  <a:cubicBezTo>
                    <a:pt x="9258" y="17094"/>
                    <a:pt x="9442" y="17378"/>
                    <a:pt x="9343" y="18074"/>
                  </a:cubicBezTo>
                  <a:cubicBezTo>
                    <a:pt x="9173" y="19096"/>
                    <a:pt x="8987" y="20318"/>
                    <a:pt x="7908" y="20743"/>
                  </a:cubicBezTo>
                  <a:cubicBezTo>
                    <a:pt x="7156" y="21041"/>
                    <a:pt x="7014" y="20928"/>
                    <a:pt x="7014" y="21766"/>
                  </a:cubicBezTo>
                  <a:cubicBezTo>
                    <a:pt x="7014" y="22078"/>
                    <a:pt x="7100" y="22476"/>
                    <a:pt x="7014" y="22773"/>
                  </a:cubicBezTo>
                  <a:cubicBezTo>
                    <a:pt x="6958" y="23044"/>
                    <a:pt x="6759" y="23256"/>
                    <a:pt x="6674" y="23526"/>
                  </a:cubicBezTo>
                  <a:cubicBezTo>
                    <a:pt x="6390" y="23533"/>
                    <a:pt x="6102" y="23537"/>
                    <a:pt x="5816" y="23537"/>
                  </a:cubicBezTo>
                  <a:cubicBezTo>
                    <a:pt x="5530" y="23537"/>
                    <a:pt x="5246" y="23533"/>
                    <a:pt x="4970" y="23526"/>
                  </a:cubicBezTo>
                  <a:cubicBezTo>
                    <a:pt x="4936" y="23526"/>
                    <a:pt x="4904" y="23525"/>
                    <a:pt x="4873" y="23525"/>
                  </a:cubicBezTo>
                  <a:cubicBezTo>
                    <a:pt x="4085" y="23525"/>
                    <a:pt x="4216" y="23715"/>
                    <a:pt x="4529" y="24549"/>
                  </a:cubicBezTo>
                  <a:cubicBezTo>
                    <a:pt x="4700" y="24988"/>
                    <a:pt x="4800" y="25372"/>
                    <a:pt x="4885" y="25826"/>
                  </a:cubicBezTo>
                  <a:cubicBezTo>
                    <a:pt x="4998" y="26294"/>
                    <a:pt x="5311" y="26664"/>
                    <a:pt x="5409" y="27118"/>
                  </a:cubicBezTo>
                  <a:cubicBezTo>
                    <a:pt x="5637" y="28282"/>
                    <a:pt x="4402" y="28638"/>
                    <a:pt x="3621" y="29106"/>
                  </a:cubicBezTo>
                  <a:cubicBezTo>
                    <a:pt x="2683" y="29660"/>
                    <a:pt x="2755" y="30469"/>
                    <a:pt x="3153" y="31477"/>
                  </a:cubicBezTo>
                  <a:cubicBezTo>
                    <a:pt x="3223" y="31718"/>
                    <a:pt x="3550" y="32159"/>
                    <a:pt x="3479" y="32386"/>
                  </a:cubicBezTo>
                  <a:cubicBezTo>
                    <a:pt x="3380" y="32655"/>
                    <a:pt x="2471" y="33096"/>
                    <a:pt x="2201" y="33308"/>
                  </a:cubicBezTo>
                  <a:cubicBezTo>
                    <a:pt x="1832" y="33635"/>
                    <a:pt x="1462" y="33834"/>
                    <a:pt x="1008" y="34061"/>
                  </a:cubicBezTo>
                  <a:cubicBezTo>
                    <a:pt x="398" y="34345"/>
                    <a:pt x="355" y="34529"/>
                    <a:pt x="327" y="35183"/>
                  </a:cubicBezTo>
                  <a:cubicBezTo>
                    <a:pt x="327" y="35680"/>
                    <a:pt x="313" y="36276"/>
                    <a:pt x="1" y="36674"/>
                  </a:cubicBezTo>
                  <a:cubicBezTo>
                    <a:pt x="298" y="36844"/>
                    <a:pt x="540" y="37128"/>
                    <a:pt x="909" y="37157"/>
                  </a:cubicBezTo>
                  <a:cubicBezTo>
                    <a:pt x="956" y="37161"/>
                    <a:pt x="1006" y="37163"/>
                    <a:pt x="1056" y="37163"/>
                  </a:cubicBezTo>
                  <a:cubicBezTo>
                    <a:pt x="1335" y="37163"/>
                    <a:pt x="1662" y="37109"/>
                    <a:pt x="1964" y="37109"/>
                  </a:cubicBezTo>
                  <a:cubicBezTo>
                    <a:pt x="2153" y="37109"/>
                    <a:pt x="2332" y="37130"/>
                    <a:pt x="2485" y="37199"/>
                  </a:cubicBezTo>
                  <a:cubicBezTo>
                    <a:pt x="2882" y="37384"/>
                    <a:pt x="2769" y="37965"/>
                    <a:pt x="2925" y="38321"/>
                  </a:cubicBezTo>
                  <a:cubicBezTo>
                    <a:pt x="3124" y="38732"/>
                    <a:pt x="3450" y="39044"/>
                    <a:pt x="3692" y="39428"/>
                  </a:cubicBezTo>
                  <a:cubicBezTo>
                    <a:pt x="3891" y="39741"/>
                    <a:pt x="4203" y="40280"/>
                    <a:pt x="3961" y="40621"/>
                  </a:cubicBezTo>
                  <a:cubicBezTo>
                    <a:pt x="3876" y="40763"/>
                    <a:pt x="3649" y="40777"/>
                    <a:pt x="3564" y="40933"/>
                  </a:cubicBezTo>
                  <a:cubicBezTo>
                    <a:pt x="3522" y="41047"/>
                    <a:pt x="3550" y="41217"/>
                    <a:pt x="3550" y="41331"/>
                  </a:cubicBezTo>
                  <a:cubicBezTo>
                    <a:pt x="3535" y="41771"/>
                    <a:pt x="3664" y="41969"/>
                    <a:pt x="3961" y="42268"/>
                  </a:cubicBezTo>
                  <a:cubicBezTo>
                    <a:pt x="4317" y="42622"/>
                    <a:pt x="4245" y="43092"/>
                    <a:pt x="4430" y="43517"/>
                  </a:cubicBezTo>
                  <a:cubicBezTo>
                    <a:pt x="4643" y="43985"/>
                    <a:pt x="4970" y="44455"/>
                    <a:pt x="5339" y="44809"/>
                  </a:cubicBezTo>
                  <a:cubicBezTo>
                    <a:pt x="5708" y="45164"/>
                    <a:pt x="6205" y="45676"/>
                    <a:pt x="6730" y="45732"/>
                  </a:cubicBezTo>
                  <a:cubicBezTo>
                    <a:pt x="6858" y="45748"/>
                    <a:pt x="6995" y="45759"/>
                    <a:pt x="7136" y="45759"/>
                  </a:cubicBezTo>
                  <a:cubicBezTo>
                    <a:pt x="7496" y="45759"/>
                    <a:pt x="7874" y="45691"/>
                    <a:pt x="8150" y="45477"/>
                  </a:cubicBezTo>
                  <a:cubicBezTo>
                    <a:pt x="8420" y="45263"/>
                    <a:pt x="8605" y="44880"/>
                    <a:pt x="8775" y="44582"/>
                  </a:cubicBezTo>
                  <a:cubicBezTo>
                    <a:pt x="8987" y="44213"/>
                    <a:pt x="9059" y="44014"/>
                    <a:pt x="9485" y="44014"/>
                  </a:cubicBezTo>
                  <a:cubicBezTo>
                    <a:pt x="9839" y="44014"/>
                    <a:pt x="10195" y="44071"/>
                    <a:pt x="10536" y="44171"/>
                  </a:cubicBezTo>
                  <a:cubicBezTo>
                    <a:pt x="10918" y="44298"/>
                    <a:pt x="11511" y="44500"/>
                    <a:pt x="12029" y="44500"/>
                  </a:cubicBezTo>
                  <a:cubicBezTo>
                    <a:pt x="12260" y="44500"/>
                    <a:pt x="12475" y="44460"/>
                    <a:pt x="12651" y="44355"/>
                  </a:cubicBezTo>
                  <a:cubicBezTo>
                    <a:pt x="12963" y="44156"/>
                    <a:pt x="12991" y="43801"/>
                    <a:pt x="13332" y="43603"/>
                  </a:cubicBezTo>
                  <a:cubicBezTo>
                    <a:pt x="13563" y="43471"/>
                    <a:pt x="13849" y="43424"/>
                    <a:pt x="14137" y="43424"/>
                  </a:cubicBezTo>
                  <a:cubicBezTo>
                    <a:pt x="14379" y="43424"/>
                    <a:pt x="14623" y="43458"/>
                    <a:pt x="14837" y="43503"/>
                  </a:cubicBezTo>
                  <a:cubicBezTo>
                    <a:pt x="15278" y="43603"/>
                    <a:pt x="15717" y="43730"/>
                    <a:pt x="16143" y="43830"/>
                  </a:cubicBezTo>
                  <a:cubicBezTo>
                    <a:pt x="16484" y="43915"/>
                    <a:pt x="16882" y="43972"/>
                    <a:pt x="17137" y="44213"/>
                  </a:cubicBezTo>
                  <a:cubicBezTo>
                    <a:pt x="17478" y="44241"/>
                    <a:pt x="17606" y="44497"/>
                    <a:pt x="17989" y="44497"/>
                  </a:cubicBezTo>
                  <a:cubicBezTo>
                    <a:pt x="18269" y="44497"/>
                    <a:pt x="18577" y="44457"/>
                    <a:pt x="18878" y="44457"/>
                  </a:cubicBezTo>
                  <a:cubicBezTo>
                    <a:pt x="19050" y="44457"/>
                    <a:pt x="19220" y="44470"/>
                    <a:pt x="19381" y="44511"/>
                  </a:cubicBezTo>
                  <a:cubicBezTo>
                    <a:pt x="19863" y="44639"/>
                    <a:pt x="20176" y="45008"/>
                    <a:pt x="20573" y="45221"/>
                  </a:cubicBezTo>
                  <a:cubicBezTo>
                    <a:pt x="20821" y="45358"/>
                    <a:pt x="21151" y="45412"/>
                    <a:pt x="21467" y="45412"/>
                  </a:cubicBezTo>
                  <a:cubicBezTo>
                    <a:pt x="21676" y="45412"/>
                    <a:pt x="21880" y="45388"/>
                    <a:pt x="22050" y="45348"/>
                  </a:cubicBezTo>
                  <a:cubicBezTo>
                    <a:pt x="22334" y="45292"/>
                    <a:pt x="22519" y="45121"/>
                    <a:pt x="22816" y="45121"/>
                  </a:cubicBezTo>
                  <a:cubicBezTo>
                    <a:pt x="22830" y="45121"/>
                    <a:pt x="22843" y="45121"/>
                    <a:pt x="22857" y="45121"/>
                  </a:cubicBezTo>
                  <a:cubicBezTo>
                    <a:pt x="23304" y="45121"/>
                    <a:pt x="23623" y="45341"/>
                    <a:pt x="24009" y="45562"/>
                  </a:cubicBezTo>
                  <a:cubicBezTo>
                    <a:pt x="24307" y="45745"/>
                    <a:pt x="24512" y="45974"/>
                    <a:pt x="24834" y="45974"/>
                  </a:cubicBezTo>
                  <a:cubicBezTo>
                    <a:pt x="24911" y="45974"/>
                    <a:pt x="24995" y="45961"/>
                    <a:pt x="25088" y="45931"/>
                  </a:cubicBezTo>
                  <a:cubicBezTo>
                    <a:pt x="25500" y="45818"/>
                    <a:pt x="25784" y="45434"/>
                    <a:pt x="26025" y="45108"/>
                  </a:cubicBezTo>
                  <a:cubicBezTo>
                    <a:pt x="26352" y="44710"/>
                    <a:pt x="26636" y="44313"/>
                    <a:pt x="27062" y="44029"/>
                  </a:cubicBezTo>
                  <a:cubicBezTo>
                    <a:pt x="27445" y="43787"/>
                    <a:pt x="27829" y="43559"/>
                    <a:pt x="28198" y="43290"/>
                  </a:cubicBezTo>
                  <a:cubicBezTo>
                    <a:pt x="28668" y="42977"/>
                    <a:pt x="29198" y="42410"/>
                    <a:pt x="29789" y="42410"/>
                  </a:cubicBezTo>
                  <a:cubicBezTo>
                    <a:pt x="29840" y="42410"/>
                    <a:pt x="29892" y="42415"/>
                    <a:pt x="29944" y="42424"/>
                  </a:cubicBezTo>
                  <a:cubicBezTo>
                    <a:pt x="30385" y="42495"/>
                    <a:pt x="30455" y="42637"/>
                    <a:pt x="30782" y="42950"/>
                  </a:cubicBezTo>
                  <a:cubicBezTo>
                    <a:pt x="30995" y="43177"/>
                    <a:pt x="31165" y="43190"/>
                    <a:pt x="31477" y="43190"/>
                  </a:cubicBezTo>
                  <a:cubicBezTo>
                    <a:pt x="31705" y="43190"/>
                    <a:pt x="31932" y="43190"/>
                    <a:pt x="32130" y="43162"/>
                  </a:cubicBezTo>
                  <a:cubicBezTo>
                    <a:pt x="32259" y="43148"/>
                    <a:pt x="32600" y="43148"/>
                    <a:pt x="32698" y="43092"/>
                  </a:cubicBezTo>
                  <a:cubicBezTo>
                    <a:pt x="32940" y="42878"/>
                    <a:pt x="32528" y="42495"/>
                    <a:pt x="32443" y="42296"/>
                  </a:cubicBezTo>
                  <a:cubicBezTo>
                    <a:pt x="32230" y="41785"/>
                    <a:pt x="33266" y="41430"/>
                    <a:pt x="33579" y="41132"/>
                  </a:cubicBezTo>
                  <a:cubicBezTo>
                    <a:pt x="34232" y="40549"/>
                    <a:pt x="34686" y="39712"/>
                    <a:pt x="35127" y="38959"/>
                  </a:cubicBezTo>
                  <a:cubicBezTo>
                    <a:pt x="35254" y="38747"/>
                    <a:pt x="35326" y="38520"/>
                    <a:pt x="35581" y="38448"/>
                  </a:cubicBezTo>
                  <a:cubicBezTo>
                    <a:pt x="35674" y="38419"/>
                    <a:pt x="35773" y="38411"/>
                    <a:pt x="35875" y="38411"/>
                  </a:cubicBezTo>
                  <a:cubicBezTo>
                    <a:pt x="35978" y="38411"/>
                    <a:pt x="36084" y="38419"/>
                    <a:pt x="36187" y="38419"/>
                  </a:cubicBezTo>
                  <a:cubicBezTo>
                    <a:pt x="36277" y="38419"/>
                    <a:pt x="36364" y="38413"/>
                    <a:pt x="36447" y="38391"/>
                  </a:cubicBezTo>
                  <a:cubicBezTo>
                    <a:pt x="36844" y="38278"/>
                    <a:pt x="37143" y="38065"/>
                    <a:pt x="37512" y="37909"/>
                  </a:cubicBezTo>
                  <a:cubicBezTo>
                    <a:pt x="37810" y="37753"/>
                    <a:pt x="38264" y="37696"/>
                    <a:pt x="38534" y="37483"/>
                  </a:cubicBezTo>
                  <a:cubicBezTo>
                    <a:pt x="39131" y="37000"/>
                    <a:pt x="38108" y="36404"/>
                    <a:pt x="37810" y="36091"/>
                  </a:cubicBezTo>
                  <a:cubicBezTo>
                    <a:pt x="37611" y="35892"/>
                    <a:pt x="37554" y="35623"/>
                    <a:pt x="37484" y="35353"/>
                  </a:cubicBezTo>
                  <a:cubicBezTo>
                    <a:pt x="37399" y="35084"/>
                    <a:pt x="37285" y="34842"/>
                    <a:pt x="37171" y="34601"/>
                  </a:cubicBezTo>
                  <a:cubicBezTo>
                    <a:pt x="36674" y="33450"/>
                    <a:pt x="36859" y="32173"/>
                    <a:pt x="37654" y="31235"/>
                  </a:cubicBezTo>
                  <a:cubicBezTo>
                    <a:pt x="38222" y="30554"/>
                    <a:pt x="39159" y="30355"/>
                    <a:pt x="39983" y="30100"/>
                  </a:cubicBezTo>
                  <a:cubicBezTo>
                    <a:pt x="40891" y="29802"/>
                    <a:pt x="41416" y="28850"/>
                    <a:pt x="41984" y="28169"/>
                  </a:cubicBezTo>
                  <a:cubicBezTo>
                    <a:pt x="42141" y="27970"/>
                    <a:pt x="42340" y="27615"/>
                    <a:pt x="42567" y="27502"/>
                  </a:cubicBezTo>
                  <a:cubicBezTo>
                    <a:pt x="42642" y="27458"/>
                    <a:pt x="42726" y="27444"/>
                    <a:pt x="42813" y="27444"/>
                  </a:cubicBezTo>
                  <a:cubicBezTo>
                    <a:pt x="42923" y="27444"/>
                    <a:pt x="43038" y="27465"/>
                    <a:pt x="43148" y="27473"/>
                  </a:cubicBezTo>
                  <a:cubicBezTo>
                    <a:pt x="43250" y="27480"/>
                    <a:pt x="43347" y="27485"/>
                    <a:pt x="43440" y="27485"/>
                  </a:cubicBezTo>
                  <a:cubicBezTo>
                    <a:pt x="43760" y="27485"/>
                    <a:pt x="44031" y="27426"/>
                    <a:pt x="44284" y="27161"/>
                  </a:cubicBezTo>
                  <a:cubicBezTo>
                    <a:pt x="44483" y="26948"/>
                    <a:pt x="44483" y="27004"/>
                    <a:pt x="44412" y="26707"/>
                  </a:cubicBezTo>
                  <a:cubicBezTo>
                    <a:pt x="44369" y="26550"/>
                    <a:pt x="44341" y="26408"/>
                    <a:pt x="44356" y="26252"/>
                  </a:cubicBezTo>
                  <a:cubicBezTo>
                    <a:pt x="44369" y="25912"/>
                    <a:pt x="44540" y="25755"/>
                    <a:pt x="44738" y="25499"/>
                  </a:cubicBezTo>
                  <a:cubicBezTo>
                    <a:pt x="45108" y="24988"/>
                    <a:pt x="45732" y="25230"/>
                    <a:pt x="46272" y="25102"/>
                  </a:cubicBezTo>
                  <a:cubicBezTo>
                    <a:pt x="46627" y="25017"/>
                    <a:pt x="46925" y="24818"/>
                    <a:pt x="47266" y="24704"/>
                  </a:cubicBezTo>
                  <a:cubicBezTo>
                    <a:pt x="47424" y="24658"/>
                    <a:pt x="47607" y="24646"/>
                    <a:pt x="47795" y="24646"/>
                  </a:cubicBezTo>
                  <a:cubicBezTo>
                    <a:pt x="48011" y="24646"/>
                    <a:pt x="48233" y="24662"/>
                    <a:pt x="48430" y="24662"/>
                  </a:cubicBezTo>
                  <a:cubicBezTo>
                    <a:pt x="49038" y="24696"/>
                    <a:pt x="49663" y="24795"/>
                    <a:pt x="50277" y="24795"/>
                  </a:cubicBezTo>
                  <a:cubicBezTo>
                    <a:pt x="50424" y="24795"/>
                    <a:pt x="50571" y="24789"/>
                    <a:pt x="50716" y="24776"/>
                  </a:cubicBezTo>
                  <a:cubicBezTo>
                    <a:pt x="51042" y="24747"/>
                    <a:pt x="51256" y="24619"/>
                    <a:pt x="51512" y="24449"/>
                  </a:cubicBezTo>
                  <a:cubicBezTo>
                    <a:pt x="51752" y="24307"/>
                    <a:pt x="51739" y="24221"/>
                    <a:pt x="51894" y="24051"/>
                  </a:cubicBezTo>
                  <a:cubicBezTo>
                    <a:pt x="52178" y="23739"/>
                    <a:pt x="52803" y="23498"/>
                    <a:pt x="53187" y="23413"/>
                  </a:cubicBezTo>
                  <a:cubicBezTo>
                    <a:pt x="53755" y="23284"/>
                    <a:pt x="54294" y="23044"/>
                    <a:pt x="54848" y="22930"/>
                  </a:cubicBezTo>
                  <a:cubicBezTo>
                    <a:pt x="55160" y="22887"/>
                    <a:pt x="55430" y="22788"/>
                    <a:pt x="55728" y="22674"/>
                  </a:cubicBezTo>
                  <a:cubicBezTo>
                    <a:pt x="55941" y="22589"/>
                    <a:pt x="56154" y="22489"/>
                    <a:pt x="56367" y="22404"/>
                  </a:cubicBezTo>
                  <a:cubicBezTo>
                    <a:pt x="56509" y="22347"/>
                    <a:pt x="56892" y="22277"/>
                    <a:pt x="57006" y="22163"/>
                  </a:cubicBezTo>
                  <a:cubicBezTo>
                    <a:pt x="57318" y="21808"/>
                    <a:pt x="56722" y="21013"/>
                    <a:pt x="56623" y="20658"/>
                  </a:cubicBezTo>
                  <a:cubicBezTo>
                    <a:pt x="56523" y="20289"/>
                    <a:pt x="56850" y="20176"/>
                    <a:pt x="56935" y="19863"/>
                  </a:cubicBezTo>
                  <a:cubicBezTo>
                    <a:pt x="57077" y="19324"/>
                    <a:pt x="56566" y="19040"/>
                    <a:pt x="56097" y="18983"/>
                  </a:cubicBezTo>
                  <a:cubicBezTo>
                    <a:pt x="56049" y="18977"/>
                    <a:pt x="56002" y="18973"/>
                    <a:pt x="55954" y="18973"/>
                  </a:cubicBezTo>
                  <a:cubicBezTo>
                    <a:pt x="55888" y="18973"/>
                    <a:pt x="55822" y="18980"/>
                    <a:pt x="55756" y="18997"/>
                  </a:cubicBezTo>
                  <a:cubicBezTo>
                    <a:pt x="55472" y="19053"/>
                    <a:pt x="55302" y="19337"/>
                    <a:pt x="55018" y="19394"/>
                  </a:cubicBezTo>
                  <a:cubicBezTo>
                    <a:pt x="54973" y="19401"/>
                    <a:pt x="54926" y="19404"/>
                    <a:pt x="54879" y="19404"/>
                  </a:cubicBezTo>
                  <a:cubicBezTo>
                    <a:pt x="54632" y="19404"/>
                    <a:pt x="54369" y="19315"/>
                    <a:pt x="54166" y="19195"/>
                  </a:cubicBezTo>
                  <a:cubicBezTo>
                    <a:pt x="53840" y="19025"/>
                    <a:pt x="53556" y="18784"/>
                    <a:pt x="53244" y="18557"/>
                  </a:cubicBezTo>
                  <a:cubicBezTo>
                    <a:pt x="53052" y="18429"/>
                    <a:pt x="52876" y="18413"/>
                    <a:pt x="52669" y="18413"/>
                  </a:cubicBezTo>
                  <a:cubicBezTo>
                    <a:pt x="52600" y="18413"/>
                    <a:pt x="52527" y="18415"/>
                    <a:pt x="52449" y="18415"/>
                  </a:cubicBezTo>
                  <a:cubicBezTo>
                    <a:pt x="51796" y="18415"/>
                    <a:pt x="50887" y="18415"/>
                    <a:pt x="50702" y="17662"/>
                  </a:cubicBezTo>
                  <a:cubicBezTo>
                    <a:pt x="50631" y="17393"/>
                    <a:pt x="50518" y="17166"/>
                    <a:pt x="50262" y="17009"/>
                  </a:cubicBezTo>
                  <a:cubicBezTo>
                    <a:pt x="50020" y="16838"/>
                    <a:pt x="49566" y="16512"/>
                    <a:pt x="49310" y="16456"/>
                  </a:cubicBezTo>
                  <a:cubicBezTo>
                    <a:pt x="49282" y="16242"/>
                    <a:pt x="48629" y="16086"/>
                    <a:pt x="48416" y="16001"/>
                  </a:cubicBezTo>
                  <a:cubicBezTo>
                    <a:pt x="48032" y="15845"/>
                    <a:pt x="47834" y="15575"/>
                    <a:pt x="47521" y="15333"/>
                  </a:cubicBezTo>
                  <a:cubicBezTo>
                    <a:pt x="47050" y="14972"/>
                    <a:pt x="46494" y="14817"/>
                    <a:pt x="45922" y="14817"/>
                  </a:cubicBezTo>
                  <a:cubicBezTo>
                    <a:pt x="45685" y="14817"/>
                    <a:pt x="45445" y="14844"/>
                    <a:pt x="45208" y="14894"/>
                  </a:cubicBezTo>
                  <a:cubicBezTo>
                    <a:pt x="45002" y="14936"/>
                    <a:pt x="44822" y="14956"/>
                    <a:pt x="44655" y="14956"/>
                  </a:cubicBezTo>
                  <a:cubicBezTo>
                    <a:pt x="44202" y="14956"/>
                    <a:pt x="43853" y="14805"/>
                    <a:pt x="43375" y="14525"/>
                  </a:cubicBezTo>
                  <a:cubicBezTo>
                    <a:pt x="42770" y="14153"/>
                    <a:pt x="42378" y="13728"/>
                    <a:pt x="41656" y="13728"/>
                  </a:cubicBezTo>
                  <a:cubicBezTo>
                    <a:pt x="41633" y="13728"/>
                    <a:pt x="41610" y="13729"/>
                    <a:pt x="41586" y="13730"/>
                  </a:cubicBezTo>
                  <a:cubicBezTo>
                    <a:pt x="41450" y="13741"/>
                    <a:pt x="41332" y="13752"/>
                    <a:pt x="41228" y="13752"/>
                  </a:cubicBezTo>
                  <a:cubicBezTo>
                    <a:pt x="40966" y="13752"/>
                    <a:pt x="40790" y="13683"/>
                    <a:pt x="40607" y="13389"/>
                  </a:cubicBezTo>
                  <a:cubicBezTo>
                    <a:pt x="40365" y="13033"/>
                    <a:pt x="39996" y="12934"/>
                    <a:pt x="39627" y="12749"/>
                  </a:cubicBezTo>
                  <a:cubicBezTo>
                    <a:pt x="38989" y="12452"/>
                    <a:pt x="38392" y="11997"/>
                    <a:pt x="37838" y="11585"/>
                  </a:cubicBezTo>
                  <a:cubicBezTo>
                    <a:pt x="37569" y="11373"/>
                    <a:pt x="37469" y="11259"/>
                    <a:pt x="37497" y="10904"/>
                  </a:cubicBezTo>
                  <a:cubicBezTo>
                    <a:pt x="37526" y="10648"/>
                    <a:pt x="37668" y="10307"/>
                    <a:pt x="37355" y="10180"/>
                  </a:cubicBezTo>
                  <a:cubicBezTo>
                    <a:pt x="37285" y="10152"/>
                    <a:pt x="37211" y="10143"/>
                    <a:pt x="37134" y="10143"/>
                  </a:cubicBezTo>
                  <a:cubicBezTo>
                    <a:pt x="36998" y="10143"/>
                    <a:pt x="36855" y="10172"/>
                    <a:pt x="36719" y="10172"/>
                  </a:cubicBezTo>
                  <a:cubicBezTo>
                    <a:pt x="36623" y="10172"/>
                    <a:pt x="36531" y="10157"/>
                    <a:pt x="36447" y="10108"/>
                  </a:cubicBezTo>
                  <a:cubicBezTo>
                    <a:pt x="36305" y="10010"/>
                    <a:pt x="36248" y="9853"/>
                    <a:pt x="36178" y="9697"/>
                  </a:cubicBezTo>
                  <a:cubicBezTo>
                    <a:pt x="36149" y="9612"/>
                    <a:pt x="36106" y="9541"/>
                    <a:pt x="36036" y="9484"/>
                  </a:cubicBezTo>
                  <a:cubicBezTo>
                    <a:pt x="35850" y="9313"/>
                    <a:pt x="35553" y="9271"/>
                    <a:pt x="35282" y="9228"/>
                  </a:cubicBezTo>
                  <a:cubicBezTo>
                    <a:pt x="35155" y="9214"/>
                    <a:pt x="35027" y="9214"/>
                    <a:pt x="34897" y="9214"/>
                  </a:cubicBezTo>
                  <a:cubicBezTo>
                    <a:pt x="34768" y="9214"/>
                    <a:pt x="34637" y="9214"/>
                    <a:pt x="34502" y="9200"/>
                  </a:cubicBezTo>
                  <a:cubicBezTo>
                    <a:pt x="34232" y="9171"/>
                    <a:pt x="33963" y="9086"/>
                    <a:pt x="33664" y="9058"/>
                  </a:cubicBezTo>
                  <a:cubicBezTo>
                    <a:pt x="33111" y="9016"/>
                    <a:pt x="32855" y="8789"/>
                    <a:pt x="32386" y="8476"/>
                  </a:cubicBezTo>
                  <a:cubicBezTo>
                    <a:pt x="32074" y="8263"/>
                    <a:pt x="31705" y="7851"/>
                    <a:pt x="31335" y="7808"/>
                  </a:cubicBezTo>
                  <a:cubicBezTo>
                    <a:pt x="31281" y="7800"/>
                    <a:pt x="31226" y="7796"/>
                    <a:pt x="31170" y="7796"/>
                  </a:cubicBezTo>
                  <a:cubicBezTo>
                    <a:pt x="30842" y="7796"/>
                    <a:pt x="30496" y="7926"/>
                    <a:pt x="30159" y="7926"/>
                  </a:cubicBezTo>
                  <a:cubicBezTo>
                    <a:pt x="30092" y="7926"/>
                    <a:pt x="30025" y="7921"/>
                    <a:pt x="29959" y="7908"/>
                  </a:cubicBezTo>
                  <a:cubicBezTo>
                    <a:pt x="29632" y="7837"/>
                    <a:pt x="29319" y="7468"/>
                    <a:pt x="29092" y="7240"/>
                  </a:cubicBezTo>
                  <a:cubicBezTo>
                    <a:pt x="28738" y="6871"/>
                    <a:pt x="28567" y="6574"/>
                    <a:pt x="28056" y="6417"/>
                  </a:cubicBezTo>
                  <a:cubicBezTo>
                    <a:pt x="27866" y="6347"/>
                    <a:pt x="27662" y="6320"/>
                    <a:pt x="27457" y="6320"/>
                  </a:cubicBezTo>
                  <a:cubicBezTo>
                    <a:pt x="27203" y="6320"/>
                    <a:pt x="26949" y="6362"/>
                    <a:pt x="26722" y="6417"/>
                  </a:cubicBezTo>
                  <a:cubicBezTo>
                    <a:pt x="26409" y="6474"/>
                    <a:pt x="26040" y="6616"/>
                    <a:pt x="25741" y="6644"/>
                  </a:cubicBezTo>
                  <a:cubicBezTo>
                    <a:pt x="25726" y="6645"/>
                    <a:pt x="25710" y="6646"/>
                    <a:pt x="25694" y="6646"/>
                  </a:cubicBezTo>
                  <a:cubicBezTo>
                    <a:pt x="25542" y="6646"/>
                    <a:pt x="25401" y="6586"/>
                    <a:pt x="25259" y="6574"/>
                  </a:cubicBezTo>
                  <a:cubicBezTo>
                    <a:pt x="25060" y="6545"/>
                    <a:pt x="24876" y="6559"/>
                    <a:pt x="24662" y="6530"/>
                  </a:cubicBezTo>
                  <a:cubicBezTo>
                    <a:pt x="24009" y="6417"/>
                    <a:pt x="23598" y="6076"/>
                    <a:pt x="23058" y="5735"/>
                  </a:cubicBezTo>
                  <a:cubicBezTo>
                    <a:pt x="22447" y="5366"/>
                    <a:pt x="21894" y="4912"/>
                    <a:pt x="21269" y="4543"/>
                  </a:cubicBezTo>
                  <a:cubicBezTo>
                    <a:pt x="20829" y="4274"/>
                    <a:pt x="20361" y="4032"/>
                    <a:pt x="19935" y="3734"/>
                  </a:cubicBezTo>
                  <a:cubicBezTo>
                    <a:pt x="19708" y="3592"/>
                    <a:pt x="19522" y="3365"/>
                    <a:pt x="19295" y="3251"/>
                  </a:cubicBezTo>
                  <a:cubicBezTo>
                    <a:pt x="19196" y="3203"/>
                    <a:pt x="19097" y="3184"/>
                    <a:pt x="18998" y="3184"/>
                  </a:cubicBezTo>
                  <a:cubicBezTo>
                    <a:pt x="18677" y="3184"/>
                    <a:pt x="18356" y="3380"/>
                    <a:pt x="18013" y="3380"/>
                  </a:cubicBezTo>
                  <a:cubicBezTo>
                    <a:pt x="17996" y="3380"/>
                    <a:pt x="17978" y="3380"/>
                    <a:pt x="17961" y="3378"/>
                  </a:cubicBezTo>
                  <a:cubicBezTo>
                    <a:pt x="17635" y="3365"/>
                    <a:pt x="17379" y="3251"/>
                    <a:pt x="17095" y="3095"/>
                  </a:cubicBezTo>
                  <a:cubicBezTo>
                    <a:pt x="16868" y="2967"/>
                    <a:pt x="16612" y="2725"/>
                    <a:pt x="16357" y="2669"/>
                  </a:cubicBezTo>
                  <a:cubicBezTo>
                    <a:pt x="16302" y="2655"/>
                    <a:pt x="16247" y="2648"/>
                    <a:pt x="16191" y="2648"/>
                  </a:cubicBezTo>
                  <a:cubicBezTo>
                    <a:pt x="15856" y="2648"/>
                    <a:pt x="15507" y="2867"/>
                    <a:pt x="15178" y="2867"/>
                  </a:cubicBezTo>
                  <a:cubicBezTo>
                    <a:pt x="14653" y="2867"/>
                    <a:pt x="14170" y="2598"/>
                    <a:pt x="13701" y="2399"/>
                  </a:cubicBezTo>
                  <a:cubicBezTo>
                    <a:pt x="13375" y="2271"/>
                    <a:pt x="13048" y="2243"/>
                    <a:pt x="12864" y="1917"/>
                  </a:cubicBezTo>
                  <a:cubicBezTo>
                    <a:pt x="12707" y="1633"/>
                    <a:pt x="12694" y="1235"/>
                    <a:pt x="12694" y="908"/>
                  </a:cubicBezTo>
                  <a:cubicBezTo>
                    <a:pt x="12479" y="914"/>
                    <a:pt x="12313" y="941"/>
                    <a:pt x="12170" y="941"/>
                  </a:cubicBezTo>
                  <a:cubicBezTo>
                    <a:pt x="11963" y="941"/>
                    <a:pt x="11801" y="884"/>
                    <a:pt x="11600" y="624"/>
                  </a:cubicBezTo>
                  <a:cubicBezTo>
                    <a:pt x="11334" y="265"/>
                    <a:pt x="11247" y="0"/>
                    <a:pt x="10892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8" name="Google Shape;858;p88"/>
            <p:cNvSpPr/>
            <p:nvPr/>
          </p:nvSpPr>
          <p:spPr>
            <a:xfrm>
              <a:off x="2401514" y="4039259"/>
              <a:ext cx="426302" cy="535471"/>
            </a:xfrm>
            <a:custGeom>
              <a:rect b="b" l="l" r="r" t="t"/>
              <a:pathLst>
                <a:path extrusionOk="0" h="28179" w="22434">
                  <a:moveTo>
                    <a:pt x="13274" y="0"/>
                  </a:moveTo>
                  <a:cubicBezTo>
                    <a:pt x="12898" y="0"/>
                    <a:pt x="12436" y="47"/>
                    <a:pt x="12339" y="56"/>
                  </a:cubicBezTo>
                  <a:cubicBezTo>
                    <a:pt x="11841" y="71"/>
                    <a:pt x="11188" y="56"/>
                    <a:pt x="10777" y="355"/>
                  </a:cubicBezTo>
                  <a:cubicBezTo>
                    <a:pt x="10706" y="412"/>
                    <a:pt x="10649" y="482"/>
                    <a:pt x="10592" y="567"/>
                  </a:cubicBezTo>
                  <a:cubicBezTo>
                    <a:pt x="10096" y="1277"/>
                    <a:pt x="10365" y="2867"/>
                    <a:pt x="10365" y="3577"/>
                  </a:cubicBezTo>
                  <a:cubicBezTo>
                    <a:pt x="10365" y="3904"/>
                    <a:pt x="10408" y="4117"/>
                    <a:pt x="10238" y="4372"/>
                  </a:cubicBezTo>
                  <a:cubicBezTo>
                    <a:pt x="10039" y="4643"/>
                    <a:pt x="9897" y="4486"/>
                    <a:pt x="9812" y="4870"/>
                  </a:cubicBezTo>
                  <a:cubicBezTo>
                    <a:pt x="9712" y="5409"/>
                    <a:pt x="9996" y="5750"/>
                    <a:pt x="9541" y="6233"/>
                  </a:cubicBezTo>
                  <a:cubicBezTo>
                    <a:pt x="9187" y="6602"/>
                    <a:pt x="8789" y="6672"/>
                    <a:pt x="8462" y="7056"/>
                  </a:cubicBezTo>
                  <a:cubicBezTo>
                    <a:pt x="8108" y="7482"/>
                    <a:pt x="7767" y="7950"/>
                    <a:pt x="7512" y="8448"/>
                  </a:cubicBezTo>
                  <a:cubicBezTo>
                    <a:pt x="7199" y="9072"/>
                    <a:pt x="7128" y="10023"/>
                    <a:pt x="6603" y="10492"/>
                  </a:cubicBezTo>
                  <a:cubicBezTo>
                    <a:pt x="6234" y="10847"/>
                    <a:pt x="5723" y="10818"/>
                    <a:pt x="5353" y="11102"/>
                  </a:cubicBezTo>
                  <a:cubicBezTo>
                    <a:pt x="4828" y="11500"/>
                    <a:pt x="4714" y="12352"/>
                    <a:pt x="4203" y="12778"/>
                  </a:cubicBezTo>
                  <a:cubicBezTo>
                    <a:pt x="3777" y="13118"/>
                    <a:pt x="3224" y="13005"/>
                    <a:pt x="2940" y="13474"/>
                  </a:cubicBezTo>
                  <a:cubicBezTo>
                    <a:pt x="2811" y="13673"/>
                    <a:pt x="2826" y="13942"/>
                    <a:pt x="2713" y="14155"/>
                  </a:cubicBezTo>
                  <a:cubicBezTo>
                    <a:pt x="2514" y="14595"/>
                    <a:pt x="2187" y="14879"/>
                    <a:pt x="1832" y="15163"/>
                  </a:cubicBezTo>
                  <a:cubicBezTo>
                    <a:pt x="1448" y="15462"/>
                    <a:pt x="838" y="16143"/>
                    <a:pt x="1306" y="16654"/>
                  </a:cubicBezTo>
                  <a:cubicBezTo>
                    <a:pt x="1511" y="16882"/>
                    <a:pt x="2160" y="17120"/>
                    <a:pt x="2579" y="17120"/>
                  </a:cubicBezTo>
                  <a:cubicBezTo>
                    <a:pt x="2656" y="17120"/>
                    <a:pt x="2726" y="17112"/>
                    <a:pt x="2783" y="17094"/>
                  </a:cubicBezTo>
                  <a:cubicBezTo>
                    <a:pt x="3156" y="16979"/>
                    <a:pt x="3354" y="16480"/>
                    <a:pt x="3746" y="16480"/>
                  </a:cubicBezTo>
                  <a:cubicBezTo>
                    <a:pt x="3787" y="16480"/>
                    <a:pt x="3831" y="16485"/>
                    <a:pt x="3877" y="16498"/>
                  </a:cubicBezTo>
                  <a:cubicBezTo>
                    <a:pt x="3848" y="17037"/>
                    <a:pt x="3550" y="17548"/>
                    <a:pt x="3039" y="17747"/>
                  </a:cubicBezTo>
                  <a:cubicBezTo>
                    <a:pt x="2798" y="17832"/>
                    <a:pt x="1690" y="18003"/>
                    <a:pt x="2258" y="18557"/>
                  </a:cubicBezTo>
                  <a:cubicBezTo>
                    <a:pt x="2341" y="18635"/>
                    <a:pt x="2502" y="18659"/>
                    <a:pt x="2690" y="18659"/>
                  </a:cubicBezTo>
                  <a:cubicBezTo>
                    <a:pt x="2998" y="18659"/>
                    <a:pt x="3380" y="18594"/>
                    <a:pt x="3611" y="18594"/>
                  </a:cubicBezTo>
                  <a:cubicBezTo>
                    <a:pt x="3647" y="18594"/>
                    <a:pt x="3679" y="18595"/>
                    <a:pt x="3707" y="18599"/>
                  </a:cubicBezTo>
                  <a:cubicBezTo>
                    <a:pt x="4402" y="18699"/>
                    <a:pt x="4458" y="19082"/>
                    <a:pt x="4430" y="19735"/>
                  </a:cubicBezTo>
                  <a:cubicBezTo>
                    <a:pt x="4417" y="19737"/>
                    <a:pt x="4404" y="19738"/>
                    <a:pt x="4390" y="19738"/>
                  </a:cubicBezTo>
                  <a:cubicBezTo>
                    <a:pt x="4161" y="19738"/>
                    <a:pt x="3977" y="19442"/>
                    <a:pt x="3755" y="19442"/>
                  </a:cubicBezTo>
                  <a:cubicBezTo>
                    <a:pt x="3721" y="19442"/>
                    <a:pt x="3686" y="19449"/>
                    <a:pt x="3650" y="19466"/>
                  </a:cubicBezTo>
                  <a:cubicBezTo>
                    <a:pt x="3423" y="19564"/>
                    <a:pt x="3351" y="20217"/>
                    <a:pt x="3266" y="20416"/>
                  </a:cubicBezTo>
                  <a:cubicBezTo>
                    <a:pt x="3053" y="20971"/>
                    <a:pt x="2940" y="20927"/>
                    <a:pt x="2457" y="21198"/>
                  </a:cubicBezTo>
                  <a:cubicBezTo>
                    <a:pt x="2088" y="21410"/>
                    <a:pt x="2130" y="21453"/>
                    <a:pt x="2130" y="21908"/>
                  </a:cubicBezTo>
                  <a:cubicBezTo>
                    <a:pt x="2130" y="22262"/>
                    <a:pt x="2102" y="22546"/>
                    <a:pt x="2031" y="22845"/>
                  </a:cubicBezTo>
                  <a:cubicBezTo>
                    <a:pt x="1960" y="23157"/>
                    <a:pt x="1776" y="23384"/>
                    <a:pt x="1690" y="23682"/>
                  </a:cubicBezTo>
                  <a:cubicBezTo>
                    <a:pt x="1505" y="24265"/>
                    <a:pt x="1761" y="24619"/>
                    <a:pt x="1350" y="25158"/>
                  </a:cubicBezTo>
                  <a:cubicBezTo>
                    <a:pt x="1079" y="25514"/>
                    <a:pt x="0" y="26054"/>
                    <a:pt x="72" y="26436"/>
                  </a:cubicBezTo>
                  <a:cubicBezTo>
                    <a:pt x="867" y="26593"/>
                    <a:pt x="1605" y="26423"/>
                    <a:pt x="2287" y="26735"/>
                  </a:cubicBezTo>
                  <a:cubicBezTo>
                    <a:pt x="2599" y="26891"/>
                    <a:pt x="2883" y="26976"/>
                    <a:pt x="3195" y="27089"/>
                  </a:cubicBezTo>
                  <a:cubicBezTo>
                    <a:pt x="3805" y="27303"/>
                    <a:pt x="4174" y="28013"/>
                    <a:pt x="4786" y="28155"/>
                  </a:cubicBezTo>
                  <a:cubicBezTo>
                    <a:pt x="4863" y="28172"/>
                    <a:pt x="4942" y="28179"/>
                    <a:pt x="5024" y="28179"/>
                  </a:cubicBezTo>
                  <a:cubicBezTo>
                    <a:pt x="5425" y="28179"/>
                    <a:pt x="5873" y="28010"/>
                    <a:pt x="6262" y="27998"/>
                  </a:cubicBezTo>
                  <a:cubicBezTo>
                    <a:pt x="6274" y="27998"/>
                    <a:pt x="6286" y="27998"/>
                    <a:pt x="6299" y="27998"/>
                  </a:cubicBezTo>
                  <a:cubicBezTo>
                    <a:pt x="6617" y="27998"/>
                    <a:pt x="6969" y="28130"/>
                    <a:pt x="7299" y="28130"/>
                  </a:cubicBezTo>
                  <a:cubicBezTo>
                    <a:pt x="7386" y="28130"/>
                    <a:pt x="7471" y="28121"/>
                    <a:pt x="7554" y="28098"/>
                  </a:cubicBezTo>
                  <a:cubicBezTo>
                    <a:pt x="7796" y="28013"/>
                    <a:pt x="7966" y="27899"/>
                    <a:pt x="8080" y="27729"/>
                  </a:cubicBezTo>
                  <a:cubicBezTo>
                    <a:pt x="8392" y="27331"/>
                    <a:pt x="8406" y="26735"/>
                    <a:pt x="8406" y="26238"/>
                  </a:cubicBezTo>
                  <a:cubicBezTo>
                    <a:pt x="8434" y="25584"/>
                    <a:pt x="8477" y="25400"/>
                    <a:pt x="9087" y="25116"/>
                  </a:cubicBezTo>
                  <a:cubicBezTo>
                    <a:pt x="9541" y="24889"/>
                    <a:pt x="9911" y="24690"/>
                    <a:pt x="10280" y="24363"/>
                  </a:cubicBezTo>
                  <a:cubicBezTo>
                    <a:pt x="10550" y="24151"/>
                    <a:pt x="11459" y="23710"/>
                    <a:pt x="11558" y="23441"/>
                  </a:cubicBezTo>
                  <a:cubicBezTo>
                    <a:pt x="11629" y="23214"/>
                    <a:pt x="11302" y="22773"/>
                    <a:pt x="11232" y="22532"/>
                  </a:cubicBezTo>
                  <a:cubicBezTo>
                    <a:pt x="10834" y="21524"/>
                    <a:pt x="10762" y="20715"/>
                    <a:pt x="11700" y="20161"/>
                  </a:cubicBezTo>
                  <a:cubicBezTo>
                    <a:pt x="12481" y="19693"/>
                    <a:pt x="13716" y="19337"/>
                    <a:pt x="13488" y="18173"/>
                  </a:cubicBezTo>
                  <a:cubicBezTo>
                    <a:pt x="13390" y="17719"/>
                    <a:pt x="13077" y="17349"/>
                    <a:pt x="12964" y="16881"/>
                  </a:cubicBezTo>
                  <a:cubicBezTo>
                    <a:pt x="12879" y="16427"/>
                    <a:pt x="12779" y="16043"/>
                    <a:pt x="12608" y="15604"/>
                  </a:cubicBezTo>
                  <a:cubicBezTo>
                    <a:pt x="12295" y="14770"/>
                    <a:pt x="12164" y="14580"/>
                    <a:pt x="12952" y="14580"/>
                  </a:cubicBezTo>
                  <a:cubicBezTo>
                    <a:pt x="12983" y="14580"/>
                    <a:pt x="13015" y="14581"/>
                    <a:pt x="13049" y="14581"/>
                  </a:cubicBezTo>
                  <a:cubicBezTo>
                    <a:pt x="13325" y="14588"/>
                    <a:pt x="13609" y="14592"/>
                    <a:pt x="13895" y="14592"/>
                  </a:cubicBezTo>
                  <a:cubicBezTo>
                    <a:pt x="14181" y="14592"/>
                    <a:pt x="14469" y="14588"/>
                    <a:pt x="14753" y="14581"/>
                  </a:cubicBezTo>
                  <a:cubicBezTo>
                    <a:pt x="14838" y="14311"/>
                    <a:pt x="15037" y="14099"/>
                    <a:pt x="15093" y="13828"/>
                  </a:cubicBezTo>
                  <a:cubicBezTo>
                    <a:pt x="15179" y="13531"/>
                    <a:pt x="15093" y="13133"/>
                    <a:pt x="15093" y="12821"/>
                  </a:cubicBezTo>
                  <a:cubicBezTo>
                    <a:pt x="15093" y="11983"/>
                    <a:pt x="15235" y="12096"/>
                    <a:pt x="15987" y="11798"/>
                  </a:cubicBezTo>
                  <a:cubicBezTo>
                    <a:pt x="17066" y="11373"/>
                    <a:pt x="17252" y="10151"/>
                    <a:pt x="17422" y="9129"/>
                  </a:cubicBezTo>
                  <a:cubicBezTo>
                    <a:pt x="17521" y="8433"/>
                    <a:pt x="17337" y="8149"/>
                    <a:pt x="17961" y="7795"/>
                  </a:cubicBezTo>
                  <a:cubicBezTo>
                    <a:pt x="18132" y="7695"/>
                    <a:pt x="18331" y="7624"/>
                    <a:pt x="18473" y="7496"/>
                  </a:cubicBezTo>
                  <a:cubicBezTo>
                    <a:pt x="18643" y="7340"/>
                    <a:pt x="18657" y="7085"/>
                    <a:pt x="18799" y="6943"/>
                  </a:cubicBezTo>
                  <a:cubicBezTo>
                    <a:pt x="18969" y="6772"/>
                    <a:pt x="19211" y="6716"/>
                    <a:pt x="19466" y="6616"/>
                  </a:cubicBezTo>
                  <a:cubicBezTo>
                    <a:pt x="20048" y="6403"/>
                    <a:pt x="22433" y="5920"/>
                    <a:pt x="21255" y="4827"/>
                  </a:cubicBezTo>
                  <a:cubicBezTo>
                    <a:pt x="20928" y="4529"/>
                    <a:pt x="20332" y="4756"/>
                    <a:pt x="20318" y="4173"/>
                  </a:cubicBezTo>
                  <a:cubicBezTo>
                    <a:pt x="20318" y="4046"/>
                    <a:pt x="20546" y="3748"/>
                    <a:pt x="20588" y="3606"/>
                  </a:cubicBezTo>
                  <a:cubicBezTo>
                    <a:pt x="20644" y="3378"/>
                    <a:pt x="20631" y="3151"/>
                    <a:pt x="20616" y="2924"/>
                  </a:cubicBezTo>
                  <a:cubicBezTo>
                    <a:pt x="20568" y="2922"/>
                    <a:pt x="20523" y="2922"/>
                    <a:pt x="20479" y="2922"/>
                  </a:cubicBezTo>
                  <a:cubicBezTo>
                    <a:pt x="20437" y="2922"/>
                    <a:pt x="20397" y="2922"/>
                    <a:pt x="20359" y="2922"/>
                  </a:cubicBezTo>
                  <a:cubicBezTo>
                    <a:pt x="20162" y="2922"/>
                    <a:pt x="20006" y="2910"/>
                    <a:pt x="19864" y="2768"/>
                  </a:cubicBezTo>
                  <a:cubicBezTo>
                    <a:pt x="19622" y="2555"/>
                    <a:pt x="19750" y="2342"/>
                    <a:pt x="19438" y="2214"/>
                  </a:cubicBezTo>
                  <a:cubicBezTo>
                    <a:pt x="19303" y="2161"/>
                    <a:pt x="19164" y="2141"/>
                    <a:pt x="19021" y="2141"/>
                  </a:cubicBezTo>
                  <a:cubicBezTo>
                    <a:pt x="18502" y="2141"/>
                    <a:pt x="17943" y="2416"/>
                    <a:pt x="17435" y="2416"/>
                  </a:cubicBezTo>
                  <a:cubicBezTo>
                    <a:pt x="17407" y="2416"/>
                    <a:pt x="17378" y="2415"/>
                    <a:pt x="17350" y="2413"/>
                  </a:cubicBezTo>
                  <a:cubicBezTo>
                    <a:pt x="16584" y="2371"/>
                    <a:pt x="16314" y="1917"/>
                    <a:pt x="15789" y="1447"/>
                  </a:cubicBezTo>
                  <a:cubicBezTo>
                    <a:pt x="15645" y="1314"/>
                    <a:pt x="15517" y="1270"/>
                    <a:pt x="15389" y="1270"/>
                  </a:cubicBezTo>
                  <a:cubicBezTo>
                    <a:pt x="15149" y="1270"/>
                    <a:pt x="14910" y="1424"/>
                    <a:pt x="14575" y="1424"/>
                  </a:cubicBezTo>
                  <a:cubicBezTo>
                    <a:pt x="14540" y="1424"/>
                    <a:pt x="14505" y="1423"/>
                    <a:pt x="14469" y="1419"/>
                  </a:cubicBezTo>
                  <a:cubicBezTo>
                    <a:pt x="13375" y="1292"/>
                    <a:pt x="14369" y="497"/>
                    <a:pt x="13759" y="71"/>
                  </a:cubicBezTo>
                  <a:cubicBezTo>
                    <a:pt x="13695" y="17"/>
                    <a:pt x="13500" y="0"/>
                    <a:pt x="13274" y="0"/>
                  </a:cubicBez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59" name="Google Shape;859;p88"/>
          <p:cNvSpPr txBox="1"/>
          <p:nvPr/>
        </p:nvSpPr>
        <p:spPr>
          <a:xfrm>
            <a:off x="633950" y="2084925"/>
            <a:ext cx="2758200" cy="62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>
                <a:solidFill>
                  <a:srgbClr val="93C01F"/>
                </a:solidFill>
                <a:latin typeface="Ubuntu"/>
                <a:ea typeface="Ubuntu"/>
                <a:cs typeface="Ubuntu"/>
                <a:sym typeface="Ubuntu"/>
              </a:rPr>
              <a:t>RIESGO</a:t>
            </a:r>
            <a:r>
              <a:rPr b="1" lang="es">
                <a:solidFill>
                  <a:srgbClr val="93C01F"/>
                </a:solidFill>
                <a:latin typeface="Ubuntu"/>
                <a:ea typeface="Ubuntu"/>
                <a:cs typeface="Ubuntu"/>
                <a:sym typeface="Ubuntu"/>
              </a:rPr>
              <a:t> BAJO</a:t>
            </a:r>
            <a:endParaRPr b="1">
              <a:solidFill>
                <a:srgbClr val="93C01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rgbClr val="767676"/>
                </a:solidFill>
                <a:latin typeface="Ubuntu Light"/>
                <a:ea typeface="Ubuntu Light"/>
                <a:cs typeface="Ubuntu Light"/>
                <a:sym typeface="Ubuntu Light"/>
              </a:rPr>
              <a:t>Países con una incidencia acumulada (IA) por debajo de 50</a:t>
            </a:r>
            <a:endParaRPr>
              <a:solidFill>
                <a:srgbClr val="767676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999999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860" name="Google Shape;860;p88"/>
          <p:cNvSpPr txBox="1"/>
          <p:nvPr/>
        </p:nvSpPr>
        <p:spPr>
          <a:xfrm>
            <a:off x="633950" y="2891325"/>
            <a:ext cx="2693700" cy="62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>
                <a:solidFill>
                  <a:srgbClr val="FF9900"/>
                </a:solidFill>
                <a:latin typeface="Ubuntu"/>
                <a:ea typeface="Ubuntu"/>
                <a:cs typeface="Ubuntu"/>
                <a:sym typeface="Ubuntu"/>
              </a:rPr>
              <a:t>RIESGO </a:t>
            </a:r>
            <a:r>
              <a:rPr b="1" lang="es">
                <a:solidFill>
                  <a:srgbClr val="FF9900"/>
                </a:solidFill>
                <a:latin typeface="Ubuntu"/>
                <a:ea typeface="Ubuntu"/>
                <a:cs typeface="Ubuntu"/>
                <a:sym typeface="Ubuntu"/>
              </a:rPr>
              <a:t>MEDIO</a:t>
            </a:r>
            <a:endParaRPr b="1">
              <a:solidFill>
                <a:srgbClr val="FF990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rgbClr val="767676"/>
                </a:solidFill>
                <a:latin typeface="Ubuntu Light"/>
                <a:ea typeface="Ubuntu Light"/>
                <a:cs typeface="Ubuntu Light"/>
                <a:sym typeface="Ubuntu Light"/>
              </a:rPr>
              <a:t>Países con una incidencia acumulada (IA) entre 50 y 150</a:t>
            </a:r>
            <a:endParaRPr>
              <a:solidFill>
                <a:srgbClr val="767676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999999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999999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861" name="Google Shape;861;p88"/>
          <p:cNvSpPr txBox="1"/>
          <p:nvPr/>
        </p:nvSpPr>
        <p:spPr>
          <a:xfrm>
            <a:off x="633950" y="3697725"/>
            <a:ext cx="2758200" cy="62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>
                <a:solidFill>
                  <a:srgbClr val="FF0000"/>
                </a:solidFill>
                <a:latin typeface="Ubuntu"/>
                <a:ea typeface="Ubuntu"/>
                <a:cs typeface="Ubuntu"/>
                <a:sym typeface="Ubuntu"/>
              </a:rPr>
              <a:t>RIESGO </a:t>
            </a:r>
            <a:r>
              <a:rPr b="1" lang="es">
                <a:solidFill>
                  <a:srgbClr val="FF0000"/>
                </a:solidFill>
                <a:latin typeface="Ubuntu"/>
                <a:ea typeface="Ubuntu"/>
                <a:cs typeface="Ubuntu"/>
                <a:sym typeface="Ubuntu"/>
              </a:rPr>
              <a:t>ALTO</a:t>
            </a:r>
            <a:endParaRPr b="1">
              <a:solidFill>
                <a:srgbClr val="FF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rgbClr val="767676"/>
                </a:solidFill>
                <a:latin typeface="Ubuntu Light"/>
                <a:ea typeface="Ubuntu Light"/>
                <a:cs typeface="Ubuntu Light"/>
                <a:sym typeface="Ubuntu Light"/>
              </a:rPr>
              <a:t>Países con una incidencia acumulada (IA) entre 150 y 250</a:t>
            </a:r>
            <a:endParaRPr>
              <a:solidFill>
                <a:srgbClr val="767676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999999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999999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999999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cxnSp>
        <p:nvCxnSpPr>
          <p:cNvPr id="862" name="Google Shape;862;p88"/>
          <p:cNvCxnSpPr/>
          <p:nvPr/>
        </p:nvCxnSpPr>
        <p:spPr>
          <a:xfrm>
            <a:off x="4233900" y="12504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63" name="Google Shape;863;p88"/>
          <p:cNvSpPr txBox="1"/>
          <p:nvPr/>
        </p:nvSpPr>
        <p:spPr>
          <a:xfrm>
            <a:off x="638063" y="4476775"/>
            <a:ext cx="2577300" cy="62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>
                <a:solidFill>
                  <a:srgbClr val="980000"/>
                </a:solidFill>
                <a:latin typeface="Ubuntu"/>
                <a:ea typeface="Ubuntu"/>
                <a:cs typeface="Ubuntu"/>
                <a:sym typeface="Ubuntu"/>
              </a:rPr>
              <a:t>RIESGO EXTREMO</a:t>
            </a:r>
            <a:endParaRPr b="1">
              <a:solidFill>
                <a:srgbClr val="98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rgbClr val="767676"/>
                </a:solidFill>
                <a:latin typeface="Ubuntu Light"/>
                <a:ea typeface="Ubuntu Light"/>
                <a:cs typeface="Ubuntu Light"/>
                <a:sym typeface="Ubuntu Light"/>
              </a:rPr>
              <a:t>Países con una incidencia acumulada (IA) mayor de 250</a:t>
            </a:r>
            <a:endParaRPr>
              <a:solidFill>
                <a:srgbClr val="767676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999999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999999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999999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864" name="Google Shape;864;p88"/>
          <p:cNvSpPr txBox="1"/>
          <p:nvPr>
            <p:ph type="title"/>
          </p:nvPr>
        </p:nvSpPr>
        <p:spPr>
          <a:xfrm>
            <a:off x="28725" y="-167750"/>
            <a:ext cx="9144000" cy="121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No basarnos sólo en el uso del color</a:t>
            </a:r>
            <a:endParaRPr sz="2400"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8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9" name="Google Shape;869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0100" y="1751825"/>
            <a:ext cx="3848100" cy="375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0" name="Google Shape;870;p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2050" y="1704200"/>
            <a:ext cx="4295775" cy="38766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71" name="Google Shape;871;p89"/>
          <p:cNvCxnSpPr/>
          <p:nvPr/>
        </p:nvCxnSpPr>
        <p:spPr>
          <a:xfrm>
            <a:off x="4233900" y="12504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72" name="Google Shape;872;p89"/>
          <p:cNvSpPr txBox="1"/>
          <p:nvPr>
            <p:ph type="title"/>
          </p:nvPr>
        </p:nvSpPr>
        <p:spPr>
          <a:xfrm>
            <a:off x="28725" y="-167750"/>
            <a:ext cx="9144000" cy="121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No basarnos sólo en el uso del color</a:t>
            </a:r>
            <a:endParaRPr sz="2400"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6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7" name="Google Shape;877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3450" y="2322625"/>
            <a:ext cx="7277100" cy="2438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78" name="Google Shape;878;p90"/>
          <p:cNvCxnSpPr/>
          <p:nvPr/>
        </p:nvCxnSpPr>
        <p:spPr>
          <a:xfrm>
            <a:off x="4233900" y="12504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79" name="Google Shape;879;p90"/>
          <p:cNvSpPr txBox="1"/>
          <p:nvPr>
            <p:ph type="title"/>
          </p:nvPr>
        </p:nvSpPr>
        <p:spPr>
          <a:xfrm>
            <a:off x="28725" y="-167750"/>
            <a:ext cx="9144000" cy="121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No basarnos sólo en el uso del color</a:t>
            </a:r>
            <a:endParaRPr sz="2400">
              <a:solidFill>
                <a:srgbClr val="434343"/>
              </a:solidFill>
            </a:endParaRPr>
          </a:p>
        </p:txBody>
      </p:sp>
      <p:sp>
        <p:nvSpPr>
          <p:cNvPr id="880" name="Google Shape;880;p90"/>
          <p:cNvSpPr txBox="1"/>
          <p:nvPr/>
        </p:nvSpPr>
        <p:spPr>
          <a:xfrm>
            <a:off x="682475" y="5524375"/>
            <a:ext cx="7414200" cy="54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s"/>
              <a:t>La metáfora del semáforo puede ayudarnos, ya que aunque la mayoría nos guiamos por el color también </a:t>
            </a:r>
            <a:r>
              <a:rPr i="1" lang="es"/>
              <a:t>transmite</a:t>
            </a:r>
            <a:r>
              <a:rPr i="1" lang="es"/>
              <a:t> la misma información mediante posición, forma y movimiento.</a:t>
            </a:r>
            <a:endParaRPr i="1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4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5" name="Google Shape;885;p91"/>
          <p:cNvGrpSpPr/>
          <p:nvPr/>
        </p:nvGrpSpPr>
        <p:grpSpPr>
          <a:xfrm>
            <a:off x="3696901" y="1631477"/>
            <a:ext cx="5335137" cy="5112999"/>
            <a:chOff x="2401514" y="1168647"/>
            <a:chExt cx="4217833" cy="4042216"/>
          </a:xfrm>
        </p:grpSpPr>
        <p:sp>
          <p:nvSpPr>
            <p:cNvPr id="886" name="Google Shape;886;p91"/>
            <p:cNvSpPr/>
            <p:nvPr/>
          </p:nvSpPr>
          <p:spPr>
            <a:xfrm>
              <a:off x="6097785" y="3814384"/>
              <a:ext cx="335109" cy="191906"/>
            </a:xfrm>
            <a:custGeom>
              <a:rect b="b" l="l" r="r" t="t"/>
              <a:pathLst>
                <a:path extrusionOk="0" h="10099" w="17635">
                  <a:moveTo>
                    <a:pt x="4694" y="1"/>
                  </a:moveTo>
                  <a:cubicBezTo>
                    <a:pt x="4620" y="1"/>
                    <a:pt x="4547" y="11"/>
                    <a:pt x="4473" y="35"/>
                  </a:cubicBezTo>
                  <a:cubicBezTo>
                    <a:pt x="4388" y="63"/>
                    <a:pt x="4345" y="77"/>
                    <a:pt x="4288" y="105"/>
                  </a:cubicBezTo>
                  <a:cubicBezTo>
                    <a:pt x="3877" y="333"/>
                    <a:pt x="4246" y="773"/>
                    <a:pt x="4317" y="1156"/>
                  </a:cubicBezTo>
                  <a:cubicBezTo>
                    <a:pt x="4459" y="1909"/>
                    <a:pt x="3735" y="2136"/>
                    <a:pt x="3181" y="2364"/>
                  </a:cubicBezTo>
                  <a:cubicBezTo>
                    <a:pt x="2656" y="2562"/>
                    <a:pt x="2045" y="2718"/>
                    <a:pt x="1747" y="3229"/>
                  </a:cubicBezTo>
                  <a:cubicBezTo>
                    <a:pt x="1634" y="3428"/>
                    <a:pt x="1634" y="3740"/>
                    <a:pt x="1463" y="3911"/>
                  </a:cubicBezTo>
                  <a:cubicBezTo>
                    <a:pt x="1307" y="4096"/>
                    <a:pt x="952" y="4181"/>
                    <a:pt x="739" y="4266"/>
                  </a:cubicBezTo>
                  <a:cubicBezTo>
                    <a:pt x="470" y="4380"/>
                    <a:pt x="0" y="4564"/>
                    <a:pt x="15" y="4961"/>
                  </a:cubicBezTo>
                  <a:cubicBezTo>
                    <a:pt x="15" y="5317"/>
                    <a:pt x="44" y="5572"/>
                    <a:pt x="356" y="5728"/>
                  </a:cubicBezTo>
                  <a:cubicBezTo>
                    <a:pt x="449" y="5767"/>
                    <a:pt x="523" y="5783"/>
                    <a:pt x="587" y="5783"/>
                  </a:cubicBezTo>
                  <a:cubicBezTo>
                    <a:pt x="775" y="5783"/>
                    <a:pt x="871" y="5643"/>
                    <a:pt x="1094" y="5558"/>
                  </a:cubicBezTo>
                  <a:cubicBezTo>
                    <a:pt x="1204" y="5516"/>
                    <a:pt x="1310" y="5498"/>
                    <a:pt x="1415" y="5498"/>
                  </a:cubicBezTo>
                  <a:cubicBezTo>
                    <a:pt x="2028" y="5498"/>
                    <a:pt x="2562" y="6116"/>
                    <a:pt x="3096" y="6225"/>
                  </a:cubicBezTo>
                  <a:cubicBezTo>
                    <a:pt x="3152" y="6237"/>
                    <a:pt x="3211" y="6242"/>
                    <a:pt x="3271" y="6242"/>
                  </a:cubicBezTo>
                  <a:cubicBezTo>
                    <a:pt x="3625" y="6242"/>
                    <a:pt x="4032" y="6073"/>
                    <a:pt x="4396" y="6073"/>
                  </a:cubicBezTo>
                  <a:cubicBezTo>
                    <a:pt x="4590" y="6073"/>
                    <a:pt x="4772" y="6121"/>
                    <a:pt x="4928" y="6267"/>
                  </a:cubicBezTo>
                  <a:cubicBezTo>
                    <a:pt x="5396" y="6708"/>
                    <a:pt x="5225" y="7674"/>
                    <a:pt x="5055" y="8213"/>
                  </a:cubicBezTo>
                  <a:cubicBezTo>
                    <a:pt x="4985" y="8454"/>
                    <a:pt x="4885" y="8753"/>
                    <a:pt x="4941" y="9037"/>
                  </a:cubicBezTo>
                  <a:cubicBezTo>
                    <a:pt x="5013" y="9419"/>
                    <a:pt x="5169" y="9476"/>
                    <a:pt x="5453" y="9605"/>
                  </a:cubicBezTo>
                  <a:cubicBezTo>
                    <a:pt x="5950" y="9847"/>
                    <a:pt x="6472" y="10098"/>
                    <a:pt x="7014" y="10098"/>
                  </a:cubicBezTo>
                  <a:cubicBezTo>
                    <a:pt x="7169" y="10098"/>
                    <a:pt x="7325" y="10078"/>
                    <a:pt x="7483" y="10031"/>
                  </a:cubicBezTo>
                  <a:cubicBezTo>
                    <a:pt x="7866" y="9917"/>
                    <a:pt x="8008" y="9690"/>
                    <a:pt x="8207" y="9363"/>
                  </a:cubicBezTo>
                  <a:cubicBezTo>
                    <a:pt x="8449" y="8965"/>
                    <a:pt x="8690" y="8994"/>
                    <a:pt x="9074" y="8724"/>
                  </a:cubicBezTo>
                  <a:cubicBezTo>
                    <a:pt x="9712" y="8255"/>
                    <a:pt x="9712" y="7489"/>
                    <a:pt x="10507" y="7191"/>
                  </a:cubicBezTo>
                  <a:cubicBezTo>
                    <a:pt x="11374" y="6835"/>
                    <a:pt x="12040" y="6538"/>
                    <a:pt x="12523" y="5714"/>
                  </a:cubicBezTo>
                  <a:cubicBezTo>
                    <a:pt x="12902" y="5065"/>
                    <a:pt x="12985" y="4403"/>
                    <a:pt x="13825" y="4403"/>
                  </a:cubicBezTo>
                  <a:cubicBezTo>
                    <a:pt x="13868" y="4403"/>
                    <a:pt x="13912" y="4405"/>
                    <a:pt x="13958" y="4408"/>
                  </a:cubicBezTo>
                  <a:cubicBezTo>
                    <a:pt x="14423" y="4433"/>
                    <a:pt x="14767" y="4531"/>
                    <a:pt x="15126" y="4531"/>
                  </a:cubicBezTo>
                  <a:cubicBezTo>
                    <a:pt x="15380" y="4531"/>
                    <a:pt x="15641" y="4482"/>
                    <a:pt x="15959" y="4323"/>
                  </a:cubicBezTo>
                  <a:cubicBezTo>
                    <a:pt x="16542" y="4039"/>
                    <a:pt x="17309" y="4280"/>
                    <a:pt x="17365" y="3456"/>
                  </a:cubicBezTo>
                  <a:cubicBezTo>
                    <a:pt x="17394" y="3172"/>
                    <a:pt x="17322" y="2860"/>
                    <a:pt x="17365" y="2591"/>
                  </a:cubicBezTo>
                  <a:cubicBezTo>
                    <a:pt x="17394" y="2477"/>
                    <a:pt x="17436" y="2364"/>
                    <a:pt x="17479" y="2250"/>
                  </a:cubicBezTo>
                  <a:cubicBezTo>
                    <a:pt x="17564" y="2051"/>
                    <a:pt x="17635" y="1866"/>
                    <a:pt x="17464" y="1654"/>
                  </a:cubicBezTo>
                  <a:cubicBezTo>
                    <a:pt x="17305" y="1462"/>
                    <a:pt x="16890" y="1392"/>
                    <a:pt x="16489" y="1392"/>
                  </a:cubicBezTo>
                  <a:cubicBezTo>
                    <a:pt x="16176" y="1392"/>
                    <a:pt x="15872" y="1435"/>
                    <a:pt x="15704" y="1497"/>
                  </a:cubicBezTo>
                  <a:cubicBezTo>
                    <a:pt x="15264" y="1682"/>
                    <a:pt x="15008" y="2178"/>
                    <a:pt x="14668" y="2462"/>
                  </a:cubicBezTo>
                  <a:cubicBezTo>
                    <a:pt x="13957" y="3015"/>
                    <a:pt x="13173" y="3581"/>
                    <a:pt x="12236" y="3581"/>
                  </a:cubicBezTo>
                  <a:cubicBezTo>
                    <a:pt x="12163" y="3581"/>
                    <a:pt x="12088" y="3577"/>
                    <a:pt x="12012" y="3570"/>
                  </a:cubicBezTo>
                  <a:cubicBezTo>
                    <a:pt x="11444" y="3513"/>
                    <a:pt x="11033" y="3528"/>
                    <a:pt x="10863" y="3002"/>
                  </a:cubicBezTo>
                  <a:cubicBezTo>
                    <a:pt x="10721" y="2591"/>
                    <a:pt x="10721" y="2335"/>
                    <a:pt x="10308" y="2108"/>
                  </a:cubicBezTo>
                  <a:cubicBezTo>
                    <a:pt x="9797" y="1796"/>
                    <a:pt x="9087" y="1938"/>
                    <a:pt x="8619" y="1512"/>
                  </a:cubicBezTo>
                  <a:cubicBezTo>
                    <a:pt x="8364" y="1270"/>
                    <a:pt x="8321" y="773"/>
                    <a:pt x="7995" y="631"/>
                  </a:cubicBezTo>
                  <a:cubicBezTo>
                    <a:pt x="7923" y="598"/>
                    <a:pt x="7825" y="587"/>
                    <a:pt x="7715" y="587"/>
                  </a:cubicBezTo>
                  <a:cubicBezTo>
                    <a:pt x="7486" y="587"/>
                    <a:pt x="7204" y="635"/>
                    <a:pt x="7003" y="635"/>
                  </a:cubicBezTo>
                  <a:cubicBezTo>
                    <a:pt x="6972" y="635"/>
                    <a:pt x="6942" y="634"/>
                    <a:pt x="6915" y="631"/>
                  </a:cubicBezTo>
                  <a:cubicBezTo>
                    <a:pt x="6575" y="603"/>
                    <a:pt x="6219" y="531"/>
                    <a:pt x="5893" y="446"/>
                  </a:cubicBezTo>
                  <a:cubicBezTo>
                    <a:pt x="5519" y="326"/>
                    <a:pt x="5105" y="1"/>
                    <a:pt x="4694" y="1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7" name="Google Shape;887;p91"/>
            <p:cNvSpPr/>
            <p:nvPr/>
          </p:nvSpPr>
          <p:spPr>
            <a:xfrm>
              <a:off x="5229561" y="3145173"/>
              <a:ext cx="1389786" cy="831967"/>
            </a:xfrm>
            <a:custGeom>
              <a:rect b="b" l="l" r="r" t="t"/>
              <a:pathLst>
                <a:path extrusionOk="0" h="43782" w="73137">
                  <a:moveTo>
                    <a:pt x="41791" y="1"/>
                  </a:moveTo>
                  <a:cubicBezTo>
                    <a:pt x="41131" y="1"/>
                    <a:pt x="40529" y="153"/>
                    <a:pt x="39954" y="508"/>
                  </a:cubicBezTo>
                  <a:cubicBezTo>
                    <a:pt x="39585" y="736"/>
                    <a:pt x="39373" y="892"/>
                    <a:pt x="38904" y="892"/>
                  </a:cubicBezTo>
                  <a:cubicBezTo>
                    <a:pt x="38646" y="892"/>
                    <a:pt x="38361" y="741"/>
                    <a:pt x="38106" y="741"/>
                  </a:cubicBezTo>
                  <a:cubicBezTo>
                    <a:pt x="38038" y="741"/>
                    <a:pt x="37972" y="752"/>
                    <a:pt x="37910" y="779"/>
                  </a:cubicBezTo>
                  <a:cubicBezTo>
                    <a:pt x="37143" y="1105"/>
                    <a:pt x="37641" y="2397"/>
                    <a:pt x="37030" y="2823"/>
                  </a:cubicBezTo>
                  <a:cubicBezTo>
                    <a:pt x="36916" y="2906"/>
                    <a:pt x="36740" y="2940"/>
                    <a:pt x="36534" y="2940"/>
                  </a:cubicBezTo>
                  <a:cubicBezTo>
                    <a:pt x="36174" y="2940"/>
                    <a:pt x="35720" y="2836"/>
                    <a:pt x="35340" y="2710"/>
                  </a:cubicBezTo>
                  <a:lnTo>
                    <a:pt x="35340" y="2780"/>
                  </a:lnTo>
                  <a:cubicBezTo>
                    <a:pt x="35212" y="4172"/>
                    <a:pt x="33196" y="3944"/>
                    <a:pt x="32359" y="4726"/>
                  </a:cubicBezTo>
                  <a:cubicBezTo>
                    <a:pt x="31365" y="5635"/>
                    <a:pt x="32259" y="7026"/>
                    <a:pt x="31322" y="7948"/>
                  </a:cubicBezTo>
                  <a:cubicBezTo>
                    <a:pt x="30932" y="8323"/>
                    <a:pt x="30397" y="8451"/>
                    <a:pt x="29816" y="8451"/>
                  </a:cubicBezTo>
                  <a:cubicBezTo>
                    <a:pt x="28790" y="8451"/>
                    <a:pt x="27620" y="8051"/>
                    <a:pt x="26850" y="7906"/>
                  </a:cubicBezTo>
                  <a:cubicBezTo>
                    <a:pt x="26079" y="7757"/>
                    <a:pt x="25432" y="7667"/>
                    <a:pt x="24763" y="7667"/>
                  </a:cubicBezTo>
                  <a:cubicBezTo>
                    <a:pt x="24347" y="7667"/>
                    <a:pt x="23923" y="7702"/>
                    <a:pt x="23456" y="7778"/>
                  </a:cubicBezTo>
                  <a:cubicBezTo>
                    <a:pt x="23184" y="7821"/>
                    <a:pt x="22902" y="7831"/>
                    <a:pt x="22620" y="7831"/>
                  </a:cubicBezTo>
                  <a:cubicBezTo>
                    <a:pt x="22342" y="7831"/>
                    <a:pt x="22063" y="7821"/>
                    <a:pt x="21795" y="7821"/>
                  </a:cubicBezTo>
                  <a:cubicBezTo>
                    <a:pt x="20944" y="7806"/>
                    <a:pt x="20574" y="7466"/>
                    <a:pt x="19765" y="7282"/>
                  </a:cubicBezTo>
                  <a:cubicBezTo>
                    <a:pt x="19545" y="7232"/>
                    <a:pt x="19335" y="7211"/>
                    <a:pt x="19131" y="7211"/>
                  </a:cubicBezTo>
                  <a:cubicBezTo>
                    <a:pt x="18042" y="7211"/>
                    <a:pt x="17134" y="7811"/>
                    <a:pt x="15974" y="7906"/>
                  </a:cubicBezTo>
                  <a:cubicBezTo>
                    <a:pt x="15881" y="7914"/>
                    <a:pt x="15791" y="7918"/>
                    <a:pt x="15704" y="7918"/>
                  </a:cubicBezTo>
                  <a:cubicBezTo>
                    <a:pt x="14523" y="7918"/>
                    <a:pt x="13821" y="7240"/>
                    <a:pt x="12737" y="6884"/>
                  </a:cubicBezTo>
                  <a:cubicBezTo>
                    <a:pt x="12364" y="6766"/>
                    <a:pt x="11937" y="6715"/>
                    <a:pt x="11501" y="6715"/>
                  </a:cubicBezTo>
                  <a:cubicBezTo>
                    <a:pt x="10942" y="6715"/>
                    <a:pt x="10370" y="6798"/>
                    <a:pt x="9883" y="6926"/>
                  </a:cubicBezTo>
                  <a:cubicBezTo>
                    <a:pt x="8506" y="7310"/>
                    <a:pt x="7739" y="8204"/>
                    <a:pt x="6674" y="9042"/>
                  </a:cubicBezTo>
                  <a:cubicBezTo>
                    <a:pt x="5979" y="9610"/>
                    <a:pt x="5155" y="9894"/>
                    <a:pt x="4275" y="10008"/>
                  </a:cubicBezTo>
                  <a:cubicBezTo>
                    <a:pt x="4459" y="10476"/>
                    <a:pt x="4743" y="10888"/>
                    <a:pt x="4985" y="11342"/>
                  </a:cubicBezTo>
                  <a:cubicBezTo>
                    <a:pt x="5282" y="11882"/>
                    <a:pt x="5510" y="12506"/>
                    <a:pt x="5808" y="13031"/>
                  </a:cubicBezTo>
                  <a:cubicBezTo>
                    <a:pt x="6049" y="13472"/>
                    <a:pt x="6560" y="13883"/>
                    <a:pt x="6759" y="14352"/>
                  </a:cubicBezTo>
                  <a:cubicBezTo>
                    <a:pt x="7540" y="16297"/>
                    <a:pt x="5623" y="17305"/>
                    <a:pt x="4417" y="18285"/>
                  </a:cubicBezTo>
                  <a:cubicBezTo>
                    <a:pt x="3366" y="19151"/>
                    <a:pt x="2457" y="20272"/>
                    <a:pt x="2301" y="21664"/>
                  </a:cubicBezTo>
                  <a:cubicBezTo>
                    <a:pt x="2187" y="22729"/>
                    <a:pt x="3054" y="24121"/>
                    <a:pt x="1776" y="24361"/>
                  </a:cubicBezTo>
                  <a:cubicBezTo>
                    <a:pt x="1704" y="24376"/>
                    <a:pt x="1634" y="24390"/>
                    <a:pt x="1549" y="24405"/>
                  </a:cubicBezTo>
                  <a:cubicBezTo>
                    <a:pt x="1549" y="24831"/>
                    <a:pt x="1278" y="25228"/>
                    <a:pt x="1009" y="25597"/>
                  </a:cubicBezTo>
                  <a:cubicBezTo>
                    <a:pt x="540" y="26264"/>
                    <a:pt x="129" y="26860"/>
                    <a:pt x="57" y="27699"/>
                  </a:cubicBezTo>
                  <a:cubicBezTo>
                    <a:pt x="44" y="27869"/>
                    <a:pt x="29" y="28039"/>
                    <a:pt x="1" y="28210"/>
                  </a:cubicBezTo>
                  <a:cubicBezTo>
                    <a:pt x="78" y="28204"/>
                    <a:pt x="153" y="28200"/>
                    <a:pt x="228" y="28200"/>
                  </a:cubicBezTo>
                  <a:cubicBezTo>
                    <a:pt x="331" y="28200"/>
                    <a:pt x="433" y="28207"/>
                    <a:pt x="540" y="28223"/>
                  </a:cubicBezTo>
                  <a:cubicBezTo>
                    <a:pt x="1719" y="28352"/>
                    <a:pt x="2386" y="29160"/>
                    <a:pt x="2969" y="30041"/>
                  </a:cubicBezTo>
                  <a:cubicBezTo>
                    <a:pt x="3025" y="30027"/>
                    <a:pt x="3096" y="29999"/>
                    <a:pt x="3209" y="29970"/>
                  </a:cubicBezTo>
                  <a:cubicBezTo>
                    <a:pt x="3338" y="29927"/>
                    <a:pt x="3503" y="29913"/>
                    <a:pt x="3677" y="29913"/>
                  </a:cubicBezTo>
                  <a:cubicBezTo>
                    <a:pt x="3966" y="29913"/>
                    <a:pt x="4281" y="29953"/>
                    <a:pt x="4502" y="29970"/>
                  </a:cubicBezTo>
                  <a:cubicBezTo>
                    <a:pt x="5382" y="29999"/>
                    <a:pt x="6361" y="29956"/>
                    <a:pt x="7242" y="30041"/>
                  </a:cubicBezTo>
                  <a:cubicBezTo>
                    <a:pt x="7450" y="30066"/>
                    <a:pt x="7672" y="30074"/>
                    <a:pt x="7900" y="30074"/>
                  </a:cubicBezTo>
                  <a:cubicBezTo>
                    <a:pt x="8356" y="30074"/>
                    <a:pt x="8839" y="30041"/>
                    <a:pt x="9295" y="30041"/>
                  </a:cubicBezTo>
                  <a:cubicBezTo>
                    <a:pt x="9637" y="30041"/>
                    <a:pt x="9963" y="30060"/>
                    <a:pt x="10252" y="30126"/>
                  </a:cubicBezTo>
                  <a:cubicBezTo>
                    <a:pt x="11215" y="30350"/>
                    <a:pt x="11666" y="30901"/>
                    <a:pt x="12496" y="30901"/>
                  </a:cubicBezTo>
                  <a:cubicBezTo>
                    <a:pt x="12718" y="30901"/>
                    <a:pt x="12968" y="30861"/>
                    <a:pt x="13262" y="30765"/>
                  </a:cubicBezTo>
                  <a:cubicBezTo>
                    <a:pt x="14341" y="30425"/>
                    <a:pt x="15520" y="29728"/>
                    <a:pt x="16385" y="29005"/>
                  </a:cubicBezTo>
                  <a:cubicBezTo>
                    <a:pt x="17110" y="28380"/>
                    <a:pt x="17692" y="27670"/>
                    <a:pt x="18643" y="27670"/>
                  </a:cubicBezTo>
                  <a:cubicBezTo>
                    <a:pt x="18714" y="27059"/>
                    <a:pt x="18785" y="26534"/>
                    <a:pt x="19765" y="26534"/>
                  </a:cubicBezTo>
                  <a:cubicBezTo>
                    <a:pt x="20347" y="26520"/>
                    <a:pt x="20815" y="26520"/>
                    <a:pt x="21355" y="26349"/>
                  </a:cubicBezTo>
                  <a:cubicBezTo>
                    <a:pt x="21817" y="26203"/>
                    <a:pt x="22207" y="26005"/>
                    <a:pt x="22675" y="26005"/>
                  </a:cubicBezTo>
                  <a:cubicBezTo>
                    <a:pt x="22753" y="26005"/>
                    <a:pt x="22833" y="26011"/>
                    <a:pt x="22917" y="26023"/>
                  </a:cubicBezTo>
                  <a:cubicBezTo>
                    <a:pt x="23996" y="26179"/>
                    <a:pt x="24734" y="27187"/>
                    <a:pt x="25756" y="27371"/>
                  </a:cubicBezTo>
                  <a:cubicBezTo>
                    <a:pt x="25938" y="27403"/>
                    <a:pt x="26118" y="27414"/>
                    <a:pt x="26296" y="27414"/>
                  </a:cubicBezTo>
                  <a:cubicBezTo>
                    <a:pt x="26825" y="27414"/>
                    <a:pt x="27338" y="27312"/>
                    <a:pt x="27852" y="27312"/>
                  </a:cubicBezTo>
                  <a:cubicBezTo>
                    <a:pt x="28271" y="27312"/>
                    <a:pt x="28692" y="27380"/>
                    <a:pt x="29122" y="27627"/>
                  </a:cubicBezTo>
                  <a:cubicBezTo>
                    <a:pt x="30172" y="28238"/>
                    <a:pt x="29561" y="29359"/>
                    <a:pt x="29959" y="30353"/>
                  </a:cubicBezTo>
                  <a:cubicBezTo>
                    <a:pt x="30271" y="31135"/>
                    <a:pt x="30896" y="30936"/>
                    <a:pt x="31393" y="31489"/>
                  </a:cubicBezTo>
                  <a:cubicBezTo>
                    <a:pt x="31833" y="31986"/>
                    <a:pt x="31464" y="32725"/>
                    <a:pt x="31833" y="33293"/>
                  </a:cubicBezTo>
                  <a:cubicBezTo>
                    <a:pt x="32202" y="33874"/>
                    <a:pt x="32884" y="33861"/>
                    <a:pt x="33410" y="34187"/>
                  </a:cubicBezTo>
                  <a:cubicBezTo>
                    <a:pt x="33963" y="34499"/>
                    <a:pt x="34091" y="35167"/>
                    <a:pt x="34247" y="35777"/>
                  </a:cubicBezTo>
                  <a:cubicBezTo>
                    <a:pt x="34460" y="36657"/>
                    <a:pt x="34190" y="36742"/>
                    <a:pt x="33338" y="36742"/>
                  </a:cubicBezTo>
                  <a:cubicBezTo>
                    <a:pt x="33013" y="36733"/>
                    <a:pt x="32598" y="36679"/>
                    <a:pt x="32214" y="36679"/>
                  </a:cubicBezTo>
                  <a:cubicBezTo>
                    <a:pt x="32028" y="36679"/>
                    <a:pt x="31849" y="36692"/>
                    <a:pt x="31691" y="36729"/>
                  </a:cubicBezTo>
                  <a:cubicBezTo>
                    <a:pt x="31308" y="36827"/>
                    <a:pt x="31138" y="37055"/>
                    <a:pt x="30726" y="37055"/>
                  </a:cubicBezTo>
                  <a:cubicBezTo>
                    <a:pt x="30719" y="37055"/>
                    <a:pt x="30713" y="37055"/>
                    <a:pt x="30707" y="37055"/>
                  </a:cubicBezTo>
                  <a:cubicBezTo>
                    <a:pt x="30506" y="37055"/>
                    <a:pt x="30384" y="36927"/>
                    <a:pt x="30302" y="36927"/>
                  </a:cubicBezTo>
                  <a:cubicBezTo>
                    <a:pt x="30240" y="36927"/>
                    <a:pt x="30202" y="37002"/>
                    <a:pt x="30172" y="37268"/>
                  </a:cubicBezTo>
                  <a:cubicBezTo>
                    <a:pt x="30129" y="37623"/>
                    <a:pt x="30442" y="38177"/>
                    <a:pt x="30442" y="38560"/>
                  </a:cubicBezTo>
                  <a:cubicBezTo>
                    <a:pt x="30470" y="39128"/>
                    <a:pt x="30243" y="39625"/>
                    <a:pt x="29945" y="40108"/>
                  </a:cubicBezTo>
                  <a:cubicBezTo>
                    <a:pt x="29462" y="40846"/>
                    <a:pt x="28766" y="41428"/>
                    <a:pt x="28383" y="42238"/>
                  </a:cubicBezTo>
                  <a:cubicBezTo>
                    <a:pt x="28255" y="42522"/>
                    <a:pt x="28170" y="42904"/>
                    <a:pt x="28099" y="43273"/>
                  </a:cubicBezTo>
                  <a:cubicBezTo>
                    <a:pt x="28459" y="43611"/>
                    <a:pt x="28879" y="43782"/>
                    <a:pt x="29348" y="43782"/>
                  </a:cubicBezTo>
                  <a:cubicBezTo>
                    <a:pt x="29786" y="43782"/>
                    <a:pt x="30268" y="43632"/>
                    <a:pt x="30782" y="43330"/>
                  </a:cubicBezTo>
                  <a:cubicBezTo>
                    <a:pt x="31420" y="42956"/>
                    <a:pt x="32048" y="42592"/>
                    <a:pt x="32604" y="42592"/>
                  </a:cubicBezTo>
                  <a:cubicBezTo>
                    <a:pt x="32977" y="42592"/>
                    <a:pt x="33318" y="42755"/>
                    <a:pt x="33608" y="43188"/>
                  </a:cubicBezTo>
                  <a:cubicBezTo>
                    <a:pt x="33792" y="42990"/>
                    <a:pt x="33906" y="42749"/>
                    <a:pt x="33892" y="42493"/>
                  </a:cubicBezTo>
                  <a:cubicBezTo>
                    <a:pt x="33864" y="42067"/>
                    <a:pt x="33438" y="41939"/>
                    <a:pt x="33338" y="41556"/>
                  </a:cubicBezTo>
                  <a:cubicBezTo>
                    <a:pt x="33139" y="40860"/>
                    <a:pt x="33792" y="40647"/>
                    <a:pt x="34261" y="40420"/>
                  </a:cubicBezTo>
                  <a:cubicBezTo>
                    <a:pt x="35042" y="40036"/>
                    <a:pt x="35468" y="39724"/>
                    <a:pt x="35340" y="38900"/>
                  </a:cubicBezTo>
                  <a:cubicBezTo>
                    <a:pt x="35255" y="38262"/>
                    <a:pt x="35085" y="37666"/>
                    <a:pt x="35241" y="36984"/>
                  </a:cubicBezTo>
                  <a:cubicBezTo>
                    <a:pt x="35283" y="36976"/>
                    <a:pt x="35325" y="36973"/>
                    <a:pt x="35368" y="36973"/>
                  </a:cubicBezTo>
                  <a:cubicBezTo>
                    <a:pt x="35825" y="36973"/>
                    <a:pt x="36314" y="37382"/>
                    <a:pt x="36766" y="37382"/>
                  </a:cubicBezTo>
                  <a:cubicBezTo>
                    <a:pt x="36885" y="37382"/>
                    <a:pt x="37002" y="37353"/>
                    <a:pt x="37115" y="37282"/>
                  </a:cubicBezTo>
                  <a:cubicBezTo>
                    <a:pt x="37754" y="36871"/>
                    <a:pt x="37215" y="36032"/>
                    <a:pt x="37073" y="35521"/>
                  </a:cubicBezTo>
                  <a:cubicBezTo>
                    <a:pt x="36888" y="34755"/>
                    <a:pt x="37101" y="33590"/>
                    <a:pt x="37455" y="32880"/>
                  </a:cubicBezTo>
                  <a:cubicBezTo>
                    <a:pt x="37598" y="32610"/>
                    <a:pt x="37717" y="32503"/>
                    <a:pt x="37822" y="32503"/>
                  </a:cubicBezTo>
                  <a:cubicBezTo>
                    <a:pt x="38206" y="32503"/>
                    <a:pt x="38388" y="33963"/>
                    <a:pt x="38790" y="34187"/>
                  </a:cubicBezTo>
                  <a:cubicBezTo>
                    <a:pt x="38894" y="34244"/>
                    <a:pt x="38989" y="34269"/>
                    <a:pt x="39078" y="34269"/>
                  </a:cubicBezTo>
                  <a:cubicBezTo>
                    <a:pt x="39582" y="34269"/>
                    <a:pt x="39860" y="33456"/>
                    <a:pt x="40210" y="33179"/>
                  </a:cubicBezTo>
                  <a:cubicBezTo>
                    <a:pt x="40485" y="32961"/>
                    <a:pt x="40770" y="32864"/>
                    <a:pt x="41057" y="32864"/>
                  </a:cubicBezTo>
                  <a:cubicBezTo>
                    <a:pt x="41348" y="32864"/>
                    <a:pt x="41642" y="32964"/>
                    <a:pt x="41928" y="33136"/>
                  </a:cubicBezTo>
                  <a:cubicBezTo>
                    <a:pt x="42724" y="33605"/>
                    <a:pt x="43064" y="34073"/>
                    <a:pt x="42440" y="34826"/>
                  </a:cubicBezTo>
                  <a:cubicBezTo>
                    <a:pt x="42198" y="35095"/>
                    <a:pt x="41999" y="35082"/>
                    <a:pt x="42042" y="35464"/>
                  </a:cubicBezTo>
                  <a:cubicBezTo>
                    <a:pt x="42084" y="35792"/>
                    <a:pt x="42482" y="36047"/>
                    <a:pt x="42752" y="36146"/>
                  </a:cubicBezTo>
                  <a:cubicBezTo>
                    <a:pt x="43147" y="36283"/>
                    <a:pt x="43568" y="36333"/>
                    <a:pt x="43999" y="36333"/>
                  </a:cubicBezTo>
                  <a:cubicBezTo>
                    <a:pt x="45133" y="36333"/>
                    <a:pt x="46345" y="35990"/>
                    <a:pt x="47394" y="35990"/>
                  </a:cubicBezTo>
                  <a:cubicBezTo>
                    <a:pt x="47509" y="35990"/>
                    <a:pt x="47624" y="35992"/>
                    <a:pt x="47737" y="35992"/>
                  </a:cubicBezTo>
                  <a:cubicBezTo>
                    <a:pt x="48254" y="35992"/>
                    <a:pt x="48745" y="35963"/>
                    <a:pt x="49141" y="35650"/>
                  </a:cubicBezTo>
                  <a:cubicBezTo>
                    <a:pt x="49325" y="35508"/>
                    <a:pt x="49467" y="35337"/>
                    <a:pt x="49624" y="35180"/>
                  </a:cubicBezTo>
                  <a:cubicBezTo>
                    <a:pt x="49865" y="34925"/>
                    <a:pt x="50120" y="34684"/>
                    <a:pt x="50533" y="34571"/>
                  </a:cubicBezTo>
                  <a:cubicBezTo>
                    <a:pt x="50853" y="34485"/>
                    <a:pt x="51191" y="34457"/>
                    <a:pt x="51538" y="34457"/>
                  </a:cubicBezTo>
                  <a:cubicBezTo>
                    <a:pt x="52174" y="34457"/>
                    <a:pt x="52839" y="34551"/>
                    <a:pt x="53472" y="34551"/>
                  </a:cubicBezTo>
                  <a:cubicBezTo>
                    <a:pt x="53640" y="34551"/>
                    <a:pt x="53806" y="34544"/>
                    <a:pt x="53969" y="34527"/>
                  </a:cubicBezTo>
                  <a:cubicBezTo>
                    <a:pt x="54678" y="34457"/>
                    <a:pt x="55175" y="34116"/>
                    <a:pt x="55487" y="33477"/>
                  </a:cubicBezTo>
                  <a:cubicBezTo>
                    <a:pt x="55871" y="32753"/>
                    <a:pt x="55941" y="32441"/>
                    <a:pt x="56780" y="32185"/>
                  </a:cubicBezTo>
                  <a:cubicBezTo>
                    <a:pt x="57177" y="32072"/>
                    <a:pt x="57149" y="32242"/>
                    <a:pt x="57418" y="31901"/>
                  </a:cubicBezTo>
                  <a:cubicBezTo>
                    <a:pt x="57632" y="31646"/>
                    <a:pt x="57603" y="31404"/>
                    <a:pt x="57887" y="31191"/>
                  </a:cubicBezTo>
                  <a:cubicBezTo>
                    <a:pt x="58469" y="30737"/>
                    <a:pt x="59449" y="30907"/>
                    <a:pt x="60102" y="30567"/>
                  </a:cubicBezTo>
                  <a:cubicBezTo>
                    <a:pt x="61050" y="30058"/>
                    <a:pt x="61479" y="28631"/>
                    <a:pt x="62768" y="28631"/>
                  </a:cubicBezTo>
                  <a:cubicBezTo>
                    <a:pt x="62811" y="28631"/>
                    <a:pt x="62854" y="28632"/>
                    <a:pt x="62899" y="28636"/>
                  </a:cubicBezTo>
                  <a:cubicBezTo>
                    <a:pt x="62945" y="28710"/>
                    <a:pt x="63018" y="28742"/>
                    <a:pt x="63108" y="28742"/>
                  </a:cubicBezTo>
                  <a:cubicBezTo>
                    <a:pt x="63623" y="28742"/>
                    <a:pt x="64725" y="27705"/>
                    <a:pt x="65015" y="27500"/>
                  </a:cubicBezTo>
                  <a:cubicBezTo>
                    <a:pt x="65696" y="27031"/>
                    <a:pt x="66378" y="26718"/>
                    <a:pt x="66931" y="26137"/>
                  </a:cubicBezTo>
                  <a:cubicBezTo>
                    <a:pt x="67044" y="26037"/>
                    <a:pt x="67144" y="25910"/>
                    <a:pt x="67243" y="25781"/>
                  </a:cubicBezTo>
                  <a:cubicBezTo>
                    <a:pt x="67684" y="25157"/>
                    <a:pt x="67442" y="24958"/>
                    <a:pt x="67470" y="24248"/>
                  </a:cubicBezTo>
                  <a:cubicBezTo>
                    <a:pt x="67514" y="22033"/>
                    <a:pt x="70183" y="21082"/>
                    <a:pt x="71843" y="20386"/>
                  </a:cubicBezTo>
                  <a:cubicBezTo>
                    <a:pt x="72610" y="20060"/>
                    <a:pt x="73136" y="19790"/>
                    <a:pt x="73051" y="18924"/>
                  </a:cubicBezTo>
                  <a:cubicBezTo>
                    <a:pt x="72994" y="18214"/>
                    <a:pt x="72781" y="17476"/>
                    <a:pt x="72553" y="16794"/>
                  </a:cubicBezTo>
                  <a:cubicBezTo>
                    <a:pt x="72213" y="15829"/>
                    <a:pt x="71574" y="14849"/>
                    <a:pt x="71546" y="13784"/>
                  </a:cubicBezTo>
                  <a:cubicBezTo>
                    <a:pt x="71546" y="13258"/>
                    <a:pt x="71773" y="12918"/>
                    <a:pt x="71843" y="12435"/>
                  </a:cubicBezTo>
                  <a:cubicBezTo>
                    <a:pt x="72099" y="10760"/>
                    <a:pt x="69913" y="10561"/>
                    <a:pt x="68748" y="10305"/>
                  </a:cubicBezTo>
                  <a:cubicBezTo>
                    <a:pt x="68124" y="10163"/>
                    <a:pt x="67769" y="9809"/>
                    <a:pt x="67186" y="9525"/>
                  </a:cubicBezTo>
                  <a:cubicBezTo>
                    <a:pt x="66887" y="9385"/>
                    <a:pt x="66550" y="9345"/>
                    <a:pt x="66205" y="9345"/>
                  </a:cubicBezTo>
                  <a:cubicBezTo>
                    <a:pt x="65814" y="9345"/>
                    <a:pt x="65412" y="9396"/>
                    <a:pt x="65043" y="9411"/>
                  </a:cubicBezTo>
                  <a:cubicBezTo>
                    <a:pt x="64177" y="9476"/>
                    <a:pt x="63427" y="9697"/>
                    <a:pt x="62692" y="9697"/>
                  </a:cubicBezTo>
                  <a:cubicBezTo>
                    <a:pt x="62137" y="9697"/>
                    <a:pt x="61591" y="9571"/>
                    <a:pt x="61011" y="9156"/>
                  </a:cubicBezTo>
                  <a:cubicBezTo>
                    <a:pt x="60125" y="8507"/>
                    <a:pt x="59546" y="7913"/>
                    <a:pt x="58523" y="7913"/>
                  </a:cubicBezTo>
                  <a:cubicBezTo>
                    <a:pt x="58382" y="7913"/>
                    <a:pt x="58232" y="7924"/>
                    <a:pt x="58071" y="7948"/>
                  </a:cubicBezTo>
                  <a:cubicBezTo>
                    <a:pt x="57092" y="8119"/>
                    <a:pt x="56907" y="9241"/>
                    <a:pt x="55899" y="9368"/>
                  </a:cubicBezTo>
                  <a:cubicBezTo>
                    <a:pt x="55856" y="9373"/>
                    <a:pt x="55814" y="9375"/>
                    <a:pt x="55773" y="9375"/>
                  </a:cubicBezTo>
                  <a:cubicBezTo>
                    <a:pt x="55293" y="9375"/>
                    <a:pt x="54981" y="9088"/>
                    <a:pt x="54536" y="8957"/>
                  </a:cubicBezTo>
                  <a:cubicBezTo>
                    <a:pt x="54211" y="8874"/>
                    <a:pt x="53798" y="8839"/>
                    <a:pt x="53398" y="8839"/>
                  </a:cubicBezTo>
                  <a:cubicBezTo>
                    <a:pt x="53116" y="8839"/>
                    <a:pt x="52840" y="8856"/>
                    <a:pt x="52605" y="8885"/>
                  </a:cubicBezTo>
                  <a:cubicBezTo>
                    <a:pt x="52302" y="8932"/>
                    <a:pt x="52084" y="9017"/>
                    <a:pt x="51863" y="9017"/>
                  </a:cubicBezTo>
                  <a:cubicBezTo>
                    <a:pt x="51680" y="9017"/>
                    <a:pt x="51494" y="8959"/>
                    <a:pt x="51256" y="8772"/>
                  </a:cubicBezTo>
                  <a:cubicBezTo>
                    <a:pt x="50902" y="8488"/>
                    <a:pt x="50618" y="7977"/>
                    <a:pt x="50391" y="7565"/>
                  </a:cubicBezTo>
                  <a:cubicBezTo>
                    <a:pt x="49936" y="6784"/>
                    <a:pt x="49510" y="6102"/>
                    <a:pt x="48715" y="5620"/>
                  </a:cubicBezTo>
                  <a:cubicBezTo>
                    <a:pt x="48338" y="5391"/>
                    <a:pt x="48076" y="5264"/>
                    <a:pt x="47651" y="5264"/>
                  </a:cubicBezTo>
                  <a:cubicBezTo>
                    <a:pt x="47627" y="5264"/>
                    <a:pt x="47604" y="5265"/>
                    <a:pt x="47579" y="5265"/>
                  </a:cubicBezTo>
                  <a:cubicBezTo>
                    <a:pt x="47297" y="5289"/>
                    <a:pt x="46966" y="5477"/>
                    <a:pt x="46660" y="5477"/>
                  </a:cubicBezTo>
                  <a:cubicBezTo>
                    <a:pt x="46596" y="5477"/>
                    <a:pt x="46533" y="5469"/>
                    <a:pt x="46472" y="5449"/>
                  </a:cubicBezTo>
                  <a:cubicBezTo>
                    <a:pt x="45776" y="5237"/>
                    <a:pt x="45662" y="3944"/>
                    <a:pt x="45506" y="3320"/>
                  </a:cubicBezTo>
                  <a:cubicBezTo>
                    <a:pt x="45406" y="2979"/>
                    <a:pt x="45364" y="2624"/>
                    <a:pt x="45122" y="2369"/>
                  </a:cubicBezTo>
                  <a:cubicBezTo>
                    <a:pt x="44810" y="2013"/>
                    <a:pt x="44384" y="1985"/>
                    <a:pt x="44129" y="1531"/>
                  </a:cubicBezTo>
                  <a:cubicBezTo>
                    <a:pt x="43901" y="1148"/>
                    <a:pt x="43916" y="764"/>
                    <a:pt x="43561" y="466"/>
                  </a:cubicBezTo>
                  <a:cubicBezTo>
                    <a:pt x="43220" y="182"/>
                    <a:pt x="42695" y="54"/>
                    <a:pt x="42269" y="26"/>
                  </a:cubicBezTo>
                  <a:cubicBezTo>
                    <a:pt x="42106" y="9"/>
                    <a:pt x="41947" y="1"/>
                    <a:pt x="41791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8" name="Google Shape;888;p91"/>
            <p:cNvSpPr/>
            <p:nvPr/>
          </p:nvSpPr>
          <p:spPr>
            <a:xfrm>
              <a:off x="5833650" y="4945260"/>
              <a:ext cx="49673" cy="71563"/>
            </a:xfrm>
            <a:custGeom>
              <a:rect b="b" l="l" r="r" t="t"/>
              <a:pathLst>
                <a:path extrusionOk="0" h="3766" w="2614">
                  <a:moveTo>
                    <a:pt x="1944" y="1"/>
                  </a:moveTo>
                  <a:cubicBezTo>
                    <a:pt x="1311" y="1"/>
                    <a:pt x="745" y="609"/>
                    <a:pt x="469" y="1121"/>
                  </a:cubicBezTo>
                  <a:cubicBezTo>
                    <a:pt x="157" y="1717"/>
                    <a:pt x="1" y="2384"/>
                    <a:pt x="100" y="3066"/>
                  </a:cubicBezTo>
                  <a:cubicBezTo>
                    <a:pt x="150" y="3382"/>
                    <a:pt x="145" y="3765"/>
                    <a:pt x="444" y="3765"/>
                  </a:cubicBezTo>
                  <a:cubicBezTo>
                    <a:pt x="481" y="3765"/>
                    <a:pt x="522" y="3760"/>
                    <a:pt x="569" y="3747"/>
                  </a:cubicBezTo>
                  <a:cubicBezTo>
                    <a:pt x="838" y="3677"/>
                    <a:pt x="966" y="3308"/>
                    <a:pt x="1065" y="3094"/>
                  </a:cubicBezTo>
                  <a:cubicBezTo>
                    <a:pt x="1179" y="2810"/>
                    <a:pt x="1264" y="2598"/>
                    <a:pt x="1491" y="2399"/>
                  </a:cubicBezTo>
                  <a:cubicBezTo>
                    <a:pt x="1762" y="2157"/>
                    <a:pt x="1932" y="2157"/>
                    <a:pt x="2002" y="1759"/>
                  </a:cubicBezTo>
                  <a:cubicBezTo>
                    <a:pt x="2074" y="1447"/>
                    <a:pt x="2045" y="1235"/>
                    <a:pt x="2187" y="922"/>
                  </a:cubicBezTo>
                  <a:cubicBezTo>
                    <a:pt x="2329" y="638"/>
                    <a:pt x="2613" y="283"/>
                    <a:pt x="2102" y="14"/>
                  </a:cubicBezTo>
                  <a:cubicBezTo>
                    <a:pt x="2049" y="5"/>
                    <a:pt x="1997" y="1"/>
                    <a:pt x="1944" y="1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9" name="Google Shape;889;p91"/>
            <p:cNvSpPr/>
            <p:nvPr/>
          </p:nvSpPr>
          <p:spPr>
            <a:xfrm>
              <a:off x="5091698" y="3670972"/>
              <a:ext cx="790485" cy="514797"/>
            </a:xfrm>
            <a:custGeom>
              <a:rect b="b" l="l" r="r" t="t"/>
              <a:pathLst>
                <a:path extrusionOk="0" h="27091" w="41599">
                  <a:moveTo>
                    <a:pt x="25898" y="0"/>
                  </a:moveTo>
                  <a:cubicBezTo>
                    <a:pt x="24947" y="0"/>
                    <a:pt x="24365" y="710"/>
                    <a:pt x="23640" y="1335"/>
                  </a:cubicBezTo>
                  <a:cubicBezTo>
                    <a:pt x="22775" y="2058"/>
                    <a:pt x="21596" y="2755"/>
                    <a:pt x="20517" y="3095"/>
                  </a:cubicBezTo>
                  <a:cubicBezTo>
                    <a:pt x="20223" y="3191"/>
                    <a:pt x="19973" y="3231"/>
                    <a:pt x="19751" y="3231"/>
                  </a:cubicBezTo>
                  <a:cubicBezTo>
                    <a:pt x="18921" y="3231"/>
                    <a:pt x="18470" y="2680"/>
                    <a:pt x="17507" y="2456"/>
                  </a:cubicBezTo>
                  <a:cubicBezTo>
                    <a:pt x="17218" y="2390"/>
                    <a:pt x="16892" y="2371"/>
                    <a:pt x="16550" y="2371"/>
                  </a:cubicBezTo>
                  <a:cubicBezTo>
                    <a:pt x="16094" y="2371"/>
                    <a:pt x="15611" y="2404"/>
                    <a:pt x="15155" y="2404"/>
                  </a:cubicBezTo>
                  <a:cubicBezTo>
                    <a:pt x="14927" y="2404"/>
                    <a:pt x="14705" y="2396"/>
                    <a:pt x="14497" y="2371"/>
                  </a:cubicBezTo>
                  <a:cubicBezTo>
                    <a:pt x="13616" y="2286"/>
                    <a:pt x="12637" y="2329"/>
                    <a:pt x="11757" y="2300"/>
                  </a:cubicBezTo>
                  <a:cubicBezTo>
                    <a:pt x="11536" y="2283"/>
                    <a:pt x="11221" y="2243"/>
                    <a:pt x="10932" y="2243"/>
                  </a:cubicBezTo>
                  <a:cubicBezTo>
                    <a:pt x="10758" y="2243"/>
                    <a:pt x="10593" y="2257"/>
                    <a:pt x="10464" y="2300"/>
                  </a:cubicBezTo>
                  <a:cubicBezTo>
                    <a:pt x="10351" y="2329"/>
                    <a:pt x="10280" y="2357"/>
                    <a:pt x="10224" y="2371"/>
                  </a:cubicBezTo>
                  <a:cubicBezTo>
                    <a:pt x="9953" y="2499"/>
                    <a:pt x="10053" y="2613"/>
                    <a:pt x="9798" y="2953"/>
                  </a:cubicBezTo>
                  <a:cubicBezTo>
                    <a:pt x="9215" y="3805"/>
                    <a:pt x="8164" y="3805"/>
                    <a:pt x="7498" y="4557"/>
                  </a:cubicBezTo>
                  <a:cubicBezTo>
                    <a:pt x="6915" y="5210"/>
                    <a:pt x="6958" y="6289"/>
                    <a:pt x="6333" y="6971"/>
                  </a:cubicBezTo>
                  <a:cubicBezTo>
                    <a:pt x="6035" y="7283"/>
                    <a:pt x="5737" y="7397"/>
                    <a:pt x="5552" y="7752"/>
                  </a:cubicBezTo>
                  <a:cubicBezTo>
                    <a:pt x="5325" y="8207"/>
                    <a:pt x="5481" y="8590"/>
                    <a:pt x="5410" y="9101"/>
                  </a:cubicBezTo>
                  <a:cubicBezTo>
                    <a:pt x="5226" y="10293"/>
                    <a:pt x="4331" y="10691"/>
                    <a:pt x="3692" y="11571"/>
                  </a:cubicBezTo>
                  <a:cubicBezTo>
                    <a:pt x="2897" y="12637"/>
                    <a:pt x="2315" y="13034"/>
                    <a:pt x="995" y="13403"/>
                  </a:cubicBezTo>
                  <a:cubicBezTo>
                    <a:pt x="739" y="13474"/>
                    <a:pt x="370" y="13574"/>
                    <a:pt x="1" y="13716"/>
                  </a:cubicBezTo>
                  <a:cubicBezTo>
                    <a:pt x="739" y="14255"/>
                    <a:pt x="1321" y="15192"/>
                    <a:pt x="1762" y="15902"/>
                  </a:cubicBezTo>
                  <a:cubicBezTo>
                    <a:pt x="2045" y="16357"/>
                    <a:pt x="2173" y="16953"/>
                    <a:pt x="2557" y="17379"/>
                  </a:cubicBezTo>
                  <a:cubicBezTo>
                    <a:pt x="2926" y="17790"/>
                    <a:pt x="3494" y="17918"/>
                    <a:pt x="3962" y="18174"/>
                  </a:cubicBezTo>
                  <a:cubicBezTo>
                    <a:pt x="4346" y="18358"/>
                    <a:pt x="4956" y="18685"/>
                    <a:pt x="5183" y="19083"/>
                  </a:cubicBezTo>
                  <a:cubicBezTo>
                    <a:pt x="5495" y="19579"/>
                    <a:pt x="5481" y="20332"/>
                    <a:pt x="5680" y="20900"/>
                  </a:cubicBezTo>
                  <a:cubicBezTo>
                    <a:pt x="5978" y="21737"/>
                    <a:pt x="6362" y="21809"/>
                    <a:pt x="7157" y="22021"/>
                  </a:cubicBezTo>
                  <a:cubicBezTo>
                    <a:pt x="7702" y="22155"/>
                    <a:pt x="8216" y="22526"/>
                    <a:pt x="8779" y="22526"/>
                  </a:cubicBezTo>
                  <a:cubicBezTo>
                    <a:pt x="8875" y="22526"/>
                    <a:pt x="8973" y="22515"/>
                    <a:pt x="9073" y="22490"/>
                  </a:cubicBezTo>
                  <a:cubicBezTo>
                    <a:pt x="9601" y="22358"/>
                    <a:pt x="10058" y="21851"/>
                    <a:pt x="10624" y="21851"/>
                  </a:cubicBezTo>
                  <a:cubicBezTo>
                    <a:pt x="10727" y="21851"/>
                    <a:pt x="10835" y="21868"/>
                    <a:pt x="10947" y="21907"/>
                  </a:cubicBezTo>
                  <a:cubicBezTo>
                    <a:pt x="11643" y="22163"/>
                    <a:pt x="11530" y="22888"/>
                    <a:pt x="11416" y="23456"/>
                  </a:cubicBezTo>
                  <a:cubicBezTo>
                    <a:pt x="11373" y="23683"/>
                    <a:pt x="11303" y="23910"/>
                    <a:pt x="11246" y="24151"/>
                  </a:cubicBezTo>
                  <a:cubicBezTo>
                    <a:pt x="11672" y="24208"/>
                    <a:pt x="12083" y="24364"/>
                    <a:pt x="12297" y="24592"/>
                  </a:cubicBezTo>
                  <a:cubicBezTo>
                    <a:pt x="12723" y="25031"/>
                    <a:pt x="12282" y="25769"/>
                    <a:pt x="12694" y="26210"/>
                  </a:cubicBezTo>
                  <a:cubicBezTo>
                    <a:pt x="12858" y="26388"/>
                    <a:pt x="13190" y="26434"/>
                    <a:pt x="13544" y="26434"/>
                  </a:cubicBezTo>
                  <a:cubicBezTo>
                    <a:pt x="13925" y="26434"/>
                    <a:pt x="14332" y="26380"/>
                    <a:pt x="14582" y="26380"/>
                  </a:cubicBezTo>
                  <a:cubicBezTo>
                    <a:pt x="15405" y="26380"/>
                    <a:pt x="16158" y="26536"/>
                    <a:pt x="16967" y="26706"/>
                  </a:cubicBezTo>
                  <a:cubicBezTo>
                    <a:pt x="18588" y="27079"/>
                    <a:pt x="20098" y="27090"/>
                    <a:pt x="21751" y="27090"/>
                  </a:cubicBezTo>
                  <a:cubicBezTo>
                    <a:pt x="21864" y="27090"/>
                    <a:pt x="21979" y="27090"/>
                    <a:pt x="22093" y="27090"/>
                  </a:cubicBezTo>
                  <a:cubicBezTo>
                    <a:pt x="22146" y="27090"/>
                    <a:pt x="22199" y="27090"/>
                    <a:pt x="22252" y="27090"/>
                  </a:cubicBezTo>
                  <a:cubicBezTo>
                    <a:pt x="23133" y="27090"/>
                    <a:pt x="23987" y="27078"/>
                    <a:pt x="24791" y="26650"/>
                  </a:cubicBezTo>
                  <a:cubicBezTo>
                    <a:pt x="25628" y="26239"/>
                    <a:pt x="25713" y="25542"/>
                    <a:pt x="26310" y="24875"/>
                  </a:cubicBezTo>
                  <a:cubicBezTo>
                    <a:pt x="26836" y="24279"/>
                    <a:pt x="27843" y="24251"/>
                    <a:pt x="28568" y="23938"/>
                  </a:cubicBezTo>
                  <a:cubicBezTo>
                    <a:pt x="29342" y="23606"/>
                    <a:pt x="30117" y="23355"/>
                    <a:pt x="30983" y="23355"/>
                  </a:cubicBezTo>
                  <a:cubicBezTo>
                    <a:pt x="31006" y="23355"/>
                    <a:pt x="31029" y="23355"/>
                    <a:pt x="31052" y="23356"/>
                  </a:cubicBezTo>
                  <a:cubicBezTo>
                    <a:pt x="32259" y="23370"/>
                    <a:pt x="33253" y="24052"/>
                    <a:pt x="34431" y="24264"/>
                  </a:cubicBezTo>
                  <a:cubicBezTo>
                    <a:pt x="35027" y="24350"/>
                    <a:pt x="35624" y="24393"/>
                    <a:pt x="36206" y="24520"/>
                  </a:cubicBezTo>
                  <a:cubicBezTo>
                    <a:pt x="36575" y="24605"/>
                    <a:pt x="37058" y="24577"/>
                    <a:pt x="37456" y="24677"/>
                  </a:cubicBezTo>
                  <a:cubicBezTo>
                    <a:pt x="37498" y="24520"/>
                    <a:pt x="37541" y="24350"/>
                    <a:pt x="37541" y="24179"/>
                  </a:cubicBezTo>
                  <a:cubicBezTo>
                    <a:pt x="37611" y="23441"/>
                    <a:pt x="37469" y="22731"/>
                    <a:pt x="37683" y="22021"/>
                  </a:cubicBezTo>
                  <a:cubicBezTo>
                    <a:pt x="37924" y="21184"/>
                    <a:pt x="38293" y="20658"/>
                    <a:pt x="38222" y="19764"/>
                  </a:cubicBezTo>
                  <a:cubicBezTo>
                    <a:pt x="38179" y="19139"/>
                    <a:pt x="38024" y="18557"/>
                    <a:pt x="38052" y="17918"/>
                  </a:cubicBezTo>
                  <a:cubicBezTo>
                    <a:pt x="38121" y="17910"/>
                    <a:pt x="38186" y="17906"/>
                    <a:pt x="38248" y="17906"/>
                  </a:cubicBezTo>
                  <a:cubicBezTo>
                    <a:pt x="38836" y="17906"/>
                    <a:pt x="39137" y="18243"/>
                    <a:pt x="39727" y="18358"/>
                  </a:cubicBezTo>
                  <a:cubicBezTo>
                    <a:pt x="39897" y="18395"/>
                    <a:pt x="40052" y="18413"/>
                    <a:pt x="40192" y="18413"/>
                  </a:cubicBezTo>
                  <a:cubicBezTo>
                    <a:pt x="41491" y="18413"/>
                    <a:pt x="41599" y="16917"/>
                    <a:pt x="41047" y="15802"/>
                  </a:cubicBezTo>
                  <a:cubicBezTo>
                    <a:pt x="40991" y="15689"/>
                    <a:pt x="40934" y="15603"/>
                    <a:pt x="40863" y="15518"/>
                  </a:cubicBezTo>
                  <a:cubicBezTo>
                    <a:pt x="40573" y="15085"/>
                    <a:pt x="40232" y="14922"/>
                    <a:pt x="39859" y="14922"/>
                  </a:cubicBezTo>
                  <a:cubicBezTo>
                    <a:pt x="39303" y="14922"/>
                    <a:pt x="38675" y="15286"/>
                    <a:pt x="38037" y="15660"/>
                  </a:cubicBezTo>
                  <a:cubicBezTo>
                    <a:pt x="37523" y="15962"/>
                    <a:pt x="37041" y="16112"/>
                    <a:pt x="36603" y="16112"/>
                  </a:cubicBezTo>
                  <a:cubicBezTo>
                    <a:pt x="36134" y="16112"/>
                    <a:pt x="35714" y="15941"/>
                    <a:pt x="35354" y="15603"/>
                  </a:cubicBezTo>
                  <a:cubicBezTo>
                    <a:pt x="35141" y="15376"/>
                    <a:pt x="34942" y="15121"/>
                    <a:pt x="34772" y="14780"/>
                  </a:cubicBezTo>
                  <a:cubicBezTo>
                    <a:pt x="34033" y="13389"/>
                    <a:pt x="34317" y="12253"/>
                    <a:pt x="34474" y="10776"/>
                  </a:cubicBezTo>
                  <a:cubicBezTo>
                    <a:pt x="34616" y="9314"/>
                    <a:pt x="33480" y="8576"/>
                    <a:pt x="33324" y="7270"/>
                  </a:cubicBezTo>
                  <a:cubicBezTo>
                    <a:pt x="33125" y="5907"/>
                    <a:pt x="32756" y="6049"/>
                    <a:pt x="31663" y="5396"/>
                  </a:cubicBezTo>
                  <a:cubicBezTo>
                    <a:pt x="30641" y="4784"/>
                    <a:pt x="29874" y="3989"/>
                    <a:pt x="29433" y="2939"/>
                  </a:cubicBezTo>
                  <a:cubicBezTo>
                    <a:pt x="28908" y="1704"/>
                    <a:pt x="27815" y="383"/>
                    <a:pt x="26381" y="57"/>
                  </a:cubicBezTo>
                  <a:cubicBezTo>
                    <a:pt x="26196" y="14"/>
                    <a:pt x="26054" y="0"/>
                    <a:pt x="25898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0" name="Google Shape;890;p91"/>
            <p:cNvSpPr/>
            <p:nvPr/>
          </p:nvSpPr>
          <p:spPr>
            <a:xfrm>
              <a:off x="5583824" y="3639333"/>
              <a:ext cx="300582" cy="328154"/>
            </a:xfrm>
            <a:custGeom>
              <a:rect b="b" l="l" r="r" t="t"/>
              <a:pathLst>
                <a:path extrusionOk="0" h="17269" w="15818">
                  <a:moveTo>
                    <a:pt x="4032" y="0"/>
                  </a:moveTo>
                  <a:cubicBezTo>
                    <a:pt x="3564" y="0"/>
                    <a:pt x="3174" y="198"/>
                    <a:pt x="2712" y="344"/>
                  </a:cubicBezTo>
                  <a:cubicBezTo>
                    <a:pt x="2172" y="515"/>
                    <a:pt x="1704" y="515"/>
                    <a:pt x="1122" y="529"/>
                  </a:cubicBezTo>
                  <a:cubicBezTo>
                    <a:pt x="142" y="529"/>
                    <a:pt x="71" y="1054"/>
                    <a:pt x="0" y="1665"/>
                  </a:cubicBezTo>
                  <a:cubicBezTo>
                    <a:pt x="156" y="1665"/>
                    <a:pt x="298" y="1679"/>
                    <a:pt x="483" y="1722"/>
                  </a:cubicBezTo>
                  <a:cubicBezTo>
                    <a:pt x="1917" y="2048"/>
                    <a:pt x="3010" y="3369"/>
                    <a:pt x="3535" y="4604"/>
                  </a:cubicBezTo>
                  <a:cubicBezTo>
                    <a:pt x="3976" y="5654"/>
                    <a:pt x="4743" y="6449"/>
                    <a:pt x="5765" y="7061"/>
                  </a:cubicBezTo>
                  <a:cubicBezTo>
                    <a:pt x="6858" y="7714"/>
                    <a:pt x="7227" y="7572"/>
                    <a:pt x="7426" y="8935"/>
                  </a:cubicBezTo>
                  <a:cubicBezTo>
                    <a:pt x="7582" y="10241"/>
                    <a:pt x="8718" y="10979"/>
                    <a:pt x="8576" y="12441"/>
                  </a:cubicBezTo>
                  <a:cubicBezTo>
                    <a:pt x="8419" y="13918"/>
                    <a:pt x="8135" y="15054"/>
                    <a:pt x="8874" y="16445"/>
                  </a:cubicBezTo>
                  <a:cubicBezTo>
                    <a:pt x="9044" y="16786"/>
                    <a:pt x="9243" y="17041"/>
                    <a:pt x="9456" y="17268"/>
                  </a:cubicBezTo>
                  <a:cubicBezTo>
                    <a:pt x="9527" y="16899"/>
                    <a:pt x="9612" y="16517"/>
                    <a:pt x="9740" y="16233"/>
                  </a:cubicBezTo>
                  <a:cubicBezTo>
                    <a:pt x="10123" y="15423"/>
                    <a:pt x="10819" y="14841"/>
                    <a:pt x="11302" y="14103"/>
                  </a:cubicBezTo>
                  <a:cubicBezTo>
                    <a:pt x="11600" y="13620"/>
                    <a:pt x="11827" y="13123"/>
                    <a:pt x="11799" y="12555"/>
                  </a:cubicBezTo>
                  <a:cubicBezTo>
                    <a:pt x="11799" y="12172"/>
                    <a:pt x="11486" y="11618"/>
                    <a:pt x="11529" y="11263"/>
                  </a:cubicBezTo>
                  <a:cubicBezTo>
                    <a:pt x="11559" y="10997"/>
                    <a:pt x="11597" y="10922"/>
                    <a:pt x="11659" y="10922"/>
                  </a:cubicBezTo>
                  <a:cubicBezTo>
                    <a:pt x="11741" y="10922"/>
                    <a:pt x="11863" y="11050"/>
                    <a:pt x="12064" y="11050"/>
                  </a:cubicBezTo>
                  <a:cubicBezTo>
                    <a:pt x="12070" y="11050"/>
                    <a:pt x="12076" y="11050"/>
                    <a:pt x="12083" y="11050"/>
                  </a:cubicBezTo>
                  <a:cubicBezTo>
                    <a:pt x="12495" y="11050"/>
                    <a:pt x="12665" y="10822"/>
                    <a:pt x="13048" y="10724"/>
                  </a:cubicBezTo>
                  <a:cubicBezTo>
                    <a:pt x="13206" y="10687"/>
                    <a:pt x="13385" y="10674"/>
                    <a:pt x="13571" y="10674"/>
                  </a:cubicBezTo>
                  <a:cubicBezTo>
                    <a:pt x="13955" y="10674"/>
                    <a:pt x="14370" y="10728"/>
                    <a:pt x="14695" y="10737"/>
                  </a:cubicBezTo>
                  <a:cubicBezTo>
                    <a:pt x="15547" y="10737"/>
                    <a:pt x="15817" y="10652"/>
                    <a:pt x="15604" y="9772"/>
                  </a:cubicBezTo>
                  <a:cubicBezTo>
                    <a:pt x="15448" y="9162"/>
                    <a:pt x="15320" y="8494"/>
                    <a:pt x="14767" y="8182"/>
                  </a:cubicBezTo>
                  <a:cubicBezTo>
                    <a:pt x="14241" y="7856"/>
                    <a:pt x="13559" y="7869"/>
                    <a:pt x="13190" y="7288"/>
                  </a:cubicBezTo>
                  <a:cubicBezTo>
                    <a:pt x="12821" y="6720"/>
                    <a:pt x="13190" y="5981"/>
                    <a:pt x="12750" y="5484"/>
                  </a:cubicBezTo>
                  <a:cubicBezTo>
                    <a:pt x="12253" y="4931"/>
                    <a:pt x="11628" y="5130"/>
                    <a:pt x="11316" y="4348"/>
                  </a:cubicBezTo>
                  <a:cubicBezTo>
                    <a:pt x="10918" y="3354"/>
                    <a:pt x="11529" y="2233"/>
                    <a:pt x="10479" y="1622"/>
                  </a:cubicBezTo>
                  <a:cubicBezTo>
                    <a:pt x="10049" y="1375"/>
                    <a:pt x="9628" y="1307"/>
                    <a:pt x="9209" y="1307"/>
                  </a:cubicBezTo>
                  <a:cubicBezTo>
                    <a:pt x="8695" y="1307"/>
                    <a:pt x="8182" y="1409"/>
                    <a:pt x="7653" y="1409"/>
                  </a:cubicBezTo>
                  <a:cubicBezTo>
                    <a:pt x="7475" y="1409"/>
                    <a:pt x="7295" y="1398"/>
                    <a:pt x="7113" y="1366"/>
                  </a:cubicBezTo>
                  <a:cubicBezTo>
                    <a:pt x="6091" y="1182"/>
                    <a:pt x="5353" y="174"/>
                    <a:pt x="4274" y="18"/>
                  </a:cubicBezTo>
                  <a:cubicBezTo>
                    <a:pt x="4190" y="6"/>
                    <a:pt x="4110" y="0"/>
                    <a:pt x="4032" y="0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1" name="Google Shape;891;p91"/>
            <p:cNvSpPr/>
            <p:nvPr/>
          </p:nvSpPr>
          <p:spPr>
            <a:xfrm>
              <a:off x="5714657" y="4863949"/>
              <a:ext cx="41045" cy="54765"/>
            </a:xfrm>
            <a:custGeom>
              <a:rect b="b" l="l" r="r" t="t"/>
              <a:pathLst>
                <a:path extrusionOk="0" h="2882" w="2160">
                  <a:moveTo>
                    <a:pt x="177" y="0"/>
                  </a:moveTo>
                  <a:cubicBezTo>
                    <a:pt x="91" y="0"/>
                    <a:pt x="26" y="60"/>
                    <a:pt x="1" y="302"/>
                  </a:cubicBezTo>
                  <a:cubicBezTo>
                    <a:pt x="370" y="686"/>
                    <a:pt x="953" y="1325"/>
                    <a:pt x="938" y="1893"/>
                  </a:cubicBezTo>
                  <a:cubicBezTo>
                    <a:pt x="938" y="2091"/>
                    <a:pt x="697" y="2646"/>
                    <a:pt x="868" y="2816"/>
                  </a:cubicBezTo>
                  <a:cubicBezTo>
                    <a:pt x="908" y="2863"/>
                    <a:pt x="1020" y="2881"/>
                    <a:pt x="1136" y="2881"/>
                  </a:cubicBezTo>
                  <a:cubicBezTo>
                    <a:pt x="1264" y="2881"/>
                    <a:pt x="1397" y="2859"/>
                    <a:pt x="1449" y="2830"/>
                  </a:cubicBezTo>
                  <a:cubicBezTo>
                    <a:pt x="1648" y="2731"/>
                    <a:pt x="1733" y="2504"/>
                    <a:pt x="1762" y="2305"/>
                  </a:cubicBezTo>
                  <a:cubicBezTo>
                    <a:pt x="1790" y="2063"/>
                    <a:pt x="1748" y="1893"/>
                    <a:pt x="1847" y="1652"/>
                  </a:cubicBezTo>
                  <a:cubicBezTo>
                    <a:pt x="1960" y="1396"/>
                    <a:pt x="2159" y="1141"/>
                    <a:pt x="2102" y="828"/>
                  </a:cubicBezTo>
                  <a:cubicBezTo>
                    <a:pt x="2003" y="346"/>
                    <a:pt x="1392" y="175"/>
                    <a:pt x="981" y="104"/>
                  </a:cubicBezTo>
                  <a:cubicBezTo>
                    <a:pt x="768" y="75"/>
                    <a:pt x="584" y="104"/>
                    <a:pt x="385" y="47"/>
                  </a:cubicBezTo>
                  <a:cubicBezTo>
                    <a:pt x="309" y="29"/>
                    <a:pt x="238" y="0"/>
                    <a:pt x="177" y="0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2" name="Google Shape;892;p91"/>
            <p:cNvSpPr/>
            <p:nvPr/>
          </p:nvSpPr>
          <p:spPr>
            <a:xfrm>
              <a:off x="5706714" y="4805687"/>
              <a:ext cx="45207" cy="22157"/>
            </a:xfrm>
            <a:custGeom>
              <a:rect b="b" l="l" r="r" t="t"/>
              <a:pathLst>
                <a:path extrusionOk="0" h="1166" w="2379">
                  <a:moveTo>
                    <a:pt x="702" y="0"/>
                  </a:moveTo>
                  <a:cubicBezTo>
                    <a:pt x="395" y="0"/>
                    <a:pt x="1" y="139"/>
                    <a:pt x="78" y="515"/>
                  </a:cubicBezTo>
                  <a:cubicBezTo>
                    <a:pt x="50" y="727"/>
                    <a:pt x="50" y="813"/>
                    <a:pt x="50" y="884"/>
                  </a:cubicBezTo>
                  <a:cubicBezTo>
                    <a:pt x="90" y="887"/>
                    <a:pt x="131" y="888"/>
                    <a:pt x="172" y="888"/>
                  </a:cubicBezTo>
                  <a:cubicBezTo>
                    <a:pt x="287" y="888"/>
                    <a:pt x="401" y="880"/>
                    <a:pt x="516" y="880"/>
                  </a:cubicBezTo>
                  <a:cubicBezTo>
                    <a:pt x="560" y="880"/>
                    <a:pt x="603" y="881"/>
                    <a:pt x="646" y="884"/>
                  </a:cubicBezTo>
                  <a:cubicBezTo>
                    <a:pt x="845" y="913"/>
                    <a:pt x="959" y="998"/>
                    <a:pt x="1144" y="1083"/>
                  </a:cubicBezTo>
                  <a:cubicBezTo>
                    <a:pt x="1274" y="1140"/>
                    <a:pt x="1380" y="1166"/>
                    <a:pt x="1472" y="1166"/>
                  </a:cubicBezTo>
                  <a:cubicBezTo>
                    <a:pt x="1721" y="1166"/>
                    <a:pt x="1863" y="980"/>
                    <a:pt x="2081" y="742"/>
                  </a:cubicBezTo>
                  <a:cubicBezTo>
                    <a:pt x="2378" y="430"/>
                    <a:pt x="2251" y="74"/>
                    <a:pt x="1839" y="18"/>
                  </a:cubicBezTo>
                  <a:cubicBezTo>
                    <a:pt x="1739" y="5"/>
                    <a:pt x="1637" y="1"/>
                    <a:pt x="1534" y="1"/>
                  </a:cubicBezTo>
                  <a:cubicBezTo>
                    <a:pt x="1362" y="1"/>
                    <a:pt x="1186" y="12"/>
                    <a:pt x="1014" y="12"/>
                  </a:cubicBezTo>
                  <a:cubicBezTo>
                    <a:pt x="938" y="12"/>
                    <a:pt x="862" y="10"/>
                    <a:pt x="788" y="4"/>
                  </a:cubicBezTo>
                  <a:cubicBezTo>
                    <a:pt x="761" y="1"/>
                    <a:pt x="732" y="0"/>
                    <a:pt x="702" y="0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3" name="Google Shape;893;p91"/>
            <p:cNvSpPr/>
            <p:nvPr/>
          </p:nvSpPr>
          <p:spPr>
            <a:xfrm>
              <a:off x="5656927" y="4827217"/>
              <a:ext cx="39696" cy="31791"/>
            </a:xfrm>
            <a:custGeom>
              <a:rect b="b" l="l" r="r" t="t"/>
              <a:pathLst>
                <a:path extrusionOk="0" h="1673" w="2089">
                  <a:moveTo>
                    <a:pt x="1756" y="1"/>
                  </a:moveTo>
                  <a:cubicBezTo>
                    <a:pt x="1660" y="1"/>
                    <a:pt x="1552" y="22"/>
                    <a:pt x="1464" y="49"/>
                  </a:cubicBezTo>
                  <a:cubicBezTo>
                    <a:pt x="1444" y="47"/>
                    <a:pt x="1425" y="46"/>
                    <a:pt x="1405" y="46"/>
                  </a:cubicBezTo>
                  <a:cubicBezTo>
                    <a:pt x="999" y="46"/>
                    <a:pt x="473" y="448"/>
                    <a:pt x="256" y="759"/>
                  </a:cubicBezTo>
                  <a:cubicBezTo>
                    <a:pt x="114" y="958"/>
                    <a:pt x="1" y="1611"/>
                    <a:pt x="370" y="1667"/>
                  </a:cubicBezTo>
                  <a:cubicBezTo>
                    <a:pt x="389" y="1671"/>
                    <a:pt x="406" y="1673"/>
                    <a:pt x="423" y="1673"/>
                  </a:cubicBezTo>
                  <a:cubicBezTo>
                    <a:pt x="598" y="1673"/>
                    <a:pt x="606" y="1470"/>
                    <a:pt x="710" y="1327"/>
                  </a:cubicBezTo>
                  <a:cubicBezTo>
                    <a:pt x="839" y="1143"/>
                    <a:pt x="938" y="1099"/>
                    <a:pt x="1193" y="1057"/>
                  </a:cubicBezTo>
                  <a:cubicBezTo>
                    <a:pt x="1335" y="1029"/>
                    <a:pt x="1606" y="986"/>
                    <a:pt x="1719" y="887"/>
                  </a:cubicBezTo>
                  <a:cubicBezTo>
                    <a:pt x="1846" y="774"/>
                    <a:pt x="1804" y="660"/>
                    <a:pt x="1861" y="518"/>
                  </a:cubicBezTo>
                  <a:cubicBezTo>
                    <a:pt x="1918" y="390"/>
                    <a:pt x="2088" y="262"/>
                    <a:pt x="1988" y="92"/>
                  </a:cubicBezTo>
                  <a:cubicBezTo>
                    <a:pt x="1952" y="25"/>
                    <a:pt x="1861" y="1"/>
                    <a:pt x="1756" y="1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4" name="Google Shape;894;p91"/>
            <p:cNvSpPr/>
            <p:nvPr/>
          </p:nvSpPr>
          <p:spPr>
            <a:xfrm>
              <a:off x="5622400" y="4730342"/>
              <a:ext cx="52352" cy="56665"/>
            </a:xfrm>
            <a:custGeom>
              <a:rect b="b" l="l" r="r" t="t"/>
              <a:pathLst>
                <a:path extrusionOk="0" h="2982" w="2755">
                  <a:moveTo>
                    <a:pt x="784" y="1"/>
                  </a:moveTo>
                  <a:cubicBezTo>
                    <a:pt x="629" y="1"/>
                    <a:pt x="466" y="33"/>
                    <a:pt x="299" y="107"/>
                  </a:cubicBezTo>
                  <a:cubicBezTo>
                    <a:pt x="867" y="405"/>
                    <a:pt x="1022" y="1385"/>
                    <a:pt x="597" y="1824"/>
                  </a:cubicBezTo>
                  <a:cubicBezTo>
                    <a:pt x="384" y="2023"/>
                    <a:pt x="142" y="2038"/>
                    <a:pt x="85" y="2322"/>
                  </a:cubicBezTo>
                  <a:cubicBezTo>
                    <a:pt x="0" y="2776"/>
                    <a:pt x="498" y="2960"/>
                    <a:pt x="867" y="2975"/>
                  </a:cubicBezTo>
                  <a:cubicBezTo>
                    <a:pt x="913" y="2979"/>
                    <a:pt x="953" y="2981"/>
                    <a:pt x="989" y="2981"/>
                  </a:cubicBezTo>
                  <a:cubicBezTo>
                    <a:pt x="1329" y="2981"/>
                    <a:pt x="1251" y="2806"/>
                    <a:pt x="1534" y="2549"/>
                  </a:cubicBezTo>
                  <a:cubicBezTo>
                    <a:pt x="1732" y="2350"/>
                    <a:pt x="2102" y="2407"/>
                    <a:pt x="2315" y="2208"/>
                  </a:cubicBezTo>
                  <a:cubicBezTo>
                    <a:pt x="2755" y="1796"/>
                    <a:pt x="2357" y="1115"/>
                    <a:pt x="2060" y="732"/>
                  </a:cubicBezTo>
                  <a:cubicBezTo>
                    <a:pt x="1804" y="409"/>
                    <a:pt x="1340" y="1"/>
                    <a:pt x="784" y="1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5" name="Google Shape;895;p91"/>
            <p:cNvSpPr/>
            <p:nvPr/>
          </p:nvSpPr>
          <p:spPr>
            <a:xfrm>
              <a:off x="5607825" y="4645287"/>
              <a:ext cx="78005" cy="43022"/>
            </a:xfrm>
            <a:custGeom>
              <a:rect b="b" l="l" r="r" t="t"/>
              <a:pathLst>
                <a:path extrusionOk="0" h="2264" w="4105">
                  <a:moveTo>
                    <a:pt x="1835" y="1"/>
                  </a:moveTo>
                  <a:cubicBezTo>
                    <a:pt x="1782" y="1"/>
                    <a:pt x="1728" y="8"/>
                    <a:pt x="1676" y="25"/>
                  </a:cubicBezTo>
                  <a:cubicBezTo>
                    <a:pt x="1449" y="82"/>
                    <a:pt x="1350" y="324"/>
                    <a:pt x="1080" y="380"/>
                  </a:cubicBezTo>
                  <a:cubicBezTo>
                    <a:pt x="1059" y="378"/>
                    <a:pt x="1038" y="377"/>
                    <a:pt x="1017" y="377"/>
                  </a:cubicBezTo>
                  <a:cubicBezTo>
                    <a:pt x="718" y="377"/>
                    <a:pt x="291" y="556"/>
                    <a:pt x="171" y="835"/>
                  </a:cubicBezTo>
                  <a:cubicBezTo>
                    <a:pt x="0" y="1261"/>
                    <a:pt x="498" y="1416"/>
                    <a:pt x="824" y="1501"/>
                  </a:cubicBezTo>
                  <a:cubicBezTo>
                    <a:pt x="1222" y="1601"/>
                    <a:pt x="1605" y="1630"/>
                    <a:pt x="2003" y="1785"/>
                  </a:cubicBezTo>
                  <a:cubicBezTo>
                    <a:pt x="2344" y="1914"/>
                    <a:pt x="2727" y="2198"/>
                    <a:pt x="3082" y="2255"/>
                  </a:cubicBezTo>
                  <a:cubicBezTo>
                    <a:pt x="3123" y="2260"/>
                    <a:pt x="3163" y="2263"/>
                    <a:pt x="3202" y="2263"/>
                  </a:cubicBezTo>
                  <a:cubicBezTo>
                    <a:pt x="3804" y="2263"/>
                    <a:pt x="4104" y="1568"/>
                    <a:pt x="3891" y="1047"/>
                  </a:cubicBezTo>
                  <a:cubicBezTo>
                    <a:pt x="3806" y="763"/>
                    <a:pt x="3565" y="593"/>
                    <a:pt x="3309" y="551"/>
                  </a:cubicBezTo>
                  <a:cubicBezTo>
                    <a:pt x="2912" y="494"/>
                    <a:pt x="2883" y="579"/>
                    <a:pt x="2543" y="324"/>
                  </a:cubicBezTo>
                  <a:cubicBezTo>
                    <a:pt x="2365" y="182"/>
                    <a:pt x="2099" y="1"/>
                    <a:pt x="1835" y="1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6" name="Google Shape;896;p91"/>
            <p:cNvSpPr/>
            <p:nvPr/>
          </p:nvSpPr>
          <p:spPr>
            <a:xfrm>
              <a:off x="5567938" y="4940453"/>
              <a:ext cx="40475" cy="28447"/>
            </a:xfrm>
            <a:custGeom>
              <a:rect b="b" l="l" r="r" t="t"/>
              <a:pathLst>
                <a:path extrusionOk="0" h="1497" w="2130">
                  <a:moveTo>
                    <a:pt x="1094" y="0"/>
                  </a:moveTo>
                  <a:cubicBezTo>
                    <a:pt x="573" y="0"/>
                    <a:pt x="1" y="237"/>
                    <a:pt x="112" y="835"/>
                  </a:cubicBezTo>
                  <a:cubicBezTo>
                    <a:pt x="87" y="1311"/>
                    <a:pt x="254" y="1497"/>
                    <a:pt x="454" y="1497"/>
                  </a:cubicBezTo>
                  <a:cubicBezTo>
                    <a:pt x="593" y="1497"/>
                    <a:pt x="748" y="1406"/>
                    <a:pt x="865" y="1260"/>
                  </a:cubicBezTo>
                  <a:cubicBezTo>
                    <a:pt x="1049" y="1062"/>
                    <a:pt x="978" y="920"/>
                    <a:pt x="1248" y="806"/>
                  </a:cubicBezTo>
                  <a:cubicBezTo>
                    <a:pt x="1446" y="706"/>
                    <a:pt x="1588" y="791"/>
                    <a:pt x="1730" y="636"/>
                  </a:cubicBezTo>
                  <a:cubicBezTo>
                    <a:pt x="2130" y="259"/>
                    <a:pt x="1639" y="0"/>
                    <a:pt x="1094" y="0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7" name="Google Shape;897;p91"/>
            <p:cNvSpPr/>
            <p:nvPr/>
          </p:nvSpPr>
          <p:spPr>
            <a:xfrm>
              <a:off x="5559539" y="4890723"/>
              <a:ext cx="59915" cy="35554"/>
            </a:xfrm>
            <a:custGeom>
              <a:rect b="b" l="l" r="r" t="t"/>
              <a:pathLst>
                <a:path extrusionOk="0" h="1871" w="3153">
                  <a:moveTo>
                    <a:pt x="2357" y="1"/>
                  </a:moveTo>
                  <a:cubicBezTo>
                    <a:pt x="1661" y="1"/>
                    <a:pt x="1576" y="540"/>
                    <a:pt x="966" y="697"/>
                  </a:cubicBezTo>
                  <a:cubicBezTo>
                    <a:pt x="916" y="708"/>
                    <a:pt x="867" y="712"/>
                    <a:pt x="819" y="712"/>
                  </a:cubicBezTo>
                  <a:cubicBezTo>
                    <a:pt x="739" y="712"/>
                    <a:pt x="663" y="702"/>
                    <a:pt x="589" y="702"/>
                  </a:cubicBezTo>
                  <a:cubicBezTo>
                    <a:pt x="481" y="702"/>
                    <a:pt x="380" y="723"/>
                    <a:pt x="285" y="824"/>
                  </a:cubicBezTo>
                  <a:cubicBezTo>
                    <a:pt x="99" y="1023"/>
                    <a:pt x="128" y="1492"/>
                    <a:pt x="1" y="1748"/>
                  </a:cubicBezTo>
                  <a:cubicBezTo>
                    <a:pt x="75" y="1836"/>
                    <a:pt x="142" y="1870"/>
                    <a:pt x="205" y="1870"/>
                  </a:cubicBezTo>
                  <a:cubicBezTo>
                    <a:pt x="384" y="1870"/>
                    <a:pt x="532" y="1597"/>
                    <a:pt x="710" y="1534"/>
                  </a:cubicBezTo>
                  <a:cubicBezTo>
                    <a:pt x="786" y="1498"/>
                    <a:pt x="859" y="1484"/>
                    <a:pt x="931" y="1484"/>
                  </a:cubicBezTo>
                  <a:cubicBezTo>
                    <a:pt x="1142" y="1484"/>
                    <a:pt x="1343" y="1605"/>
                    <a:pt x="1576" y="1648"/>
                  </a:cubicBezTo>
                  <a:cubicBezTo>
                    <a:pt x="1684" y="1675"/>
                    <a:pt x="1885" y="1725"/>
                    <a:pt x="2060" y="1725"/>
                  </a:cubicBezTo>
                  <a:cubicBezTo>
                    <a:pt x="2160" y="1725"/>
                    <a:pt x="2252" y="1709"/>
                    <a:pt x="2314" y="1663"/>
                  </a:cubicBezTo>
                  <a:cubicBezTo>
                    <a:pt x="2471" y="1534"/>
                    <a:pt x="2471" y="1193"/>
                    <a:pt x="2585" y="1009"/>
                  </a:cubicBezTo>
                  <a:cubicBezTo>
                    <a:pt x="2840" y="540"/>
                    <a:pt x="3153" y="1"/>
                    <a:pt x="2357" y="1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8" name="Google Shape;898;p91"/>
            <p:cNvSpPr/>
            <p:nvPr/>
          </p:nvSpPr>
          <p:spPr>
            <a:xfrm>
              <a:off x="5505040" y="4941289"/>
              <a:ext cx="26451" cy="29036"/>
            </a:xfrm>
            <a:custGeom>
              <a:rect b="b" l="l" r="r" t="t"/>
              <a:pathLst>
                <a:path extrusionOk="0" h="1528" w="1392">
                  <a:moveTo>
                    <a:pt x="914" y="1"/>
                  </a:moveTo>
                  <a:cubicBezTo>
                    <a:pt x="548" y="1"/>
                    <a:pt x="255" y="132"/>
                    <a:pt x="156" y="478"/>
                  </a:cubicBezTo>
                  <a:cubicBezTo>
                    <a:pt x="114" y="649"/>
                    <a:pt x="199" y="876"/>
                    <a:pt x="156" y="1046"/>
                  </a:cubicBezTo>
                  <a:cubicBezTo>
                    <a:pt x="128" y="1230"/>
                    <a:pt x="14" y="1344"/>
                    <a:pt x="1" y="1514"/>
                  </a:cubicBezTo>
                  <a:cubicBezTo>
                    <a:pt x="106" y="1522"/>
                    <a:pt x="195" y="1527"/>
                    <a:pt x="273" y="1527"/>
                  </a:cubicBezTo>
                  <a:cubicBezTo>
                    <a:pt x="614" y="1527"/>
                    <a:pt x="724" y="1430"/>
                    <a:pt x="909" y="1060"/>
                  </a:cubicBezTo>
                  <a:cubicBezTo>
                    <a:pt x="1051" y="762"/>
                    <a:pt x="1392" y="407"/>
                    <a:pt x="1080" y="9"/>
                  </a:cubicBezTo>
                  <a:cubicBezTo>
                    <a:pt x="1023" y="4"/>
                    <a:pt x="968" y="1"/>
                    <a:pt x="914" y="1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9" name="Google Shape;899;p91"/>
            <p:cNvSpPr/>
            <p:nvPr/>
          </p:nvSpPr>
          <p:spPr>
            <a:xfrm>
              <a:off x="5516100" y="4809526"/>
              <a:ext cx="63145" cy="50319"/>
            </a:xfrm>
            <a:custGeom>
              <a:rect b="b" l="l" r="r" t="t"/>
              <a:pathLst>
                <a:path extrusionOk="0" h="2648" w="3323">
                  <a:moveTo>
                    <a:pt x="15" y="1"/>
                  </a:moveTo>
                  <a:lnTo>
                    <a:pt x="15" y="1"/>
                  </a:lnTo>
                  <a:cubicBezTo>
                    <a:pt x="0" y="739"/>
                    <a:pt x="398" y="1165"/>
                    <a:pt x="1022" y="1434"/>
                  </a:cubicBezTo>
                  <a:cubicBezTo>
                    <a:pt x="1335" y="1576"/>
                    <a:pt x="1448" y="1633"/>
                    <a:pt x="1633" y="1917"/>
                  </a:cubicBezTo>
                  <a:cubicBezTo>
                    <a:pt x="1817" y="2229"/>
                    <a:pt x="1817" y="2414"/>
                    <a:pt x="2201" y="2570"/>
                  </a:cubicBezTo>
                  <a:cubicBezTo>
                    <a:pt x="2329" y="2622"/>
                    <a:pt x="2467" y="2648"/>
                    <a:pt x="2596" y="2648"/>
                  </a:cubicBezTo>
                  <a:cubicBezTo>
                    <a:pt x="3001" y="2648"/>
                    <a:pt x="3323" y="2395"/>
                    <a:pt x="2968" y="1889"/>
                  </a:cubicBezTo>
                  <a:cubicBezTo>
                    <a:pt x="2798" y="1633"/>
                    <a:pt x="2385" y="1576"/>
                    <a:pt x="2173" y="1392"/>
                  </a:cubicBezTo>
                  <a:cubicBezTo>
                    <a:pt x="1917" y="1179"/>
                    <a:pt x="1889" y="909"/>
                    <a:pt x="1704" y="667"/>
                  </a:cubicBezTo>
                  <a:cubicBezTo>
                    <a:pt x="1420" y="341"/>
                    <a:pt x="498" y="86"/>
                    <a:pt x="85" y="43"/>
                  </a:cubicBezTo>
                  <a:cubicBezTo>
                    <a:pt x="78" y="71"/>
                    <a:pt x="78" y="96"/>
                    <a:pt x="71" y="96"/>
                  </a:cubicBezTo>
                  <a:cubicBezTo>
                    <a:pt x="64" y="96"/>
                    <a:pt x="50" y="72"/>
                    <a:pt x="15" y="1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0" name="Google Shape;900;p91"/>
            <p:cNvSpPr/>
            <p:nvPr/>
          </p:nvSpPr>
          <p:spPr>
            <a:xfrm>
              <a:off x="5479140" y="4847569"/>
              <a:ext cx="34547" cy="51592"/>
            </a:xfrm>
            <a:custGeom>
              <a:rect b="b" l="l" r="r" t="t"/>
              <a:pathLst>
                <a:path extrusionOk="0" h="2715" w="1818">
                  <a:moveTo>
                    <a:pt x="654" y="0"/>
                  </a:moveTo>
                  <a:cubicBezTo>
                    <a:pt x="1" y="170"/>
                    <a:pt x="185" y="952"/>
                    <a:pt x="341" y="1392"/>
                  </a:cubicBezTo>
                  <a:cubicBezTo>
                    <a:pt x="521" y="1890"/>
                    <a:pt x="309" y="2714"/>
                    <a:pt x="999" y="2714"/>
                  </a:cubicBezTo>
                  <a:cubicBezTo>
                    <a:pt x="1016" y="2714"/>
                    <a:pt x="1033" y="2714"/>
                    <a:pt x="1051" y="2713"/>
                  </a:cubicBezTo>
                  <a:cubicBezTo>
                    <a:pt x="1818" y="2669"/>
                    <a:pt x="1320" y="1946"/>
                    <a:pt x="1264" y="1505"/>
                  </a:cubicBezTo>
                  <a:cubicBezTo>
                    <a:pt x="1193" y="880"/>
                    <a:pt x="1207" y="625"/>
                    <a:pt x="654" y="0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1" name="Google Shape;901;p91"/>
            <p:cNvSpPr/>
            <p:nvPr/>
          </p:nvSpPr>
          <p:spPr>
            <a:xfrm>
              <a:off x="5084154" y="2592371"/>
              <a:ext cx="493476" cy="260581"/>
            </a:xfrm>
            <a:custGeom>
              <a:rect b="b" l="l" r="r" t="t"/>
              <a:pathLst>
                <a:path extrusionOk="0" h="13713" w="25969">
                  <a:moveTo>
                    <a:pt x="14036" y="1"/>
                  </a:moveTo>
                  <a:cubicBezTo>
                    <a:pt x="13680" y="1"/>
                    <a:pt x="13323" y="92"/>
                    <a:pt x="12978" y="281"/>
                  </a:cubicBezTo>
                  <a:cubicBezTo>
                    <a:pt x="12410" y="607"/>
                    <a:pt x="11245" y="1047"/>
                    <a:pt x="10905" y="1700"/>
                  </a:cubicBezTo>
                  <a:cubicBezTo>
                    <a:pt x="10861" y="1742"/>
                    <a:pt x="10848" y="1799"/>
                    <a:pt x="10819" y="1856"/>
                  </a:cubicBezTo>
                  <a:cubicBezTo>
                    <a:pt x="10621" y="2552"/>
                    <a:pt x="11160" y="3475"/>
                    <a:pt x="11416" y="4086"/>
                  </a:cubicBezTo>
                  <a:cubicBezTo>
                    <a:pt x="11543" y="4370"/>
                    <a:pt x="12012" y="4938"/>
                    <a:pt x="11912" y="5250"/>
                  </a:cubicBezTo>
                  <a:cubicBezTo>
                    <a:pt x="11827" y="5548"/>
                    <a:pt x="11089" y="5761"/>
                    <a:pt x="10791" y="5932"/>
                  </a:cubicBezTo>
                  <a:cubicBezTo>
                    <a:pt x="10267" y="6260"/>
                    <a:pt x="9712" y="6631"/>
                    <a:pt x="9054" y="6631"/>
                  </a:cubicBezTo>
                  <a:cubicBezTo>
                    <a:pt x="8945" y="6631"/>
                    <a:pt x="8833" y="6621"/>
                    <a:pt x="8718" y="6598"/>
                  </a:cubicBezTo>
                  <a:cubicBezTo>
                    <a:pt x="7965" y="6471"/>
                    <a:pt x="7681" y="5875"/>
                    <a:pt x="7312" y="5292"/>
                  </a:cubicBezTo>
                  <a:cubicBezTo>
                    <a:pt x="6636" y="4169"/>
                    <a:pt x="6096" y="3137"/>
                    <a:pt x="4756" y="3137"/>
                  </a:cubicBezTo>
                  <a:cubicBezTo>
                    <a:pt x="4606" y="3137"/>
                    <a:pt x="4445" y="3150"/>
                    <a:pt x="4273" y="3177"/>
                  </a:cubicBezTo>
                  <a:cubicBezTo>
                    <a:pt x="3706" y="3247"/>
                    <a:pt x="2939" y="3404"/>
                    <a:pt x="2584" y="3815"/>
                  </a:cubicBezTo>
                  <a:cubicBezTo>
                    <a:pt x="2159" y="4313"/>
                    <a:pt x="1661" y="5178"/>
                    <a:pt x="1449" y="5803"/>
                  </a:cubicBezTo>
                  <a:cubicBezTo>
                    <a:pt x="1207" y="6456"/>
                    <a:pt x="1392" y="7024"/>
                    <a:pt x="1349" y="7706"/>
                  </a:cubicBezTo>
                  <a:cubicBezTo>
                    <a:pt x="1307" y="8345"/>
                    <a:pt x="1150" y="8842"/>
                    <a:pt x="824" y="9424"/>
                  </a:cubicBezTo>
                  <a:cubicBezTo>
                    <a:pt x="0" y="10872"/>
                    <a:pt x="298" y="11766"/>
                    <a:pt x="1093" y="12974"/>
                  </a:cubicBezTo>
                  <a:cubicBezTo>
                    <a:pt x="1165" y="12874"/>
                    <a:pt x="1263" y="12775"/>
                    <a:pt x="1392" y="12675"/>
                  </a:cubicBezTo>
                  <a:cubicBezTo>
                    <a:pt x="2201" y="12022"/>
                    <a:pt x="3010" y="11284"/>
                    <a:pt x="4033" y="11170"/>
                  </a:cubicBezTo>
                  <a:cubicBezTo>
                    <a:pt x="4306" y="11144"/>
                    <a:pt x="4584" y="11135"/>
                    <a:pt x="4865" y="11135"/>
                  </a:cubicBezTo>
                  <a:cubicBezTo>
                    <a:pt x="5416" y="11135"/>
                    <a:pt x="5976" y="11169"/>
                    <a:pt x="6530" y="11169"/>
                  </a:cubicBezTo>
                  <a:cubicBezTo>
                    <a:pt x="6909" y="11169"/>
                    <a:pt x="7285" y="11153"/>
                    <a:pt x="7653" y="11100"/>
                  </a:cubicBezTo>
                  <a:cubicBezTo>
                    <a:pt x="8292" y="11014"/>
                    <a:pt x="8832" y="10702"/>
                    <a:pt x="9513" y="10702"/>
                  </a:cubicBezTo>
                  <a:cubicBezTo>
                    <a:pt x="10195" y="10702"/>
                    <a:pt x="10791" y="11014"/>
                    <a:pt x="11458" y="11043"/>
                  </a:cubicBezTo>
                  <a:cubicBezTo>
                    <a:pt x="11477" y="11044"/>
                    <a:pt x="11496" y="11044"/>
                    <a:pt x="11515" y="11044"/>
                  </a:cubicBezTo>
                  <a:cubicBezTo>
                    <a:pt x="12576" y="11044"/>
                    <a:pt x="12953" y="9917"/>
                    <a:pt x="13631" y="9917"/>
                  </a:cubicBezTo>
                  <a:cubicBezTo>
                    <a:pt x="13881" y="9917"/>
                    <a:pt x="14172" y="10070"/>
                    <a:pt x="14553" y="10489"/>
                  </a:cubicBezTo>
                  <a:cubicBezTo>
                    <a:pt x="14852" y="10801"/>
                    <a:pt x="14710" y="10858"/>
                    <a:pt x="15164" y="10971"/>
                  </a:cubicBezTo>
                  <a:cubicBezTo>
                    <a:pt x="15250" y="10994"/>
                    <a:pt x="15338" y="11001"/>
                    <a:pt x="15428" y="11001"/>
                  </a:cubicBezTo>
                  <a:cubicBezTo>
                    <a:pt x="15630" y="11001"/>
                    <a:pt x="15841" y="10963"/>
                    <a:pt x="16046" y="10963"/>
                  </a:cubicBezTo>
                  <a:cubicBezTo>
                    <a:pt x="16098" y="10963"/>
                    <a:pt x="16149" y="10965"/>
                    <a:pt x="16200" y="10971"/>
                  </a:cubicBezTo>
                  <a:cubicBezTo>
                    <a:pt x="17023" y="11100"/>
                    <a:pt x="17209" y="11696"/>
                    <a:pt x="17890" y="12107"/>
                  </a:cubicBezTo>
                  <a:cubicBezTo>
                    <a:pt x="18458" y="12448"/>
                    <a:pt x="19153" y="12576"/>
                    <a:pt x="19679" y="12987"/>
                  </a:cubicBezTo>
                  <a:cubicBezTo>
                    <a:pt x="19920" y="13173"/>
                    <a:pt x="20175" y="13442"/>
                    <a:pt x="20346" y="13712"/>
                  </a:cubicBezTo>
                  <a:cubicBezTo>
                    <a:pt x="20559" y="13158"/>
                    <a:pt x="20758" y="12576"/>
                    <a:pt x="21496" y="12406"/>
                  </a:cubicBezTo>
                  <a:cubicBezTo>
                    <a:pt x="21600" y="12387"/>
                    <a:pt x="21704" y="12381"/>
                    <a:pt x="21806" y="12381"/>
                  </a:cubicBezTo>
                  <a:cubicBezTo>
                    <a:pt x="22010" y="12381"/>
                    <a:pt x="22210" y="12405"/>
                    <a:pt x="22407" y="12405"/>
                  </a:cubicBezTo>
                  <a:cubicBezTo>
                    <a:pt x="22640" y="12405"/>
                    <a:pt x="22867" y="12371"/>
                    <a:pt x="23087" y="12221"/>
                  </a:cubicBezTo>
                  <a:cubicBezTo>
                    <a:pt x="23683" y="11810"/>
                    <a:pt x="23725" y="11142"/>
                    <a:pt x="24378" y="10744"/>
                  </a:cubicBezTo>
                  <a:cubicBezTo>
                    <a:pt x="24705" y="10545"/>
                    <a:pt x="25003" y="10460"/>
                    <a:pt x="25302" y="10447"/>
                  </a:cubicBezTo>
                  <a:cubicBezTo>
                    <a:pt x="25302" y="10305"/>
                    <a:pt x="25330" y="10134"/>
                    <a:pt x="25387" y="9964"/>
                  </a:cubicBezTo>
                  <a:cubicBezTo>
                    <a:pt x="25671" y="9040"/>
                    <a:pt x="25968" y="8387"/>
                    <a:pt x="25415" y="7479"/>
                  </a:cubicBezTo>
                  <a:cubicBezTo>
                    <a:pt x="25160" y="7053"/>
                    <a:pt x="24804" y="6854"/>
                    <a:pt x="24435" y="6570"/>
                  </a:cubicBezTo>
                  <a:cubicBezTo>
                    <a:pt x="23981" y="6201"/>
                    <a:pt x="23640" y="5775"/>
                    <a:pt x="23441" y="5165"/>
                  </a:cubicBezTo>
                  <a:cubicBezTo>
                    <a:pt x="23115" y="4213"/>
                    <a:pt x="23299" y="3134"/>
                    <a:pt x="22589" y="2339"/>
                  </a:cubicBezTo>
                  <a:cubicBezTo>
                    <a:pt x="22348" y="2083"/>
                    <a:pt x="22036" y="1928"/>
                    <a:pt x="21680" y="1828"/>
                  </a:cubicBezTo>
                  <a:lnTo>
                    <a:pt x="21680" y="1814"/>
                  </a:lnTo>
                  <a:cubicBezTo>
                    <a:pt x="21433" y="1751"/>
                    <a:pt x="21172" y="1724"/>
                    <a:pt x="20911" y="1724"/>
                  </a:cubicBezTo>
                  <a:cubicBezTo>
                    <a:pt x="20589" y="1724"/>
                    <a:pt x="20268" y="1765"/>
                    <a:pt x="19977" y="1828"/>
                  </a:cubicBezTo>
                  <a:cubicBezTo>
                    <a:pt x="19434" y="1938"/>
                    <a:pt x="19048" y="2130"/>
                    <a:pt x="18665" y="2130"/>
                  </a:cubicBezTo>
                  <a:cubicBezTo>
                    <a:pt x="18407" y="2130"/>
                    <a:pt x="18150" y="2043"/>
                    <a:pt x="17847" y="1786"/>
                  </a:cubicBezTo>
                  <a:cubicBezTo>
                    <a:pt x="17393" y="1402"/>
                    <a:pt x="17080" y="1231"/>
                    <a:pt x="16499" y="1076"/>
                  </a:cubicBezTo>
                  <a:cubicBezTo>
                    <a:pt x="15988" y="947"/>
                    <a:pt x="15774" y="692"/>
                    <a:pt x="15348" y="423"/>
                  </a:cubicBezTo>
                  <a:cubicBezTo>
                    <a:pt x="14929" y="145"/>
                    <a:pt x="14483" y="1"/>
                    <a:pt x="14036" y="1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2" name="Google Shape;902;p91"/>
            <p:cNvSpPr/>
            <p:nvPr/>
          </p:nvSpPr>
          <p:spPr>
            <a:xfrm>
              <a:off x="5096030" y="2780800"/>
              <a:ext cx="401200" cy="290396"/>
            </a:xfrm>
            <a:custGeom>
              <a:rect b="b" l="l" r="r" t="t"/>
              <a:pathLst>
                <a:path extrusionOk="0" h="15282" w="21113">
                  <a:moveTo>
                    <a:pt x="13006" y="1"/>
                  </a:moveTo>
                  <a:cubicBezTo>
                    <a:pt x="12328" y="1"/>
                    <a:pt x="11951" y="1128"/>
                    <a:pt x="10890" y="1128"/>
                  </a:cubicBezTo>
                  <a:cubicBezTo>
                    <a:pt x="10871" y="1128"/>
                    <a:pt x="10852" y="1128"/>
                    <a:pt x="10833" y="1127"/>
                  </a:cubicBezTo>
                  <a:cubicBezTo>
                    <a:pt x="10166" y="1098"/>
                    <a:pt x="9570" y="786"/>
                    <a:pt x="8888" y="786"/>
                  </a:cubicBezTo>
                  <a:cubicBezTo>
                    <a:pt x="8207" y="786"/>
                    <a:pt x="7667" y="1098"/>
                    <a:pt x="7028" y="1184"/>
                  </a:cubicBezTo>
                  <a:cubicBezTo>
                    <a:pt x="6660" y="1237"/>
                    <a:pt x="6284" y="1253"/>
                    <a:pt x="5905" y="1253"/>
                  </a:cubicBezTo>
                  <a:cubicBezTo>
                    <a:pt x="5351" y="1253"/>
                    <a:pt x="4791" y="1219"/>
                    <a:pt x="4240" y="1219"/>
                  </a:cubicBezTo>
                  <a:cubicBezTo>
                    <a:pt x="3959" y="1219"/>
                    <a:pt x="3681" y="1228"/>
                    <a:pt x="3408" y="1254"/>
                  </a:cubicBezTo>
                  <a:cubicBezTo>
                    <a:pt x="2385" y="1368"/>
                    <a:pt x="1576" y="2106"/>
                    <a:pt x="767" y="2759"/>
                  </a:cubicBezTo>
                  <a:cubicBezTo>
                    <a:pt x="638" y="2859"/>
                    <a:pt x="540" y="2958"/>
                    <a:pt x="468" y="3058"/>
                  </a:cubicBezTo>
                  <a:cubicBezTo>
                    <a:pt x="0" y="3725"/>
                    <a:pt x="553" y="4434"/>
                    <a:pt x="894" y="5201"/>
                  </a:cubicBezTo>
                  <a:cubicBezTo>
                    <a:pt x="1193" y="5841"/>
                    <a:pt x="994" y="6564"/>
                    <a:pt x="1278" y="7204"/>
                  </a:cubicBezTo>
                  <a:cubicBezTo>
                    <a:pt x="1448" y="7586"/>
                    <a:pt x="1534" y="7857"/>
                    <a:pt x="1590" y="8154"/>
                  </a:cubicBezTo>
                  <a:lnTo>
                    <a:pt x="1590" y="8169"/>
                  </a:lnTo>
                  <a:cubicBezTo>
                    <a:pt x="1789" y="8226"/>
                    <a:pt x="2001" y="8353"/>
                    <a:pt x="2243" y="8495"/>
                  </a:cubicBezTo>
                  <a:cubicBezTo>
                    <a:pt x="2796" y="8841"/>
                    <a:pt x="3320" y="9093"/>
                    <a:pt x="3931" y="9093"/>
                  </a:cubicBezTo>
                  <a:cubicBezTo>
                    <a:pt x="4073" y="9093"/>
                    <a:pt x="4220" y="9079"/>
                    <a:pt x="4373" y="9049"/>
                  </a:cubicBezTo>
                  <a:cubicBezTo>
                    <a:pt x="4792" y="8965"/>
                    <a:pt x="5200" y="8867"/>
                    <a:pt x="5584" y="8867"/>
                  </a:cubicBezTo>
                  <a:cubicBezTo>
                    <a:pt x="6045" y="8867"/>
                    <a:pt x="6472" y="9009"/>
                    <a:pt x="6844" y="9489"/>
                  </a:cubicBezTo>
                  <a:cubicBezTo>
                    <a:pt x="7170" y="9901"/>
                    <a:pt x="7184" y="10498"/>
                    <a:pt x="7567" y="10852"/>
                  </a:cubicBezTo>
                  <a:cubicBezTo>
                    <a:pt x="7851" y="11136"/>
                    <a:pt x="8305" y="11164"/>
                    <a:pt x="8462" y="11590"/>
                  </a:cubicBezTo>
                  <a:cubicBezTo>
                    <a:pt x="8618" y="11974"/>
                    <a:pt x="8447" y="12599"/>
                    <a:pt x="8434" y="13010"/>
                  </a:cubicBezTo>
                  <a:lnTo>
                    <a:pt x="8434" y="13095"/>
                  </a:lnTo>
                  <a:cubicBezTo>
                    <a:pt x="9157" y="13578"/>
                    <a:pt x="9668" y="14373"/>
                    <a:pt x="10052" y="15282"/>
                  </a:cubicBezTo>
                  <a:cubicBezTo>
                    <a:pt x="10464" y="15168"/>
                    <a:pt x="10890" y="15026"/>
                    <a:pt x="11387" y="14998"/>
                  </a:cubicBezTo>
                  <a:cubicBezTo>
                    <a:pt x="11498" y="14991"/>
                    <a:pt x="11610" y="14988"/>
                    <a:pt x="11722" y="14988"/>
                  </a:cubicBezTo>
                  <a:cubicBezTo>
                    <a:pt x="12071" y="14988"/>
                    <a:pt x="12423" y="15014"/>
                    <a:pt x="12767" y="15014"/>
                  </a:cubicBezTo>
                  <a:cubicBezTo>
                    <a:pt x="13202" y="15014"/>
                    <a:pt x="13624" y="14973"/>
                    <a:pt x="14013" y="14786"/>
                  </a:cubicBezTo>
                  <a:cubicBezTo>
                    <a:pt x="14467" y="14587"/>
                    <a:pt x="14851" y="14218"/>
                    <a:pt x="15121" y="13805"/>
                  </a:cubicBezTo>
                  <a:cubicBezTo>
                    <a:pt x="15334" y="13465"/>
                    <a:pt x="15476" y="12783"/>
                    <a:pt x="15788" y="12613"/>
                  </a:cubicBezTo>
                  <a:cubicBezTo>
                    <a:pt x="15862" y="12573"/>
                    <a:pt x="15950" y="12557"/>
                    <a:pt x="16047" y="12557"/>
                  </a:cubicBezTo>
                  <a:cubicBezTo>
                    <a:pt x="16360" y="12557"/>
                    <a:pt x="16756" y="12723"/>
                    <a:pt x="16995" y="12755"/>
                  </a:cubicBezTo>
                  <a:cubicBezTo>
                    <a:pt x="17092" y="12766"/>
                    <a:pt x="17190" y="12771"/>
                    <a:pt x="17289" y="12771"/>
                  </a:cubicBezTo>
                  <a:cubicBezTo>
                    <a:pt x="17568" y="12771"/>
                    <a:pt x="17847" y="12729"/>
                    <a:pt x="18089" y="12656"/>
                  </a:cubicBezTo>
                  <a:cubicBezTo>
                    <a:pt x="18301" y="11448"/>
                    <a:pt x="17180" y="9135"/>
                    <a:pt x="18187" y="8056"/>
                  </a:cubicBezTo>
                  <a:cubicBezTo>
                    <a:pt x="18798" y="7402"/>
                    <a:pt x="20005" y="7501"/>
                    <a:pt x="20544" y="6621"/>
                  </a:cubicBezTo>
                  <a:cubicBezTo>
                    <a:pt x="21112" y="5741"/>
                    <a:pt x="20417" y="5514"/>
                    <a:pt x="20076" y="4875"/>
                  </a:cubicBezTo>
                  <a:cubicBezTo>
                    <a:pt x="19934" y="4605"/>
                    <a:pt x="19963" y="4222"/>
                    <a:pt x="19806" y="3923"/>
                  </a:cubicBezTo>
                  <a:lnTo>
                    <a:pt x="19721" y="3796"/>
                  </a:lnTo>
                  <a:cubicBezTo>
                    <a:pt x="19550" y="3526"/>
                    <a:pt x="19295" y="3257"/>
                    <a:pt x="19054" y="3071"/>
                  </a:cubicBezTo>
                  <a:cubicBezTo>
                    <a:pt x="18528" y="2660"/>
                    <a:pt x="17833" y="2532"/>
                    <a:pt x="17265" y="2191"/>
                  </a:cubicBezTo>
                  <a:cubicBezTo>
                    <a:pt x="16584" y="1780"/>
                    <a:pt x="16398" y="1184"/>
                    <a:pt x="15575" y="1055"/>
                  </a:cubicBezTo>
                  <a:cubicBezTo>
                    <a:pt x="15524" y="1049"/>
                    <a:pt x="15473" y="1047"/>
                    <a:pt x="15421" y="1047"/>
                  </a:cubicBezTo>
                  <a:cubicBezTo>
                    <a:pt x="15216" y="1047"/>
                    <a:pt x="15005" y="1085"/>
                    <a:pt x="14803" y="1085"/>
                  </a:cubicBezTo>
                  <a:cubicBezTo>
                    <a:pt x="14713" y="1085"/>
                    <a:pt x="14625" y="1078"/>
                    <a:pt x="14539" y="1055"/>
                  </a:cubicBezTo>
                  <a:cubicBezTo>
                    <a:pt x="14085" y="942"/>
                    <a:pt x="14227" y="885"/>
                    <a:pt x="13928" y="573"/>
                  </a:cubicBezTo>
                  <a:cubicBezTo>
                    <a:pt x="13547" y="154"/>
                    <a:pt x="13256" y="1"/>
                    <a:pt x="13006" y="1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3" name="Google Shape;903;p91"/>
            <p:cNvSpPr/>
            <p:nvPr/>
          </p:nvSpPr>
          <p:spPr>
            <a:xfrm>
              <a:off x="5405752" y="5138330"/>
              <a:ext cx="273864" cy="72533"/>
            </a:xfrm>
            <a:custGeom>
              <a:rect b="b" l="l" r="r" t="t"/>
              <a:pathLst>
                <a:path extrusionOk="0" h="3817" w="14412">
                  <a:moveTo>
                    <a:pt x="1671" y="0"/>
                  </a:moveTo>
                  <a:cubicBezTo>
                    <a:pt x="1359" y="0"/>
                    <a:pt x="983" y="91"/>
                    <a:pt x="923" y="420"/>
                  </a:cubicBezTo>
                  <a:cubicBezTo>
                    <a:pt x="427" y="648"/>
                    <a:pt x="1" y="1897"/>
                    <a:pt x="455" y="2309"/>
                  </a:cubicBezTo>
                  <a:cubicBezTo>
                    <a:pt x="608" y="2453"/>
                    <a:pt x="863" y="2501"/>
                    <a:pt x="1153" y="2501"/>
                  </a:cubicBezTo>
                  <a:cubicBezTo>
                    <a:pt x="1696" y="2501"/>
                    <a:pt x="2360" y="2332"/>
                    <a:pt x="2712" y="2295"/>
                  </a:cubicBezTo>
                  <a:cubicBezTo>
                    <a:pt x="2764" y="2289"/>
                    <a:pt x="2815" y="2287"/>
                    <a:pt x="2865" y="2287"/>
                  </a:cubicBezTo>
                  <a:cubicBezTo>
                    <a:pt x="3908" y="2287"/>
                    <a:pt x="4550" y="3372"/>
                    <a:pt x="5580" y="3616"/>
                  </a:cubicBezTo>
                  <a:cubicBezTo>
                    <a:pt x="5863" y="3680"/>
                    <a:pt x="6150" y="3705"/>
                    <a:pt x="6440" y="3705"/>
                  </a:cubicBezTo>
                  <a:cubicBezTo>
                    <a:pt x="7356" y="3705"/>
                    <a:pt x="8295" y="3459"/>
                    <a:pt x="9201" y="3459"/>
                  </a:cubicBezTo>
                  <a:cubicBezTo>
                    <a:pt x="10038" y="3459"/>
                    <a:pt x="11055" y="3817"/>
                    <a:pt x="11980" y="3817"/>
                  </a:cubicBezTo>
                  <a:cubicBezTo>
                    <a:pt x="12529" y="3817"/>
                    <a:pt x="13046" y="3690"/>
                    <a:pt x="13474" y="3288"/>
                  </a:cubicBezTo>
                  <a:cubicBezTo>
                    <a:pt x="13815" y="2976"/>
                    <a:pt x="14411" y="2323"/>
                    <a:pt x="13758" y="2082"/>
                  </a:cubicBezTo>
                  <a:cubicBezTo>
                    <a:pt x="13578" y="2011"/>
                    <a:pt x="13286" y="1980"/>
                    <a:pt x="13008" y="1980"/>
                  </a:cubicBezTo>
                  <a:cubicBezTo>
                    <a:pt x="12781" y="1980"/>
                    <a:pt x="12564" y="2001"/>
                    <a:pt x="12423" y="2039"/>
                  </a:cubicBezTo>
                  <a:cubicBezTo>
                    <a:pt x="12154" y="2110"/>
                    <a:pt x="11969" y="2380"/>
                    <a:pt x="11700" y="2423"/>
                  </a:cubicBezTo>
                  <a:cubicBezTo>
                    <a:pt x="11359" y="2039"/>
                    <a:pt x="11543" y="1641"/>
                    <a:pt x="10962" y="1514"/>
                  </a:cubicBezTo>
                  <a:cubicBezTo>
                    <a:pt x="10771" y="1461"/>
                    <a:pt x="10564" y="1448"/>
                    <a:pt x="10356" y="1448"/>
                  </a:cubicBezTo>
                  <a:cubicBezTo>
                    <a:pt x="10177" y="1448"/>
                    <a:pt x="9997" y="1457"/>
                    <a:pt x="9826" y="1457"/>
                  </a:cubicBezTo>
                  <a:cubicBezTo>
                    <a:pt x="8775" y="1457"/>
                    <a:pt x="7838" y="1173"/>
                    <a:pt x="6801" y="1073"/>
                  </a:cubicBezTo>
                  <a:cubicBezTo>
                    <a:pt x="6749" y="1069"/>
                    <a:pt x="6698" y="1067"/>
                    <a:pt x="6649" y="1067"/>
                  </a:cubicBezTo>
                  <a:cubicBezTo>
                    <a:pt x="6090" y="1067"/>
                    <a:pt x="5671" y="1343"/>
                    <a:pt x="5097" y="1499"/>
                  </a:cubicBezTo>
                  <a:cubicBezTo>
                    <a:pt x="4958" y="1534"/>
                    <a:pt x="4804" y="1567"/>
                    <a:pt x="4656" y="1567"/>
                  </a:cubicBezTo>
                  <a:cubicBezTo>
                    <a:pt x="4444" y="1567"/>
                    <a:pt x="4244" y="1499"/>
                    <a:pt x="4118" y="1272"/>
                  </a:cubicBezTo>
                  <a:cubicBezTo>
                    <a:pt x="3976" y="1003"/>
                    <a:pt x="4217" y="605"/>
                    <a:pt x="3976" y="392"/>
                  </a:cubicBezTo>
                  <a:cubicBezTo>
                    <a:pt x="3887" y="318"/>
                    <a:pt x="3783" y="291"/>
                    <a:pt x="3674" y="291"/>
                  </a:cubicBezTo>
                  <a:cubicBezTo>
                    <a:pt x="3385" y="291"/>
                    <a:pt x="3056" y="481"/>
                    <a:pt x="2840" y="492"/>
                  </a:cubicBezTo>
                  <a:cubicBezTo>
                    <a:pt x="2456" y="492"/>
                    <a:pt x="2386" y="123"/>
                    <a:pt x="2002" y="38"/>
                  </a:cubicBezTo>
                  <a:cubicBezTo>
                    <a:pt x="1922" y="16"/>
                    <a:pt x="1802" y="0"/>
                    <a:pt x="1671" y="0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4" name="Google Shape;904;p91"/>
            <p:cNvSpPr/>
            <p:nvPr/>
          </p:nvSpPr>
          <p:spPr>
            <a:xfrm>
              <a:off x="5265723" y="2786937"/>
              <a:ext cx="674513" cy="548412"/>
            </a:xfrm>
            <a:custGeom>
              <a:rect b="b" l="l" r="r" t="t"/>
              <a:pathLst>
                <a:path extrusionOk="0" h="28860" w="35496">
                  <a:moveTo>
                    <a:pt x="19858" y="1"/>
                  </a:moveTo>
                  <a:cubicBezTo>
                    <a:pt x="19317" y="1"/>
                    <a:pt x="18798" y="266"/>
                    <a:pt x="18316" y="392"/>
                  </a:cubicBezTo>
                  <a:cubicBezTo>
                    <a:pt x="18135" y="433"/>
                    <a:pt x="17960" y="449"/>
                    <a:pt x="17789" y="449"/>
                  </a:cubicBezTo>
                  <a:cubicBezTo>
                    <a:pt x="17124" y="449"/>
                    <a:pt x="16519" y="203"/>
                    <a:pt x="15896" y="203"/>
                  </a:cubicBezTo>
                  <a:cubicBezTo>
                    <a:pt x="15846" y="203"/>
                    <a:pt x="15796" y="204"/>
                    <a:pt x="15747" y="208"/>
                  </a:cubicBezTo>
                  <a:cubicBezTo>
                    <a:pt x="15448" y="221"/>
                    <a:pt x="15150" y="306"/>
                    <a:pt x="14823" y="505"/>
                  </a:cubicBezTo>
                  <a:cubicBezTo>
                    <a:pt x="14170" y="903"/>
                    <a:pt x="14128" y="1571"/>
                    <a:pt x="13532" y="1982"/>
                  </a:cubicBezTo>
                  <a:cubicBezTo>
                    <a:pt x="13312" y="2132"/>
                    <a:pt x="13085" y="2166"/>
                    <a:pt x="12852" y="2166"/>
                  </a:cubicBezTo>
                  <a:cubicBezTo>
                    <a:pt x="12655" y="2166"/>
                    <a:pt x="12455" y="2142"/>
                    <a:pt x="12251" y="2142"/>
                  </a:cubicBezTo>
                  <a:cubicBezTo>
                    <a:pt x="12149" y="2142"/>
                    <a:pt x="12045" y="2148"/>
                    <a:pt x="11941" y="2167"/>
                  </a:cubicBezTo>
                  <a:cubicBezTo>
                    <a:pt x="11203" y="2337"/>
                    <a:pt x="11004" y="2919"/>
                    <a:pt x="10791" y="3473"/>
                  </a:cubicBezTo>
                  <a:lnTo>
                    <a:pt x="10876" y="3600"/>
                  </a:lnTo>
                  <a:cubicBezTo>
                    <a:pt x="11033" y="3899"/>
                    <a:pt x="11004" y="4282"/>
                    <a:pt x="11146" y="4552"/>
                  </a:cubicBezTo>
                  <a:cubicBezTo>
                    <a:pt x="11487" y="5191"/>
                    <a:pt x="12182" y="5418"/>
                    <a:pt x="11614" y="6298"/>
                  </a:cubicBezTo>
                  <a:cubicBezTo>
                    <a:pt x="11075" y="7178"/>
                    <a:pt x="9868" y="7079"/>
                    <a:pt x="9257" y="7733"/>
                  </a:cubicBezTo>
                  <a:cubicBezTo>
                    <a:pt x="8250" y="8812"/>
                    <a:pt x="9371" y="11125"/>
                    <a:pt x="9159" y="12333"/>
                  </a:cubicBezTo>
                  <a:cubicBezTo>
                    <a:pt x="8917" y="12406"/>
                    <a:pt x="8638" y="12448"/>
                    <a:pt x="8359" y="12448"/>
                  </a:cubicBezTo>
                  <a:cubicBezTo>
                    <a:pt x="8260" y="12448"/>
                    <a:pt x="8162" y="12443"/>
                    <a:pt x="8065" y="12432"/>
                  </a:cubicBezTo>
                  <a:cubicBezTo>
                    <a:pt x="7826" y="12400"/>
                    <a:pt x="7430" y="12234"/>
                    <a:pt x="7117" y="12234"/>
                  </a:cubicBezTo>
                  <a:cubicBezTo>
                    <a:pt x="7020" y="12234"/>
                    <a:pt x="6932" y="12250"/>
                    <a:pt x="6858" y="12290"/>
                  </a:cubicBezTo>
                  <a:cubicBezTo>
                    <a:pt x="6546" y="12460"/>
                    <a:pt x="6404" y="13142"/>
                    <a:pt x="6191" y="13482"/>
                  </a:cubicBezTo>
                  <a:cubicBezTo>
                    <a:pt x="5921" y="13895"/>
                    <a:pt x="5537" y="14264"/>
                    <a:pt x="5083" y="14463"/>
                  </a:cubicBezTo>
                  <a:cubicBezTo>
                    <a:pt x="4694" y="14650"/>
                    <a:pt x="4272" y="14691"/>
                    <a:pt x="3837" y="14691"/>
                  </a:cubicBezTo>
                  <a:cubicBezTo>
                    <a:pt x="3493" y="14691"/>
                    <a:pt x="3141" y="14665"/>
                    <a:pt x="2792" y="14665"/>
                  </a:cubicBezTo>
                  <a:cubicBezTo>
                    <a:pt x="2680" y="14665"/>
                    <a:pt x="2568" y="14668"/>
                    <a:pt x="2457" y="14675"/>
                  </a:cubicBezTo>
                  <a:cubicBezTo>
                    <a:pt x="1960" y="14703"/>
                    <a:pt x="1534" y="14845"/>
                    <a:pt x="1122" y="14959"/>
                  </a:cubicBezTo>
                  <a:cubicBezTo>
                    <a:pt x="1520" y="15896"/>
                    <a:pt x="1761" y="16918"/>
                    <a:pt x="1960" y="17770"/>
                  </a:cubicBezTo>
                  <a:cubicBezTo>
                    <a:pt x="2287" y="19162"/>
                    <a:pt x="3678" y="19786"/>
                    <a:pt x="3720" y="21320"/>
                  </a:cubicBezTo>
                  <a:cubicBezTo>
                    <a:pt x="3763" y="22953"/>
                    <a:pt x="2485" y="22910"/>
                    <a:pt x="1448" y="23705"/>
                  </a:cubicBezTo>
                  <a:cubicBezTo>
                    <a:pt x="0" y="24813"/>
                    <a:pt x="2073" y="25295"/>
                    <a:pt x="2215" y="26588"/>
                  </a:cubicBezTo>
                  <a:cubicBezTo>
                    <a:pt x="2287" y="27156"/>
                    <a:pt x="2158" y="27737"/>
                    <a:pt x="2230" y="28305"/>
                  </a:cubicBezTo>
                  <a:cubicBezTo>
                    <a:pt x="2258" y="28504"/>
                    <a:pt x="2300" y="28689"/>
                    <a:pt x="2372" y="28860"/>
                  </a:cubicBezTo>
                  <a:cubicBezTo>
                    <a:pt x="3252" y="28746"/>
                    <a:pt x="4076" y="28462"/>
                    <a:pt x="4771" y="27894"/>
                  </a:cubicBezTo>
                  <a:cubicBezTo>
                    <a:pt x="5836" y="27056"/>
                    <a:pt x="6603" y="26162"/>
                    <a:pt x="7980" y="25778"/>
                  </a:cubicBezTo>
                  <a:cubicBezTo>
                    <a:pt x="8467" y="25650"/>
                    <a:pt x="9039" y="25567"/>
                    <a:pt x="9598" y="25567"/>
                  </a:cubicBezTo>
                  <a:cubicBezTo>
                    <a:pt x="10034" y="25567"/>
                    <a:pt x="10461" y="25618"/>
                    <a:pt x="10834" y="25736"/>
                  </a:cubicBezTo>
                  <a:cubicBezTo>
                    <a:pt x="11918" y="26092"/>
                    <a:pt x="12620" y="26770"/>
                    <a:pt x="13801" y="26770"/>
                  </a:cubicBezTo>
                  <a:cubicBezTo>
                    <a:pt x="13888" y="26770"/>
                    <a:pt x="13978" y="26766"/>
                    <a:pt x="14071" y="26758"/>
                  </a:cubicBezTo>
                  <a:cubicBezTo>
                    <a:pt x="15231" y="26663"/>
                    <a:pt x="16139" y="26063"/>
                    <a:pt x="17228" y="26063"/>
                  </a:cubicBezTo>
                  <a:cubicBezTo>
                    <a:pt x="17432" y="26063"/>
                    <a:pt x="17642" y="26084"/>
                    <a:pt x="17862" y="26134"/>
                  </a:cubicBezTo>
                  <a:cubicBezTo>
                    <a:pt x="18671" y="26318"/>
                    <a:pt x="19041" y="26658"/>
                    <a:pt x="19892" y="26673"/>
                  </a:cubicBezTo>
                  <a:cubicBezTo>
                    <a:pt x="20160" y="26673"/>
                    <a:pt x="20439" y="26683"/>
                    <a:pt x="20717" y="26683"/>
                  </a:cubicBezTo>
                  <a:cubicBezTo>
                    <a:pt x="20999" y="26683"/>
                    <a:pt x="21281" y="26673"/>
                    <a:pt x="21553" y="26630"/>
                  </a:cubicBezTo>
                  <a:cubicBezTo>
                    <a:pt x="22020" y="26554"/>
                    <a:pt x="22444" y="26519"/>
                    <a:pt x="22860" y="26519"/>
                  </a:cubicBezTo>
                  <a:cubicBezTo>
                    <a:pt x="23529" y="26519"/>
                    <a:pt x="24176" y="26609"/>
                    <a:pt x="24947" y="26758"/>
                  </a:cubicBezTo>
                  <a:cubicBezTo>
                    <a:pt x="25717" y="26903"/>
                    <a:pt x="26887" y="27303"/>
                    <a:pt x="27913" y="27303"/>
                  </a:cubicBezTo>
                  <a:cubicBezTo>
                    <a:pt x="28494" y="27303"/>
                    <a:pt x="29029" y="27175"/>
                    <a:pt x="29419" y="26800"/>
                  </a:cubicBezTo>
                  <a:cubicBezTo>
                    <a:pt x="30356" y="25878"/>
                    <a:pt x="29462" y="24487"/>
                    <a:pt x="30456" y="23578"/>
                  </a:cubicBezTo>
                  <a:cubicBezTo>
                    <a:pt x="31293" y="22796"/>
                    <a:pt x="33309" y="23024"/>
                    <a:pt x="33437" y="21632"/>
                  </a:cubicBezTo>
                  <a:lnTo>
                    <a:pt x="33437" y="21562"/>
                  </a:lnTo>
                  <a:cubicBezTo>
                    <a:pt x="33466" y="20780"/>
                    <a:pt x="32870" y="19148"/>
                    <a:pt x="32500" y="18495"/>
                  </a:cubicBezTo>
                  <a:cubicBezTo>
                    <a:pt x="31946" y="17458"/>
                    <a:pt x="30640" y="16876"/>
                    <a:pt x="31151" y="15542"/>
                  </a:cubicBezTo>
                  <a:cubicBezTo>
                    <a:pt x="31223" y="15531"/>
                    <a:pt x="31294" y="15526"/>
                    <a:pt x="31363" y="15526"/>
                  </a:cubicBezTo>
                  <a:cubicBezTo>
                    <a:pt x="32106" y="15526"/>
                    <a:pt x="32733" y="16071"/>
                    <a:pt x="33496" y="16071"/>
                  </a:cubicBezTo>
                  <a:cubicBezTo>
                    <a:pt x="33537" y="16071"/>
                    <a:pt x="33579" y="16070"/>
                    <a:pt x="33622" y="16066"/>
                  </a:cubicBezTo>
                  <a:cubicBezTo>
                    <a:pt x="34587" y="15981"/>
                    <a:pt x="34971" y="15016"/>
                    <a:pt x="35113" y="14122"/>
                  </a:cubicBezTo>
                  <a:cubicBezTo>
                    <a:pt x="35496" y="11822"/>
                    <a:pt x="33040" y="12276"/>
                    <a:pt x="31932" y="11453"/>
                  </a:cubicBezTo>
                  <a:cubicBezTo>
                    <a:pt x="31592" y="11182"/>
                    <a:pt x="31535" y="10885"/>
                    <a:pt x="31052" y="10657"/>
                  </a:cubicBezTo>
                  <a:cubicBezTo>
                    <a:pt x="30753" y="10544"/>
                    <a:pt x="30413" y="10557"/>
                    <a:pt x="30072" y="10387"/>
                  </a:cubicBezTo>
                  <a:cubicBezTo>
                    <a:pt x="29292" y="10033"/>
                    <a:pt x="29150" y="9380"/>
                    <a:pt x="28667" y="8726"/>
                  </a:cubicBezTo>
                  <a:cubicBezTo>
                    <a:pt x="28141" y="8002"/>
                    <a:pt x="26579" y="7831"/>
                    <a:pt x="26267" y="7235"/>
                  </a:cubicBezTo>
                  <a:cubicBezTo>
                    <a:pt x="25926" y="6582"/>
                    <a:pt x="27346" y="5446"/>
                    <a:pt x="27247" y="4552"/>
                  </a:cubicBezTo>
                  <a:cubicBezTo>
                    <a:pt x="27190" y="3984"/>
                    <a:pt x="26664" y="3558"/>
                    <a:pt x="26452" y="2976"/>
                  </a:cubicBezTo>
                  <a:cubicBezTo>
                    <a:pt x="26196" y="2280"/>
                    <a:pt x="26225" y="1911"/>
                    <a:pt x="25628" y="1414"/>
                  </a:cubicBezTo>
                  <a:cubicBezTo>
                    <a:pt x="25131" y="974"/>
                    <a:pt x="24578" y="633"/>
                    <a:pt x="23938" y="492"/>
                  </a:cubicBezTo>
                  <a:cubicBezTo>
                    <a:pt x="23808" y="463"/>
                    <a:pt x="23689" y="450"/>
                    <a:pt x="23578" y="450"/>
                  </a:cubicBezTo>
                  <a:cubicBezTo>
                    <a:pt x="23035" y="450"/>
                    <a:pt x="22675" y="740"/>
                    <a:pt x="22051" y="775"/>
                  </a:cubicBezTo>
                  <a:cubicBezTo>
                    <a:pt x="22021" y="777"/>
                    <a:pt x="21993" y="778"/>
                    <a:pt x="21965" y="778"/>
                  </a:cubicBezTo>
                  <a:cubicBezTo>
                    <a:pt x="21191" y="778"/>
                    <a:pt x="20892" y="230"/>
                    <a:pt x="20247" y="51"/>
                  </a:cubicBezTo>
                  <a:cubicBezTo>
                    <a:pt x="20116" y="15"/>
                    <a:pt x="19986" y="1"/>
                    <a:pt x="19858" y="1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5" name="Google Shape;905;p91"/>
            <p:cNvSpPr/>
            <p:nvPr/>
          </p:nvSpPr>
          <p:spPr>
            <a:xfrm>
              <a:off x="5362578" y="4711188"/>
              <a:ext cx="143279" cy="116105"/>
            </a:xfrm>
            <a:custGeom>
              <a:rect b="b" l="l" r="r" t="t"/>
              <a:pathLst>
                <a:path extrusionOk="0" h="6110" w="7540">
                  <a:moveTo>
                    <a:pt x="891" y="0"/>
                  </a:moveTo>
                  <a:cubicBezTo>
                    <a:pt x="788" y="0"/>
                    <a:pt x="677" y="9"/>
                    <a:pt x="554" y="21"/>
                  </a:cubicBezTo>
                  <a:cubicBezTo>
                    <a:pt x="242" y="21"/>
                    <a:pt x="1" y="434"/>
                    <a:pt x="71" y="731"/>
                  </a:cubicBezTo>
                  <a:cubicBezTo>
                    <a:pt x="185" y="1200"/>
                    <a:pt x="824" y="987"/>
                    <a:pt x="1194" y="1143"/>
                  </a:cubicBezTo>
                  <a:cubicBezTo>
                    <a:pt x="1761" y="1399"/>
                    <a:pt x="1718" y="2151"/>
                    <a:pt x="2286" y="2492"/>
                  </a:cubicBezTo>
                  <a:cubicBezTo>
                    <a:pt x="2797" y="2804"/>
                    <a:pt x="3096" y="3344"/>
                    <a:pt x="3692" y="3472"/>
                  </a:cubicBezTo>
                  <a:cubicBezTo>
                    <a:pt x="4501" y="3628"/>
                    <a:pt x="4814" y="3315"/>
                    <a:pt x="5169" y="4210"/>
                  </a:cubicBezTo>
                  <a:cubicBezTo>
                    <a:pt x="5396" y="4763"/>
                    <a:pt x="5722" y="5246"/>
                    <a:pt x="6135" y="5700"/>
                  </a:cubicBezTo>
                  <a:cubicBezTo>
                    <a:pt x="6301" y="5876"/>
                    <a:pt x="6746" y="6109"/>
                    <a:pt x="7088" y="6109"/>
                  </a:cubicBezTo>
                  <a:cubicBezTo>
                    <a:pt x="7329" y="6109"/>
                    <a:pt x="7520" y="5993"/>
                    <a:pt x="7526" y="5658"/>
                  </a:cubicBezTo>
                  <a:cubicBezTo>
                    <a:pt x="7540" y="5233"/>
                    <a:pt x="7000" y="5147"/>
                    <a:pt x="6744" y="4949"/>
                  </a:cubicBezTo>
                  <a:cubicBezTo>
                    <a:pt x="6504" y="4750"/>
                    <a:pt x="6248" y="4394"/>
                    <a:pt x="6078" y="4139"/>
                  </a:cubicBezTo>
                  <a:cubicBezTo>
                    <a:pt x="5807" y="3756"/>
                    <a:pt x="5709" y="3415"/>
                    <a:pt x="5694" y="2946"/>
                  </a:cubicBezTo>
                  <a:cubicBezTo>
                    <a:pt x="5680" y="2492"/>
                    <a:pt x="5637" y="2137"/>
                    <a:pt x="5126" y="2009"/>
                  </a:cubicBezTo>
                  <a:cubicBezTo>
                    <a:pt x="4700" y="1882"/>
                    <a:pt x="4260" y="1939"/>
                    <a:pt x="3834" y="1782"/>
                  </a:cubicBezTo>
                  <a:cubicBezTo>
                    <a:pt x="3309" y="1583"/>
                    <a:pt x="3053" y="1285"/>
                    <a:pt x="2642" y="973"/>
                  </a:cubicBezTo>
                  <a:cubicBezTo>
                    <a:pt x="2415" y="803"/>
                    <a:pt x="2159" y="774"/>
                    <a:pt x="1917" y="618"/>
                  </a:cubicBezTo>
                  <a:cubicBezTo>
                    <a:pt x="1718" y="476"/>
                    <a:pt x="1733" y="390"/>
                    <a:pt x="1548" y="235"/>
                  </a:cubicBezTo>
                  <a:cubicBezTo>
                    <a:pt x="1346" y="53"/>
                    <a:pt x="1144" y="0"/>
                    <a:pt x="891" y="0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6" name="Google Shape;906;p91"/>
            <p:cNvSpPr/>
            <p:nvPr/>
          </p:nvSpPr>
          <p:spPr>
            <a:xfrm>
              <a:off x="5355566" y="5016520"/>
              <a:ext cx="36979" cy="40266"/>
            </a:xfrm>
            <a:custGeom>
              <a:rect b="b" l="l" r="r" t="t"/>
              <a:pathLst>
                <a:path extrusionOk="0" h="2119" w="1946">
                  <a:moveTo>
                    <a:pt x="323" y="0"/>
                  </a:moveTo>
                  <a:cubicBezTo>
                    <a:pt x="240" y="0"/>
                    <a:pt x="156" y="4"/>
                    <a:pt x="71" y="12"/>
                  </a:cubicBezTo>
                  <a:cubicBezTo>
                    <a:pt x="14" y="126"/>
                    <a:pt x="1" y="438"/>
                    <a:pt x="29" y="608"/>
                  </a:cubicBezTo>
                  <a:cubicBezTo>
                    <a:pt x="100" y="949"/>
                    <a:pt x="313" y="921"/>
                    <a:pt x="497" y="1161"/>
                  </a:cubicBezTo>
                  <a:cubicBezTo>
                    <a:pt x="724" y="1445"/>
                    <a:pt x="554" y="2057"/>
                    <a:pt x="1037" y="2113"/>
                  </a:cubicBezTo>
                  <a:cubicBezTo>
                    <a:pt x="1064" y="2117"/>
                    <a:pt x="1091" y="2118"/>
                    <a:pt x="1115" y="2118"/>
                  </a:cubicBezTo>
                  <a:cubicBezTo>
                    <a:pt x="1518" y="2118"/>
                    <a:pt x="1511" y="1698"/>
                    <a:pt x="1591" y="1403"/>
                  </a:cubicBezTo>
                  <a:cubicBezTo>
                    <a:pt x="1733" y="1019"/>
                    <a:pt x="1945" y="792"/>
                    <a:pt x="1591" y="438"/>
                  </a:cubicBezTo>
                  <a:cubicBezTo>
                    <a:pt x="1333" y="155"/>
                    <a:pt x="852" y="0"/>
                    <a:pt x="323" y="0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7" name="Google Shape;907;p91"/>
            <p:cNvSpPr/>
            <p:nvPr/>
          </p:nvSpPr>
          <p:spPr>
            <a:xfrm>
              <a:off x="5106273" y="4393162"/>
              <a:ext cx="569562" cy="464383"/>
            </a:xfrm>
            <a:custGeom>
              <a:rect b="b" l="l" r="r" t="t"/>
              <a:pathLst>
                <a:path extrusionOk="0" h="24438" w="29973">
                  <a:moveTo>
                    <a:pt x="27416" y="0"/>
                  </a:moveTo>
                  <a:cubicBezTo>
                    <a:pt x="27406" y="0"/>
                    <a:pt x="27397" y="1"/>
                    <a:pt x="27388" y="3"/>
                  </a:cubicBezTo>
                  <a:cubicBezTo>
                    <a:pt x="26934" y="132"/>
                    <a:pt x="27630" y="1537"/>
                    <a:pt x="27644" y="1849"/>
                  </a:cubicBezTo>
                  <a:cubicBezTo>
                    <a:pt x="27644" y="2261"/>
                    <a:pt x="27530" y="2275"/>
                    <a:pt x="27148" y="2290"/>
                  </a:cubicBezTo>
                  <a:cubicBezTo>
                    <a:pt x="26820" y="2290"/>
                    <a:pt x="26536" y="2347"/>
                    <a:pt x="26210" y="2460"/>
                  </a:cubicBezTo>
                  <a:cubicBezTo>
                    <a:pt x="25602" y="2669"/>
                    <a:pt x="24841" y="2955"/>
                    <a:pt x="24131" y="2955"/>
                  </a:cubicBezTo>
                  <a:cubicBezTo>
                    <a:pt x="23830" y="2955"/>
                    <a:pt x="23538" y="2904"/>
                    <a:pt x="23271" y="2772"/>
                  </a:cubicBezTo>
                  <a:cubicBezTo>
                    <a:pt x="22797" y="2528"/>
                    <a:pt x="22530" y="2134"/>
                    <a:pt x="21991" y="2134"/>
                  </a:cubicBezTo>
                  <a:cubicBezTo>
                    <a:pt x="21934" y="2134"/>
                    <a:pt x="21873" y="2138"/>
                    <a:pt x="21809" y="2148"/>
                  </a:cubicBezTo>
                  <a:cubicBezTo>
                    <a:pt x="21638" y="2165"/>
                    <a:pt x="21471" y="2223"/>
                    <a:pt x="21304" y="2223"/>
                  </a:cubicBezTo>
                  <a:cubicBezTo>
                    <a:pt x="21194" y="2223"/>
                    <a:pt x="21083" y="2198"/>
                    <a:pt x="20971" y="2119"/>
                  </a:cubicBezTo>
                  <a:cubicBezTo>
                    <a:pt x="20829" y="2006"/>
                    <a:pt x="20758" y="1779"/>
                    <a:pt x="20616" y="1665"/>
                  </a:cubicBezTo>
                  <a:cubicBezTo>
                    <a:pt x="20315" y="1432"/>
                    <a:pt x="19630" y="1252"/>
                    <a:pt x="19073" y="1252"/>
                  </a:cubicBezTo>
                  <a:cubicBezTo>
                    <a:pt x="18814" y="1252"/>
                    <a:pt x="18583" y="1291"/>
                    <a:pt x="18430" y="1381"/>
                  </a:cubicBezTo>
                  <a:cubicBezTo>
                    <a:pt x="18188" y="1523"/>
                    <a:pt x="18160" y="1821"/>
                    <a:pt x="17919" y="1949"/>
                  </a:cubicBezTo>
                  <a:cubicBezTo>
                    <a:pt x="17692" y="2048"/>
                    <a:pt x="17421" y="2063"/>
                    <a:pt x="17194" y="2161"/>
                  </a:cubicBezTo>
                  <a:cubicBezTo>
                    <a:pt x="16778" y="2341"/>
                    <a:pt x="16391" y="2719"/>
                    <a:pt x="15950" y="2719"/>
                  </a:cubicBezTo>
                  <a:cubicBezTo>
                    <a:pt x="15865" y="2719"/>
                    <a:pt x="15778" y="2705"/>
                    <a:pt x="15689" y="2673"/>
                  </a:cubicBezTo>
                  <a:cubicBezTo>
                    <a:pt x="15108" y="2474"/>
                    <a:pt x="14596" y="2006"/>
                    <a:pt x="13972" y="1934"/>
                  </a:cubicBezTo>
                  <a:cubicBezTo>
                    <a:pt x="13868" y="1925"/>
                    <a:pt x="13760" y="1922"/>
                    <a:pt x="13651" y="1922"/>
                  </a:cubicBezTo>
                  <a:cubicBezTo>
                    <a:pt x="13434" y="1922"/>
                    <a:pt x="13209" y="1934"/>
                    <a:pt x="12991" y="1934"/>
                  </a:cubicBezTo>
                  <a:cubicBezTo>
                    <a:pt x="12906" y="1934"/>
                    <a:pt x="12793" y="1949"/>
                    <a:pt x="12694" y="1949"/>
                  </a:cubicBezTo>
                  <a:cubicBezTo>
                    <a:pt x="12467" y="2489"/>
                    <a:pt x="12126" y="2971"/>
                    <a:pt x="12111" y="3596"/>
                  </a:cubicBezTo>
                  <a:cubicBezTo>
                    <a:pt x="12097" y="4505"/>
                    <a:pt x="10975" y="4590"/>
                    <a:pt x="10223" y="4604"/>
                  </a:cubicBezTo>
                  <a:cubicBezTo>
                    <a:pt x="9769" y="4604"/>
                    <a:pt x="9428" y="4490"/>
                    <a:pt x="8988" y="4419"/>
                  </a:cubicBezTo>
                  <a:cubicBezTo>
                    <a:pt x="8936" y="4411"/>
                    <a:pt x="8886" y="4407"/>
                    <a:pt x="8837" y="4407"/>
                  </a:cubicBezTo>
                  <a:cubicBezTo>
                    <a:pt x="8465" y="4407"/>
                    <a:pt x="8151" y="4630"/>
                    <a:pt x="7838" y="4831"/>
                  </a:cubicBezTo>
                  <a:cubicBezTo>
                    <a:pt x="7440" y="5101"/>
                    <a:pt x="7170" y="5470"/>
                    <a:pt x="6716" y="5584"/>
                  </a:cubicBezTo>
                  <a:cubicBezTo>
                    <a:pt x="6361" y="5683"/>
                    <a:pt x="5935" y="5626"/>
                    <a:pt x="5595" y="5726"/>
                  </a:cubicBezTo>
                  <a:cubicBezTo>
                    <a:pt x="5197" y="5839"/>
                    <a:pt x="4942" y="6194"/>
                    <a:pt x="4472" y="6294"/>
                  </a:cubicBezTo>
                  <a:cubicBezTo>
                    <a:pt x="4189" y="6350"/>
                    <a:pt x="3933" y="6436"/>
                    <a:pt x="3664" y="6534"/>
                  </a:cubicBezTo>
                  <a:cubicBezTo>
                    <a:pt x="3933" y="6862"/>
                    <a:pt x="4047" y="7344"/>
                    <a:pt x="3976" y="7770"/>
                  </a:cubicBezTo>
                  <a:cubicBezTo>
                    <a:pt x="3876" y="8437"/>
                    <a:pt x="3308" y="8622"/>
                    <a:pt x="2911" y="9077"/>
                  </a:cubicBezTo>
                  <a:cubicBezTo>
                    <a:pt x="2371" y="9673"/>
                    <a:pt x="2613" y="10610"/>
                    <a:pt x="1860" y="11036"/>
                  </a:cubicBezTo>
                  <a:cubicBezTo>
                    <a:pt x="1604" y="11178"/>
                    <a:pt x="1292" y="11235"/>
                    <a:pt x="1008" y="11362"/>
                  </a:cubicBezTo>
                  <a:cubicBezTo>
                    <a:pt x="639" y="11547"/>
                    <a:pt x="639" y="11661"/>
                    <a:pt x="569" y="12072"/>
                  </a:cubicBezTo>
                  <a:cubicBezTo>
                    <a:pt x="497" y="12469"/>
                    <a:pt x="398" y="12967"/>
                    <a:pt x="1" y="13066"/>
                  </a:cubicBezTo>
                  <a:cubicBezTo>
                    <a:pt x="14" y="13251"/>
                    <a:pt x="1" y="13450"/>
                    <a:pt x="43" y="13634"/>
                  </a:cubicBezTo>
                  <a:cubicBezTo>
                    <a:pt x="199" y="14372"/>
                    <a:pt x="667" y="14968"/>
                    <a:pt x="1008" y="15579"/>
                  </a:cubicBezTo>
                  <a:cubicBezTo>
                    <a:pt x="1250" y="16034"/>
                    <a:pt x="1392" y="16445"/>
                    <a:pt x="1832" y="16729"/>
                  </a:cubicBezTo>
                  <a:cubicBezTo>
                    <a:pt x="2166" y="16929"/>
                    <a:pt x="2637" y="17029"/>
                    <a:pt x="3046" y="17029"/>
                  </a:cubicBezTo>
                  <a:cubicBezTo>
                    <a:pt x="3072" y="17029"/>
                    <a:pt x="3098" y="17028"/>
                    <a:pt x="3124" y="17028"/>
                  </a:cubicBezTo>
                  <a:cubicBezTo>
                    <a:pt x="3383" y="17015"/>
                    <a:pt x="3621" y="16946"/>
                    <a:pt x="3881" y="16946"/>
                  </a:cubicBezTo>
                  <a:cubicBezTo>
                    <a:pt x="3935" y="16946"/>
                    <a:pt x="3990" y="16949"/>
                    <a:pt x="4047" y="16956"/>
                  </a:cubicBezTo>
                  <a:cubicBezTo>
                    <a:pt x="4245" y="16971"/>
                    <a:pt x="4658" y="17084"/>
                    <a:pt x="4572" y="17382"/>
                  </a:cubicBezTo>
                  <a:cubicBezTo>
                    <a:pt x="4516" y="17624"/>
                    <a:pt x="4189" y="17581"/>
                    <a:pt x="4005" y="17609"/>
                  </a:cubicBezTo>
                  <a:cubicBezTo>
                    <a:pt x="3863" y="17609"/>
                    <a:pt x="3479" y="17652"/>
                    <a:pt x="3393" y="17751"/>
                  </a:cubicBezTo>
                  <a:cubicBezTo>
                    <a:pt x="3251" y="17921"/>
                    <a:pt x="3365" y="18362"/>
                    <a:pt x="3422" y="18533"/>
                  </a:cubicBezTo>
                  <a:cubicBezTo>
                    <a:pt x="3635" y="19199"/>
                    <a:pt x="4302" y="19470"/>
                    <a:pt x="4516" y="20094"/>
                  </a:cubicBezTo>
                  <a:cubicBezTo>
                    <a:pt x="4643" y="20435"/>
                    <a:pt x="4586" y="20960"/>
                    <a:pt x="4870" y="21187"/>
                  </a:cubicBezTo>
                  <a:cubicBezTo>
                    <a:pt x="4997" y="21295"/>
                    <a:pt x="5159" y="21332"/>
                    <a:pt x="5329" y="21332"/>
                  </a:cubicBezTo>
                  <a:cubicBezTo>
                    <a:pt x="5560" y="21332"/>
                    <a:pt x="5804" y="21264"/>
                    <a:pt x="5992" y="21215"/>
                  </a:cubicBezTo>
                  <a:cubicBezTo>
                    <a:pt x="6602" y="21045"/>
                    <a:pt x="7185" y="20776"/>
                    <a:pt x="7823" y="20691"/>
                  </a:cubicBezTo>
                  <a:cubicBezTo>
                    <a:pt x="7989" y="20670"/>
                    <a:pt x="8156" y="20663"/>
                    <a:pt x="8323" y="20663"/>
                  </a:cubicBezTo>
                  <a:cubicBezTo>
                    <a:pt x="8648" y="20663"/>
                    <a:pt x="8974" y="20689"/>
                    <a:pt x="9294" y="20689"/>
                  </a:cubicBezTo>
                  <a:cubicBezTo>
                    <a:pt x="9613" y="20689"/>
                    <a:pt x="9925" y="20664"/>
                    <a:pt x="10223" y="20562"/>
                  </a:cubicBezTo>
                  <a:cubicBezTo>
                    <a:pt x="10327" y="20530"/>
                    <a:pt x="10409" y="20516"/>
                    <a:pt x="10478" y="20516"/>
                  </a:cubicBezTo>
                  <a:cubicBezTo>
                    <a:pt x="10737" y="20516"/>
                    <a:pt x="10803" y="20715"/>
                    <a:pt x="11117" y="20861"/>
                  </a:cubicBezTo>
                  <a:cubicBezTo>
                    <a:pt x="11180" y="20886"/>
                    <a:pt x="11240" y="20895"/>
                    <a:pt x="11299" y="20895"/>
                  </a:cubicBezTo>
                  <a:cubicBezTo>
                    <a:pt x="11529" y="20895"/>
                    <a:pt x="11733" y="20744"/>
                    <a:pt x="11929" y="20744"/>
                  </a:cubicBezTo>
                  <a:cubicBezTo>
                    <a:pt x="12000" y="20744"/>
                    <a:pt x="12070" y="20764"/>
                    <a:pt x="12140" y="20818"/>
                  </a:cubicBezTo>
                  <a:cubicBezTo>
                    <a:pt x="12367" y="21003"/>
                    <a:pt x="12452" y="21329"/>
                    <a:pt x="12722" y="21514"/>
                  </a:cubicBezTo>
                  <a:cubicBezTo>
                    <a:pt x="12949" y="21685"/>
                    <a:pt x="13177" y="21783"/>
                    <a:pt x="13474" y="21798"/>
                  </a:cubicBezTo>
                  <a:cubicBezTo>
                    <a:pt x="13483" y="21799"/>
                    <a:pt x="13493" y="21799"/>
                    <a:pt x="13506" y="21799"/>
                  </a:cubicBezTo>
                  <a:cubicBezTo>
                    <a:pt x="13605" y="21799"/>
                    <a:pt x="13825" y="21780"/>
                    <a:pt x="14039" y="21780"/>
                  </a:cubicBezTo>
                  <a:cubicBezTo>
                    <a:pt x="14312" y="21780"/>
                    <a:pt x="14575" y="21811"/>
                    <a:pt x="14568" y="21954"/>
                  </a:cubicBezTo>
                  <a:cubicBezTo>
                    <a:pt x="14568" y="22181"/>
                    <a:pt x="13688" y="22323"/>
                    <a:pt x="13559" y="22550"/>
                  </a:cubicBezTo>
                  <a:cubicBezTo>
                    <a:pt x="13389" y="22862"/>
                    <a:pt x="13673" y="23161"/>
                    <a:pt x="13957" y="23218"/>
                  </a:cubicBezTo>
                  <a:cubicBezTo>
                    <a:pt x="14044" y="23240"/>
                    <a:pt x="14132" y="23249"/>
                    <a:pt x="14220" y="23249"/>
                  </a:cubicBezTo>
                  <a:cubicBezTo>
                    <a:pt x="14533" y="23249"/>
                    <a:pt x="14848" y="23130"/>
                    <a:pt x="15136" y="23019"/>
                  </a:cubicBezTo>
                  <a:cubicBezTo>
                    <a:pt x="15341" y="22941"/>
                    <a:pt x="15512" y="22869"/>
                    <a:pt x="15701" y="22869"/>
                  </a:cubicBezTo>
                  <a:cubicBezTo>
                    <a:pt x="15787" y="22869"/>
                    <a:pt x="15876" y="22884"/>
                    <a:pt x="15973" y="22919"/>
                  </a:cubicBezTo>
                  <a:cubicBezTo>
                    <a:pt x="16285" y="23048"/>
                    <a:pt x="16371" y="23332"/>
                    <a:pt x="16584" y="23572"/>
                  </a:cubicBezTo>
                  <a:cubicBezTo>
                    <a:pt x="16848" y="23855"/>
                    <a:pt x="17636" y="24437"/>
                    <a:pt x="18100" y="24437"/>
                  </a:cubicBezTo>
                  <a:cubicBezTo>
                    <a:pt x="18335" y="24437"/>
                    <a:pt x="18487" y="24287"/>
                    <a:pt x="18444" y="23871"/>
                  </a:cubicBezTo>
                  <a:cubicBezTo>
                    <a:pt x="18373" y="23019"/>
                    <a:pt x="18160" y="22252"/>
                    <a:pt x="17663" y="21571"/>
                  </a:cubicBezTo>
                  <a:cubicBezTo>
                    <a:pt x="17095" y="20804"/>
                    <a:pt x="16143" y="20307"/>
                    <a:pt x="15292" y="19909"/>
                  </a:cubicBezTo>
                  <a:cubicBezTo>
                    <a:pt x="14979" y="19767"/>
                    <a:pt x="14682" y="19612"/>
                    <a:pt x="14468" y="19328"/>
                  </a:cubicBezTo>
                  <a:cubicBezTo>
                    <a:pt x="14298" y="19114"/>
                    <a:pt x="14212" y="18859"/>
                    <a:pt x="14042" y="18675"/>
                  </a:cubicBezTo>
                  <a:cubicBezTo>
                    <a:pt x="13801" y="18391"/>
                    <a:pt x="13517" y="18305"/>
                    <a:pt x="13162" y="18262"/>
                  </a:cubicBezTo>
                  <a:cubicBezTo>
                    <a:pt x="12849" y="18220"/>
                    <a:pt x="11956" y="18220"/>
                    <a:pt x="11728" y="17908"/>
                  </a:cubicBezTo>
                  <a:cubicBezTo>
                    <a:pt x="11401" y="17453"/>
                    <a:pt x="12183" y="17382"/>
                    <a:pt x="12423" y="17354"/>
                  </a:cubicBezTo>
                  <a:cubicBezTo>
                    <a:pt x="13091" y="17268"/>
                    <a:pt x="13375" y="16814"/>
                    <a:pt x="13077" y="16204"/>
                  </a:cubicBezTo>
                  <a:cubicBezTo>
                    <a:pt x="12893" y="15835"/>
                    <a:pt x="12069" y="15551"/>
                    <a:pt x="12609" y="15125"/>
                  </a:cubicBezTo>
                  <a:cubicBezTo>
                    <a:pt x="12807" y="14966"/>
                    <a:pt x="13058" y="14870"/>
                    <a:pt x="13303" y="14870"/>
                  </a:cubicBezTo>
                  <a:cubicBezTo>
                    <a:pt x="13497" y="14870"/>
                    <a:pt x="13687" y="14930"/>
                    <a:pt x="13843" y="15068"/>
                  </a:cubicBezTo>
                  <a:cubicBezTo>
                    <a:pt x="14098" y="15282"/>
                    <a:pt x="14276" y="15999"/>
                    <a:pt x="14687" y="15999"/>
                  </a:cubicBezTo>
                  <a:cubicBezTo>
                    <a:pt x="14713" y="15999"/>
                    <a:pt x="14739" y="15996"/>
                    <a:pt x="14767" y="15990"/>
                  </a:cubicBezTo>
                  <a:cubicBezTo>
                    <a:pt x="14824" y="15650"/>
                    <a:pt x="14824" y="15082"/>
                    <a:pt x="14596" y="14841"/>
                  </a:cubicBezTo>
                  <a:cubicBezTo>
                    <a:pt x="14426" y="14642"/>
                    <a:pt x="14383" y="14372"/>
                    <a:pt x="14269" y="14145"/>
                  </a:cubicBezTo>
                  <a:cubicBezTo>
                    <a:pt x="14085" y="13790"/>
                    <a:pt x="13858" y="13592"/>
                    <a:pt x="13503" y="13421"/>
                  </a:cubicBezTo>
                  <a:cubicBezTo>
                    <a:pt x="13035" y="13194"/>
                    <a:pt x="12906" y="13024"/>
                    <a:pt x="12793" y="12512"/>
                  </a:cubicBezTo>
                  <a:cubicBezTo>
                    <a:pt x="12751" y="12327"/>
                    <a:pt x="12821" y="12087"/>
                    <a:pt x="12751" y="11930"/>
                  </a:cubicBezTo>
                  <a:cubicBezTo>
                    <a:pt x="12609" y="11575"/>
                    <a:pt x="11998" y="11475"/>
                    <a:pt x="11742" y="11263"/>
                  </a:cubicBezTo>
                  <a:cubicBezTo>
                    <a:pt x="11515" y="11049"/>
                    <a:pt x="11316" y="10624"/>
                    <a:pt x="11259" y="10340"/>
                  </a:cubicBezTo>
                  <a:cubicBezTo>
                    <a:pt x="11202" y="10027"/>
                    <a:pt x="11359" y="9743"/>
                    <a:pt x="11373" y="9446"/>
                  </a:cubicBezTo>
                  <a:cubicBezTo>
                    <a:pt x="11401" y="9090"/>
                    <a:pt x="11373" y="8793"/>
                    <a:pt x="11189" y="8509"/>
                  </a:cubicBezTo>
                  <a:cubicBezTo>
                    <a:pt x="10770" y="7863"/>
                    <a:pt x="11528" y="7117"/>
                    <a:pt x="12245" y="7117"/>
                  </a:cubicBezTo>
                  <a:cubicBezTo>
                    <a:pt x="12380" y="7117"/>
                    <a:pt x="12513" y="7144"/>
                    <a:pt x="12637" y="7202"/>
                  </a:cubicBezTo>
                  <a:cubicBezTo>
                    <a:pt x="12637" y="7585"/>
                    <a:pt x="12495" y="7799"/>
                    <a:pt x="12410" y="8153"/>
                  </a:cubicBezTo>
                  <a:cubicBezTo>
                    <a:pt x="12310" y="8679"/>
                    <a:pt x="12779" y="8920"/>
                    <a:pt x="13205" y="9133"/>
                  </a:cubicBezTo>
                  <a:cubicBezTo>
                    <a:pt x="13588" y="9304"/>
                    <a:pt x="13886" y="9488"/>
                    <a:pt x="14298" y="9488"/>
                  </a:cubicBezTo>
                  <a:cubicBezTo>
                    <a:pt x="14767" y="9474"/>
                    <a:pt x="15206" y="9332"/>
                    <a:pt x="15661" y="9247"/>
                  </a:cubicBezTo>
                  <a:cubicBezTo>
                    <a:pt x="16272" y="9133"/>
                    <a:pt x="16896" y="8778"/>
                    <a:pt x="16868" y="8039"/>
                  </a:cubicBezTo>
                  <a:cubicBezTo>
                    <a:pt x="16868" y="7827"/>
                    <a:pt x="16797" y="7458"/>
                    <a:pt x="16711" y="7273"/>
                  </a:cubicBezTo>
                  <a:cubicBezTo>
                    <a:pt x="16641" y="7102"/>
                    <a:pt x="16442" y="7017"/>
                    <a:pt x="16357" y="6847"/>
                  </a:cubicBezTo>
                  <a:cubicBezTo>
                    <a:pt x="16143" y="6421"/>
                    <a:pt x="16300" y="6010"/>
                    <a:pt x="16768" y="5967"/>
                  </a:cubicBezTo>
                  <a:cubicBezTo>
                    <a:pt x="16786" y="5965"/>
                    <a:pt x="16803" y="5964"/>
                    <a:pt x="16820" y="5964"/>
                  </a:cubicBezTo>
                  <a:cubicBezTo>
                    <a:pt x="17244" y="5964"/>
                    <a:pt x="17602" y="6381"/>
                    <a:pt x="17995" y="6381"/>
                  </a:cubicBezTo>
                  <a:cubicBezTo>
                    <a:pt x="18054" y="6381"/>
                    <a:pt x="18114" y="6372"/>
                    <a:pt x="18174" y="6350"/>
                  </a:cubicBezTo>
                  <a:cubicBezTo>
                    <a:pt x="18699" y="6152"/>
                    <a:pt x="18827" y="5328"/>
                    <a:pt x="19409" y="5086"/>
                  </a:cubicBezTo>
                  <a:cubicBezTo>
                    <a:pt x="19533" y="5038"/>
                    <a:pt x="19641" y="5018"/>
                    <a:pt x="19740" y="5018"/>
                  </a:cubicBezTo>
                  <a:cubicBezTo>
                    <a:pt x="20131" y="5018"/>
                    <a:pt x="20376" y="5325"/>
                    <a:pt x="20829" y="5370"/>
                  </a:cubicBezTo>
                  <a:cubicBezTo>
                    <a:pt x="20860" y="5373"/>
                    <a:pt x="20890" y="5375"/>
                    <a:pt x="20919" y="5375"/>
                  </a:cubicBezTo>
                  <a:cubicBezTo>
                    <a:pt x="21447" y="5375"/>
                    <a:pt x="21651" y="4909"/>
                    <a:pt x="22150" y="4789"/>
                  </a:cubicBezTo>
                  <a:cubicBezTo>
                    <a:pt x="22210" y="4774"/>
                    <a:pt x="22275" y="4768"/>
                    <a:pt x="22342" y="4768"/>
                  </a:cubicBezTo>
                  <a:cubicBezTo>
                    <a:pt x="22810" y="4768"/>
                    <a:pt x="23410" y="5079"/>
                    <a:pt x="23782" y="5228"/>
                  </a:cubicBezTo>
                  <a:cubicBezTo>
                    <a:pt x="24123" y="5358"/>
                    <a:pt x="24417" y="5404"/>
                    <a:pt x="24729" y="5404"/>
                  </a:cubicBezTo>
                  <a:cubicBezTo>
                    <a:pt x="24963" y="5404"/>
                    <a:pt x="25206" y="5378"/>
                    <a:pt x="25486" y="5342"/>
                  </a:cubicBezTo>
                  <a:cubicBezTo>
                    <a:pt x="25657" y="5322"/>
                    <a:pt x="25835" y="5302"/>
                    <a:pt x="26009" y="5302"/>
                  </a:cubicBezTo>
                  <a:cubicBezTo>
                    <a:pt x="26082" y="5302"/>
                    <a:pt x="26154" y="5305"/>
                    <a:pt x="26224" y="5313"/>
                  </a:cubicBezTo>
                  <a:cubicBezTo>
                    <a:pt x="26536" y="5328"/>
                    <a:pt x="26707" y="5484"/>
                    <a:pt x="26991" y="5584"/>
                  </a:cubicBezTo>
                  <a:cubicBezTo>
                    <a:pt x="27106" y="5624"/>
                    <a:pt x="27212" y="5642"/>
                    <a:pt x="27310" y="5642"/>
                  </a:cubicBezTo>
                  <a:cubicBezTo>
                    <a:pt x="27419" y="5642"/>
                    <a:pt x="27519" y="5621"/>
                    <a:pt x="27616" y="5584"/>
                  </a:cubicBezTo>
                  <a:cubicBezTo>
                    <a:pt x="28155" y="5357"/>
                    <a:pt x="28467" y="4604"/>
                    <a:pt x="28511" y="4036"/>
                  </a:cubicBezTo>
                  <a:cubicBezTo>
                    <a:pt x="28539" y="3496"/>
                    <a:pt x="28467" y="3056"/>
                    <a:pt x="28880" y="2631"/>
                  </a:cubicBezTo>
                  <a:cubicBezTo>
                    <a:pt x="29121" y="2375"/>
                    <a:pt x="29575" y="2290"/>
                    <a:pt x="29717" y="1963"/>
                  </a:cubicBezTo>
                  <a:cubicBezTo>
                    <a:pt x="29972" y="1395"/>
                    <a:pt x="29461" y="571"/>
                    <a:pt x="28993" y="330"/>
                  </a:cubicBezTo>
                  <a:cubicBezTo>
                    <a:pt x="28751" y="202"/>
                    <a:pt x="28596" y="230"/>
                    <a:pt x="28325" y="217"/>
                  </a:cubicBezTo>
                  <a:lnTo>
                    <a:pt x="28283" y="217"/>
                  </a:lnTo>
                  <a:cubicBezTo>
                    <a:pt x="28141" y="202"/>
                    <a:pt x="27999" y="202"/>
                    <a:pt x="27857" y="174"/>
                  </a:cubicBezTo>
                  <a:cubicBezTo>
                    <a:pt x="27739" y="147"/>
                    <a:pt x="27536" y="0"/>
                    <a:pt x="27416" y="0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8" name="Google Shape;908;p91"/>
            <p:cNvSpPr/>
            <p:nvPr/>
          </p:nvSpPr>
          <p:spPr>
            <a:xfrm>
              <a:off x="5229561" y="2408123"/>
              <a:ext cx="280895" cy="224724"/>
            </a:xfrm>
            <a:custGeom>
              <a:rect b="b" l="l" r="r" t="t"/>
              <a:pathLst>
                <a:path extrusionOk="0" h="11826" w="14782">
                  <a:moveTo>
                    <a:pt x="9029" y="0"/>
                  </a:moveTo>
                  <a:cubicBezTo>
                    <a:pt x="8259" y="0"/>
                    <a:pt x="7591" y="202"/>
                    <a:pt x="6844" y="506"/>
                  </a:cubicBezTo>
                  <a:cubicBezTo>
                    <a:pt x="5964" y="847"/>
                    <a:pt x="5254" y="1102"/>
                    <a:pt x="4288" y="1102"/>
                  </a:cubicBezTo>
                  <a:cubicBezTo>
                    <a:pt x="3622" y="1102"/>
                    <a:pt x="3281" y="1244"/>
                    <a:pt x="2727" y="1600"/>
                  </a:cubicBezTo>
                  <a:cubicBezTo>
                    <a:pt x="1577" y="2338"/>
                    <a:pt x="143" y="2338"/>
                    <a:pt x="57" y="3999"/>
                  </a:cubicBezTo>
                  <a:cubicBezTo>
                    <a:pt x="1" y="5248"/>
                    <a:pt x="398" y="6597"/>
                    <a:pt x="881" y="7690"/>
                  </a:cubicBezTo>
                  <a:cubicBezTo>
                    <a:pt x="1136" y="8258"/>
                    <a:pt x="1704" y="8869"/>
                    <a:pt x="2344" y="8869"/>
                  </a:cubicBezTo>
                  <a:cubicBezTo>
                    <a:pt x="2685" y="8869"/>
                    <a:pt x="3114" y="8599"/>
                    <a:pt x="3398" y="8599"/>
                  </a:cubicBezTo>
                  <a:cubicBezTo>
                    <a:pt x="3575" y="8599"/>
                    <a:pt x="3696" y="8703"/>
                    <a:pt x="3707" y="9040"/>
                  </a:cubicBezTo>
                  <a:cubicBezTo>
                    <a:pt x="3707" y="9693"/>
                    <a:pt x="3139" y="10161"/>
                    <a:pt x="3139" y="10828"/>
                  </a:cubicBezTo>
                  <a:cubicBezTo>
                    <a:pt x="3139" y="11027"/>
                    <a:pt x="3167" y="11211"/>
                    <a:pt x="3253" y="11396"/>
                  </a:cubicBezTo>
                  <a:cubicBezTo>
                    <a:pt x="3593" y="10743"/>
                    <a:pt x="4758" y="10303"/>
                    <a:pt x="5326" y="9977"/>
                  </a:cubicBezTo>
                  <a:cubicBezTo>
                    <a:pt x="5671" y="9788"/>
                    <a:pt x="6028" y="9697"/>
                    <a:pt x="6384" y="9697"/>
                  </a:cubicBezTo>
                  <a:cubicBezTo>
                    <a:pt x="6831" y="9697"/>
                    <a:pt x="7277" y="9841"/>
                    <a:pt x="7696" y="10119"/>
                  </a:cubicBezTo>
                  <a:cubicBezTo>
                    <a:pt x="8122" y="10388"/>
                    <a:pt x="8336" y="10643"/>
                    <a:pt x="8847" y="10772"/>
                  </a:cubicBezTo>
                  <a:cubicBezTo>
                    <a:pt x="9428" y="10927"/>
                    <a:pt x="9741" y="11098"/>
                    <a:pt x="10195" y="11482"/>
                  </a:cubicBezTo>
                  <a:cubicBezTo>
                    <a:pt x="10498" y="11739"/>
                    <a:pt x="10755" y="11826"/>
                    <a:pt x="11013" y="11826"/>
                  </a:cubicBezTo>
                  <a:cubicBezTo>
                    <a:pt x="11396" y="11826"/>
                    <a:pt x="11782" y="11634"/>
                    <a:pt x="12325" y="11524"/>
                  </a:cubicBezTo>
                  <a:cubicBezTo>
                    <a:pt x="12616" y="11461"/>
                    <a:pt x="12937" y="11420"/>
                    <a:pt x="13259" y="11420"/>
                  </a:cubicBezTo>
                  <a:cubicBezTo>
                    <a:pt x="13520" y="11420"/>
                    <a:pt x="13781" y="11447"/>
                    <a:pt x="14028" y="11510"/>
                  </a:cubicBezTo>
                  <a:cubicBezTo>
                    <a:pt x="14043" y="11353"/>
                    <a:pt x="14057" y="11183"/>
                    <a:pt x="14057" y="11027"/>
                  </a:cubicBezTo>
                  <a:cubicBezTo>
                    <a:pt x="14072" y="10232"/>
                    <a:pt x="14782" y="9933"/>
                    <a:pt x="14710" y="9068"/>
                  </a:cubicBezTo>
                  <a:cubicBezTo>
                    <a:pt x="14668" y="8273"/>
                    <a:pt x="14157" y="7861"/>
                    <a:pt x="13504" y="7491"/>
                  </a:cubicBezTo>
                  <a:cubicBezTo>
                    <a:pt x="13177" y="7321"/>
                    <a:pt x="12807" y="7207"/>
                    <a:pt x="12680" y="6867"/>
                  </a:cubicBezTo>
                  <a:cubicBezTo>
                    <a:pt x="12580" y="6611"/>
                    <a:pt x="12709" y="6270"/>
                    <a:pt x="12637" y="6001"/>
                  </a:cubicBezTo>
                  <a:cubicBezTo>
                    <a:pt x="12381" y="5263"/>
                    <a:pt x="11132" y="4439"/>
                    <a:pt x="11473" y="3587"/>
                  </a:cubicBezTo>
                  <a:cubicBezTo>
                    <a:pt x="11715" y="2920"/>
                    <a:pt x="12538" y="2806"/>
                    <a:pt x="13120" y="2650"/>
                  </a:cubicBezTo>
                  <a:cubicBezTo>
                    <a:pt x="13816" y="2465"/>
                    <a:pt x="14227" y="1897"/>
                    <a:pt x="14341" y="1159"/>
                  </a:cubicBezTo>
                  <a:cubicBezTo>
                    <a:pt x="14447" y="449"/>
                    <a:pt x="14292" y="301"/>
                    <a:pt x="13910" y="301"/>
                  </a:cubicBezTo>
                  <a:cubicBezTo>
                    <a:pt x="13781" y="301"/>
                    <a:pt x="13626" y="318"/>
                    <a:pt x="13447" y="335"/>
                  </a:cubicBezTo>
                  <a:cubicBezTo>
                    <a:pt x="13183" y="359"/>
                    <a:pt x="12904" y="368"/>
                    <a:pt x="12622" y="368"/>
                  </a:cubicBezTo>
                  <a:cubicBezTo>
                    <a:pt x="12237" y="368"/>
                    <a:pt x="11848" y="352"/>
                    <a:pt x="11488" y="335"/>
                  </a:cubicBezTo>
                  <a:cubicBezTo>
                    <a:pt x="10721" y="293"/>
                    <a:pt x="10068" y="38"/>
                    <a:pt x="9315" y="9"/>
                  </a:cubicBezTo>
                  <a:cubicBezTo>
                    <a:pt x="9218" y="3"/>
                    <a:pt x="9122" y="0"/>
                    <a:pt x="9029" y="0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9" name="Google Shape;909;p91"/>
            <p:cNvSpPr/>
            <p:nvPr/>
          </p:nvSpPr>
          <p:spPr>
            <a:xfrm>
              <a:off x="5281115" y="4114775"/>
              <a:ext cx="546341" cy="334558"/>
            </a:xfrm>
            <a:custGeom>
              <a:rect b="b" l="l" r="r" t="t"/>
              <a:pathLst>
                <a:path extrusionOk="0" h="17606" w="28751">
                  <a:moveTo>
                    <a:pt x="21015" y="0"/>
                  </a:moveTo>
                  <a:cubicBezTo>
                    <a:pt x="20149" y="0"/>
                    <a:pt x="19374" y="251"/>
                    <a:pt x="18600" y="583"/>
                  </a:cubicBezTo>
                  <a:cubicBezTo>
                    <a:pt x="17875" y="896"/>
                    <a:pt x="16868" y="924"/>
                    <a:pt x="16342" y="1520"/>
                  </a:cubicBezTo>
                  <a:cubicBezTo>
                    <a:pt x="15745" y="2187"/>
                    <a:pt x="15660" y="2884"/>
                    <a:pt x="14823" y="3295"/>
                  </a:cubicBezTo>
                  <a:cubicBezTo>
                    <a:pt x="14019" y="3723"/>
                    <a:pt x="13165" y="3735"/>
                    <a:pt x="12284" y="3735"/>
                  </a:cubicBezTo>
                  <a:cubicBezTo>
                    <a:pt x="12231" y="3735"/>
                    <a:pt x="12178" y="3735"/>
                    <a:pt x="12125" y="3735"/>
                  </a:cubicBezTo>
                  <a:cubicBezTo>
                    <a:pt x="12011" y="3735"/>
                    <a:pt x="11896" y="3735"/>
                    <a:pt x="11783" y="3735"/>
                  </a:cubicBezTo>
                  <a:cubicBezTo>
                    <a:pt x="10130" y="3735"/>
                    <a:pt x="8620" y="3724"/>
                    <a:pt x="6999" y="3351"/>
                  </a:cubicBezTo>
                  <a:cubicBezTo>
                    <a:pt x="6190" y="3181"/>
                    <a:pt x="5437" y="3025"/>
                    <a:pt x="4614" y="3025"/>
                  </a:cubicBezTo>
                  <a:cubicBezTo>
                    <a:pt x="4364" y="3025"/>
                    <a:pt x="3957" y="3079"/>
                    <a:pt x="3576" y="3079"/>
                  </a:cubicBezTo>
                  <a:cubicBezTo>
                    <a:pt x="3222" y="3079"/>
                    <a:pt x="2890" y="3033"/>
                    <a:pt x="2726" y="2855"/>
                  </a:cubicBezTo>
                  <a:cubicBezTo>
                    <a:pt x="2314" y="2414"/>
                    <a:pt x="2755" y="1676"/>
                    <a:pt x="2329" y="1237"/>
                  </a:cubicBezTo>
                  <a:cubicBezTo>
                    <a:pt x="2115" y="1009"/>
                    <a:pt x="1704" y="853"/>
                    <a:pt x="1278" y="796"/>
                  </a:cubicBezTo>
                  <a:lnTo>
                    <a:pt x="1263" y="796"/>
                  </a:lnTo>
                  <a:cubicBezTo>
                    <a:pt x="1136" y="1265"/>
                    <a:pt x="951" y="1719"/>
                    <a:pt x="780" y="2187"/>
                  </a:cubicBezTo>
                  <a:cubicBezTo>
                    <a:pt x="496" y="2926"/>
                    <a:pt x="0" y="3635"/>
                    <a:pt x="369" y="4389"/>
                  </a:cubicBezTo>
                  <a:cubicBezTo>
                    <a:pt x="824" y="5339"/>
                    <a:pt x="1859" y="5680"/>
                    <a:pt x="2442" y="6433"/>
                  </a:cubicBezTo>
                  <a:cubicBezTo>
                    <a:pt x="2868" y="7001"/>
                    <a:pt x="2641" y="8307"/>
                    <a:pt x="2272" y="8917"/>
                  </a:cubicBezTo>
                  <a:cubicBezTo>
                    <a:pt x="1903" y="9528"/>
                    <a:pt x="1292" y="9755"/>
                    <a:pt x="1036" y="10451"/>
                  </a:cubicBezTo>
                  <a:cubicBezTo>
                    <a:pt x="795" y="11075"/>
                    <a:pt x="837" y="11772"/>
                    <a:pt x="738" y="12425"/>
                  </a:cubicBezTo>
                  <a:cubicBezTo>
                    <a:pt x="951" y="12580"/>
                    <a:pt x="1121" y="12779"/>
                    <a:pt x="1278" y="13006"/>
                  </a:cubicBezTo>
                  <a:cubicBezTo>
                    <a:pt x="1519" y="13362"/>
                    <a:pt x="1533" y="13404"/>
                    <a:pt x="1931" y="13532"/>
                  </a:cubicBezTo>
                  <a:cubicBezTo>
                    <a:pt x="2272" y="13631"/>
                    <a:pt x="2584" y="13858"/>
                    <a:pt x="2868" y="14043"/>
                  </a:cubicBezTo>
                  <a:cubicBezTo>
                    <a:pt x="3421" y="14426"/>
                    <a:pt x="3734" y="15066"/>
                    <a:pt x="3705" y="15747"/>
                  </a:cubicBezTo>
                  <a:cubicBezTo>
                    <a:pt x="3692" y="16059"/>
                    <a:pt x="3592" y="16343"/>
                    <a:pt x="3493" y="16599"/>
                  </a:cubicBezTo>
                  <a:cubicBezTo>
                    <a:pt x="3592" y="16599"/>
                    <a:pt x="3705" y="16584"/>
                    <a:pt x="3790" y="16584"/>
                  </a:cubicBezTo>
                  <a:cubicBezTo>
                    <a:pt x="4008" y="16584"/>
                    <a:pt x="4233" y="16572"/>
                    <a:pt x="4450" y="16572"/>
                  </a:cubicBezTo>
                  <a:cubicBezTo>
                    <a:pt x="4559" y="16572"/>
                    <a:pt x="4667" y="16575"/>
                    <a:pt x="4771" y="16584"/>
                  </a:cubicBezTo>
                  <a:cubicBezTo>
                    <a:pt x="5395" y="16656"/>
                    <a:pt x="5907" y="17124"/>
                    <a:pt x="6488" y="17323"/>
                  </a:cubicBezTo>
                  <a:cubicBezTo>
                    <a:pt x="6577" y="17355"/>
                    <a:pt x="6664" y="17369"/>
                    <a:pt x="6749" y="17369"/>
                  </a:cubicBezTo>
                  <a:cubicBezTo>
                    <a:pt x="7190" y="17369"/>
                    <a:pt x="7577" y="16991"/>
                    <a:pt x="7993" y="16811"/>
                  </a:cubicBezTo>
                  <a:cubicBezTo>
                    <a:pt x="8220" y="16713"/>
                    <a:pt x="8491" y="16698"/>
                    <a:pt x="8718" y="16599"/>
                  </a:cubicBezTo>
                  <a:cubicBezTo>
                    <a:pt x="8959" y="16471"/>
                    <a:pt x="8987" y="16173"/>
                    <a:pt x="9229" y="16031"/>
                  </a:cubicBezTo>
                  <a:cubicBezTo>
                    <a:pt x="9382" y="15941"/>
                    <a:pt x="9613" y="15902"/>
                    <a:pt x="9872" y="15902"/>
                  </a:cubicBezTo>
                  <a:cubicBezTo>
                    <a:pt x="10429" y="15902"/>
                    <a:pt x="11114" y="16082"/>
                    <a:pt x="11415" y="16315"/>
                  </a:cubicBezTo>
                  <a:cubicBezTo>
                    <a:pt x="11557" y="16429"/>
                    <a:pt x="11628" y="16656"/>
                    <a:pt x="11770" y="16769"/>
                  </a:cubicBezTo>
                  <a:cubicBezTo>
                    <a:pt x="11882" y="16848"/>
                    <a:pt x="11993" y="16873"/>
                    <a:pt x="12103" y="16873"/>
                  </a:cubicBezTo>
                  <a:cubicBezTo>
                    <a:pt x="12270" y="16873"/>
                    <a:pt x="12437" y="16815"/>
                    <a:pt x="12608" y="16798"/>
                  </a:cubicBezTo>
                  <a:cubicBezTo>
                    <a:pt x="12672" y="16788"/>
                    <a:pt x="12733" y="16784"/>
                    <a:pt x="12790" y="16784"/>
                  </a:cubicBezTo>
                  <a:cubicBezTo>
                    <a:pt x="13329" y="16784"/>
                    <a:pt x="13596" y="17178"/>
                    <a:pt x="14070" y="17422"/>
                  </a:cubicBezTo>
                  <a:cubicBezTo>
                    <a:pt x="14337" y="17554"/>
                    <a:pt x="14629" y="17605"/>
                    <a:pt x="14930" y="17605"/>
                  </a:cubicBezTo>
                  <a:cubicBezTo>
                    <a:pt x="15640" y="17605"/>
                    <a:pt x="16401" y="17319"/>
                    <a:pt x="17009" y="17110"/>
                  </a:cubicBezTo>
                  <a:cubicBezTo>
                    <a:pt x="17335" y="16997"/>
                    <a:pt x="17619" y="16940"/>
                    <a:pt x="17947" y="16940"/>
                  </a:cubicBezTo>
                  <a:cubicBezTo>
                    <a:pt x="18329" y="16925"/>
                    <a:pt x="18443" y="16911"/>
                    <a:pt x="18443" y="16499"/>
                  </a:cubicBezTo>
                  <a:cubicBezTo>
                    <a:pt x="18429" y="16187"/>
                    <a:pt x="17733" y="14782"/>
                    <a:pt x="18187" y="14653"/>
                  </a:cubicBezTo>
                  <a:cubicBezTo>
                    <a:pt x="18196" y="14651"/>
                    <a:pt x="18205" y="14650"/>
                    <a:pt x="18215" y="14650"/>
                  </a:cubicBezTo>
                  <a:cubicBezTo>
                    <a:pt x="18335" y="14650"/>
                    <a:pt x="18538" y="14797"/>
                    <a:pt x="18656" y="14824"/>
                  </a:cubicBezTo>
                  <a:cubicBezTo>
                    <a:pt x="18798" y="14852"/>
                    <a:pt x="18940" y="14852"/>
                    <a:pt x="19082" y="14867"/>
                  </a:cubicBezTo>
                  <a:cubicBezTo>
                    <a:pt x="19153" y="14668"/>
                    <a:pt x="19238" y="14483"/>
                    <a:pt x="19352" y="14313"/>
                  </a:cubicBezTo>
                  <a:cubicBezTo>
                    <a:pt x="19465" y="14157"/>
                    <a:pt x="19679" y="14114"/>
                    <a:pt x="19792" y="13930"/>
                  </a:cubicBezTo>
                  <a:cubicBezTo>
                    <a:pt x="19878" y="13788"/>
                    <a:pt x="19878" y="13589"/>
                    <a:pt x="19963" y="13419"/>
                  </a:cubicBezTo>
                  <a:cubicBezTo>
                    <a:pt x="20247" y="12993"/>
                    <a:pt x="20516" y="13006"/>
                    <a:pt x="20957" y="12936"/>
                  </a:cubicBezTo>
                  <a:cubicBezTo>
                    <a:pt x="21197" y="12879"/>
                    <a:pt x="21481" y="12851"/>
                    <a:pt x="21695" y="12694"/>
                  </a:cubicBezTo>
                  <a:cubicBezTo>
                    <a:pt x="21879" y="12538"/>
                    <a:pt x="21922" y="12240"/>
                    <a:pt x="22106" y="12098"/>
                  </a:cubicBezTo>
                  <a:cubicBezTo>
                    <a:pt x="22227" y="12004"/>
                    <a:pt x="22369" y="11971"/>
                    <a:pt x="22521" y="11971"/>
                  </a:cubicBezTo>
                  <a:cubicBezTo>
                    <a:pt x="22832" y="11971"/>
                    <a:pt x="23183" y="12112"/>
                    <a:pt x="23469" y="12169"/>
                  </a:cubicBezTo>
                  <a:cubicBezTo>
                    <a:pt x="23869" y="12243"/>
                    <a:pt x="24864" y="12573"/>
                    <a:pt x="25640" y="12573"/>
                  </a:cubicBezTo>
                  <a:cubicBezTo>
                    <a:pt x="26049" y="12573"/>
                    <a:pt x="26397" y="12481"/>
                    <a:pt x="26564" y="12211"/>
                  </a:cubicBezTo>
                  <a:cubicBezTo>
                    <a:pt x="26593" y="12198"/>
                    <a:pt x="26593" y="12198"/>
                    <a:pt x="26593" y="12183"/>
                  </a:cubicBezTo>
                  <a:cubicBezTo>
                    <a:pt x="26990" y="11473"/>
                    <a:pt x="25642" y="10579"/>
                    <a:pt x="25201" y="10337"/>
                  </a:cubicBezTo>
                  <a:cubicBezTo>
                    <a:pt x="24648" y="10039"/>
                    <a:pt x="23796" y="9386"/>
                    <a:pt x="24052" y="8620"/>
                  </a:cubicBezTo>
                  <a:cubicBezTo>
                    <a:pt x="24194" y="8194"/>
                    <a:pt x="24762" y="7938"/>
                    <a:pt x="25059" y="7611"/>
                  </a:cubicBezTo>
                  <a:cubicBezTo>
                    <a:pt x="25684" y="6944"/>
                    <a:pt x="25911" y="6390"/>
                    <a:pt x="25911" y="5496"/>
                  </a:cubicBezTo>
                  <a:cubicBezTo>
                    <a:pt x="25926" y="5042"/>
                    <a:pt x="25883" y="4317"/>
                    <a:pt x="26337" y="4048"/>
                  </a:cubicBezTo>
                  <a:cubicBezTo>
                    <a:pt x="26706" y="3834"/>
                    <a:pt x="27374" y="4019"/>
                    <a:pt x="27800" y="3821"/>
                  </a:cubicBezTo>
                  <a:cubicBezTo>
                    <a:pt x="28751" y="3395"/>
                    <a:pt x="28595" y="1833"/>
                    <a:pt x="27700" y="1392"/>
                  </a:cubicBezTo>
                  <a:cubicBezTo>
                    <a:pt x="27643" y="1364"/>
                    <a:pt x="27573" y="1335"/>
                    <a:pt x="27488" y="1322"/>
                  </a:cubicBezTo>
                  <a:cubicBezTo>
                    <a:pt x="27090" y="1222"/>
                    <a:pt x="26607" y="1250"/>
                    <a:pt x="26238" y="1165"/>
                  </a:cubicBezTo>
                  <a:cubicBezTo>
                    <a:pt x="25656" y="1038"/>
                    <a:pt x="25059" y="995"/>
                    <a:pt x="24463" y="909"/>
                  </a:cubicBezTo>
                  <a:cubicBezTo>
                    <a:pt x="23285" y="697"/>
                    <a:pt x="22291" y="15"/>
                    <a:pt x="21084" y="1"/>
                  </a:cubicBezTo>
                  <a:cubicBezTo>
                    <a:pt x="21061" y="0"/>
                    <a:pt x="21038" y="0"/>
                    <a:pt x="21015" y="0"/>
                  </a:cubicBezTo>
                  <a:close/>
                </a:path>
              </a:pathLst>
            </a:custGeom>
            <a:solidFill>
              <a:srgbClr val="D6D6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0" name="Google Shape;910;p91"/>
            <p:cNvSpPr/>
            <p:nvPr/>
          </p:nvSpPr>
          <p:spPr>
            <a:xfrm>
              <a:off x="5122995" y="4343565"/>
              <a:ext cx="229075" cy="173778"/>
            </a:xfrm>
            <a:custGeom>
              <a:rect b="b" l="l" r="r" t="t"/>
              <a:pathLst>
                <a:path extrusionOk="0" h="9145" w="12055">
                  <a:moveTo>
                    <a:pt x="7723" y="1"/>
                  </a:moveTo>
                  <a:cubicBezTo>
                    <a:pt x="7209" y="1"/>
                    <a:pt x="6715" y="12"/>
                    <a:pt x="6233" y="214"/>
                  </a:cubicBezTo>
                  <a:cubicBezTo>
                    <a:pt x="5927" y="348"/>
                    <a:pt x="5784" y="543"/>
                    <a:pt x="5462" y="543"/>
                  </a:cubicBezTo>
                  <a:cubicBezTo>
                    <a:pt x="5441" y="543"/>
                    <a:pt x="5419" y="542"/>
                    <a:pt x="5396" y="540"/>
                  </a:cubicBezTo>
                  <a:cubicBezTo>
                    <a:pt x="5268" y="540"/>
                    <a:pt x="5141" y="498"/>
                    <a:pt x="5027" y="427"/>
                  </a:cubicBezTo>
                  <a:cubicBezTo>
                    <a:pt x="4800" y="938"/>
                    <a:pt x="4558" y="1492"/>
                    <a:pt x="4062" y="1591"/>
                  </a:cubicBezTo>
                  <a:cubicBezTo>
                    <a:pt x="3971" y="1610"/>
                    <a:pt x="3878" y="1617"/>
                    <a:pt x="3785" y="1617"/>
                  </a:cubicBezTo>
                  <a:cubicBezTo>
                    <a:pt x="3412" y="1617"/>
                    <a:pt x="3022" y="1499"/>
                    <a:pt x="2657" y="1499"/>
                  </a:cubicBezTo>
                  <a:cubicBezTo>
                    <a:pt x="2351" y="1499"/>
                    <a:pt x="2063" y="1582"/>
                    <a:pt x="1818" y="1890"/>
                  </a:cubicBezTo>
                  <a:cubicBezTo>
                    <a:pt x="1548" y="2216"/>
                    <a:pt x="1563" y="2727"/>
                    <a:pt x="1321" y="3068"/>
                  </a:cubicBezTo>
                  <a:cubicBezTo>
                    <a:pt x="1150" y="3295"/>
                    <a:pt x="923" y="3395"/>
                    <a:pt x="682" y="3437"/>
                  </a:cubicBezTo>
                  <a:cubicBezTo>
                    <a:pt x="668" y="3550"/>
                    <a:pt x="654" y="3679"/>
                    <a:pt x="626" y="3806"/>
                  </a:cubicBezTo>
                  <a:cubicBezTo>
                    <a:pt x="412" y="4871"/>
                    <a:pt x="1" y="5894"/>
                    <a:pt x="597" y="6973"/>
                  </a:cubicBezTo>
                  <a:cubicBezTo>
                    <a:pt x="824" y="7399"/>
                    <a:pt x="866" y="7980"/>
                    <a:pt x="1094" y="8393"/>
                  </a:cubicBezTo>
                  <a:cubicBezTo>
                    <a:pt x="1364" y="8889"/>
                    <a:pt x="1903" y="8690"/>
                    <a:pt x="2371" y="8875"/>
                  </a:cubicBezTo>
                  <a:cubicBezTo>
                    <a:pt x="2528" y="8932"/>
                    <a:pt x="2670" y="9017"/>
                    <a:pt x="2784" y="9144"/>
                  </a:cubicBezTo>
                  <a:cubicBezTo>
                    <a:pt x="3053" y="9046"/>
                    <a:pt x="3309" y="8960"/>
                    <a:pt x="3592" y="8904"/>
                  </a:cubicBezTo>
                  <a:cubicBezTo>
                    <a:pt x="4062" y="8804"/>
                    <a:pt x="4317" y="8449"/>
                    <a:pt x="4715" y="8336"/>
                  </a:cubicBezTo>
                  <a:cubicBezTo>
                    <a:pt x="5055" y="8236"/>
                    <a:pt x="5481" y="8293"/>
                    <a:pt x="5836" y="8194"/>
                  </a:cubicBezTo>
                  <a:cubicBezTo>
                    <a:pt x="6290" y="8080"/>
                    <a:pt x="6560" y="7711"/>
                    <a:pt x="6958" y="7441"/>
                  </a:cubicBezTo>
                  <a:cubicBezTo>
                    <a:pt x="7271" y="7240"/>
                    <a:pt x="7585" y="7017"/>
                    <a:pt x="7957" y="7017"/>
                  </a:cubicBezTo>
                  <a:cubicBezTo>
                    <a:pt x="8006" y="7017"/>
                    <a:pt x="8056" y="7021"/>
                    <a:pt x="8108" y="7029"/>
                  </a:cubicBezTo>
                  <a:cubicBezTo>
                    <a:pt x="8548" y="7100"/>
                    <a:pt x="8889" y="7214"/>
                    <a:pt x="9343" y="7214"/>
                  </a:cubicBezTo>
                  <a:cubicBezTo>
                    <a:pt x="10095" y="7200"/>
                    <a:pt x="11217" y="7115"/>
                    <a:pt x="11231" y="6206"/>
                  </a:cubicBezTo>
                  <a:cubicBezTo>
                    <a:pt x="11246" y="5581"/>
                    <a:pt x="11587" y="5099"/>
                    <a:pt x="11814" y="4559"/>
                  </a:cubicBezTo>
                  <a:cubicBezTo>
                    <a:pt x="11913" y="4303"/>
                    <a:pt x="12013" y="4019"/>
                    <a:pt x="12026" y="3707"/>
                  </a:cubicBezTo>
                  <a:cubicBezTo>
                    <a:pt x="12055" y="3026"/>
                    <a:pt x="11742" y="2386"/>
                    <a:pt x="11189" y="2003"/>
                  </a:cubicBezTo>
                  <a:cubicBezTo>
                    <a:pt x="10905" y="1818"/>
                    <a:pt x="10593" y="1591"/>
                    <a:pt x="10252" y="1492"/>
                  </a:cubicBezTo>
                  <a:cubicBezTo>
                    <a:pt x="9854" y="1364"/>
                    <a:pt x="9840" y="1322"/>
                    <a:pt x="9599" y="966"/>
                  </a:cubicBezTo>
                  <a:cubicBezTo>
                    <a:pt x="9442" y="739"/>
                    <a:pt x="9272" y="540"/>
                    <a:pt x="9059" y="385"/>
                  </a:cubicBezTo>
                  <a:cubicBezTo>
                    <a:pt x="8747" y="143"/>
                    <a:pt x="8363" y="1"/>
                    <a:pt x="7909" y="1"/>
                  </a:cubicBezTo>
                  <a:cubicBezTo>
                    <a:pt x="7846" y="1"/>
                    <a:pt x="7784" y="1"/>
                    <a:pt x="7723" y="1"/>
                  </a:cubicBezTo>
                  <a:close/>
                </a:path>
              </a:pathLst>
            </a:custGeom>
            <a:solidFill>
              <a:srgbClr val="9CC92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1" name="Google Shape;911;p91"/>
            <p:cNvSpPr/>
            <p:nvPr/>
          </p:nvSpPr>
          <p:spPr>
            <a:xfrm>
              <a:off x="5191784" y="4800043"/>
              <a:ext cx="221607" cy="206329"/>
            </a:xfrm>
            <a:custGeom>
              <a:rect b="b" l="l" r="r" t="t"/>
              <a:pathLst>
                <a:path extrusionOk="0" h="10858" w="11662">
                  <a:moveTo>
                    <a:pt x="4140" y="1"/>
                  </a:moveTo>
                  <a:cubicBezTo>
                    <a:pt x="3973" y="1"/>
                    <a:pt x="3808" y="19"/>
                    <a:pt x="3650" y="59"/>
                  </a:cubicBezTo>
                  <a:cubicBezTo>
                    <a:pt x="3423" y="116"/>
                    <a:pt x="3210" y="244"/>
                    <a:pt x="3011" y="371"/>
                  </a:cubicBezTo>
                  <a:cubicBezTo>
                    <a:pt x="2755" y="513"/>
                    <a:pt x="2543" y="557"/>
                    <a:pt x="2244" y="613"/>
                  </a:cubicBezTo>
                  <a:cubicBezTo>
                    <a:pt x="1549" y="741"/>
                    <a:pt x="1449" y="869"/>
                    <a:pt x="1237" y="1522"/>
                  </a:cubicBezTo>
                  <a:cubicBezTo>
                    <a:pt x="1165" y="1778"/>
                    <a:pt x="1023" y="2005"/>
                    <a:pt x="796" y="2132"/>
                  </a:cubicBezTo>
                  <a:cubicBezTo>
                    <a:pt x="612" y="2260"/>
                    <a:pt x="186" y="2189"/>
                    <a:pt x="86" y="2302"/>
                  </a:cubicBezTo>
                  <a:lnTo>
                    <a:pt x="143" y="2359"/>
                  </a:lnTo>
                  <a:cubicBezTo>
                    <a:pt x="114" y="2359"/>
                    <a:pt x="101" y="2345"/>
                    <a:pt x="72" y="2317"/>
                  </a:cubicBezTo>
                  <a:cubicBezTo>
                    <a:pt x="72" y="2317"/>
                    <a:pt x="72" y="2302"/>
                    <a:pt x="86" y="2302"/>
                  </a:cubicBezTo>
                  <a:cubicBezTo>
                    <a:pt x="58" y="2289"/>
                    <a:pt x="29" y="2260"/>
                    <a:pt x="1" y="2232"/>
                  </a:cubicBezTo>
                  <a:lnTo>
                    <a:pt x="1" y="2232"/>
                  </a:lnTo>
                  <a:cubicBezTo>
                    <a:pt x="44" y="2686"/>
                    <a:pt x="29" y="2913"/>
                    <a:pt x="413" y="3154"/>
                  </a:cubicBezTo>
                  <a:cubicBezTo>
                    <a:pt x="910" y="3467"/>
                    <a:pt x="1222" y="3921"/>
                    <a:pt x="1719" y="4276"/>
                  </a:cubicBezTo>
                  <a:cubicBezTo>
                    <a:pt x="2287" y="4702"/>
                    <a:pt x="2642" y="5114"/>
                    <a:pt x="2969" y="5738"/>
                  </a:cubicBezTo>
                  <a:cubicBezTo>
                    <a:pt x="3210" y="6193"/>
                    <a:pt x="3224" y="6463"/>
                    <a:pt x="3082" y="6959"/>
                  </a:cubicBezTo>
                  <a:cubicBezTo>
                    <a:pt x="2827" y="7798"/>
                    <a:pt x="3039" y="8366"/>
                    <a:pt x="3650" y="8990"/>
                  </a:cubicBezTo>
                  <a:cubicBezTo>
                    <a:pt x="3822" y="9158"/>
                    <a:pt x="3947" y="9226"/>
                    <a:pt x="4038" y="9226"/>
                  </a:cubicBezTo>
                  <a:cubicBezTo>
                    <a:pt x="4269" y="9226"/>
                    <a:pt x="4279" y="8787"/>
                    <a:pt x="4289" y="8451"/>
                  </a:cubicBezTo>
                  <a:cubicBezTo>
                    <a:pt x="4316" y="8094"/>
                    <a:pt x="4476" y="7696"/>
                    <a:pt x="4886" y="7696"/>
                  </a:cubicBezTo>
                  <a:cubicBezTo>
                    <a:pt x="4900" y="7696"/>
                    <a:pt x="4914" y="7697"/>
                    <a:pt x="4928" y="7698"/>
                  </a:cubicBezTo>
                  <a:cubicBezTo>
                    <a:pt x="5468" y="7754"/>
                    <a:pt x="5695" y="8550"/>
                    <a:pt x="5794" y="8990"/>
                  </a:cubicBezTo>
                  <a:cubicBezTo>
                    <a:pt x="5922" y="9501"/>
                    <a:pt x="6064" y="10694"/>
                    <a:pt x="6674" y="10836"/>
                  </a:cubicBezTo>
                  <a:cubicBezTo>
                    <a:pt x="6730" y="10851"/>
                    <a:pt x="6778" y="10857"/>
                    <a:pt x="6819" y="10857"/>
                  </a:cubicBezTo>
                  <a:cubicBezTo>
                    <a:pt x="7097" y="10857"/>
                    <a:pt x="7034" y="10546"/>
                    <a:pt x="6973" y="10310"/>
                  </a:cubicBezTo>
                  <a:cubicBezTo>
                    <a:pt x="6888" y="9969"/>
                    <a:pt x="6802" y="9629"/>
                    <a:pt x="6973" y="9288"/>
                  </a:cubicBezTo>
                  <a:cubicBezTo>
                    <a:pt x="7098" y="9046"/>
                    <a:pt x="7314" y="8901"/>
                    <a:pt x="7534" y="8901"/>
                  </a:cubicBezTo>
                  <a:cubicBezTo>
                    <a:pt x="7664" y="8901"/>
                    <a:pt x="7794" y="8951"/>
                    <a:pt x="7910" y="9061"/>
                  </a:cubicBezTo>
                  <a:cubicBezTo>
                    <a:pt x="8222" y="9373"/>
                    <a:pt x="8179" y="9884"/>
                    <a:pt x="8449" y="10225"/>
                  </a:cubicBezTo>
                  <a:cubicBezTo>
                    <a:pt x="8614" y="10421"/>
                    <a:pt x="9092" y="10714"/>
                    <a:pt x="9445" y="10714"/>
                  </a:cubicBezTo>
                  <a:cubicBezTo>
                    <a:pt x="9579" y="10714"/>
                    <a:pt x="9695" y="10671"/>
                    <a:pt x="9769" y="10566"/>
                  </a:cubicBezTo>
                  <a:cubicBezTo>
                    <a:pt x="9926" y="10353"/>
                    <a:pt x="9557" y="9927"/>
                    <a:pt x="9500" y="9742"/>
                  </a:cubicBezTo>
                  <a:cubicBezTo>
                    <a:pt x="9372" y="9316"/>
                    <a:pt x="9570" y="9174"/>
                    <a:pt x="9684" y="8805"/>
                  </a:cubicBezTo>
                  <a:cubicBezTo>
                    <a:pt x="9798" y="8394"/>
                    <a:pt x="9400" y="7641"/>
                    <a:pt x="9216" y="7286"/>
                  </a:cubicBezTo>
                  <a:cubicBezTo>
                    <a:pt x="8889" y="6675"/>
                    <a:pt x="8605" y="6009"/>
                    <a:pt x="8222" y="5412"/>
                  </a:cubicBezTo>
                  <a:cubicBezTo>
                    <a:pt x="7995" y="5057"/>
                    <a:pt x="7484" y="4489"/>
                    <a:pt x="7838" y="4091"/>
                  </a:cubicBezTo>
                  <a:cubicBezTo>
                    <a:pt x="7946" y="3973"/>
                    <a:pt x="8077" y="3928"/>
                    <a:pt x="8213" y="3928"/>
                  </a:cubicBezTo>
                  <a:cubicBezTo>
                    <a:pt x="8454" y="3928"/>
                    <a:pt x="8713" y="4069"/>
                    <a:pt x="8904" y="4205"/>
                  </a:cubicBezTo>
                  <a:cubicBezTo>
                    <a:pt x="9131" y="4362"/>
                    <a:pt x="9287" y="4532"/>
                    <a:pt x="9386" y="4816"/>
                  </a:cubicBezTo>
                  <a:cubicBezTo>
                    <a:pt x="9457" y="5015"/>
                    <a:pt x="9428" y="5341"/>
                    <a:pt x="9542" y="5511"/>
                  </a:cubicBezTo>
                  <a:cubicBezTo>
                    <a:pt x="9634" y="5661"/>
                    <a:pt x="9709" y="5716"/>
                    <a:pt x="9778" y="5716"/>
                  </a:cubicBezTo>
                  <a:cubicBezTo>
                    <a:pt x="9945" y="5716"/>
                    <a:pt x="10074" y="5397"/>
                    <a:pt x="10295" y="5327"/>
                  </a:cubicBezTo>
                  <a:cubicBezTo>
                    <a:pt x="10328" y="5318"/>
                    <a:pt x="10359" y="5315"/>
                    <a:pt x="10388" y="5315"/>
                  </a:cubicBezTo>
                  <a:cubicBezTo>
                    <a:pt x="10604" y="5315"/>
                    <a:pt x="10750" y="5518"/>
                    <a:pt x="10962" y="5568"/>
                  </a:cubicBezTo>
                  <a:cubicBezTo>
                    <a:pt x="11024" y="5583"/>
                    <a:pt x="11082" y="5590"/>
                    <a:pt x="11134" y="5590"/>
                  </a:cubicBezTo>
                  <a:cubicBezTo>
                    <a:pt x="11581" y="5590"/>
                    <a:pt x="11661" y="5082"/>
                    <a:pt x="11445" y="4688"/>
                  </a:cubicBezTo>
                  <a:cubicBezTo>
                    <a:pt x="11289" y="4418"/>
                    <a:pt x="11005" y="4233"/>
                    <a:pt x="10848" y="3964"/>
                  </a:cubicBezTo>
                  <a:cubicBezTo>
                    <a:pt x="10706" y="3709"/>
                    <a:pt x="10636" y="3538"/>
                    <a:pt x="10380" y="3339"/>
                  </a:cubicBezTo>
                  <a:cubicBezTo>
                    <a:pt x="10011" y="3069"/>
                    <a:pt x="9614" y="2955"/>
                    <a:pt x="9201" y="2771"/>
                  </a:cubicBezTo>
                  <a:cubicBezTo>
                    <a:pt x="8875" y="2615"/>
                    <a:pt x="8705" y="2317"/>
                    <a:pt x="8463" y="2062"/>
                  </a:cubicBezTo>
                  <a:cubicBezTo>
                    <a:pt x="8065" y="1607"/>
                    <a:pt x="7569" y="1380"/>
                    <a:pt x="6973" y="1252"/>
                  </a:cubicBezTo>
                  <a:cubicBezTo>
                    <a:pt x="6405" y="1138"/>
                    <a:pt x="6220" y="684"/>
                    <a:pt x="5709" y="428"/>
                  </a:cubicBezTo>
                  <a:cubicBezTo>
                    <a:pt x="5253" y="190"/>
                    <a:pt x="4682" y="1"/>
                    <a:pt x="4140" y="1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2" name="Google Shape;912;p91"/>
            <p:cNvSpPr/>
            <p:nvPr/>
          </p:nvSpPr>
          <p:spPr>
            <a:xfrm>
              <a:off x="4819753" y="3559921"/>
              <a:ext cx="439243" cy="199070"/>
            </a:xfrm>
            <a:custGeom>
              <a:rect b="b" l="l" r="r" t="t"/>
              <a:pathLst>
                <a:path extrusionOk="0" h="10476" w="23115">
                  <a:moveTo>
                    <a:pt x="10624" y="0"/>
                  </a:moveTo>
                  <a:cubicBezTo>
                    <a:pt x="9995" y="0"/>
                    <a:pt x="9448" y="563"/>
                    <a:pt x="8764" y="563"/>
                  </a:cubicBezTo>
                  <a:cubicBezTo>
                    <a:pt x="8758" y="563"/>
                    <a:pt x="8752" y="563"/>
                    <a:pt x="8746" y="562"/>
                  </a:cubicBezTo>
                  <a:cubicBezTo>
                    <a:pt x="8434" y="562"/>
                    <a:pt x="8135" y="506"/>
                    <a:pt x="7851" y="449"/>
                  </a:cubicBezTo>
                  <a:cubicBezTo>
                    <a:pt x="7598" y="403"/>
                    <a:pt x="7353" y="360"/>
                    <a:pt x="7100" y="360"/>
                  </a:cubicBezTo>
                  <a:cubicBezTo>
                    <a:pt x="6802" y="360"/>
                    <a:pt x="6494" y="420"/>
                    <a:pt x="6147" y="604"/>
                  </a:cubicBezTo>
                  <a:cubicBezTo>
                    <a:pt x="5040" y="1216"/>
                    <a:pt x="5324" y="2138"/>
                    <a:pt x="4686" y="3005"/>
                  </a:cubicBezTo>
                  <a:cubicBezTo>
                    <a:pt x="4228" y="3630"/>
                    <a:pt x="3606" y="3694"/>
                    <a:pt x="2961" y="3694"/>
                  </a:cubicBezTo>
                  <a:cubicBezTo>
                    <a:pt x="2796" y="3694"/>
                    <a:pt x="2630" y="3690"/>
                    <a:pt x="2464" y="3690"/>
                  </a:cubicBezTo>
                  <a:cubicBezTo>
                    <a:pt x="2072" y="3690"/>
                    <a:pt x="1686" y="3713"/>
                    <a:pt x="1335" y="3870"/>
                  </a:cubicBezTo>
                  <a:cubicBezTo>
                    <a:pt x="866" y="4069"/>
                    <a:pt x="866" y="4396"/>
                    <a:pt x="610" y="4794"/>
                  </a:cubicBezTo>
                  <a:cubicBezTo>
                    <a:pt x="497" y="4978"/>
                    <a:pt x="341" y="5134"/>
                    <a:pt x="156" y="5276"/>
                  </a:cubicBezTo>
                  <a:cubicBezTo>
                    <a:pt x="142" y="6284"/>
                    <a:pt x="0" y="7306"/>
                    <a:pt x="127" y="8286"/>
                  </a:cubicBezTo>
                  <a:cubicBezTo>
                    <a:pt x="341" y="8457"/>
                    <a:pt x="568" y="8641"/>
                    <a:pt x="738" y="8783"/>
                  </a:cubicBezTo>
                  <a:cubicBezTo>
                    <a:pt x="1079" y="9081"/>
                    <a:pt x="1434" y="9209"/>
                    <a:pt x="1846" y="9365"/>
                  </a:cubicBezTo>
                  <a:cubicBezTo>
                    <a:pt x="2797" y="9720"/>
                    <a:pt x="3805" y="10344"/>
                    <a:pt x="4828" y="10444"/>
                  </a:cubicBezTo>
                  <a:cubicBezTo>
                    <a:pt x="5090" y="10465"/>
                    <a:pt x="5381" y="10476"/>
                    <a:pt x="5674" y="10476"/>
                  </a:cubicBezTo>
                  <a:cubicBezTo>
                    <a:pt x="5967" y="10476"/>
                    <a:pt x="6262" y="10465"/>
                    <a:pt x="6531" y="10444"/>
                  </a:cubicBezTo>
                  <a:cubicBezTo>
                    <a:pt x="7128" y="10388"/>
                    <a:pt x="7170" y="10202"/>
                    <a:pt x="7340" y="9706"/>
                  </a:cubicBezTo>
                  <a:cubicBezTo>
                    <a:pt x="7696" y="8684"/>
                    <a:pt x="8675" y="8839"/>
                    <a:pt x="9527" y="8599"/>
                  </a:cubicBezTo>
                  <a:cubicBezTo>
                    <a:pt x="10038" y="8442"/>
                    <a:pt x="10336" y="8116"/>
                    <a:pt x="10677" y="7747"/>
                  </a:cubicBezTo>
                  <a:cubicBezTo>
                    <a:pt x="10971" y="7440"/>
                    <a:pt x="11117" y="7419"/>
                    <a:pt x="11470" y="7419"/>
                  </a:cubicBezTo>
                  <a:cubicBezTo>
                    <a:pt x="11526" y="7419"/>
                    <a:pt x="11588" y="7420"/>
                    <a:pt x="11656" y="7420"/>
                  </a:cubicBezTo>
                  <a:cubicBezTo>
                    <a:pt x="11989" y="7420"/>
                    <a:pt x="12344" y="7464"/>
                    <a:pt x="12686" y="7464"/>
                  </a:cubicBezTo>
                  <a:cubicBezTo>
                    <a:pt x="13160" y="7464"/>
                    <a:pt x="13606" y="7378"/>
                    <a:pt x="13928" y="6965"/>
                  </a:cubicBezTo>
                  <a:cubicBezTo>
                    <a:pt x="14198" y="6639"/>
                    <a:pt x="14142" y="6113"/>
                    <a:pt x="14439" y="5816"/>
                  </a:cubicBezTo>
                  <a:cubicBezTo>
                    <a:pt x="14731" y="5524"/>
                    <a:pt x="15356" y="5409"/>
                    <a:pt x="15815" y="5409"/>
                  </a:cubicBezTo>
                  <a:cubicBezTo>
                    <a:pt x="15892" y="5409"/>
                    <a:pt x="15964" y="5412"/>
                    <a:pt x="16029" y="5418"/>
                  </a:cubicBezTo>
                  <a:cubicBezTo>
                    <a:pt x="16553" y="5466"/>
                    <a:pt x="16988" y="5573"/>
                    <a:pt x="17491" y="5573"/>
                  </a:cubicBezTo>
                  <a:cubicBezTo>
                    <a:pt x="17587" y="5573"/>
                    <a:pt x="17687" y="5569"/>
                    <a:pt x="17790" y="5560"/>
                  </a:cubicBezTo>
                  <a:cubicBezTo>
                    <a:pt x="17954" y="5543"/>
                    <a:pt x="18096" y="5531"/>
                    <a:pt x="18226" y="5531"/>
                  </a:cubicBezTo>
                  <a:cubicBezTo>
                    <a:pt x="18525" y="5531"/>
                    <a:pt x="18766" y="5594"/>
                    <a:pt x="19083" y="5801"/>
                  </a:cubicBezTo>
                  <a:cubicBezTo>
                    <a:pt x="19607" y="6113"/>
                    <a:pt x="19991" y="6412"/>
                    <a:pt x="20601" y="6441"/>
                  </a:cubicBezTo>
                  <a:cubicBezTo>
                    <a:pt x="20664" y="6446"/>
                    <a:pt x="20726" y="6448"/>
                    <a:pt x="20788" y="6448"/>
                  </a:cubicBezTo>
                  <a:cubicBezTo>
                    <a:pt x="21052" y="6448"/>
                    <a:pt x="21314" y="6407"/>
                    <a:pt x="21567" y="6384"/>
                  </a:cubicBezTo>
                  <a:cubicBezTo>
                    <a:pt x="21595" y="6213"/>
                    <a:pt x="21610" y="6043"/>
                    <a:pt x="21623" y="5873"/>
                  </a:cubicBezTo>
                  <a:cubicBezTo>
                    <a:pt x="21695" y="5034"/>
                    <a:pt x="22106" y="4438"/>
                    <a:pt x="22575" y="3771"/>
                  </a:cubicBezTo>
                  <a:cubicBezTo>
                    <a:pt x="22844" y="3402"/>
                    <a:pt x="23115" y="3005"/>
                    <a:pt x="23115" y="2579"/>
                  </a:cubicBezTo>
                  <a:cubicBezTo>
                    <a:pt x="23115" y="2408"/>
                    <a:pt x="23086" y="2223"/>
                    <a:pt x="22973" y="2024"/>
                  </a:cubicBezTo>
                  <a:cubicBezTo>
                    <a:pt x="22632" y="1485"/>
                    <a:pt x="21837" y="1598"/>
                    <a:pt x="21326" y="1301"/>
                  </a:cubicBezTo>
                  <a:cubicBezTo>
                    <a:pt x="20673" y="932"/>
                    <a:pt x="20289" y="364"/>
                    <a:pt x="19480" y="264"/>
                  </a:cubicBezTo>
                  <a:cubicBezTo>
                    <a:pt x="19315" y="241"/>
                    <a:pt x="19139" y="231"/>
                    <a:pt x="18959" y="231"/>
                  </a:cubicBezTo>
                  <a:cubicBezTo>
                    <a:pt x="18584" y="231"/>
                    <a:pt x="18192" y="273"/>
                    <a:pt x="17847" y="320"/>
                  </a:cubicBezTo>
                  <a:cubicBezTo>
                    <a:pt x="17052" y="420"/>
                    <a:pt x="16271" y="718"/>
                    <a:pt x="15476" y="746"/>
                  </a:cubicBezTo>
                  <a:cubicBezTo>
                    <a:pt x="14851" y="790"/>
                    <a:pt x="14439" y="718"/>
                    <a:pt x="13886" y="1002"/>
                  </a:cubicBezTo>
                  <a:cubicBezTo>
                    <a:pt x="13500" y="1190"/>
                    <a:pt x="13080" y="1523"/>
                    <a:pt x="12639" y="1523"/>
                  </a:cubicBezTo>
                  <a:cubicBezTo>
                    <a:pt x="12512" y="1523"/>
                    <a:pt x="12383" y="1495"/>
                    <a:pt x="12253" y="1428"/>
                  </a:cubicBezTo>
                  <a:cubicBezTo>
                    <a:pt x="11841" y="1216"/>
                    <a:pt x="11785" y="648"/>
                    <a:pt x="11472" y="377"/>
                  </a:cubicBezTo>
                  <a:cubicBezTo>
                    <a:pt x="11164" y="99"/>
                    <a:pt x="10887" y="0"/>
                    <a:pt x="10624" y="0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3" name="Google Shape;913;p91"/>
            <p:cNvSpPr/>
            <p:nvPr/>
          </p:nvSpPr>
          <p:spPr>
            <a:xfrm>
              <a:off x="5194482" y="4844870"/>
              <a:ext cx="361" cy="418"/>
            </a:xfrm>
            <a:custGeom>
              <a:rect b="b" l="l" r="r" t="t"/>
              <a:pathLst>
                <a:path extrusionOk="0" h="22" w="19">
                  <a:moveTo>
                    <a:pt x="1" y="0"/>
                  </a:moveTo>
                  <a:lnTo>
                    <a:pt x="1" y="0"/>
                  </a:lnTo>
                  <a:cubicBezTo>
                    <a:pt x="8" y="14"/>
                    <a:pt x="15" y="21"/>
                    <a:pt x="17" y="21"/>
                  </a:cubicBezTo>
                  <a:cubicBezTo>
                    <a:pt x="19" y="21"/>
                    <a:pt x="15" y="14"/>
                    <a:pt x="1" y="0"/>
                  </a:cubicBezTo>
                  <a:close/>
                </a:path>
              </a:pathLst>
            </a:custGeom>
            <a:solidFill>
              <a:srgbClr val="F4FF8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4" name="Google Shape;914;p91"/>
            <p:cNvSpPr/>
            <p:nvPr/>
          </p:nvSpPr>
          <p:spPr>
            <a:xfrm>
              <a:off x="5193152" y="4843787"/>
              <a:ext cx="1349" cy="1102"/>
            </a:xfrm>
            <a:custGeom>
              <a:rect b="b" l="l" r="r" t="t"/>
              <a:pathLst>
                <a:path extrusionOk="0" h="58" w="71">
                  <a:moveTo>
                    <a:pt x="14" y="0"/>
                  </a:moveTo>
                  <a:cubicBezTo>
                    <a:pt x="0" y="0"/>
                    <a:pt x="0" y="15"/>
                    <a:pt x="0" y="15"/>
                  </a:cubicBezTo>
                  <a:cubicBezTo>
                    <a:pt x="29" y="43"/>
                    <a:pt x="42" y="57"/>
                    <a:pt x="71" y="57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4FF8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5" name="Google Shape;915;p91"/>
            <p:cNvSpPr/>
            <p:nvPr/>
          </p:nvSpPr>
          <p:spPr>
            <a:xfrm>
              <a:off x="5135422" y="2489130"/>
              <a:ext cx="70157" cy="46119"/>
            </a:xfrm>
            <a:custGeom>
              <a:rect b="b" l="l" r="r" t="t"/>
              <a:pathLst>
                <a:path extrusionOk="0" h="2427" w="3692">
                  <a:moveTo>
                    <a:pt x="2382" y="1"/>
                  </a:moveTo>
                  <a:cubicBezTo>
                    <a:pt x="1960" y="1"/>
                    <a:pt x="1849" y="381"/>
                    <a:pt x="1462" y="474"/>
                  </a:cubicBezTo>
                  <a:cubicBezTo>
                    <a:pt x="1398" y="490"/>
                    <a:pt x="1332" y="495"/>
                    <a:pt x="1264" y="495"/>
                  </a:cubicBezTo>
                  <a:cubicBezTo>
                    <a:pt x="1114" y="495"/>
                    <a:pt x="958" y="468"/>
                    <a:pt x="813" y="468"/>
                  </a:cubicBezTo>
                  <a:cubicBezTo>
                    <a:pt x="675" y="468"/>
                    <a:pt x="546" y="492"/>
                    <a:pt x="440" y="587"/>
                  </a:cubicBezTo>
                  <a:cubicBezTo>
                    <a:pt x="184" y="587"/>
                    <a:pt x="0" y="971"/>
                    <a:pt x="99" y="1199"/>
                  </a:cubicBezTo>
                  <a:cubicBezTo>
                    <a:pt x="212" y="1468"/>
                    <a:pt x="653" y="1369"/>
                    <a:pt x="894" y="1496"/>
                  </a:cubicBezTo>
                  <a:cubicBezTo>
                    <a:pt x="1051" y="1581"/>
                    <a:pt x="1206" y="1681"/>
                    <a:pt x="1306" y="1852"/>
                  </a:cubicBezTo>
                  <a:cubicBezTo>
                    <a:pt x="1377" y="1965"/>
                    <a:pt x="1377" y="2164"/>
                    <a:pt x="1477" y="2278"/>
                  </a:cubicBezTo>
                  <a:cubicBezTo>
                    <a:pt x="1565" y="2381"/>
                    <a:pt x="1685" y="2427"/>
                    <a:pt x="1807" y="2427"/>
                  </a:cubicBezTo>
                  <a:cubicBezTo>
                    <a:pt x="1919" y="2427"/>
                    <a:pt x="2034" y="2388"/>
                    <a:pt x="2130" y="2320"/>
                  </a:cubicBezTo>
                  <a:cubicBezTo>
                    <a:pt x="2357" y="2178"/>
                    <a:pt x="2471" y="1965"/>
                    <a:pt x="2726" y="1837"/>
                  </a:cubicBezTo>
                  <a:cubicBezTo>
                    <a:pt x="2982" y="1710"/>
                    <a:pt x="3222" y="1667"/>
                    <a:pt x="3379" y="1397"/>
                  </a:cubicBezTo>
                  <a:cubicBezTo>
                    <a:pt x="3692" y="801"/>
                    <a:pt x="3038" y="91"/>
                    <a:pt x="2471" y="6"/>
                  </a:cubicBezTo>
                  <a:cubicBezTo>
                    <a:pt x="2440" y="2"/>
                    <a:pt x="2410" y="1"/>
                    <a:pt x="2382" y="1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6" name="Google Shape;916;p91"/>
            <p:cNvSpPr/>
            <p:nvPr/>
          </p:nvSpPr>
          <p:spPr>
            <a:xfrm>
              <a:off x="5116534" y="4782998"/>
              <a:ext cx="57749" cy="50091"/>
            </a:xfrm>
            <a:custGeom>
              <a:rect b="b" l="l" r="r" t="t"/>
              <a:pathLst>
                <a:path extrusionOk="0" h="2636" w="3039">
                  <a:moveTo>
                    <a:pt x="1932" y="0"/>
                  </a:moveTo>
                  <a:cubicBezTo>
                    <a:pt x="1670" y="0"/>
                    <a:pt x="1551" y="221"/>
                    <a:pt x="1263" y="261"/>
                  </a:cubicBezTo>
                  <a:cubicBezTo>
                    <a:pt x="1255" y="260"/>
                    <a:pt x="1247" y="260"/>
                    <a:pt x="1238" y="260"/>
                  </a:cubicBezTo>
                  <a:cubicBezTo>
                    <a:pt x="925" y="260"/>
                    <a:pt x="449" y="763"/>
                    <a:pt x="256" y="984"/>
                  </a:cubicBezTo>
                  <a:cubicBezTo>
                    <a:pt x="29" y="1283"/>
                    <a:pt x="0" y="1539"/>
                    <a:pt x="298" y="1779"/>
                  </a:cubicBezTo>
                  <a:cubicBezTo>
                    <a:pt x="568" y="1965"/>
                    <a:pt x="795" y="1978"/>
                    <a:pt x="1079" y="2078"/>
                  </a:cubicBezTo>
                  <a:cubicBezTo>
                    <a:pt x="1377" y="2163"/>
                    <a:pt x="1619" y="2334"/>
                    <a:pt x="1916" y="2447"/>
                  </a:cubicBezTo>
                  <a:cubicBezTo>
                    <a:pt x="2060" y="2524"/>
                    <a:pt x="2304" y="2635"/>
                    <a:pt x="2513" y="2635"/>
                  </a:cubicBezTo>
                  <a:cubicBezTo>
                    <a:pt x="2574" y="2635"/>
                    <a:pt x="2632" y="2626"/>
                    <a:pt x="2683" y="2603"/>
                  </a:cubicBezTo>
                  <a:cubicBezTo>
                    <a:pt x="3039" y="2447"/>
                    <a:pt x="2811" y="2220"/>
                    <a:pt x="2726" y="1965"/>
                  </a:cubicBezTo>
                  <a:cubicBezTo>
                    <a:pt x="2556" y="1482"/>
                    <a:pt x="2825" y="871"/>
                    <a:pt x="2641" y="431"/>
                  </a:cubicBezTo>
                  <a:cubicBezTo>
                    <a:pt x="2556" y="232"/>
                    <a:pt x="2215" y="34"/>
                    <a:pt x="2002" y="5"/>
                  </a:cubicBezTo>
                  <a:cubicBezTo>
                    <a:pt x="1977" y="2"/>
                    <a:pt x="1954" y="0"/>
                    <a:pt x="1932" y="0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7" name="Google Shape;917;p91"/>
            <p:cNvSpPr/>
            <p:nvPr/>
          </p:nvSpPr>
          <p:spPr>
            <a:xfrm>
              <a:off x="5084420" y="4255888"/>
              <a:ext cx="150291" cy="152989"/>
            </a:xfrm>
            <a:custGeom>
              <a:rect b="b" l="l" r="r" t="t"/>
              <a:pathLst>
                <a:path extrusionOk="0" h="8051" w="7909">
                  <a:moveTo>
                    <a:pt x="3155" y="1"/>
                  </a:moveTo>
                  <a:cubicBezTo>
                    <a:pt x="2837" y="1"/>
                    <a:pt x="2556" y="176"/>
                    <a:pt x="2556" y="569"/>
                  </a:cubicBezTo>
                  <a:cubicBezTo>
                    <a:pt x="2570" y="1150"/>
                    <a:pt x="2584" y="1378"/>
                    <a:pt x="2173" y="1832"/>
                  </a:cubicBezTo>
                  <a:cubicBezTo>
                    <a:pt x="1946" y="2059"/>
                    <a:pt x="1846" y="2102"/>
                    <a:pt x="1491" y="2102"/>
                  </a:cubicBezTo>
                  <a:cubicBezTo>
                    <a:pt x="1420" y="2102"/>
                    <a:pt x="1349" y="2074"/>
                    <a:pt x="1249" y="2059"/>
                  </a:cubicBezTo>
                  <a:cubicBezTo>
                    <a:pt x="1193" y="2273"/>
                    <a:pt x="1051" y="2471"/>
                    <a:pt x="923" y="2557"/>
                  </a:cubicBezTo>
                  <a:cubicBezTo>
                    <a:pt x="710" y="2684"/>
                    <a:pt x="327" y="2627"/>
                    <a:pt x="157" y="2797"/>
                  </a:cubicBezTo>
                  <a:cubicBezTo>
                    <a:pt x="0" y="2939"/>
                    <a:pt x="100" y="3110"/>
                    <a:pt x="142" y="3309"/>
                  </a:cubicBezTo>
                  <a:cubicBezTo>
                    <a:pt x="170" y="3522"/>
                    <a:pt x="227" y="3834"/>
                    <a:pt x="142" y="4018"/>
                  </a:cubicBezTo>
                  <a:cubicBezTo>
                    <a:pt x="185" y="4047"/>
                    <a:pt x="214" y="4062"/>
                    <a:pt x="242" y="4075"/>
                  </a:cubicBezTo>
                  <a:cubicBezTo>
                    <a:pt x="483" y="4189"/>
                    <a:pt x="880" y="4232"/>
                    <a:pt x="1065" y="4402"/>
                  </a:cubicBezTo>
                  <a:cubicBezTo>
                    <a:pt x="1264" y="4586"/>
                    <a:pt x="1221" y="4870"/>
                    <a:pt x="1349" y="5112"/>
                  </a:cubicBezTo>
                  <a:cubicBezTo>
                    <a:pt x="1463" y="5339"/>
                    <a:pt x="1577" y="5382"/>
                    <a:pt x="1775" y="5510"/>
                  </a:cubicBezTo>
                  <a:cubicBezTo>
                    <a:pt x="2684" y="6135"/>
                    <a:pt x="2868" y="7043"/>
                    <a:pt x="2712" y="8051"/>
                  </a:cubicBezTo>
                  <a:cubicBezTo>
                    <a:pt x="2953" y="8009"/>
                    <a:pt x="3180" y="7909"/>
                    <a:pt x="3351" y="7682"/>
                  </a:cubicBezTo>
                  <a:cubicBezTo>
                    <a:pt x="3593" y="7341"/>
                    <a:pt x="3578" y="6830"/>
                    <a:pt x="3848" y="6504"/>
                  </a:cubicBezTo>
                  <a:cubicBezTo>
                    <a:pt x="4093" y="6196"/>
                    <a:pt x="4381" y="6113"/>
                    <a:pt x="4687" y="6113"/>
                  </a:cubicBezTo>
                  <a:cubicBezTo>
                    <a:pt x="5052" y="6113"/>
                    <a:pt x="5442" y="6231"/>
                    <a:pt x="5815" y="6231"/>
                  </a:cubicBezTo>
                  <a:cubicBezTo>
                    <a:pt x="5908" y="6231"/>
                    <a:pt x="6001" y="6224"/>
                    <a:pt x="6092" y="6205"/>
                  </a:cubicBezTo>
                  <a:cubicBezTo>
                    <a:pt x="6588" y="6106"/>
                    <a:pt x="6830" y="5552"/>
                    <a:pt x="7057" y="5041"/>
                  </a:cubicBezTo>
                  <a:cubicBezTo>
                    <a:pt x="7156" y="4842"/>
                    <a:pt x="7256" y="4643"/>
                    <a:pt x="7355" y="4488"/>
                  </a:cubicBezTo>
                  <a:cubicBezTo>
                    <a:pt x="7724" y="3976"/>
                    <a:pt x="7909" y="3195"/>
                    <a:pt x="7455" y="2655"/>
                  </a:cubicBezTo>
                  <a:cubicBezTo>
                    <a:pt x="7085" y="2187"/>
                    <a:pt x="6518" y="2074"/>
                    <a:pt x="6020" y="1818"/>
                  </a:cubicBezTo>
                  <a:cubicBezTo>
                    <a:pt x="5736" y="1676"/>
                    <a:pt x="5609" y="1563"/>
                    <a:pt x="5438" y="1292"/>
                  </a:cubicBezTo>
                  <a:cubicBezTo>
                    <a:pt x="5310" y="1080"/>
                    <a:pt x="5197" y="724"/>
                    <a:pt x="4998" y="569"/>
                  </a:cubicBezTo>
                  <a:cubicBezTo>
                    <a:pt x="4891" y="483"/>
                    <a:pt x="4770" y="466"/>
                    <a:pt x="4642" y="466"/>
                  </a:cubicBezTo>
                  <a:cubicBezTo>
                    <a:pt x="4551" y="466"/>
                    <a:pt x="4457" y="474"/>
                    <a:pt x="4362" y="474"/>
                  </a:cubicBezTo>
                  <a:cubicBezTo>
                    <a:pt x="4323" y="474"/>
                    <a:pt x="4285" y="473"/>
                    <a:pt x="4246" y="469"/>
                  </a:cubicBezTo>
                  <a:cubicBezTo>
                    <a:pt x="3933" y="441"/>
                    <a:pt x="3905" y="327"/>
                    <a:pt x="3678" y="157"/>
                  </a:cubicBezTo>
                  <a:cubicBezTo>
                    <a:pt x="3520" y="55"/>
                    <a:pt x="3332" y="1"/>
                    <a:pt x="3155" y="1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8" name="Google Shape;918;p91"/>
            <p:cNvSpPr/>
            <p:nvPr/>
          </p:nvSpPr>
          <p:spPr>
            <a:xfrm>
              <a:off x="5145380" y="4845345"/>
              <a:ext cx="40076" cy="32152"/>
            </a:xfrm>
            <a:custGeom>
              <a:rect b="b" l="l" r="r" t="t"/>
              <a:pathLst>
                <a:path extrusionOk="0" h="1692" w="2109">
                  <a:moveTo>
                    <a:pt x="313" y="1"/>
                  </a:moveTo>
                  <a:cubicBezTo>
                    <a:pt x="303" y="1"/>
                    <a:pt x="293" y="2"/>
                    <a:pt x="285" y="4"/>
                  </a:cubicBezTo>
                  <a:cubicBezTo>
                    <a:pt x="1" y="117"/>
                    <a:pt x="1" y="984"/>
                    <a:pt x="171" y="1239"/>
                  </a:cubicBezTo>
                  <a:cubicBezTo>
                    <a:pt x="356" y="1480"/>
                    <a:pt x="924" y="1509"/>
                    <a:pt x="1237" y="1594"/>
                  </a:cubicBezTo>
                  <a:cubicBezTo>
                    <a:pt x="1385" y="1637"/>
                    <a:pt x="1577" y="1692"/>
                    <a:pt x="1740" y="1692"/>
                  </a:cubicBezTo>
                  <a:cubicBezTo>
                    <a:pt x="1949" y="1692"/>
                    <a:pt x="2108" y="1601"/>
                    <a:pt x="2060" y="1281"/>
                  </a:cubicBezTo>
                  <a:cubicBezTo>
                    <a:pt x="2017" y="912"/>
                    <a:pt x="1691" y="643"/>
                    <a:pt x="1379" y="486"/>
                  </a:cubicBezTo>
                  <a:cubicBezTo>
                    <a:pt x="1189" y="405"/>
                    <a:pt x="533" y="1"/>
                    <a:pt x="313" y="1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9" name="Google Shape;919;p91"/>
            <p:cNvSpPr/>
            <p:nvPr/>
          </p:nvSpPr>
          <p:spPr>
            <a:xfrm>
              <a:off x="5123546" y="2537055"/>
              <a:ext cx="96324" cy="95032"/>
            </a:xfrm>
            <a:custGeom>
              <a:rect b="b" l="l" r="r" t="t"/>
              <a:pathLst>
                <a:path extrusionOk="0" h="5001" w="5069">
                  <a:moveTo>
                    <a:pt x="4348" y="0"/>
                  </a:moveTo>
                  <a:cubicBezTo>
                    <a:pt x="4036" y="0"/>
                    <a:pt x="3749" y="255"/>
                    <a:pt x="3507" y="394"/>
                  </a:cubicBezTo>
                  <a:cubicBezTo>
                    <a:pt x="2882" y="706"/>
                    <a:pt x="2045" y="394"/>
                    <a:pt x="1562" y="948"/>
                  </a:cubicBezTo>
                  <a:cubicBezTo>
                    <a:pt x="1320" y="1246"/>
                    <a:pt x="1136" y="1488"/>
                    <a:pt x="781" y="1643"/>
                  </a:cubicBezTo>
                  <a:cubicBezTo>
                    <a:pt x="525" y="1743"/>
                    <a:pt x="383" y="1899"/>
                    <a:pt x="341" y="2084"/>
                  </a:cubicBezTo>
                  <a:cubicBezTo>
                    <a:pt x="0" y="2538"/>
                    <a:pt x="497" y="2964"/>
                    <a:pt x="795" y="3248"/>
                  </a:cubicBezTo>
                  <a:cubicBezTo>
                    <a:pt x="1178" y="3589"/>
                    <a:pt x="752" y="4015"/>
                    <a:pt x="724" y="4413"/>
                  </a:cubicBezTo>
                  <a:cubicBezTo>
                    <a:pt x="710" y="4625"/>
                    <a:pt x="767" y="4952"/>
                    <a:pt x="994" y="4994"/>
                  </a:cubicBezTo>
                  <a:cubicBezTo>
                    <a:pt x="1015" y="4998"/>
                    <a:pt x="1035" y="5000"/>
                    <a:pt x="1053" y="5000"/>
                  </a:cubicBezTo>
                  <a:cubicBezTo>
                    <a:pt x="1298" y="5000"/>
                    <a:pt x="1340" y="4667"/>
                    <a:pt x="1405" y="4469"/>
                  </a:cubicBezTo>
                  <a:cubicBezTo>
                    <a:pt x="1505" y="4086"/>
                    <a:pt x="1562" y="3390"/>
                    <a:pt x="1973" y="3220"/>
                  </a:cubicBezTo>
                  <a:cubicBezTo>
                    <a:pt x="2077" y="3177"/>
                    <a:pt x="2191" y="3166"/>
                    <a:pt x="2309" y="3166"/>
                  </a:cubicBezTo>
                  <a:cubicBezTo>
                    <a:pt x="2436" y="3166"/>
                    <a:pt x="2568" y="3179"/>
                    <a:pt x="2698" y="3179"/>
                  </a:cubicBezTo>
                  <a:cubicBezTo>
                    <a:pt x="2810" y="3179"/>
                    <a:pt x="2919" y="3170"/>
                    <a:pt x="3024" y="3135"/>
                  </a:cubicBezTo>
                  <a:cubicBezTo>
                    <a:pt x="3251" y="3035"/>
                    <a:pt x="3408" y="2864"/>
                    <a:pt x="3592" y="2680"/>
                  </a:cubicBezTo>
                  <a:cubicBezTo>
                    <a:pt x="3734" y="2495"/>
                    <a:pt x="3819" y="2311"/>
                    <a:pt x="3961" y="2126"/>
                  </a:cubicBezTo>
                  <a:cubicBezTo>
                    <a:pt x="4103" y="1942"/>
                    <a:pt x="4317" y="1829"/>
                    <a:pt x="4529" y="1715"/>
                  </a:cubicBezTo>
                  <a:cubicBezTo>
                    <a:pt x="4771" y="1573"/>
                    <a:pt x="4870" y="1488"/>
                    <a:pt x="4941" y="1217"/>
                  </a:cubicBezTo>
                  <a:cubicBezTo>
                    <a:pt x="4998" y="990"/>
                    <a:pt x="5068" y="650"/>
                    <a:pt x="4983" y="422"/>
                  </a:cubicBezTo>
                  <a:cubicBezTo>
                    <a:pt x="4913" y="224"/>
                    <a:pt x="4657" y="53"/>
                    <a:pt x="4459" y="11"/>
                  </a:cubicBezTo>
                  <a:cubicBezTo>
                    <a:pt x="4422" y="4"/>
                    <a:pt x="4385" y="0"/>
                    <a:pt x="4348" y="0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0" name="Google Shape;920;p91"/>
            <p:cNvSpPr/>
            <p:nvPr/>
          </p:nvSpPr>
          <p:spPr>
            <a:xfrm>
              <a:off x="5132382" y="4740603"/>
              <a:ext cx="32190" cy="27877"/>
            </a:xfrm>
            <a:custGeom>
              <a:rect b="b" l="l" r="r" t="t"/>
              <a:pathLst>
                <a:path extrusionOk="0" h="1467" w="1694">
                  <a:moveTo>
                    <a:pt x="911" y="1"/>
                  </a:moveTo>
                  <a:cubicBezTo>
                    <a:pt x="871" y="1"/>
                    <a:pt x="829" y="3"/>
                    <a:pt x="785" y="7"/>
                  </a:cubicBezTo>
                  <a:cubicBezTo>
                    <a:pt x="758" y="3"/>
                    <a:pt x="733" y="1"/>
                    <a:pt x="708" y="1"/>
                  </a:cubicBezTo>
                  <a:cubicBezTo>
                    <a:pt x="0" y="1"/>
                    <a:pt x="223" y="1467"/>
                    <a:pt x="1063" y="1467"/>
                  </a:cubicBezTo>
                  <a:cubicBezTo>
                    <a:pt x="1106" y="1467"/>
                    <a:pt x="1150" y="1463"/>
                    <a:pt x="1196" y="1455"/>
                  </a:cubicBezTo>
                  <a:cubicBezTo>
                    <a:pt x="1239" y="1441"/>
                    <a:pt x="1267" y="1328"/>
                    <a:pt x="1338" y="1284"/>
                  </a:cubicBezTo>
                  <a:cubicBezTo>
                    <a:pt x="1345" y="1279"/>
                    <a:pt x="1355" y="1278"/>
                    <a:pt x="1366" y="1278"/>
                  </a:cubicBezTo>
                  <a:cubicBezTo>
                    <a:pt x="1403" y="1278"/>
                    <a:pt x="1457" y="1299"/>
                    <a:pt x="1502" y="1299"/>
                  </a:cubicBezTo>
                  <a:cubicBezTo>
                    <a:pt x="1520" y="1299"/>
                    <a:pt x="1538" y="1295"/>
                    <a:pt x="1551" y="1284"/>
                  </a:cubicBezTo>
                  <a:cubicBezTo>
                    <a:pt x="1665" y="1171"/>
                    <a:pt x="1693" y="915"/>
                    <a:pt x="1693" y="760"/>
                  </a:cubicBezTo>
                  <a:cubicBezTo>
                    <a:pt x="1693" y="349"/>
                    <a:pt x="1459" y="1"/>
                    <a:pt x="911" y="1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1" name="Google Shape;921;p91"/>
            <p:cNvSpPr/>
            <p:nvPr/>
          </p:nvSpPr>
          <p:spPr>
            <a:xfrm>
              <a:off x="4981084" y="3924104"/>
              <a:ext cx="354549" cy="429780"/>
            </a:xfrm>
            <a:custGeom>
              <a:rect b="b" l="l" r="r" t="t"/>
              <a:pathLst>
                <a:path extrusionOk="0" h="22617" w="18658">
                  <a:moveTo>
                    <a:pt x="4535" y="0"/>
                  </a:moveTo>
                  <a:cubicBezTo>
                    <a:pt x="3587" y="0"/>
                    <a:pt x="2450" y="397"/>
                    <a:pt x="1818" y="764"/>
                  </a:cubicBezTo>
                  <a:cubicBezTo>
                    <a:pt x="1377" y="1019"/>
                    <a:pt x="1008" y="1402"/>
                    <a:pt x="569" y="1644"/>
                  </a:cubicBezTo>
                  <a:cubicBezTo>
                    <a:pt x="383" y="1758"/>
                    <a:pt x="199" y="1843"/>
                    <a:pt x="1" y="1928"/>
                  </a:cubicBezTo>
                  <a:cubicBezTo>
                    <a:pt x="654" y="2566"/>
                    <a:pt x="398" y="3958"/>
                    <a:pt x="711" y="4711"/>
                  </a:cubicBezTo>
                  <a:cubicBezTo>
                    <a:pt x="966" y="5336"/>
                    <a:pt x="1960" y="5222"/>
                    <a:pt x="2116" y="5790"/>
                  </a:cubicBezTo>
                  <a:cubicBezTo>
                    <a:pt x="2272" y="6343"/>
                    <a:pt x="1661" y="6330"/>
                    <a:pt x="1292" y="6428"/>
                  </a:cubicBezTo>
                  <a:cubicBezTo>
                    <a:pt x="1250" y="6854"/>
                    <a:pt x="1434" y="7309"/>
                    <a:pt x="1292" y="7607"/>
                  </a:cubicBezTo>
                  <a:cubicBezTo>
                    <a:pt x="1704" y="7735"/>
                    <a:pt x="2144" y="7933"/>
                    <a:pt x="2229" y="8062"/>
                  </a:cubicBezTo>
                  <a:cubicBezTo>
                    <a:pt x="2613" y="8658"/>
                    <a:pt x="1761" y="9410"/>
                    <a:pt x="1576" y="9907"/>
                  </a:cubicBezTo>
                  <a:cubicBezTo>
                    <a:pt x="1420" y="10319"/>
                    <a:pt x="1235" y="11256"/>
                    <a:pt x="1562" y="11611"/>
                  </a:cubicBezTo>
                  <a:cubicBezTo>
                    <a:pt x="1917" y="11994"/>
                    <a:pt x="2556" y="11966"/>
                    <a:pt x="2925" y="12435"/>
                  </a:cubicBezTo>
                  <a:cubicBezTo>
                    <a:pt x="3053" y="12619"/>
                    <a:pt x="3195" y="13059"/>
                    <a:pt x="3053" y="13258"/>
                  </a:cubicBezTo>
                  <a:cubicBezTo>
                    <a:pt x="2959" y="13395"/>
                    <a:pt x="2798" y="13419"/>
                    <a:pt x="2632" y="13419"/>
                  </a:cubicBezTo>
                  <a:cubicBezTo>
                    <a:pt x="2545" y="13419"/>
                    <a:pt x="2457" y="13412"/>
                    <a:pt x="2377" y="13412"/>
                  </a:cubicBezTo>
                  <a:cubicBezTo>
                    <a:pt x="2355" y="13412"/>
                    <a:pt x="2335" y="13413"/>
                    <a:pt x="2314" y="13414"/>
                  </a:cubicBezTo>
                  <a:cubicBezTo>
                    <a:pt x="2272" y="13911"/>
                    <a:pt x="2528" y="13925"/>
                    <a:pt x="2712" y="14337"/>
                  </a:cubicBezTo>
                  <a:cubicBezTo>
                    <a:pt x="2826" y="14578"/>
                    <a:pt x="2854" y="15076"/>
                    <a:pt x="2797" y="15373"/>
                  </a:cubicBezTo>
                  <a:cubicBezTo>
                    <a:pt x="2712" y="15799"/>
                    <a:pt x="2229" y="15828"/>
                    <a:pt x="1803" y="15871"/>
                  </a:cubicBezTo>
                  <a:cubicBezTo>
                    <a:pt x="1846" y="15928"/>
                    <a:pt x="1917" y="15970"/>
                    <a:pt x="1974" y="15998"/>
                  </a:cubicBezTo>
                  <a:cubicBezTo>
                    <a:pt x="2187" y="16112"/>
                    <a:pt x="2500" y="16126"/>
                    <a:pt x="2698" y="16268"/>
                  </a:cubicBezTo>
                  <a:cubicBezTo>
                    <a:pt x="3138" y="16594"/>
                    <a:pt x="2996" y="17149"/>
                    <a:pt x="3621" y="17347"/>
                  </a:cubicBezTo>
                  <a:cubicBezTo>
                    <a:pt x="3891" y="17433"/>
                    <a:pt x="4147" y="17418"/>
                    <a:pt x="4416" y="17588"/>
                  </a:cubicBezTo>
                  <a:cubicBezTo>
                    <a:pt x="4728" y="17802"/>
                    <a:pt x="4856" y="18128"/>
                    <a:pt x="5084" y="18426"/>
                  </a:cubicBezTo>
                  <a:cubicBezTo>
                    <a:pt x="5239" y="18610"/>
                    <a:pt x="5410" y="18752"/>
                    <a:pt x="5652" y="18824"/>
                  </a:cubicBezTo>
                  <a:cubicBezTo>
                    <a:pt x="5921" y="18881"/>
                    <a:pt x="6460" y="18838"/>
                    <a:pt x="6631" y="19065"/>
                  </a:cubicBezTo>
                  <a:cubicBezTo>
                    <a:pt x="6744" y="19178"/>
                    <a:pt x="6744" y="19364"/>
                    <a:pt x="6687" y="19519"/>
                  </a:cubicBezTo>
                  <a:cubicBezTo>
                    <a:pt x="6787" y="19534"/>
                    <a:pt x="6858" y="19562"/>
                    <a:pt x="6929" y="19562"/>
                  </a:cubicBezTo>
                  <a:cubicBezTo>
                    <a:pt x="7284" y="19562"/>
                    <a:pt x="7384" y="19519"/>
                    <a:pt x="7611" y="19292"/>
                  </a:cubicBezTo>
                  <a:cubicBezTo>
                    <a:pt x="8022" y="18838"/>
                    <a:pt x="8008" y="18610"/>
                    <a:pt x="7994" y="18029"/>
                  </a:cubicBezTo>
                  <a:cubicBezTo>
                    <a:pt x="7994" y="17636"/>
                    <a:pt x="8275" y="17461"/>
                    <a:pt x="8593" y="17461"/>
                  </a:cubicBezTo>
                  <a:cubicBezTo>
                    <a:pt x="8770" y="17461"/>
                    <a:pt x="8958" y="17515"/>
                    <a:pt x="9116" y="17617"/>
                  </a:cubicBezTo>
                  <a:cubicBezTo>
                    <a:pt x="9343" y="17787"/>
                    <a:pt x="9371" y="17901"/>
                    <a:pt x="9684" y="17929"/>
                  </a:cubicBezTo>
                  <a:cubicBezTo>
                    <a:pt x="9723" y="17933"/>
                    <a:pt x="9761" y="17934"/>
                    <a:pt x="9800" y="17934"/>
                  </a:cubicBezTo>
                  <a:cubicBezTo>
                    <a:pt x="9895" y="17934"/>
                    <a:pt x="9989" y="17926"/>
                    <a:pt x="10080" y="17926"/>
                  </a:cubicBezTo>
                  <a:cubicBezTo>
                    <a:pt x="10208" y="17926"/>
                    <a:pt x="10329" y="17943"/>
                    <a:pt x="10436" y="18029"/>
                  </a:cubicBezTo>
                  <a:cubicBezTo>
                    <a:pt x="10635" y="18184"/>
                    <a:pt x="10748" y="18540"/>
                    <a:pt x="10876" y="18752"/>
                  </a:cubicBezTo>
                  <a:cubicBezTo>
                    <a:pt x="11047" y="19023"/>
                    <a:pt x="11174" y="19136"/>
                    <a:pt x="11458" y="19278"/>
                  </a:cubicBezTo>
                  <a:cubicBezTo>
                    <a:pt x="11956" y="19534"/>
                    <a:pt x="12523" y="19647"/>
                    <a:pt x="12893" y="20115"/>
                  </a:cubicBezTo>
                  <a:cubicBezTo>
                    <a:pt x="13347" y="20655"/>
                    <a:pt x="13162" y="21436"/>
                    <a:pt x="12793" y="21948"/>
                  </a:cubicBezTo>
                  <a:cubicBezTo>
                    <a:pt x="12694" y="22103"/>
                    <a:pt x="12594" y="22302"/>
                    <a:pt x="12495" y="22501"/>
                  </a:cubicBezTo>
                  <a:cubicBezTo>
                    <a:pt x="12609" y="22572"/>
                    <a:pt x="12736" y="22614"/>
                    <a:pt x="12864" y="22614"/>
                  </a:cubicBezTo>
                  <a:cubicBezTo>
                    <a:pt x="12887" y="22616"/>
                    <a:pt x="12909" y="22617"/>
                    <a:pt x="12930" y="22617"/>
                  </a:cubicBezTo>
                  <a:cubicBezTo>
                    <a:pt x="13252" y="22617"/>
                    <a:pt x="13395" y="22422"/>
                    <a:pt x="13701" y="22288"/>
                  </a:cubicBezTo>
                  <a:cubicBezTo>
                    <a:pt x="14183" y="22086"/>
                    <a:pt x="14677" y="22075"/>
                    <a:pt x="15191" y="22075"/>
                  </a:cubicBezTo>
                  <a:cubicBezTo>
                    <a:pt x="15252" y="22075"/>
                    <a:pt x="15314" y="22075"/>
                    <a:pt x="15377" y="22075"/>
                  </a:cubicBezTo>
                  <a:cubicBezTo>
                    <a:pt x="15831" y="22075"/>
                    <a:pt x="16215" y="22217"/>
                    <a:pt x="16527" y="22459"/>
                  </a:cubicBezTo>
                  <a:cubicBezTo>
                    <a:pt x="16626" y="21806"/>
                    <a:pt x="16584" y="21109"/>
                    <a:pt x="16825" y="20485"/>
                  </a:cubicBezTo>
                  <a:cubicBezTo>
                    <a:pt x="17081" y="19789"/>
                    <a:pt x="17692" y="19562"/>
                    <a:pt x="18061" y="18951"/>
                  </a:cubicBezTo>
                  <a:cubicBezTo>
                    <a:pt x="18430" y="18341"/>
                    <a:pt x="18657" y="17035"/>
                    <a:pt x="18231" y="16467"/>
                  </a:cubicBezTo>
                  <a:cubicBezTo>
                    <a:pt x="17648" y="15714"/>
                    <a:pt x="16613" y="15373"/>
                    <a:pt x="16158" y="14423"/>
                  </a:cubicBezTo>
                  <a:cubicBezTo>
                    <a:pt x="15789" y="13669"/>
                    <a:pt x="16285" y="12960"/>
                    <a:pt x="16569" y="12221"/>
                  </a:cubicBezTo>
                  <a:cubicBezTo>
                    <a:pt x="16740" y="11753"/>
                    <a:pt x="16925" y="11299"/>
                    <a:pt x="17052" y="10830"/>
                  </a:cubicBezTo>
                  <a:lnTo>
                    <a:pt x="17067" y="10830"/>
                  </a:lnTo>
                  <a:cubicBezTo>
                    <a:pt x="17124" y="10589"/>
                    <a:pt x="17194" y="10362"/>
                    <a:pt x="17237" y="10135"/>
                  </a:cubicBezTo>
                  <a:cubicBezTo>
                    <a:pt x="17351" y="9567"/>
                    <a:pt x="17464" y="8842"/>
                    <a:pt x="16768" y="8586"/>
                  </a:cubicBezTo>
                  <a:cubicBezTo>
                    <a:pt x="16656" y="8547"/>
                    <a:pt x="16548" y="8530"/>
                    <a:pt x="16445" y="8530"/>
                  </a:cubicBezTo>
                  <a:cubicBezTo>
                    <a:pt x="15879" y="8530"/>
                    <a:pt x="15422" y="9037"/>
                    <a:pt x="14894" y="9169"/>
                  </a:cubicBezTo>
                  <a:cubicBezTo>
                    <a:pt x="14794" y="9194"/>
                    <a:pt x="14696" y="9205"/>
                    <a:pt x="14600" y="9205"/>
                  </a:cubicBezTo>
                  <a:cubicBezTo>
                    <a:pt x="14037" y="9205"/>
                    <a:pt x="13523" y="8834"/>
                    <a:pt x="12978" y="8700"/>
                  </a:cubicBezTo>
                  <a:cubicBezTo>
                    <a:pt x="12183" y="8488"/>
                    <a:pt x="11799" y="8416"/>
                    <a:pt x="11501" y="7579"/>
                  </a:cubicBezTo>
                  <a:cubicBezTo>
                    <a:pt x="11302" y="7011"/>
                    <a:pt x="11316" y="6258"/>
                    <a:pt x="11004" y="5762"/>
                  </a:cubicBezTo>
                  <a:cubicBezTo>
                    <a:pt x="10777" y="5364"/>
                    <a:pt x="10167" y="5037"/>
                    <a:pt x="9783" y="4853"/>
                  </a:cubicBezTo>
                  <a:cubicBezTo>
                    <a:pt x="9315" y="4597"/>
                    <a:pt x="8747" y="4469"/>
                    <a:pt x="8378" y="4058"/>
                  </a:cubicBezTo>
                  <a:cubicBezTo>
                    <a:pt x="7994" y="3632"/>
                    <a:pt x="7866" y="3036"/>
                    <a:pt x="7583" y="2581"/>
                  </a:cubicBezTo>
                  <a:cubicBezTo>
                    <a:pt x="7142" y="1871"/>
                    <a:pt x="6560" y="934"/>
                    <a:pt x="5822" y="395"/>
                  </a:cubicBezTo>
                  <a:cubicBezTo>
                    <a:pt x="5722" y="323"/>
                    <a:pt x="5623" y="253"/>
                    <a:pt x="5523" y="210"/>
                  </a:cubicBezTo>
                  <a:cubicBezTo>
                    <a:pt x="5251" y="62"/>
                    <a:pt x="4908" y="0"/>
                    <a:pt x="4535" y="0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2" name="Google Shape;922;p91"/>
            <p:cNvSpPr/>
            <p:nvPr/>
          </p:nvSpPr>
          <p:spPr>
            <a:xfrm>
              <a:off x="5043393" y="4623624"/>
              <a:ext cx="48076" cy="54708"/>
            </a:xfrm>
            <a:custGeom>
              <a:rect b="b" l="l" r="r" t="t"/>
              <a:pathLst>
                <a:path extrusionOk="0" h="2879" w="2530">
                  <a:moveTo>
                    <a:pt x="1088" y="0"/>
                  </a:moveTo>
                  <a:cubicBezTo>
                    <a:pt x="874" y="0"/>
                    <a:pt x="678" y="80"/>
                    <a:pt x="370" y="101"/>
                  </a:cubicBezTo>
                  <a:cubicBezTo>
                    <a:pt x="1" y="583"/>
                    <a:pt x="682" y="1136"/>
                    <a:pt x="910" y="1492"/>
                  </a:cubicBezTo>
                  <a:cubicBezTo>
                    <a:pt x="1237" y="2017"/>
                    <a:pt x="1350" y="2698"/>
                    <a:pt x="2060" y="2840"/>
                  </a:cubicBezTo>
                  <a:cubicBezTo>
                    <a:pt x="2142" y="2863"/>
                    <a:pt x="2220" y="2879"/>
                    <a:pt x="2288" y="2879"/>
                  </a:cubicBezTo>
                  <a:cubicBezTo>
                    <a:pt x="2433" y="2879"/>
                    <a:pt x="2529" y="2808"/>
                    <a:pt x="2500" y="2585"/>
                  </a:cubicBezTo>
                  <a:cubicBezTo>
                    <a:pt x="2471" y="2272"/>
                    <a:pt x="2145" y="2259"/>
                    <a:pt x="1960" y="2031"/>
                  </a:cubicBezTo>
                  <a:cubicBezTo>
                    <a:pt x="1506" y="1477"/>
                    <a:pt x="2117" y="1151"/>
                    <a:pt x="2017" y="583"/>
                  </a:cubicBezTo>
                  <a:cubicBezTo>
                    <a:pt x="1960" y="285"/>
                    <a:pt x="1648" y="129"/>
                    <a:pt x="1350" y="44"/>
                  </a:cubicBezTo>
                  <a:cubicBezTo>
                    <a:pt x="1256" y="12"/>
                    <a:pt x="1171" y="0"/>
                    <a:pt x="1088" y="0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3" name="Google Shape;923;p91"/>
            <p:cNvSpPr/>
            <p:nvPr/>
          </p:nvSpPr>
          <p:spPr>
            <a:xfrm>
              <a:off x="5024524" y="4322016"/>
              <a:ext cx="158652" cy="319831"/>
            </a:xfrm>
            <a:custGeom>
              <a:rect b="b" l="l" r="r" t="t"/>
              <a:pathLst>
                <a:path extrusionOk="0" h="16831" w="8349">
                  <a:moveTo>
                    <a:pt x="1770" y="1"/>
                  </a:moveTo>
                  <a:cubicBezTo>
                    <a:pt x="1539" y="1"/>
                    <a:pt x="1516" y="332"/>
                    <a:pt x="1448" y="582"/>
                  </a:cubicBezTo>
                  <a:cubicBezTo>
                    <a:pt x="1321" y="1093"/>
                    <a:pt x="1065" y="1305"/>
                    <a:pt x="710" y="1618"/>
                  </a:cubicBezTo>
                  <a:cubicBezTo>
                    <a:pt x="242" y="2043"/>
                    <a:pt x="441" y="3009"/>
                    <a:pt x="441" y="3605"/>
                  </a:cubicBezTo>
                  <a:cubicBezTo>
                    <a:pt x="441" y="3819"/>
                    <a:pt x="469" y="4258"/>
                    <a:pt x="242" y="4344"/>
                  </a:cubicBezTo>
                  <a:cubicBezTo>
                    <a:pt x="199" y="4358"/>
                    <a:pt x="157" y="4372"/>
                    <a:pt x="128" y="4372"/>
                  </a:cubicBezTo>
                  <a:cubicBezTo>
                    <a:pt x="128" y="4400"/>
                    <a:pt x="128" y="4444"/>
                    <a:pt x="142" y="4472"/>
                  </a:cubicBezTo>
                  <a:cubicBezTo>
                    <a:pt x="270" y="4883"/>
                    <a:pt x="653" y="4841"/>
                    <a:pt x="880" y="5097"/>
                  </a:cubicBezTo>
                  <a:cubicBezTo>
                    <a:pt x="1107" y="5366"/>
                    <a:pt x="937" y="5750"/>
                    <a:pt x="867" y="6062"/>
                  </a:cubicBezTo>
                  <a:cubicBezTo>
                    <a:pt x="725" y="6672"/>
                    <a:pt x="170" y="7283"/>
                    <a:pt x="242" y="7936"/>
                  </a:cubicBezTo>
                  <a:cubicBezTo>
                    <a:pt x="270" y="8391"/>
                    <a:pt x="596" y="8802"/>
                    <a:pt x="639" y="9256"/>
                  </a:cubicBezTo>
                  <a:cubicBezTo>
                    <a:pt x="682" y="9754"/>
                    <a:pt x="469" y="9839"/>
                    <a:pt x="227" y="10208"/>
                  </a:cubicBezTo>
                  <a:cubicBezTo>
                    <a:pt x="0" y="10562"/>
                    <a:pt x="85" y="10833"/>
                    <a:pt x="199" y="11230"/>
                  </a:cubicBezTo>
                  <a:cubicBezTo>
                    <a:pt x="312" y="11628"/>
                    <a:pt x="369" y="11954"/>
                    <a:pt x="356" y="12380"/>
                  </a:cubicBezTo>
                  <a:cubicBezTo>
                    <a:pt x="341" y="12679"/>
                    <a:pt x="242" y="13076"/>
                    <a:pt x="312" y="13374"/>
                  </a:cubicBezTo>
                  <a:cubicBezTo>
                    <a:pt x="384" y="13658"/>
                    <a:pt x="583" y="13729"/>
                    <a:pt x="867" y="13900"/>
                  </a:cubicBezTo>
                  <a:cubicBezTo>
                    <a:pt x="1520" y="14297"/>
                    <a:pt x="2442" y="14652"/>
                    <a:pt x="2940" y="15248"/>
                  </a:cubicBezTo>
                  <a:cubicBezTo>
                    <a:pt x="3337" y="15717"/>
                    <a:pt x="3322" y="16739"/>
                    <a:pt x="4047" y="16824"/>
                  </a:cubicBezTo>
                  <a:cubicBezTo>
                    <a:pt x="4076" y="16828"/>
                    <a:pt x="4103" y="16830"/>
                    <a:pt x="4130" y="16830"/>
                  </a:cubicBezTo>
                  <a:cubicBezTo>
                    <a:pt x="4194" y="16830"/>
                    <a:pt x="4252" y="16820"/>
                    <a:pt x="4303" y="16810"/>
                  </a:cubicBezTo>
                  <a:cubicBezTo>
                    <a:pt x="4700" y="16711"/>
                    <a:pt x="4799" y="16213"/>
                    <a:pt x="4871" y="15816"/>
                  </a:cubicBezTo>
                  <a:cubicBezTo>
                    <a:pt x="4941" y="15405"/>
                    <a:pt x="4941" y="15291"/>
                    <a:pt x="5310" y="15106"/>
                  </a:cubicBezTo>
                  <a:cubicBezTo>
                    <a:pt x="5594" y="14979"/>
                    <a:pt x="5906" y="14922"/>
                    <a:pt x="6162" y="14780"/>
                  </a:cubicBezTo>
                  <a:cubicBezTo>
                    <a:pt x="6915" y="14354"/>
                    <a:pt x="6673" y="13417"/>
                    <a:pt x="7213" y="12821"/>
                  </a:cubicBezTo>
                  <a:cubicBezTo>
                    <a:pt x="7610" y="12366"/>
                    <a:pt x="8178" y="12181"/>
                    <a:pt x="8278" y="11514"/>
                  </a:cubicBezTo>
                  <a:cubicBezTo>
                    <a:pt x="8349" y="11088"/>
                    <a:pt x="8235" y="10606"/>
                    <a:pt x="7966" y="10278"/>
                  </a:cubicBezTo>
                  <a:cubicBezTo>
                    <a:pt x="7852" y="10151"/>
                    <a:pt x="7710" y="10066"/>
                    <a:pt x="7553" y="10009"/>
                  </a:cubicBezTo>
                  <a:cubicBezTo>
                    <a:pt x="7085" y="9824"/>
                    <a:pt x="6546" y="10023"/>
                    <a:pt x="6276" y="9527"/>
                  </a:cubicBezTo>
                  <a:cubicBezTo>
                    <a:pt x="6048" y="9114"/>
                    <a:pt x="6006" y="8533"/>
                    <a:pt x="5779" y="8107"/>
                  </a:cubicBezTo>
                  <a:cubicBezTo>
                    <a:pt x="5183" y="7028"/>
                    <a:pt x="5594" y="6005"/>
                    <a:pt x="5808" y="4940"/>
                  </a:cubicBezTo>
                  <a:cubicBezTo>
                    <a:pt x="5836" y="4813"/>
                    <a:pt x="5850" y="4684"/>
                    <a:pt x="5864" y="4571"/>
                  </a:cubicBezTo>
                  <a:cubicBezTo>
                    <a:pt x="6020" y="3563"/>
                    <a:pt x="5836" y="2655"/>
                    <a:pt x="4927" y="2030"/>
                  </a:cubicBezTo>
                  <a:cubicBezTo>
                    <a:pt x="4729" y="1902"/>
                    <a:pt x="4615" y="1859"/>
                    <a:pt x="4501" y="1632"/>
                  </a:cubicBezTo>
                  <a:cubicBezTo>
                    <a:pt x="4373" y="1390"/>
                    <a:pt x="4416" y="1106"/>
                    <a:pt x="4217" y="922"/>
                  </a:cubicBezTo>
                  <a:cubicBezTo>
                    <a:pt x="4032" y="752"/>
                    <a:pt x="3635" y="709"/>
                    <a:pt x="3394" y="595"/>
                  </a:cubicBezTo>
                  <a:cubicBezTo>
                    <a:pt x="3366" y="582"/>
                    <a:pt x="3337" y="567"/>
                    <a:pt x="3294" y="538"/>
                  </a:cubicBezTo>
                  <a:cubicBezTo>
                    <a:pt x="3252" y="638"/>
                    <a:pt x="3195" y="709"/>
                    <a:pt x="3067" y="724"/>
                  </a:cubicBezTo>
                  <a:cubicBezTo>
                    <a:pt x="3035" y="730"/>
                    <a:pt x="3004" y="732"/>
                    <a:pt x="2973" y="732"/>
                  </a:cubicBezTo>
                  <a:cubicBezTo>
                    <a:pt x="2570" y="732"/>
                    <a:pt x="2292" y="242"/>
                    <a:pt x="1988" y="71"/>
                  </a:cubicBezTo>
                  <a:cubicBezTo>
                    <a:pt x="1899" y="22"/>
                    <a:pt x="1828" y="1"/>
                    <a:pt x="1770" y="1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4" name="Google Shape;924;p91"/>
            <p:cNvSpPr/>
            <p:nvPr/>
          </p:nvSpPr>
          <p:spPr>
            <a:xfrm>
              <a:off x="5016961" y="2934663"/>
              <a:ext cx="242833" cy="107687"/>
            </a:xfrm>
            <a:custGeom>
              <a:rect b="b" l="l" r="r" t="t"/>
              <a:pathLst>
                <a:path extrusionOk="0" h="5667" w="12779">
                  <a:moveTo>
                    <a:pt x="5448" y="0"/>
                  </a:moveTo>
                  <a:cubicBezTo>
                    <a:pt x="5171" y="0"/>
                    <a:pt x="4936" y="172"/>
                    <a:pt x="4757" y="625"/>
                  </a:cubicBezTo>
                  <a:cubicBezTo>
                    <a:pt x="4502" y="1265"/>
                    <a:pt x="4757" y="2003"/>
                    <a:pt x="3906" y="2102"/>
                  </a:cubicBezTo>
                  <a:cubicBezTo>
                    <a:pt x="3862" y="2107"/>
                    <a:pt x="3819" y="2109"/>
                    <a:pt x="3776" y="2109"/>
                  </a:cubicBezTo>
                  <a:cubicBezTo>
                    <a:pt x="3061" y="2109"/>
                    <a:pt x="2461" y="1501"/>
                    <a:pt x="1778" y="1501"/>
                  </a:cubicBezTo>
                  <a:cubicBezTo>
                    <a:pt x="1744" y="1501"/>
                    <a:pt x="1710" y="1502"/>
                    <a:pt x="1676" y="1506"/>
                  </a:cubicBezTo>
                  <a:cubicBezTo>
                    <a:pt x="938" y="1562"/>
                    <a:pt x="782" y="2329"/>
                    <a:pt x="952" y="2969"/>
                  </a:cubicBezTo>
                  <a:cubicBezTo>
                    <a:pt x="1193" y="3891"/>
                    <a:pt x="1676" y="3877"/>
                    <a:pt x="810" y="4530"/>
                  </a:cubicBezTo>
                  <a:cubicBezTo>
                    <a:pt x="470" y="4800"/>
                    <a:pt x="142" y="5197"/>
                    <a:pt x="0" y="5666"/>
                  </a:cubicBezTo>
                  <a:cubicBezTo>
                    <a:pt x="754" y="5496"/>
                    <a:pt x="1307" y="4572"/>
                    <a:pt x="2259" y="4572"/>
                  </a:cubicBezTo>
                  <a:cubicBezTo>
                    <a:pt x="3729" y="4587"/>
                    <a:pt x="5094" y="5186"/>
                    <a:pt x="6571" y="5186"/>
                  </a:cubicBezTo>
                  <a:cubicBezTo>
                    <a:pt x="6619" y="5186"/>
                    <a:pt x="6668" y="5185"/>
                    <a:pt x="6717" y="5184"/>
                  </a:cubicBezTo>
                  <a:cubicBezTo>
                    <a:pt x="7980" y="5140"/>
                    <a:pt x="9172" y="4771"/>
                    <a:pt x="10365" y="4572"/>
                  </a:cubicBezTo>
                  <a:cubicBezTo>
                    <a:pt x="10583" y="4535"/>
                    <a:pt x="10790" y="4517"/>
                    <a:pt x="10988" y="4517"/>
                  </a:cubicBezTo>
                  <a:cubicBezTo>
                    <a:pt x="11614" y="4517"/>
                    <a:pt x="12141" y="4696"/>
                    <a:pt x="12595" y="4998"/>
                  </a:cubicBezTo>
                  <a:lnTo>
                    <a:pt x="12595" y="4913"/>
                  </a:lnTo>
                  <a:cubicBezTo>
                    <a:pt x="12608" y="4502"/>
                    <a:pt x="12779" y="3877"/>
                    <a:pt x="12623" y="3493"/>
                  </a:cubicBezTo>
                  <a:cubicBezTo>
                    <a:pt x="12466" y="3067"/>
                    <a:pt x="12012" y="3039"/>
                    <a:pt x="11728" y="2755"/>
                  </a:cubicBezTo>
                  <a:cubicBezTo>
                    <a:pt x="11345" y="2401"/>
                    <a:pt x="11331" y="1804"/>
                    <a:pt x="11005" y="1392"/>
                  </a:cubicBezTo>
                  <a:cubicBezTo>
                    <a:pt x="10633" y="912"/>
                    <a:pt x="10206" y="770"/>
                    <a:pt x="9745" y="770"/>
                  </a:cubicBezTo>
                  <a:cubicBezTo>
                    <a:pt x="9361" y="770"/>
                    <a:pt x="8953" y="868"/>
                    <a:pt x="8534" y="952"/>
                  </a:cubicBezTo>
                  <a:cubicBezTo>
                    <a:pt x="8381" y="982"/>
                    <a:pt x="8234" y="996"/>
                    <a:pt x="8092" y="996"/>
                  </a:cubicBezTo>
                  <a:cubicBezTo>
                    <a:pt x="7481" y="996"/>
                    <a:pt x="6957" y="744"/>
                    <a:pt x="6404" y="398"/>
                  </a:cubicBezTo>
                  <a:cubicBezTo>
                    <a:pt x="6162" y="256"/>
                    <a:pt x="5950" y="129"/>
                    <a:pt x="5751" y="72"/>
                  </a:cubicBezTo>
                  <a:lnTo>
                    <a:pt x="5751" y="57"/>
                  </a:lnTo>
                  <a:cubicBezTo>
                    <a:pt x="5645" y="21"/>
                    <a:pt x="5544" y="0"/>
                    <a:pt x="5448" y="0"/>
                  </a:cubicBezTo>
                  <a:close/>
                </a:path>
              </a:pathLst>
            </a:custGeom>
            <a:solidFill>
              <a:srgbClr val="D6D6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5" name="Google Shape;925;p91"/>
            <p:cNvSpPr/>
            <p:nvPr/>
          </p:nvSpPr>
          <p:spPr>
            <a:xfrm>
              <a:off x="4949787" y="4225674"/>
              <a:ext cx="159469" cy="179422"/>
            </a:xfrm>
            <a:custGeom>
              <a:rect b="b" l="l" r="r" t="t"/>
              <a:pathLst>
                <a:path extrusionOk="0" h="9442" w="8392">
                  <a:moveTo>
                    <a:pt x="3450" y="1"/>
                  </a:moveTo>
                  <a:cubicBezTo>
                    <a:pt x="3024" y="43"/>
                    <a:pt x="2655" y="100"/>
                    <a:pt x="2740" y="582"/>
                  </a:cubicBezTo>
                  <a:cubicBezTo>
                    <a:pt x="2812" y="1037"/>
                    <a:pt x="3053" y="1406"/>
                    <a:pt x="2400" y="1434"/>
                  </a:cubicBezTo>
                  <a:cubicBezTo>
                    <a:pt x="2376" y="1435"/>
                    <a:pt x="2354" y="1436"/>
                    <a:pt x="2332" y="1436"/>
                  </a:cubicBezTo>
                  <a:cubicBezTo>
                    <a:pt x="2052" y="1436"/>
                    <a:pt x="1888" y="1354"/>
                    <a:pt x="1757" y="1354"/>
                  </a:cubicBezTo>
                  <a:cubicBezTo>
                    <a:pt x="1629" y="1354"/>
                    <a:pt x="1533" y="1431"/>
                    <a:pt x="1392" y="1733"/>
                  </a:cubicBezTo>
                  <a:cubicBezTo>
                    <a:pt x="1150" y="2216"/>
                    <a:pt x="1122" y="2740"/>
                    <a:pt x="711" y="3153"/>
                  </a:cubicBezTo>
                  <a:cubicBezTo>
                    <a:pt x="143" y="3721"/>
                    <a:pt x="1" y="3806"/>
                    <a:pt x="213" y="4643"/>
                  </a:cubicBezTo>
                  <a:cubicBezTo>
                    <a:pt x="298" y="5012"/>
                    <a:pt x="455" y="5580"/>
                    <a:pt x="143" y="5879"/>
                  </a:cubicBezTo>
                  <a:cubicBezTo>
                    <a:pt x="298" y="6021"/>
                    <a:pt x="469" y="6148"/>
                    <a:pt x="611" y="6347"/>
                  </a:cubicBezTo>
                  <a:cubicBezTo>
                    <a:pt x="781" y="6589"/>
                    <a:pt x="909" y="7000"/>
                    <a:pt x="1150" y="7199"/>
                  </a:cubicBezTo>
                  <a:cubicBezTo>
                    <a:pt x="1364" y="7341"/>
                    <a:pt x="1676" y="7312"/>
                    <a:pt x="1903" y="7397"/>
                  </a:cubicBezTo>
                  <a:cubicBezTo>
                    <a:pt x="2216" y="7539"/>
                    <a:pt x="2400" y="7795"/>
                    <a:pt x="2556" y="8079"/>
                  </a:cubicBezTo>
                  <a:cubicBezTo>
                    <a:pt x="2826" y="8590"/>
                    <a:pt x="2869" y="9116"/>
                    <a:pt x="3493" y="9300"/>
                  </a:cubicBezTo>
                  <a:cubicBezTo>
                    <a:pt x="3607" y="9343"/>
                    <a:pt x="3863" y="9442"/>
                    <a:pt x="4061" y="9442"/>
                  </a:cubicBezTo>
                  <a:cubicBezTo>
                    <a:pt x="4090" y="9442"/>
                    <a:pt x="4132" y="9428"/>
                    <a:pt x="4175" y="9414"/>
                  </a:cubicBezTo>
                  <a:cubicBezTo>
                    <a:pt x="4402" y="9328"/>
                    <a:pt x="4374" y="8889"/>
                    <a:pt x="4374" y="8675"/>
                  </a:cubicBezTo>
                  <a:cubicBezTo>
                    <a:pt x="4374" y="8079"/>
                    <a:pt x="4175" y="7113"/>
                    <a:pt x="4643" y="6688"/>
                  </a:cubicBezTo>
                  <a:cubicBezTo>
                    <a:pt x="4998" y="6375"/>
                    <a:pt x="5254" y="6163"/>
                    <a:pt x="5381" y="5652"/>
                  </a:cubicBezTo>
                  <a:cubicBezTo>
                    <a:pt x="5449" y="5402"/>
                    <a:pt x="5472" y="5071"/>
                    <a:pt x="5703" y="5071"/>
                  </a:cubicBezTo>
                  <a:cubicBezTo>
                    <a:pt x="5761" y="5071"/>
                    <a:pt x="5832" y="5092"/>
                    <a:pt x="5921" y="5141"/>
                  </a:cubicBezTo>
                  <a:cubicBezTo>
                    <a:pt x="6225" y="5312"/>
                    <a:pt x="6503" y="5802"/>
                    <a:pt x="6906" y="5802"/>
                  </a:cubicBezTo>
                  <a:cubicBezTo>
                    <a:pt x="6937" y="5802"/>
                    <a:pt x="6968" y="5800"/>
                    <a:pt x="7000" y="5794"/>
                  </a:cubicBezTo>
                  <a:cubicBezTo>
                    <a:pt x="7128" y="5779"/>
                    <a:pt x="7185" y="5708"/>
                    <a:pt x="7227" y="5608"/>
                  </a:cubicBezTo>
                  <a:cubicBezTo>
                    <a:pt x="7312" y="5424"/>
                    <a:pt x="7255" y="5112"/>
                    <a:pt x="7227" y="4899"/>
                  </a:cubicBezTo>
                  <a:cubicBezTo>
                    <a:pt x="7185" y="4700"/>
                    <a:pt x="7085" y="4529"/>
                    <a:pt x="7242" y="4387"/>
                  </a:cubicBezTo>
                  <a:cubicBezTo>
                    <a:pt x="7412" y="4217"/>
                    <a:pt x="7795" y="4274"/>
                    <a:pt x="8008" y="4147"/>
                  </a:cubicBezTo>
                  <a:cubicBezTo>
                    <a:pt x="8136" y="4061"/>
                    <a:pt x="8278" y="3863"/>
                    <a:pt x="8334" y="3649"/>
                  </a:cubicBezTo>
                  <a:cubicBezTo>
                    <a:pt x="8391" y="3494"/>
                    <a:pt x="8391" y="3308"/>
                    <a:pt x="8278" y="3195"/>
                  </a:cubicBezTo>
                  <a:cubicBezTo>
                    <a:pt x="8107" y="2968"/>
                    <a:pt x="7568" y="3011"/>
                    <a:pt x="7299" y="2954"/>
                  </a:cubicBezTo>
                  <a:cubicBezTo>
                    <a:pt x="7057" y="2882"/>
                    <a:pt x="6886" y="2740"/>
                    <a:pt x="6731" y="2556"/>
                  </a:cubicBezTo>
                  <a:cubicBezTo>
                    <a:pt x="6503" y="2258"/>
                    <a:pt x="6375" y="1932"/>
                    <a:pt x="6063" y="1718"/>
                  </a:cubicBezTo>
                  <a:cubicBezTo>
                    <a:pt x="5794" y="1548"/>
                    <a:pt x="5538" y="1563"/>
                    <a:pt x="5268" y="1477"/>
                  </a:cubicBezTo>
                  <a:cubicBezTo>
                    <a:pt x="4643" y="1279"/>
                    <a:pt x="4785" y="724"/>
                    <a:pt x="4345" y="398"/>
                  </a:cubicBezTo>
                  <a:cubicBezTo>
                    <a:pt x="4147" y="256"/>
                    <a:pt x="3834" y="242"/>
                    <a:pt x="3621" y="128"/>
                  </a:cubicBezTo>
                  <a:cubicBezTo>
                    <a:pt x="3564" y="100"/>
                    <a:pt x="3493" y="58"/>
                    <a:pt x="3450" y="1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6" name="Google Shape;926;p91"/>
            <p:cNvSpPr/>
            <p:nvPr/>
          </p:nvSpPr>
          <p:spPr>
            <a:xfrm>
              <a:off x="4978101" y="1257445"/>
              <a:ext cx="627577" cy="1129414"/>
            </a:xfrm>
            <a:custGeom>
              <a:rect b="b" l="l" r="r" t="t"/>
              <a:pathLst>
                <a:path extrusionOk="0" h="59435" w="33026">
                  <a:moveTo>
                    <a:pt x="21383" y="12587"/>
                  </a:moveTo>
                  <a:lnTo>
                    <a:pt x="21383" y="12587"/>
                  </a:lnTo>
                  <a:cubicBezTo>
                    <a:pt x="21386" y="12604"/>
                    <a:pt x="21388" y="12621"/>
                    <a:pt x="21391" y="12638"/>
                  </a:cubicBezTo>
                  <a:lnTo>
                    <a:pt x="21391" y="12638"/>
                  </a:lnTo>
                  <a:cubicBezTo>
                    <a:pt x="21402" y="12621"/>
                    <a:pt x="21403" y="12600"/>
                    <a:pt x="21383" y="12587"/>
                  </a:cubicBezTo>
                  <a:close/>
                  <a:moveTo>
                    <a:pt x="25374" y="25835"/>
                  </a:moveTo>
                  <a:cubicBezTo>
                    <a:pt x="25371" y="25856"/>
                    <a:pt x="25369" y="25878"/>
                    <a:pt x="25367" y="25901"/>
                  </a:cubicBezTo>
                  <a:lnTo>
                    <a:pt x="25367" y="25901"/>
                  </a:lnTo>
                  <a:cubicBezTo>
                    <a:pt x="25372" y="26065"/>
                    <a:pt x="25374" y="26232"/>
                    <a:pt x="25374" y="26402"/>
                  </a:cubicBezTo>
                  <a:lnTo>
                    <a:pt x="25374" y="25835"/>
                  </a:lnTo>
                  <a:close/>
                  <a:moveTo>
                    <a:pt x="14045" y="0"/>
                  </a:moveTo>
                  <a:cubicBezTo>
                    <a:pt x="13586" y="0"/>
                    <a:pt x="13094" y="382"/>
                    <a:pt x="12779" y="717"/>
                  </a:cubicBezTo>
                  <a:cubicBezTo>
                    <a:pt x="12637" y="874"/>
                    <a:pt x="12524" y="1143"/>
                    <a:pt x="12340" y="1257"/>
                  </a:cubicBezTo>
                  <a:cubicBezTo>
                    <a:pt x="12013" y="1484"/>
                    <a:pt x="11658" y="1385"/>
                    <a:pt x="11331" y="1654"/>
                  </a:cubicBezTo>
                  <a:cubicBezTo>
                    <a:pt x="10778" y="2124"/>
                    <a:pt x="10820" y="3131"/>
                    <a:pt x="10820" y="3784"/>
                  </a:cubicBezTo>
                  <a:cubicBezTo>
                    <a:pt x="10820" y="5176"/>
                    <a:pt x="10636" y="6894"/>
                    <a:pt x="10182" y="8157"/>
                  </a:cubicBezTo>
                  <a:cubicBezTo>
                    <a:pt x="10053" y="8541"/>
                    <a:pt x="9472" y="9563"/>
                    <a:pt x="9088" y="9747"/>
                  </a:cubicBezTo>
                  <a:cubicBezTo>
                    <a:pt x="8963" y="9809"/>
                    <a:pt x="8844" y="9835"/>
                    <a:pt x="8729" y="9835"/>
                  </a:cubicBezTo>
                  <a:cubicBezTo>
                    <a:pt x="8029" y="9835"/>
                    <a:pt x="7487" y="8853"/>
                    <a:pt x="6827" y="8853"/>
                  </a:cubicBezTo>
                  <a:cubicBezTo>
                    <a:pt x="6819" y="8853"/>
                    <a:pt x="6810" y="8853"/>
                    <a:pt x="6802" y="8853"/>
                  </a:cubicBezTo>
                  <a:cubicBezTo>
                    <a:pt x="6291" y="8867"/>
                    <a:pt x="6220" y="9435"/>
                    <a:pt x="5865" y="9677"/>
                  </a:cubicBezTo>
                  <a:cubicBezTo>
                    <a:pt x="5650" y="9830"/>
                    <a:pt x="5383" y="9881"/>
                    <a:pt x="5113" y="9881"/>
                  </a:cubicBezTo>
                  <a:cubicBezTo>
                    <a:pt x="5008" y="9881"/>
                    <a:pt x="4903" y="9873"/>
                    <a:pt x="4800" y="9861"/>
                  </a:cubicBezTo>
                  <a:cubicBezTo>
                    <a:pt x="3579" y="9734"/>
                    <a:pt x="2855" y="9166"/>
                    <a:pt x="2273" y="8129"/>
                  </a:cubicBezTo>
                  <a:cubicBezTo>
                    <a:pt x="2001" y="7613"/>
                    <a:pt x="1795" y="6760"/>
                    <a:pt x="1095" y="6760"/>
                  </a:cubicBezTo>
                  <a:cubicBezTo>
                    <a:pt x="1063" y="6760"/>
                    <a:pt x="1029" y="6762"/>
                    <a:pt x="995" y="6766"/>
                  </a:cubicBezTo>
                  <a:cubicBezTo>
                    <a:pt x="342" y="6851"/>
                    <a:pt x="158" y="7618"/>
                    <a:pt x="1" y="8342"/>
                  </a:cubicBezTo>
                  <a:cubicBezTo>
                    <a:pt x="86" y="8456"/>
                    <a:pt x="186" y="8570"/>
                    <a:pt x="328" y="8655"/>
                  </a:cubicBezTo>
                  <a:cubicBezTo>
                    <a:pt x="726" y="8939"/>
                    <a:pt x="1250" y="8995"/>
                    <a:pt x="1648" y="9293"/>
                  </a:cubicBezTo>
                  <a:cubicBezTo>
                    <a:pt x="2415" y="9861"/>
                    <a:pt x="2869" y="10770"/>
                    <a:pt x="3692" y="11296"/>
                  </a:cubicBezTo>
                  <a:cubicBezTo>
                    <a:pt x="4531" y="11835"/>
                    <a:pt x="5169" y="12261"/>
                    <a:pt x="5752" y="13070"/>
                  </a:cubicBezTo>
                  <a:cubicBezTo>
                    <a:pt x="6333" y="13880"/>
                    <a:pt x="6248" y="14703"/>
                    <a:pt x="6532" y="15583"/>
                  </a:cubicBezTo>
                  <a:cubicBezTo>
                    <a:pt x="6859" y="16549"/>
                    <a:pt x="7768" y="17954"/>
                    <a:pt x="7356" y="18976"/>
                  </a:cubicBezTo>
                  <a:cubicBezTo>
                    <a:pt x="8620" y="20127"/>
                    <a:pt x="8264" y="21376"/>
                    <a:pt x="8520" y="22853"/>
                  </a:cubicBezTo>
                  <a:cubicBezTo>
                    <a:pt x="8648" y="23648"/>
                    <a:pt x="9343" y="24557"/>
                    <a:pt x="9173" y="25210"/>
                  </a:cubicBezTo>
                  <a:cubicBezTo>
                    <a:pt x="9131" y="25365"/>
                    <a:pt x="10479" y="25451"/>
                    <a:pt x="10621" y="25451"/>
                  </a:cubicBezTo>
                  <a:cubicBezTo>
                    <a:pt x="10678" y="25721"/>
                    <a:pt x="10763" y="25962"/>
                    <a:pt x="10863" y="26217"/>
                  </a:cubicBezTo>
                  <a:cubicBezTo>
                    <a:pt x="10872" y="26217"/>
                    <a:pt x="10881" y="26217"/>
                    <a:pt x="10890" y="26217"/>
                  </a:cubicBezTo>
                  <a:cubicBezTo>
                    <a:pt x="11303" y="26217"/>
                    <a:pt x="12245" y="26511"/>
                    <a:pt x="12467" y="26942"/>
                  </a:cubicBezTo>
                  <a:cubicBezTo>
                    <a:pt x="12538" y="27084"/>
                    <a:pt x="12495" y="27268"/>
                    <a:pt x="12524" y="27425"/>
                  </a:cubicBezTo>
                  <a:cubicBezTo>
                    <a:pt x="12595" y="27794"/>
                    <a:pt x="12993" y="28006"/>
                    <a:pt x="13148" y="28333"/>
                  </a:cubicBezTo>
                  <a:cubicBezTo>
                    <a:pt x="13518" y="29043"/>
                    <a:pt x="12766" y="29739"/>
                    <a:pt x="12652" y="30420"/>
                  </a:cubicBezTo>
                  <a:cubicBezTo>
                    <a:pt x="12524" y="31173"/>
                    <a:pt x="12709" y="31613"/>
                    <a:pt x="11842" y="32010"/>
                  </a:cubicBezTo>
                  <a:cubicBezTo>
                    <a:pt x="11388" y="32209"/>
                    <a:pt x="10835" y="32394"/>
                    <a:pt x="10664" y="32862"/>
                  </a:cubicBezTo>
                  <a:cubicBezTo>
                    <a:pt x="10551" y="33189"/>
                    <a:pt x="10650" y="33587"/>
                    <a:pt x="10451" y="33884"/>
                  </a:cubicBezTo>
                  <a:cubicBezTo>
                    <a:pt x="10366" y="34026"/>
                    <a:pt x="10210" y="34112"/>
                    <a:pt x="10096" y="34240"/>
                  </a:cubicBezTo>
                  <a:cubicBezTo>
                    <a:pt x="9812" y="34552"/>
                    <a:pt x="9812" y="35020"/>
                    <a:pt x="9670" y="35418"/>
                  </a:cubicBezTo>
                  <a:cubicBezTo>
                    <a:pt x="9400" y="36213"/>
                    <a:pt x="8591" y="36724"/>
                    <a:pt x="8307" y="37506"/>
                  </a:cubicBezTo>
                  <a:cubicBezTo>
                    <a:pt x="7967" y="38456"/>
                    <a:pt x="8165" y="39436"/>
                    <a:pt x="7327" y="40160"/>
                  </a:cubicBezTo>
                  <a:cubicBezTo>
                    <a:pt x="7043" y="40402"/>
                    <a:pt x="6419" y="40203"/>
                    <a:pt x="6220" y="40472"/>
                  </a:cubicBezTo>
                  <a:cubicBezTo>
                    <a:pt x="6049" y="40686"/>
                    <a:pt x="6191" y="41055"/>
                    <a:pt x="5979" y="41324"/>
                  </a:cubicBezTo>
                  <a:cubicBezTo>
                    <a:pt x="5780" y="41566"/>
                    <a:pt x="5311" y="41807"/>
                    <a:pt x="5027" y="41992"/>
                  </a:cubicBezTo>
                  <a:cubicBezTo>
                    <a:pt x="4459" y="42333"/>
                    <a:pt x="4332" y="42361"/>
                    <a:pt x="4020" y="42929"/>
                  </a:cubicBezTo>
                  <a:cubicBezTo>
                    <a:pt x="3863" y="43213"/>
                    <a:pt x="3607" y="43624"/>
                    <a:pt x="3579" y="43937"/>
                  </a:cubicBezTo>
                  <a:cubicBezTo>
                    <a:pt x="3537" y="44419"/>
                    <a:pt x="3878" y="45002"/>
                    <a:pt x="4033" y="45428"/>
                  </a:cubicBezTo>
                  <a:cubicBezTo>
                    <a:pt x="4162" y="45811"/>
                    <a:pt x="4062" y="46166"/>
                    <a:pt x="3963" y="46536"/>
                  </a:cubicBezTo>
                  <a:cubicBezTo>
                    <a:pt x="3906" y="46691"/>
                    <a:pt x="3920" y="46890"/>
                    <a:pt x="4062" y="46962"/>
                  </a:cubicBezTo>
                  <a:cubicBezTo>
                    <a:pt x="4118" y="47004"/>
                    <a:pt x="4204" y="47004"/>
                    <a:pt x="4260" y="47047"/>
                  </a:cubicBezTo>
                  <a:cubicBezTo>
                    <a:pt x="4459" y="47146"/>
                    <a:pt x="4389" y="47430"/>
                    <a:pt x="4360" y="47657"/>
                  </a:cubicBezTo>
                  <a:cubicBezTo>
                    <a:pt x="4304" y="48097"/>
                    <a:pt x="4544" y="48580"/>
                    <a:pt x="4957" y="48793"/>
                  </a:cubicBezTo>
                  <a:cubicBezTo>
                    <a:pt x="4686" y="49218"/>
                    <a:pt x="4800" y="49830"/>
                    <a:pt x="5184" y="50156"/>
                  </a:cubicBezTo>
                  <a:cubicBezTo>
                    <a:pt x="5269" y="50227"/>
                    <a:pt x="5383" y="50284"/>
                    <a:pt x="5453" y="50383"/>
                  </a:cubicBezTo>
                  <a:cubicBezTo>
                    <a:pt x="5525" y="50496"/>
                    <a:pt x="5553" y="50653"/>
                    <a:pt x="5553" y="50780"/>
                  </a:cubicBezTo>
                  <a:cubicBezTo>
                    <a:pt x="5610" y="51320"/>
                    <a:pt x="5652" y="51846"/>
                    <a:pt x="5709" y="52370"/>
                  </a:cubicBezTo>
                  <a:cubicBezTo>
                    <a:pt x="5723" y="52612"/>
                    <a:pt x="5752" y="52853"/>
                    <a:pt x="5723" y="53080"/>
                  </a:cubicBezTo>
                  <a:cubicBezTo>
                    <a:pt x="5695" y="53364"/>
                    <a:pt x="5595" y="53648"/>
                    <a:pt x="5496" y="53919"/>
                  </a:cubicBezTo>
                  <a:cubicBezTo>
                    <a:pt x="5368" y="54273"/>
                    <a:pt x="5283" y="54784"/>
                    <a:pt x="5070" y="55111"/>
                  </a:cubicBezTo>
                  <a:cubicBezTo>
                    <a:pt x="4957" y="55282"/>
                    <a:pt x="4630" y="55295"/>
                    <a:pt x="4601" y="55537"/>
                  </a:cubicBezTo>
                  <a:cubicBezTo>
                    <a:pt x="4573" y="55778"/>
                    <a:pt x="5127" y="56020"/>
                    <a:pt x="5283" y="56119"/>
                  </a:cubicBezTo>
                  <a:cubicBezTo>
                    <a:pt x="4885" y="56516"/>
                    <a:pt x="5169" y="56999"/>
                    <a:pt x="5510" y="57241"/>
                  </a:cubicBezTo>
                  <a:cubicBezTo>
                    <a:pt x="5595" y="57311"/>
                    <a:pt x="5737" y="57255"/>
                    <a:pt x="5822" y="57311"/>
                  </a:cubicBezTo>
                  <a:cubicBezTo>
                    <a:pt x="5922" y="57383"/>
                    <a:pt x="5936" y="57553"/>
                    <a:pt x="6064" y="57610"/>
                  </a:cubicBezTo>
                  <a:cubicBezTo>
                    <a:pt x="6189" y="57669"/>
                    <a:pt x="6348" y="57694"/>
                    <a:pt x="6509" y="57694"/>
                  </a:cubicBezTo>
                  <a:cubicBezTo>
                    <a:pt x="6657" y="57694"/>
                    <a:pt x="6807" y="57673"/>
                    <a:pt x="6930" y="57639"/>
                  </a:cubicBezTo>
                  <a:cubicBezTo>
                    <a:pt x="7230" y="57548"/>
                    <a:pt x="7326" y="57451"/>
                    <a:pt x="7515" y="57451"/>
                  </a:cubicBezTo>
                  <a:cubicBezTo>
                    <a:pt x="7594" y="57451"/>
                    <a:pt x="7690" y="57468"/>
                    <a:pt x="7825" y="57510"/>
                  </a:cubicBezTo>
                  <a:cubicBezTo>
                    <a:pt x="7967" y="57553"/>
                    <a:pt x="8151" y="57624"/>
                    <a:pt x="8293" y="57695"/>
                  </a:cubicBezTo>
                  <a:cubicBezTo>
                    <a:pt x="8719" y="57894"/>
                    <a:pt x="9059" y="58163"/>
                    <a:pt x="9173" y="58646"/>
                  </a:cubicBezTo>
                  <a:cubicBezTo>
                    <a:pt x="9250" y="58646"/>
                    <a:pt x="9351" y="58705"/>
                    <a:pt x="9443" y="58705"/>
                  </a:cubicBezTo>
                  <a:cubicBezTo>
                    <a:pt x="9453" y="58705"/>
                    <a:pt x="9462" y="58704"/>
                    <a:pt x="9472" y="58703"/>
                  </a:cubicBezTo>
                  <a:lnTo>
                    <a:pt x="9472" y="58703"/>
                  </a:lnTo>
                  <a:cubicBezTo>
                    <a:pt x="9372" y="59100"/>
                    <a:pt x="9727" y="59058"/>
                    <a:pt x="10025" y="59100"/>
                  </a:cubicBezTo>
                  <a:cubicBezTo>
                    <a:pt x="10093" y="59109"/>
                    <a:pt x="10151" y="59114"/>
                    <a:pt x="10204" y="59114"/>
                  </a:cubicBezTo>
                  <a:cubicBezTo>
                    <a:pt x="10483" y="59114"/>
                    <a:pt x="10590" y="59002"/>
                    <a:pt x="10948" y="58930"/>
                  </a:cubicBezTo>
                  <a:lnTo>
                    <a:pt x="10948" y="58930"/>
                  </a:lnTo>
                  <a:cubicBezTo>
                    <a:pt x="10901" y="59316"/>
                    <a:pt x="11035" y="59435"/>
                    <a:pt x="11240" y="59435"/>
                  </a:cubicBezTo>
                  <a:cubicBezTo>
                    <a:pt x="11532" y="59435"/>
                    <a:pt x="11967" y="59194"/>
                    <a:pt x="12226" y="59144"/>
                  </a:cubicBezTo>
                  <a:cubicBezTo>
                    <a:pt x="13262" y="58945"/>
                    <a:pt x="14284" y="58661"/>
                    <a:pt x="15350" y="58305"/>
                  </a:cubicBezTo>
                  <a:cubicBezTo>
                    <a:pt x="15591" y="58220"/>
                    <a:pt x="15846" y="58135"/>
                    <a:pt x="16088" y="58065"/>
                  </a:cubicBezTo>
                  <a:cubicBezTo>
                    <a:pt x="16912" y="57794"/>
                    <a:pt x="17749" y="57567"/>
                    <a:pt x="18587" y="57368"/>
                  </a:cubicBezTo>
                  <a:cubicBezTo>
                    <a:pt x="18629" y="56815"/>
                    <a:pt x="19382" y="56715"/>
                    <a:pt x="19808" y="56374"/>
                  </a:cubicBezTo>
                  <a:cubicBezTo>
                    <a:pt x="20177" y="56077"/>
                    <a:pt x="20361" y="55523"/>
                    <a:pt x="20815" y="55409"/>
                  </a:cubicBezTo>
                  <a:cubicBezTo>
                    <a:pt x="20884" y="55392"/>
                    <a:pt x="20954" y="55386"/>
                    <a:pt x="21025" y="55386"/>
                  </a:cubicBezTo>
                  <a:cubicBezTo>
                    <a:pt x="21146" y="55386"/>
                    <a:pt x="21269" y="55402"/>
                    <a:pt x="21389" y="55402"/>
                  </a:cubicBezTo>
                  <a:cubicBezTo>
                    <a:pt x="21430" y="55402"/>
                    <a:pt x="21471" y="55400"/>
                    <a:pt x="21512" y="55395"/>
                  </a:cubicBezTo>
                  <a:cubicBezTo>
                    <a:pt x="21895" y="55338"/>
                    <a:pt x="22165" y="55011"/>
                    <a:pt x="22506" y="54841"/>
                  </a:cubicBezTo>
                  <a:cubicBezTo>
                    <a:pt x="22716" y="54745"/>
                    <a:pt x="22983" y="54719"/>
                    <a:pt x="23275" y="54719"/>
                  </a:cubicBezTo>
                  <a:cubicBezTo>
                    <a:pt x="23632" y="54719"/>
                    <a:pt x="24026" y="54758"/>
                    <a:pt x="24398" y="54758"/>
                  </a:cubicBezTo>
                  <a:cubicBezTo>
                    <a:pt x="24936" y="54758"/>
                    <a:pt x="25429" y="54676"/>
                    <a:pt x="25700" y="54273"/>
                  </a:cubicBezTo>
                  <a:cubicBezTo>
                    <a:pt x="26169" y="53563"/>
                    <a:pt x="26538" y="52683"/>
                    <a:pt x="27219" y="52115"/>
                  </a:cubicBezTo>
                  <a:cubicBezTo>
                    <a:pt x="27489" y="51888"/>
                    <a:pt x="27744" y="51661"/>
                    <a:pt x="28015" y="51433"/>
                  </a:cubicBezTo>
                  <a:cubicBezTo>
                    <a:pt x="28142" y="51335"/>
                    <a:pt x="28270" y="51221"/>
                    <a:pt x="28312" y="51064"/>
                  </a:cubicBezTo>
                  <a:cubicBezTo>
                    <a:pt x="28355" y="50909"/>
                    <a:pt x="28298" y="50752"/>
                    <a:pt x="28298" y="50596"/>
                  </a:cubicBezTo>
                  <a:cubicBezTo>
                    <a:pt x="28270" y="49730"/>
                    <a:pt x="29618" y="49318"/>
                    <a:pt x="29590" y="48467"/>
                  </a:cubicBezTo>
                  <a:cubicBezTo>
                    <a:pt x="29576" y="48253"/>
                    <a:pt x="29491" y="48041"/>
                    <a:pt x="29548" y="47842"/>
                  </a:cubicBezTo>
                  <a:cubicBezTo>
                    <a:pt x="29590" y="47657"/>
                    <a:pt x="29775" y="47515"/>
                    <a:pt x="29902" y="47373"/>
                  </a:cubicBezTo>
                  <a:cubicBezTo>
                    <a:pt x="30173" y="47089"/>
                    <a:pt x="30300" y="46706"/>
                    <a:pt x="30428" y="46337"/>
                  </a:cubicBezTo>
                  <a:cubicBezTo>
                    <a:pt x="30697" y="45584"/>
                    <a:pt x="30953" y="44832"/>
                    <a:pt x="31223" y="44065"/>
                  </a:cubicBezTo>
                  <a:cubicBezTo>
                    <a:pt x="31308" y="43823"/>
                    <a:pt x="31394" y="43568"/>
                    <a:pt x="31479" y="43312"/>
                  </a:cubicBezTo>
                  <a:cubicBezTo>
                    <a:pt x="31848" y="42261"/>
                    <a:pt x="32416" y="41509"/>
                    <a:pt x="32870" y="40516"/>
                  </a:cubicBezTo>
                  <a:cubicBezTo>
                    <a:pt x="32132" y="40090"/>
                    <a:pt x="32814" y="39436"/>
                    <a:pt x="33026" y="38825"/>
                  </a:cubicBezTo>
                  <a:cubicBezTo>
                    <a:pt x="32912" y="38698"/>
                    <a:pt x="32998" y="38499"/>
                    <a:pt x="32912" y="38371"/>
                  </a:cubicBezTo>
                  <a:cubicBezTo>
                    <a:pt x="32814" y="38215"/>
                    <a:pt x="32657" y="38172"/>
                    <a:pt x="32515" y="38073"/>
                  </a:cubicBezTo>
                  <a:cubicBezTo>
                    <a:pt x="32174" y="37832"/>
                    <a:pt x="31791" y="37733"/>
                    <a:pt x="31549" y="37420"/>
                  </a:cubicBezTo>
                  <a:cubicBezTo>
                    <a:pt x="31340" y="37176"/>
                    <a:pt x="31122" y="37131"/>
                    <a:pt x="30910" y="37131"/>
                  </a:cubicBezTo>
                  <a:cubicBezTo>
                    <a:pt x="30862" y="37131"/>
                    <a:pt x="30815" y="37134"/>
                    <a:pt x="30769" y="37136"/>
                  </a:cubicBezTo>
                  <a:cubicBezTo>
                    <a:pt x="30700" y="36837"/>
                    <a:pt x="30632" y="36736"/>
                    <a:pt x="30564" y="36736"/>
                  </a:cubicBezTo>
                  <a:cubicBezTo>
                    <a:pt x="30423" y="36736"/>
                    <a:pt x="30283" y="37165"/>
                    <a:pt x="30147" y="37165"/>
                  </a:cubicBezTo>
                  <a:cubicBezTo>
                    <a:pt x="30088" y="37165"/>
                    <a:pt x="30031" y="37087"/>
                    <a:pt x="29974" y="36866"/>
                  </a:cubicBezTo>
                  <a:cubicBezTo>
                    <a:pt x="29827" y="36402"/>
                    <a:pt x="29681" y="36190"/>
                    <a:pt x="29539" y="36190"/>
                  </a:cubicBezTo>
                  <a:cubicBezTo>
                    <a:pt x="29434" y="36190"/>
                    <a:pt x="29332" y="36307"/>
                    <a:pt x="29236" y="36525"/>
                  </a:cubicBezTo>
                  <a:cubicBezTo>
                    <a:pt x="29118" y="36019"/>
                    <a:pt x="29008" y="35888"/>
                    <a:pt x="28904" y="35888"/>
                  </a:cubicBezTo>
                  <a:cubicBezTo>
                    <a:pt x="28806" y="35888"/>
                    <a:pt x="28714" y="36001"/>
                    <a:pt x="28624" y="36029"/>
                  </a:cubicBezTo>
                  <a:cubicBezTo>
                    <a:pt x="28472" y="35237"/>
                    <a:pt x="28370" y="35073"/>
                    <a:pt x="28302" y="35073"/>
                  </a:cubicBezTo>
                  <a:cubicBezTo>
                    <a:pt x="28263" y="35073"/>
                    <a:pt x="28234" y="35128"/>
                    <a:pt x="28213" y="35149"/>
                  </a:cubicBezTo>
                  <a:cubicBezTo>
                    <a:pt x="28028" y="34098"/>
                    <a:pt x="28965" y="31883"/>
                    <a:pt x="27617" y="31584"/>
                  </a:cubicBezTo>
                  <a:cubicBezTo>
                    <a:pt x="27569" y="31586"/>
                    <a:pt x="27525" y="31587"/>
                    <a:pt x="27484" y="31587"/>
                  </a:cubicBezTo>
                  <a:cubicBezTo>
                    <a:pt x="26844" y="31587"/>
                    <a:pt x="26996" y="31346"/>
                    <a:pt x="26608" y="29852"/>
                  </a:cubicBezTo>
                  <a:cubicBezTo>
                    <a:pt x="26254" y="29611"/>
                    <a:pt x="25033" y="29611"/>
                    <a:pt x="24777" y="28517"/>
                  </a:cubicBezTo>
                  <a:cubicBezTo>
                    <a:pt x="24592" y="27340"/>
                    <a:pt x="25317" y="26743"/>
                    <a:pt x="25359" y="26189"/>
                  </a:cubicBezTo>
                  <a:cubicBezTo>
                    <a:pt x="25359" y="26097"/>
                    <a:pt x="25359" y="25996"/>
                    <a:pt x="25367" y="25901"/>
                  </a:cubicBezTo>
                  <a:lnTo>
                    <a:pt x="25367" y="25901"/>
                  </a:lnTo>
                  <a:cubicBezTo>
                    <a:pt x="25332" y="24718"/>
                    <a:pt x="25154" y="23705"/>
                    <a:pt x="24592" y="22583"/>
                  </a:cubicBezTo>
                  <a:cubicBezTo>
                    <a:pt x="24337" y="22058"/>
                    <a:pt x="24053" y="21589"/>
                    <a:pt x="23655" y="21163"/>
                  </a:cubicBezTo>
                  <a:cubicBezTo>
                    <a:pt x="23501" y="20994"/>
                    <a:pt x="22885" y="20169"/>
                    <a:pt x="22681" y="20169"/>
                  </a:cubicBezTo>
                  <a:cubicBezTo>
                    <a:pt x="22679" y="20169"/>
                    <a:pt x="22678" y="20169"/>
                    <a:pt x="22676" y="20169"/>
                  </a:cubicBezTo>
                  <a:cubicBezTo>
                    <a:pt x="22496" y="19694"/>
                    <a:pt x="22327" y="19613"/>
                    <a:pt x="22149" y="19613"/>
                  </a:cubicBezTo>
                  <a:cubicBezTo>
                    <a:pt x="22131" y="19613"/>
                    <a:pt x="22112" y="19614"/>
                    <a:pt x="22093" y="19616"/>
                  </a:cubicBezTo>
                  <a:cubicBezTo>
                    <a:pt x="22072" y="19621"/>
                    <a:pt x="22052" y="19623"/>
                    <a:pt x="22031" y="19623"/>
                  </a:cubicBezTo>
                  <a:cubicBezTo>
                    <a:pt x="21885" y="19623"/>
                    <a:pt x="21750" y="19489"/>
                    <a:pt x="21625" y="19190"/>
                  </a:cubicBezTo>
                  <a:cubicBezTo>
                    <a:pt x="21602" y="19173"/>
                    <a:pt x="21579" y="19168"/>
                    <a:pt x="21557" y="19168"/>
                  </a:cubicBezTo>
                  <a:cubicBezTo>
                    <a:pt x="21526" y="19168"/>
                    <a:pt x="21495" y="19178"/>
                    <a:pt x="21466" y="19178"/>
                  </a:cubicBezTo>
                  <a:cubicBezTo>
                    <a:pt x="21392" y="19178"/>
                    <a:pt x="21324" y="19115"/>
                    <a:pt x="21256" y="18664"/>
                  </a:cubicBezTo>
                  <a:cubicBezTo>
                    <a:pt x="21165" y="18560"/>
                    <a:pt x="21086" y="18244"/>
                    <a:pt x="21019" y="18244"/>
                  </a:cubicBezTo>
                  <a:cubicBezTo>
                    <a:pt x="21013" y="18244"/>
                    <a:pt x="21007" y="18246"/>
                    <a:pt x="21001" y="18253"/>
                  </a:cubicBezTo>
                  <a:cubicBezTo>
                    <a:pt x="20887" y="17528"/>
                    <a:pt x="20815" y="17855"/>
                    <a:pt x="20759" y="17458"/>
                  </a:cubicBezTo>
                  <a:cubicBezTo>
                    <a:pt x="20717" y="17287"/>
                    <a:pt x="20702" y="17174"/>
                    <a:pt x="20717" y="16903"/>
                  </a:cubicBezTo>
                  <a:cubicBezTo>
                    <a:pt x="20745" y="16265"/>
                    <a:pt x="20887" y="16165"/>
                    <a:pt x="21099" y="15299"/>
                  </a:cubicBezTo>
                  <a:cubicBezTo>
                    <a:pt x="21171" y="14717"/>
                    <a:pt x="21241" y="15200"/>
                    <a:pt x="21298" y="14646"/>
                  </a:cubicBezTo>
                  <a:cubicBezTo>
                    <a:pt x="21355" y="14064"/>
                    <a:pt x="21412" y="14404"/>
                    <a:pt x="21440" y="13950"/>
                  </a:cubicBezTo>
                  <a:cubicBezTo>
                    <a:pt x="21446" y="14007"/>
                    <a:pt x="21451" y="14030"/>
                    <a:pt x="21456" y="14030"/>
                  </a:cubicBezTo>
                  <a:cubicBezTo>
                    <a:pt x="21474" y="14030"/>
                    <a:pt x="21483" y="13653"/>
                    <a:pt x="21483" y="13539"/>
                  </a:cubicBezTo>
                  <a:cubicBezTo>
                    <a:pt x="21483" y="13243"/>
                    <a:pt x="21433" y="12935"/>
                    <a:pt x="21391" y="12638"/>
                  </a:cubicBezTo>
                  <a:lnTo>
                    <a:pt x="21391" y="12638"/>
                  </a:lnTo>
                  <a:cubicBezTo>
                    <a:pt x="21380" y="12653"/>
                    <a:pt x="21361" y="12665"/>
                    <a:pt x="21340" y="12665"/>
                  </a:cubicBezTo>
                  <a:cubicBezTo>
                    <a:pt x="21331" y="12665"/>
                    <a:pt x="21322" y="12663"/>
                    <a:pt x="21313" y="12659"/>
                  </a:cubicBezTo>
                  <a:cubicBezTo>
                    <a:pt x="21270" y="12644"/>
                    <a:pt x="21256" y="12573"/>
                    <a:pt x="21256" y="12530"/>
                  </a:cubicBezTo>
                  <a:cubicBezTo>
                    <a:pt x="21213" y="12176"/>
                    <a:pt x="21128" y="11835"/>
                    <a:pt x="21014" y="11508"/>
                  </a:cubicBezTo>
                  <a:cubicBezTo>
                    <a:pt x="21001" y="11451"/>
                    <a:pt x="20972" y="11394"/>
                    <a:pt x="20929" y="11366"/>
                  </a:cubicBezTo>
                  <a:cubicBezTo>
                    <a:pt x="20872" y="11324"/>
                    <a:pt x="20802" y="11338"/>
                    <a:pt x="20730" y="11324"/>
                  </a:cubicBezTo>
                  <a:cubicBezTo>
                    <a:pt x="20390" y="11296"/>
                    <a:pt x="20319" y="10983"/>
                    <a:pt x="20064" y="10841"/>
                  </a:cubicBezTo>
                  <a:cubicBezTo>
                    <a:pt x="19780" y="10684"/>
                    <a:pt x="19708" y="10728"/>
                    <a:pt x="19496" y="10684"/>
                  </a:cubicBezTo>
                  <a:cubicBezTo>
                    <a:pt x="19446" y="10673"/>
                    <a:pt x="19404" y="10670"/>
                    <a:pt x="19367" y="10670"/>
                  </a:cubicBezTo>
                  <a:cubicBezTo>
                    <a:pt x="19301" y="10670"/>
                    <a:pt x="19248" y="10681"/>
                    <a:pt x="19190" y="10681"/>
                  </a:cubicBezTo>
                  <a:cubicBezTo>
                    <a:pt x="19114" y="10681"/>
                    <a:pt x="19027" y="10662"/>
                    <a:pt x="18885" y="10571"/>
                  </a:cubicBezTo>
                  <a:cubicBezTo>
                    <a:pt x="18686" y="10444"/>
                    <a:pt x="18544" y="10117"/>
                    <a:pt x="18402" y="9933"/>
                  </a:cubicBezTo>
                  <a:cubicBezTo>
                    <a:pt x="18104" y="9492"/>
                    <a:pt x="17877" y="8924"/>
                    <a:pt x="17805" y="8697"/>
                  </a:cubicBezTo>
                  <a:cubicBezTo>
                    <a:pt x="17749" y="7860"/>
                    <a:pt x="17650" y="7661"/>
                    <a:pt x="17550" y="7150"/>
                  </a:cubicBezTo>
                  <a:cubicBezTo>
                    <a:pt x="17465" y="6724"/>
                    <a:pt x="17366" y="6156"/>
                    <a:pt x="17309" y="5630"/>
                  </a:cubicBezTo>
                  <a:cubicBezTo>
                    <a:pt x="17283" y="5638"/>
                    <a:pt x="17258" y="5642"/>
                    <a:pt x="17232" y="5642"/>
                  </a:cubicBezTo>
                  <a:cubicBezTo>
                    <a:pt x="17116" y="5642"/>
                    <a:pt x="17002" y="5558"/>
                    <a:pt x="16897" y="5361"/>
                  </a:cubicBezTo>
                  <a:cubicBezTo>
                    <a:pt x="16670" y="4977"/>
                    <a:pt x="17025" y="4267"/>
                    <a:pt x="17209" y="3955"/>
                  </a:cubicBezTo>
                  <a:cubicBezTo>
                    <a:pt x="17465" y="3543"/>
                    <a:pt x="17947" y="3103"/>
                    <a:pt x="17720" y="2535"/>
                  </a:cubicBezTo>
                  <a:cubicBezTo>
                    <a:pt x="17493" y="1967"/>
                    <a:pt x="16599" y="1811"/>
                    <a:pt x="16088" y="1612"/>
                  </a:cubicBezTo>
                  <a:cubicBezTo>
                    <a:pt x="15747" y="1470"/>
                    <a:pt x="15350" y="1300"/>
                    <a:pt x="15079" y="1058"/>
                  </a:cubicBezTo>
                  <a:cubicBezTo>
                    <a:pt x="14824" y="803"/>
                    <a:pt x="14782" y="377"/>
                    <a:pt x="14511" y="164"/>
                  </a:cubicBezTo>
                  <a:cubicBezTo>
                    <a:pt x="14366" y="49"/>
                    <a:pt x="14208" y="0"/>
                    <a:pt x="1404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7" name="Google Shape;927;p91"/>
            <p:cNvSpPr/>
            <p:nvPr/>
          </p:nvSpPr>
          <p:spPr>
            <a:xfrm>
              <a:off x="4962994" y="2365234"/>
              <a:ext cx="80419" cy="51839"/>
            </a:xfrm>
            <a:custGeom>
              <a:rect b="b" l="l" r="r" t="t"/>
              <a:pathLst>
                <a:path extrusionOk="0" h="2728" w="4232">
                  <a:moveTo>
                    <a:pt x="1677" y="1"/>
                  </a:moveTo>
                  <a:cubicBezTo>
                    <a:pt x="1223" y="1"/>
                    <a:pt x="1007" y="244"/>
                    <a:pt x="697" y="335"/>
                  </a:cubicBezTo>
                  <a:cubicBezTo>
                    <a:pt x="455" y="421"/>
                    <a:pt x="1" y="1201"/>
                    <a:pt x="228" y="1513"/>
                  </a:cubicBezTo>
                  <a:cubicBezTo>
                    <a:pt x="427" y="1797"/>
                    <a:pt x="1137" y="1684"/>
                    <a:pt x="1421" y="1769"/>
                  </a:cubicBezTo>
                  <a:cubicBezTo>
                    <a:pt x="1929" y="1894"/>
                    <a:pt x="2698" y="2728"/>
                    <a:pt x="3370" y="2728"/>
                  </a:cubicBezTo>
                  <a:cubicBezTo>
                    <a:pt x="3542" y="2728"/>
                    <a:pt x="3709" y="2672"/>
                    <a:pt x="3863" y="2536"/>
                  </a:cubicBezTo>
                  <a:cubicBezTo>
                    <a:pt x="4076" y="2337"/>
                    <a:pt x="4232" y="1585"/>
                    <a:pt x="4161" y="1301"/>
                  </a:cubicBezTo>
                  <a:cubicBezTo>
                    <a:pt x="3976" y="576"/>
                    <a:pt x="3594" y="775"/>
                    <a:pt x="3068" y="576"/>
                  </a:cubicBezTo>
                  <a:cubicBezTo>
                    <a:pt x="2613" y="392"/>
                    <a:pt x="2329" y="65"/>
                    <a:pt x="1818" y="8"/>
                  </a:cubicBezTo>
                  <a:cubicBezTo>
                    <a:pt x="1769" y="3"/>
                    <a:pt x="1722" y="1"/>
                    <a:pt x="1677" y="1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8" name="Google Shape;928;p91"/>
            <p:cNvSpPr/>
            <p:nvPr/>
          </p:nvSpPr>
          <p:spPr>
            <a:xfrm>
              <a:off x="4896903" y="2613464"/>
              <a:ext cx="96875" cy="133816"/>
            </a:xfrm>
            <a:custGeom>
              <a:rect b="b" l="l" r="r" t="t"/>
              <a:pathLst>
                <a:path extrusionOk="0" h="7042" w="5098">
                  <a:moveTo>
                    <a:pt x="4282" y="1"/>
                  </a:moveTo>
                  <a:cubicBezTo>
                    <a:pt x="4121" y="1"/>
                    <a:pt x="3967" y="25"/>
                    <a:pt x="3863" y="65"/>
                  </a:cubicBezTo>
                  <a:cubicBezTo>
                    <a:pt x="3507" y="221"/>
                    <a:pt x="3592" y="619"/>
                    <a:pt x="3323" y="831"/>
                  </a:cubicBezTo>
                  <a:cubicBezTo>
                    <a:pt x="3039" y="1087"/>
                    <a:pt x="2542" y="960"/>
                    <a:pt x="2201" y="1058"/>
                  </a:cubicBezTo>
                  <a:cubicBezTo>
                    <a:pt x="1860" y="1158"/>
                    <a:pt x="1690" y="1314"/>
                    <a:pt x="1463" y="1584"/>
                  </a:cubicBezTo>
                  <a:cubicBezTo>
                    <a:pt x="1292" y="1768"/>
                    <a:pt x="866" y="2109"/>
                    <a:pt x="881" y="2223"/>
                  </a:cubicBezTo>
                  <a:cubicBezTo>
                    <a:pt x="540" y="2635"/>
                    <a:pt x="370" y="3203"/>
                    <a:pt x="256" y="3728"/>
                  </a:cubicBezTo>
                  <a:cubicBezTo>
                    <a:pt x="185" y="4068"/>
                    <a:pt x="1" y="4608"/>
                    <a:pt x="171" y="4892"/>
                  </a:cubicBezTo>
                  <a:cubicBezTo>
                    <a:pt x="327" y="5147"/>
                    <a:pt x="582" y="5162"/>
                    <a:pt x="668" y="5475"/>
                  </a:cubicBezTo>
                  <a:cubicBezTo>
                    <a:pt x="739" y="5715"/>
                    <a:pt x="654" y="6028"/>
                    <a:pt x="611" y="6241"/>
                  </a:cubicBezTo>
                  <a:cubicBezTo>
                    <a:pt x="554" y="6440"/>
                    <a:pt x="313" y="6752"/>
                    <a:pt x="484" y="6951"/>
                  </a:cubicBezTo>
                  <a:cubicBezTo>
                    <a:pt x="544" y="7012"/>
                    <a:pt x="762" y="7041"/>
                    <a:pt x="950" y="7041"/>
                  </a:cubicBezTo>
                  <a:cubicBezTo>
                    <a:pt x="1067" y="7041"/>
                    <a:pt x="1173" y="7030"/>
                    <a:pt x="1222" y="7008"/>
                  </a:cubicBezTo>
                  <a:cubicBezTo>
                    <a:pt x="1775" y="6781"/>
                    <a:pt x="1676" y="5914"/>
                    <a:pt x="2059" y="5531"/>
                  </a:cubicBezTo>
                  <a:cubicBezTo>
                    <a:pt x="2315" y="5276"/>
                    <a:pt x="2826" y="5191"/>
                    <a:pt x="3124" y="4949"/>
                  </a:cubicBezTo>
                  <a:cubicBezTo>
                    <a:pt x="3408" y="4736"/>
                    <a:pt x="3408" y="4523"/>
                    <a:pt x="3408" y="4168"/>
                  </a:cubicBezTo>
                  <a:cubicBezTo>
                    <a:pt x="3408" y="3813"/>
                    <a:pt x="3365" y="3600"/>
                    <a:pt x="3252" y="3273"/>
                  </a:cubicBezTo>
                  <a:cubicBezTo>
                    <a:pt x="3153" y="3046"/>
                    <a:pt x="3039" y="2777"/>
                    <a:pt x="3124" y="2535"/>
                  </a:cubicBezTo>
                  <a:cubicBezTo>
                    <a:pt x="3252" y="2209"/>
                    <a:pt x="3636" y="2095"/>
                    <a:pt x="3891" y="1897"/>
                  </a:cubicBezTo>
                  <a:cubicBezTo>
                    <a:pt x="4132" y="1683"/>
                    <a:pt x="4317" y="1541"/>
                    <a:pt x="4501" y="1272"/>
                  </a:cubicBezTo>
                  <a:cubicBezTo>
                    <a:pt x="4658" y="1030"/>
                    <a:pt x="5097" y="619"/>
                    <a:pt x="4999" y="306"/>
                  </a:cubicBezTo>
                  <a:cubicBezTo>
                    <a:pt x="4915" y="85"/>
                    <a:pt x="4585" y="1"/>
                    <a:pt x="4282" y="1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9" name="Google Shape;929;p91"/>
            <p:cNvSpPr/>
            <p:nvPr/>
          </p:nvSpPr>
          <p:spPr>
            <a:xfrm>
              <a:off x="4763886" y="3662687"/>
              <a:ext cx="522094" cy="308772"/>
            </a:xfrm>
            <a:custGeom>
              <a:rect b="b" l="l" r="r" t="t"/>
              <a:pathLst>
                <a:path extrusionOk="0" h="16249" w="27475">
                  <a:moveTo>
                    <a:pt x="18755" y="1"/>
                  </a:moveTo>
                  <a:cubicBezTo>
                    <a:pt x="18296" y="1"/>
                    <a:pt x="17671" y="116"/>
                    <a:pt x="17379" y="408"/>
                  </a:cubicBezTo>
                  <a:cubicBezTo>
                    <a:pt x="17082" y="705"/>
                    <a:pt x="17138" y="1231"/>
                    <a:pt x="16868" y="1557"/>
                  </a:cubicBezTo>
                  <a:cubicBezTo>
                    <a:pt x="16546" y="1970"/>
                    <a:pt x="16100" y="2056"/>
                    <a:pt x="15626" y="2056"/>
                  </a:cubicBezTo>
                  <a:cubicBezTo>
                    <a:pt x="15284" y="2056"/>
                    <a:pt x="14929" y="2012"/>
                    <a:pt x="14596" y="2012"/>
                  </a:cubicBezTo>
                  <a:cubicBezTo>
                    <a:pt x="14528" y="2012"/>
                    <a:pt x="14466" y="2011"/>
                    <a:pt x="14410" y="2011"/>
                  </a:cubicBezTo>
                  <a:cubicBezTo>
                    <a:pt x="14057" y="2011"/>
                    <a:pt x="13911" y="2032"/>
                    <a:pt x="13617" y="2339"/>
                  </a:cubicBezTo>
                  <a:cubicBezTo>
                    <a:pt x="13276" y="2708"/>
                    <a:pt x="12978" y="3034"/>
                    <a:pt x="12467" y="3191"/>
                  </a:cubicBezTo>
                  <a:cubicBezTo>
                    <a:pt x="11615" y="3431"/>
                    <a:pt x="10636" y="3276"/>
                    <a:pt x="10280" y="4298"/>
                  </a:cubicBezTo>
                  <a:cubicBezTo>
                    <a:pt x="10110" y="4794"/>
                    <a:pt x="10068" y="4980"/>
                    <a:pt x="9471" y="5036"/>
                  </a:cubicBezTo>
                  <a:cubicBezTo>
                    <a:pt x="9202" y="5057"/>
                    <a:pt x="8907" y="5068"/>
                    <a:pt x="8614" y="5068"/>
                  </a:cubicBezTo>
                  <a:cubicBezTo>
                    <a:pt x="8321" y="5068"/>
                    <a:pt x="8030" y="5057"/>
                    <a:pt x="7768" y="5036"/>
                  </a:cubicBezTo>
                  <a:cubicBezTo>
                    <a:pt x="6745" y="4936"/>
                    <a:pt x="5737" y="4312"/>
                    <a:pt x="4786" y="3957"/>
                  </a:cubicBezTo>
                  <a:cubicBezTo>
                    <a:pt x="4374" y="3801"/>
                    <a:pt x="4019" y="3673"/>
                    <a:pt x="3678" y="3375"/>
                  </a:cubicBezTo>
                  <a:cubicBezTo>
                    <a:pt x="3508" y="3233"/>
                    <a:pt x="3281" y="3049"/>
                    <a:pt x="3067" y="2878"/>
                  </a:cubicBezTo>
                  <a:lnTo>
                    <a:pt x="3067" y="2878"/>
                  </a:lnTo>
                  <a:cubicBezTo>
                    <a:pt x="3067" y="2920"/>
                    <a:pt x="3067" y="2963"/>
                    <a:pt x="3082" y="3020"/>
                  </a:cubicBezTo>
                  <a:cubicBezTo>
                    <a:pt x="3167" y="3560"/>
                    <a:pt x="3550" y="4539"/>
                    <a:pt x="3025" y="5022"/>
                  </a:cubicBezTo>
                  <a:cubicBezTo>
                    <a:pt x="2863" y="5168"/>
                    <a:pt x="2689" y="5219"/>
                    <a:pt x="2511" y="5219"/>
                  </a:cubicBezTo>
                  <a:cubicBezTo>
                    <a:pt x="2106" y="5219"/>
                    <a:pt x="1674" y="4957"/>
                    <a:pt x="1278" y="4957"/>
                  </a:cubicBezTo>
                  <a:cubicBezTo>
                    <a:pt x="1240" y="4957"/>
                    <a:pt x="1202" y="4959"/>
                    <a:pt x="1165" y="4965"/>
                  </a:cubicBezTo>
                  <a:cubicBezTo>
                    <a:pt x="981" y="5661"/>
                    <a:pt x="1776" y="5604"/>
                    <a:pt x="1776" y="6214"/>
                  </a:cubicBezTo>
                  <a:cubicBezTo>
                    <a:pt x="1804" y="6896"/>
                    <a:pt x="966" y="7009"/>
                    <a:pt x="625" y="7422"/>
                  </a:cubicBezTo>
                  <a:cubicBezTo>
                    <a:pt x="1" y="8188"/>
                    <a:pt x="839" y="9026"/>
                    <a:pt x="526" y="9665"/>
                  </a:cubicBezTo>
                  <a:cubicBezTo>
                    <a:pt x="512" y="9707"/>
                    <a:pt x="470" y="9750"/>
                    <a:pt x="413" y="9792"/>
                  </a:cubicBezTo>
                  <a:cubicBezTo>
                    <a:pt x="498" y="9963"/>
                    <a:pt x="568" y="10119"/>
                    <a:pt x="682" y="10247"/>
                  </a:cubicBezTo>
                  <a:cubicBezTo>
                    <a:pt x="1066" y="10687"/>
                    <a:pt x="1222" y="10858"/>
                    <a:pt x="1123" y="11482"/>
                  </a:cubicBezTo>
                  <a:cubicBezTo>
                    <a:pt x="1080" y="11710"/>
                    <a:pt x="1023" y="11880"/>
                    <a:pt x="952" y="12022"/>
                  </a:cubicBezTo>
                  <a:cubicBezTo>
                    <a:pt x="1392" y="12221"/>
                    <a:pt x="1861" y="12518"/>
                    <a:pt x="2159" y="12717"/>
                  </a:cubicBezTo>
                  <a:cubicBezTo>
                    <a:pt x="2855" y="13171"/>
                    <a:pt x="3224" y="13783"/>
                    <a:pt x="3550" y="14506"/>
                  </a:cubicBezTo>
                  <a:cubicBezTo>
                    <a:pt x="3829" y="15132"/>
                    <a:pt x="4124" y="15234"/>
                    <a:pt x="4484" y="15234"/>
                  </a:cubicBezTo>
                  <a:cubicBezTo>
                    <a:pt x="4657" y="15234"/>
                    <a:pt x="4844" y="15210"/>
                    <a:pt x="5052" y="15210"/>
                  </a:cubicBezTo>
                  <a:cubicBezTo>
                    <a:pt x="5227" y="15210"/>
                    <a:pt x="5416" y="15227"/>
                    <a:pt x="5623" y="15288"/>
                  </a:cubicBezTo>
                  <a:cubicBezTo>
                    <a:pt x="6390" y="15515"/>
                    <a:pt x="6872" y="16153"/>
                    <a:pt x="7739" y="16225"/>
                  </a:cubicBezTo>
                  <a:cubicBezTo>
                    <a:pt x="7903" y="16240"/>
                    <a:pt x="8055" y="16248"/>
                    <a:pt x="8199" y="16248"/>
                  </a:cubicBezTo>
                  <a:cubicBezTo>
                    <a:pt x="8838" y="16248"/>
                    <a:pt x="9313" y="16090"/>
                    <a:pt x="9939" y="15742"/>
                  </a:cubicBezTo>
                  <a:cubicBezTo>
                    <a:pt x="10208" y="15584"/>
                    <a:pt x="10524" y="15433"/>
                    <a:pt x="10834" y="15433"/>
                  </a:cubicBezTo>
                  <a:cubicBezTo>
                    <a:pt x="11000" y="15433"/>
                    <a:pt x="11163" y="15476"/>
                    <a:pt x="11317" y="15585"/>
                  </a:cubicBezTo>
                  <a:cubicBezTo>
                    <a:pt x="11345" y="15614"/>
                    <a:pt x="11388" y="15642"/>
                    <a:pt x="11431" y="15685"/>
                  </a:cubicBezTo>
                  <a:cubicBezTo>
                    <a:pt x="11629" y="15600"/>
                    <a:pt x="11813" y="15515"/>
                    <a:pt x="11999" y="15401"/>
                  </a:cubicBezTo>
                  <a:cubicBezTo>
                    <a:pt x="12438" y="15159"/>
                    <a:pt x="12807" y="14776"/>
                    <a:pt x="13248" y="14521"/>
                  </a:cubicBezTo>
                  <a:cubicBezTo>
                    <a:pt x="13880" y="14154"/>
                    <a:pt x="15017" y="13757"/>
                    <a:pt x="15965" y="13757"/>
                  </a:cubicBezTo>
                  <a:cubicBezTo>
                    <a:pt x="16338" y="13757"/>
                    <a:pt x="16681" y="13819"/>
                    <a:pt x="16953" y="13967"/>
                  </a:cubicBezTo>
                  <a:cubicBezTo>
                    <a:pt x="17053" y="14010"/>
                    <a:pt x="17152" y="14080"/>
                    <a:pt x="17252" y="14152"/>
                  </a:cubicBezTo>
                  <a:cubicBezTo>
                    <a:pt x="17621" y="14010"/>
                    <a:pt x="17990" y="13910"/>
                    <a:pt x="18246" y="13839"/>
                  </a:cubicBezTo>
                  <a:cubicBezTo>
                    <a:pt x="19566" y="13470"/>
                    <a:pt x="20148" y="13073"/>
                    <a:pt x="20943" y="12007"/>
                  </a:cubicBezTo>
                  <a:cubicBezTo>
                    <a:pt x="21582" y="11127"/>
                    <a:pt x="22477" y="10729"/>
                    <a:pt x="22661" y="9537"/>
                  </a:cubicBezTo>
                  <a:cubicBezTo>
                    <a:pt x="22732" y="9026"/>
                    <a:pt x="22576" y="8643"/>
                    <a:pt x="22803" y="8188"/>
                  </a:cubicBezTo>
                  <a:cubicBezTo>
                    <a:pt x="22988" y="7833"/>
                    <a:pt x="23286" y="7719"/>
                    <a:pt x="23584" y="7407"/>
                  </a:cubicBezTo>
                  <a:cubicBezTo>
                    <a:pt x="24209" y="6725"/>
                    <a:pt x="24166" y="5646"/>
                    <a:pt x="24749" y="4993"/>
                  </a:cubicBezTo>
                  <a:cubicBezTo>
                    <a:pt x="25415" y="4241"/>
                    <a:pt x="26466" y="4241"/>
                    <a:pt x="27049" y="3389"/>
                  </a:cubicBezTo>
                  <a:cubicBezTo>
                    <a:pt x="27304" y="3049"/>
                    <a:pt x="27204" y="2935"/>
                    <a:pt x="27475" y="2807"/>
                  </a:cubicBezTo>
                  <a:cubicBezTo>
                    <a:pt x="26892" y="1926"/>
                    <a:pt x="26225" y="1118"/>
                    <a:pt x="25046" y="989"/>
                  </a:cubicBezTo>
                  <a:cubicBezTo>
                    <a:pt x="24939" y="973"/>
                    <a:pt x="24837" y="966"/>
                    <a:pt x="24734" y="966"/>
                  </a:cubicBezTo>
                  <a:cubicBezTo>
                    <a:pt x="24659" y="966"/>
                    <a:pt x="24584" y="970"/>
                    <a:pt x="24507" y="976"/>
                  </a:cubicBezTo>
                  <a:cubicBezTo>
                    <a:pt x="24254" y="999"/>
                    <a:pt x="23992" y="1040"/>
                    <a:pt x="23728" y="1040"/>
                  </a:cubicBezTo>
                  <a:cubicBezTo>
                    <a:pt x="23666" y="1040"/>
                    <a:pt x="23604" y="1038"/>
                    <a:pt x="23541" y="1033"/>
                  </a:cubicBezTo>
                  <a:cubicBezTo>
                    <a:pt x="22931" y="1004"/>
                    <a:pt x="22547" y="705"/>
                    <a:pt x="22023" y="393"/>
                  </a:cubicBezTo>
                  <a:cubicBezTo>
                    <a:pt x="21706" y="186"/>
                    <a:pt x="21465" y="123"/>
                    <a:pt x="21166" y="123"/>
                  </a:cubicBezTo>
                  <a:cubicBezTo>
                    <a:pt x="21036" y="123"/>
                    <a:pt x="20894" y="135"/>
                    <a:pt x="20730" y="152"/>
                  </a:cubicBezTo>
                  <a:cubicBezTo>
                    <a:pt x="20627" y="161"/>
                    <a:pt x="20527" y="165"/>
                    <a:pt x="20431" y="165"/>
                  </a:cubicBezTo>
                  <a:cubicBezTo>
                    <a:pt x="19928" y="165"/>
                    <a:pt x="19493" y="58"/>
                    <a:pt x="18969" y="10"/>
                  </a:cubicBezTo>
                  <a:cubicBezTo>
                    <a:pt x="18904" y="4"/>
                    <a:pt x="18832" y="1"/>
                    <a:pt x="18755" y="1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0" name="Google Shape;930;p91"/>
            <p:cNvSpPr/>
            <p:nvPr/>
          </p:nvSpPr>
          <p:spPr>
            <a:xfrm>
              <a:off x="4628987" y="2991024"/>
              <a:ext cx="743872" cy="617904"/>
            </a:xfrm>
            <a:custGeom>
              <a:rect b="b" l="l" r="r" t="t"/>
              <a:pathLst>
                <a:path extrusionOk="0" h="32517" w="39146">
                  <a:moveTo>
                    <a:pt x="13827" y="1"/>
                  </a:moveTo>
                  <a:cubicBezTo>
                    <a:pt x="12782" y="1"/>
                    <a:pt x="11680" y="269"/>
                    <a:pt x="10749" y="627"/>
                  </a:cubicBezTo>
                  <a:cubicBezTo>
                    <a:pt x="9712" y="1010"/>
                    <a:pt x="8718" y="1606"/>
                    <a:pt x="7824" y="2260"/>
                  </a:cubicBezTo>
                  <a:cubicBezTo>
                    <a:pt x="7298" y="2657"/>
                    <a:pt x="6787" y="3155"/>
                    <a:pt x="6177" y="3439"/>
                  </a:cubicBezTo>
                  <a:cubicBezTo>
                    <a:pt x="5666" y="3679"/>
                    <a:pt x="5070" y="3651"/>
                    <a:pt x="4515" y="3836"/>
                  </a:cubicBezTo>
                  <a:cubicBezTo>
                    <a:pt x="3465" y="4205"/>
                    <a:pt x="2670" y="4972"/>
                    <a:pt x="2130" y="5881"/>
                  </a:cubicBezTo>
                  <a:cubicBezTo>
                    <a:pt x="1833" y="6392"/>
                    <a:pt x="1562" y="6689"/>
                    <a:pt x="1250" y="6931"/>
                  </a:cubicBezTo>
                  <a:cubicBezTo>
                    <a:pt x="1378" y="7783"/>
                    <a:pt x="1265" y="8862"/>
                    <a:pt x="810" y="9387"/>
                  </a:cubicBezTo>
                  <a:cubicBezTo>
                    <a:pt x="100" y="10239"/>
                    <a:pt x="0" y="10339"/>
                    <a:pt x="796" y="11304"/>
                  </a:cubicBezTo>
                  <a:cubicBezTo>
                    <a:pt x="1108" y="11687"/>
                    <a:pt x="1634" y="12071"/>
                    <a:pt x="1634" y="12624"/>
                  </a:cubicBezTo>
                  <a:cubicBezTo>
                    <a:pt x="1634" y="13008"/>
                    <a:pt x="1265" y="13363"/>
                    <a:pt x="1293" y="13718"/>
                  </a:cubicBezTo>
                  <a:cubicBezTo>
                    <a:pt x="1321" y="14243"/>
                    <a:pt x="1861" y="14769"/>
                    <a:pt x="1931" y="15337"/>
                  </a:cubicBezTo>
                  <a:cubicBezTo>
                    <a:pt x="2017" y="15848"/>
                    <a:pt x="1861" y="16189"/>
                    <a:pt x="1733" y="16657"/>
                  </a:cubicBezTo>
                  <a:cubicBezTo>
                    <a:pt x="1505" y="17565"/>
                    <a:pt x="2187" y="18247"/>
                    <a:pt x="2613" y="19028"/>
                  </a:cubicBezTo>
                  <a:cubicBezTo>
                    <a:pt x="2783" y="19326"/>
                    <a:pt x="2997" y="19752"/>
                    <a:pt x="3039" y="20093"/>
                  </a:cubicBezTo>
                  <a:cubicBezTo>
                    <a:pt x="3110" y="20590"/>
                    <a:pt x="2755" y="20846"/>
                    <a:pt x="2698" y="21300"/>
                  </a:cubicBezTo>
                  <a:lnTo>
                    <a:pt x="2698" y="21342"/>
                  </a:lnTo>
                  <a:cubicBezTo>
                    <a:pt x="3281" y="21711"/>
                    <a:pt x="3934" y="21953"/>
                    <a:pt x="4459" y="22364"/>
                  </a:cubicBezTo>
                  <a:cubicBezTo>
                    <a:pt x="5197" y="22932"/>
                    <a:pt x="6134" y="23103"/>
                    <a:pt x="7058" y="23188"/>
                  </a:cubicBezTo>
                  <a:cubicBezTo>
                    <a:pt x="7107" y="23192"/>
                    <a:pt x="7159" y="23194"/>
                    <a:pt x="7212" y="23194"/>
                  </a:cubicBezTo>
                  <a:cubicBezTo>
                    <a:pt x="7371" y="23194"/>
                    <a:pt x="7543" y="23179"/>
                    <a:pt x="7707" y="23179"/>
                  </a:cubicBezTo>
                  <a:cubicBezTo>
                    <a:pt x="8011" y="23179"/>
                    <a:pt x="8281" y="23231"/>
                    <a:pt x="8364" y="23529"/>
                  </a:cubicBezTo>
                  <a:cubicBezTo>
                    <a:pt x="8491" y="23998"/>
                    <a:pt x="8037" y="24225"/>
                    <a:pt x="7881" y="24579"/>
                  </a:cubicBezTo>
                  <a:cubicBezTo>
                    <a:pt x="7540" y="25318"/>
                    <a:pt x="8491" y="26269"/>
                    <a:pt x="9187" y="26311"/>
                  </a:cubicBezTo>
                  <a:cubicBezTo>
                    <a:pt x="9232" y="26313"/>
                    <a:pt x="9275" y="26314"/>
                    <a:pt x="9317" y="26314"/>
                  </a:cubicBezTo>
                  <a:cubicBezTo>
                    <a:pt x="9611" y="26314"/>
                    <a:pt x="9855" y="26269"/>
                    <a:pt x="10153" y="26169"/>
                  </a:cubicBezTo>
                  <a:cubicBezTo>
                    <a:pt x="10223" y="26156"/>
                    <a:pt x="10706" y="26056"/>
                    <a:pt x="10734" y="26014"/>
                  </a:cubicBezTo>
                  <a:cubicBezTo>
                    <a:pt x="10976" y="25715"/>
                    <a:pt x="10536" y="25048"/>
                    <a:pt x="10635" y="24708"/>
                  </a:cubicBezTo>
                  <a:cubicBezTo>
                    <a:pt x="10699" y="24699"/>
                    <a:pt x="10758" y="24695"/>
                    <a:pt x="10814" y="24695"/>
                  </a:cubicBezTo>
                  <a:cubicBezTo>
                    <a:pt x="11479" y="24695"/>
                    <a:pt x="11615" y="25284"/>
                    <a:pt x="12126" y="25559"/>
                  </a:cubicBezTo>
                  <a:cubicBezTo>
                    <a:pt x="12257" y="25625"/>
                    <a:pt x="12406" y="25644"/>
                    <a:pt x="12560" y="25644"/>
                  </a:cubicBezTo>
                  <a:cubicBezTo>
                    <a:pt x="12778" y="25644"/>
                    <a:pt x="13007" y="25606"/>
                    <a:pt x="13215" y="25606"/>
                  </a:cubicBezTo>
                  <a:cubicBezTo>
                    <a:pt x="13463" y="25606"/>
                    <a:pt x="13681" y="25661"/>
                    <a:pt x="13816" y="25900"/>
                  </a:cubicBezTo>
                  <a:cubicBezTo>
                    <a:pt x="13958" y="26169"/>
                    <a:pt x="13858" y="26582"/>
                    <a:pt x="14100" y="26837"/>
                  </a:cubicBezTo>
                  <a:cubicBezTo>
                    <a:pt x="14327" y="27064"/>
                    <a:pt x="14965" y="27178"/>
                    <a:pt x="15249" y="27305"/>
                  </a:cubicBezTo>
                  <a:cubicBezTo>
                    <a:pt x="16144" y="27674"/>
                    <a:pt x="16911" y="28214"/>
                    <a:pt x="17464" y="29024"/>
                  </a:cubicBezTo>
                  <a:cubicBezTo>
                    <a:pt x="17791" y="29507"/>
                    <a:pt x="17848" y="29904"/>
                    <a:pt x="17890" y="30387"/>
                  </a:cubicBezTo>
                  <a:cubicBezTo>
                    <a:pt x="18174" y="30444"/>
                    <a:pt x="18473" y="30500"/>
                    <a:pt x="18785" y="30500"/>
                  </a:cubicBezTo>
                  <a:cubicBezTo>
                    <a:pt x="18791" y="30501"/>
                    <a:pt x="18797" y="30501"/>
                    <a:pt x="18803" y="30501"/>
                  </a:cubicBezTo>
                  <a:cubicBezTo>
                    <a:pt x="19487" y="30501"/>
                    <a:pt x="20034" y="29938"/>
                    <a:pt x="20663" y="29938"/>
                  </a:cubicBezTo>
                  <a:cubicBezTo>
                    <a:pt x="20926" y="29938"/>
                    <a:pt x="21203" y="30037"/>
                    <a:pt x="21511" y="30315"/>
                  </a:cubicBezTo>
                  <a:cubicBezTo>
                    <a:pt x="21824" y="30586"/>
                    <a:pt x="21880" y="31154"/>
                    <a:pt x="22292" y="31366"/>
                  </a:cubicBezTo>
                  <a:cubicBezTo>
                    <a:pt x="22422" y="31433"/>
                    <a:pt x="22551" y="31461"/>
                    <a:pt x="22678" y="31461"/>
                  </a:cubicBezTo>
                  <a:cubicBezTo>
                    <a:pt x="23119" y="31461"/>
                    <a:pt x="23539" y="31128"/>
                    <a:pt x="23925" y="30940"/>
                  </a:cubicBezTo>
                  <a:cubicBezTo>
                    <a:pt x="24478" y="30656"/>
                    <a:pt x="24890" y="30728"/>
                    <a:pt x="25515" y="30684"/>
                  </a:cubicBezTo>
                  <a:cubicBezTo>
                    <a:pt x="26310" y="30656"/>
                    <a:pt x="27091" y="30358"/>
                    <a:pt x="27886" y="30258"/>
                  </a:cubicBezTo>
                  <a:cubicBezTo>
                    <a:pt x="28231" y="30211"/>
                    <a:pt x="28623" y="30169"/>
                    <a:pt x="28998" y="30169"/>
                  </a:cubicBezTo>
                  <a:cubicBezTo>
                    <a:pt x="29178" y="30169"/>
                    <a:pt x="29354" y="30179"/>
                    <a:pt x="29519" y="30202"/>
                  </a:cubicBezTo>
                  <a:cubicBezTo>
                    <a:pt x="30328" y="30302"/>
                    <a:pt x="30712" y="30870"/>
                    <a:pt x="31365" y="31239"/>
                  </a:cubicBezTo>
                  <a:cubicBezTo>
                    <a:pt x="31876" y="31536"/>
                    <a:pt x="32671" y="31423"/>
                    <a:pt x="33012" y="31962"/>
                  </a:cubicBezTo>
                  <a:cubicBezTo>
                    <a:pt x="33125" y="32161"/>
                    <a:pt x="33154" y="32346"/>
                    <a:pt x="33154" y="32517"/>
                  </a:cubicBezTo>
                  <a:cubicBezTo>
                    <a:pt x="33239" y="32502"/>
                    <a:pt x="33309" y="32488"/>
                    <a:pt x="33381" y="32473"/>
                  </a:cubicBezTo>
                  <a:cubicBezTo>
                    <a:pt x="34659" y="32233"/>
                    <a:pt x="33792" y="30841"/>
                    <a:pt x="33906" y="29776"/>
                  </a:cubicBezTo>
                  <a:cubicBezTo>
                    <a:pt x="34062" y="28384"/>
                    <a:pt x="34971" y="27263"/>
                    <a:pt x="36022" y="26397"/>
                  </a:cubicBezTo>
                  <a:cubicBezTo>
                    <a:pt x="37228" y="25417"/>
                    <a:pt x="39145" y="24409"/>
                    <a:pt x="38364" y="22464"/>
                  </a:cubicBezTo>
                  <a:cubicBezTo>
                    <a:pt x="38165" y="21995"/>
                    <a:pt x="37654" y="21584"/>
                    <a:pt x="37413" y="21143"/>
                  </a:cubicBezTo>
                  <a:cubicBezTo>
                    <a:pt x="37115" y="20618"/>
                    <a:pt x="36887" y="19994"/>
                    <a:pt x="36590" y="19454"/>
                  </a:cubicBezTo>
                  <a:cubicBezTo>
                    <a:pt x="36348" y="19000"/>
                    <a:pt x="36064" y="18588"/>
                    <a:pt x="35880" y="18120"/>
                  </a:cubicBezTo>
                  <a:cubicBezTo>
                    <a:pt x="35808" y="17949"/>
                    <a:pt x="35766" y="17764"/>
                    <a:pt x="35738" y="17565"/>
                  </a:cubicBezTo>
                  <a:cubicBezTo>
                    <a:pt x="35666" y="16997"/>
                    <a:pt x="35795" y="16416"/>
                    <a:pt x="35723" y="15848"/>
                  </a:cubicBezTo>
                  <a:cubicBezTo>
                    <a:pt x="35581" y="14555"/>
                    <a:pt x="33508" y="14073"/>
                    <a:pt x="34956" y="12965"/>
                  </a:cubicBezTo>
                  <a:cubicBezTo>
                    <a:pt x="35993" y="12170"/>
                    <a:pt x="37271" y="12213"/>
                    <a:pt x="37228" y="10580"/>
                  </a:cubicBezTo>
                  <a:cubicBezTo>
                    <a:pt x="37186" y="9046"/>
                    <a:pt x="35795" y="8422"/>
                    <a:pt x="35468" y="7030"/>
                  </a:cubicBezTo>
                  <a:cubicBezTo>
                    <a:pt x="35269" y="6178"/>
                    <a:pt x="35028" y="5156"/>
                    <a:pt x="34630" y="4219"/>
                  </a:cubicBezTo>
                  <a:cubicBezTo>
                    <a:pt x="34246" y="3310"/>
                    <a:pt x="33735" y="2515"/>
                    <a:pt x="33012" y="2032"/>
                  </a:cubicBezTo>
                  <a:cubicBezTo>
                    <a:pt x="32558" y="1730"/>
                    <a:pt x="32031" y="1551"/>
                    <a:pt x="31405" y="1551"/>
                  </a:cubicBezTo>
                  <a:cubicBezTo>
                    <a:pt x="31207" y="1551"/>
                    <a:pt x="31000" y="1569"/>
                    <a:pt x="30782" y="1606"/>
                  </a:cubicBezTo>
                  <a:cubicBezTo>
                    <a:pt x="29589" y="1805"/>
                    <a:pt x="28397" y="2174"/>
                    <a:pt x="27134" y="2218"/>
                  </a:cubicBezTo>
                  <a:cubicBezTo>
                    <a:pt x="27085" y="2219"/>
                    <a:pt x="27036" y="2220"/>
                    <a:pt x="26988" y="2220"/>
                  </a:cubicBezTo>
                  <a:cubicBezTo>
                    <a:pt x="25511" y="2220"/>
                    <a:pt x="24146" y="1621"/>
                    <a:pt x="22676" y="1606"/>
                  </a:cubicBezTo>
                  <a:cubicBezTo>
                    <a:pt x="21724" y="1606"/>
                    <a:pt x="21171" y="2530"/>
                    <a:pt x="20417" y="2700"/>
                  </a:cubicBezTo>
                  <a:cubicBezTo>
                    <a:pt x="20337" y="2716"/>
                    <a:pt x="20257" y="2726"/>
                    <a:pt x="20174" y="2726"/>
                  </a:cubicBezTo>
                  <a:cubicBezTo>
                    <a:pt x="20038" y="2726"/>
                    <a:pt x="19895" y="2699"/>
                    <a:pt x="19736" y="2629"/>
                  </a:cubicBezTo>
                  <a:cubicBezTo>
                    <a:pt x="19268" y="2445"/>
                    <a:pt x="19012" y="2174"/>
                    <a:pt x="18515" y="2032"/>
                  </a:cubicBezTo>
                  <a:cubicBezTo>
                    <a:pt x="18032" y="1919"/>
                    <a:pt x="17521" y="2032"/>
                    <a:pt x="17067" y="1735"/>
                  </a:cubicBezTo>
                  <a:cubicBezTo>
                    <a:pt x="16044" y="1039"/>
                    <a:pt x="15789" y="173"/>
                    <a:pt x="14412" y="31"/>
                  </a:cubicBezTo>
                  <a:cubicBezTo>
                    <a:pt x="14220" y="11"/>
                    <a:pt x="14024" y="1"/>
                    <a:pt x="13827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1" name="Google Shape;931;p91"/>
            <p:cNvSpPr/>
            <p:nvPr/>
          </p:nvSpPr>
          <p:spPr>
            <a:xfrm>
              <a:off x="4795544" y="2682196"/>
              <a:ext cx="55772" cy="141151"/>
            </a:xfrm>
            <a:custGeom>
              <a:rect b="b" l="l" r="r" t="t"/>
              <a:pathLst>
                <a:path extrusionOk="0" h="7428" w="2935">
                  <a:moveTo>
                    <a:pt x="2556" y="1"/>
                  </a:moveTo>
                  <a:cubicBezTo>
                    <a:pt x="2363" y="1"/>
                    <a:pt x="2132" y="540"/>
                    <a:pt x="1998" y="735"/>
                  </a:cubicBezTo>
                  <a:cubicBezTo>
                    <a:pt x="1870" y="892"/>
                    <a:pt x="1728" y="1006"/>
                    <a:pt x="1657" y="1176"/>
                  </a:cubicBezTo>
                  <a:cubicBezTo>
                    <a:pt x="1572" y="1389"/>
                    <a:pt x="1543" y="1659"/>
                    <a:pt x="1515" y="1871"/>
                  </a:cubicBezTo>
                  <a:cubicBezTo>
                    <a:pt x="1445" y="2439"/>
                    <a:pt x="1174" y="2894"/>
                    <a:pt x="1019" y="3405"/>
                  </a:cubicBezTo>
                  <a:cubicBezTo>
                    <a:pt x="820" y="3987"/>
                    <a:pt x="493" y="4470"/>
                    <a:pt x="237" y="5023"/>
                  </a:cubicBezTo>
                  <a:cubicBezTo>
                    <a:pt x="25" y="5492"/>
                    <a:pt x="10" y="5960"/>
                    <a:pt x="10" y="6486"/>
                  </a:cubicBezTo>
                  <a:cubicBezTo>
                    <a:pt x="0" y="6843"/>
                    <a:pt x="262" y="7428"/>
                    <a:pt x="546" y="7428"/>
                  </a:cubicBezTo>
                  <a:cubicBezTo>
                    <a:pt x="658" y="7428"/>
                    <a:pt x="773" y="7338"/>
                    <a:pt x="877" y="7111"/>
                  </a:cubicBezTo>
                  <a:cubicBezTo>
                    <a:pt x="1132" y="6557"/>
                    <a:pt x="890" y="5847"/>
                    <a:pt x="1089" y="5265"/>
                  </a:cubicBezTo>
                  <a:cubicBezTo>
                    <a:pt x="1274" y="4739"/>
                    <a:pt x="1672" y="4328"/>
                    <a:pt x="1799" y="3760"/>
                  </a:cubicBezTo>
                  <a:cubicBezTo>
                    <a:pt x="1927" y="3164"/>
                    <a:pt x="1956" y="2596"/>
                    <a:pt x="2282" y="2085"/>
                  </a:cubicBezTo>
                  <a:cubicBezTo>
                    <a:pt x="2609" y="1559"/>
                    <a:pt x="2935" y="934"/>
                    <a:pt x="2751" y="281"/>
                  </a:cubicBezTo>
                  <a:cubicBezTo>
                    <a:pt x="2696" y="78"/>
                    <a:pt x="2629" y="1"/>
                    <a:pt x="2556" y="1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2" name="Google Shape;932;p91"/>
            <p:cNvSpPr/>
            <p:nvPr/>
          </p:nvSpPr>
          <p:spPr>
            <a:xfrm>
              <a:off x="4780893" y="4285836"/>
              <a:ext cx="72590" cy="25026"/>
            </a:xfrm>
            <a:custGeom>
              <a:rect b="b" l="l" r="r" t="t"/>
              <a:pathLst>
                <a:path extrusionOk="0" h="1317" w="3820">
                  <a:moveTo>
                    <a:pt x="1406" y="0"/>
                  </a:moveTo>
                  <a:cubicBezTo>
                    <a:pt x="1008" y="0"/>
                    <a:pt x="1" y="0"/>
                    <a:pt x="29" y="682"/>
                  </a:cubicBezTo>
                  <a:cubicBezTo>
                    <a:pt x="442" y="803"/>
                    <a:pt x="718" y="1299"/>
                    <a:pt x="1198" y="1299"/>
                  </a:cubicBezTo>
                  <a:cubicBezTo>
                    <a:pt x="1229" y="1299"/>
                    <a:pt x="1260" y="1297"/>
                    <a:pt x="1292" y="1293"/>
                  </a:cubicBezTo>
                  <a:cubicBezTo>
                    <a:pt x="1591" y="1250"/>
                    <a:pt x="1790" y="981"/>
                    <a:pt x="2130" y="937"/>
                  </a:cubicBezTo>
                  <a:cubicBezTo>
                    <a:pt x="2145" y="936"/>
                    <a:pt x="2160" y="935"/>
                    <a:pt x="2176" y="935"/>
                  </a:cubicBezTo>
                  <a:cubicBezTo>
                    <a:pt x="2497" y="935"/>
                    <a:pt x="3018" y="1316"/>
                    <a:pt x="3360" y="1316"/>
                  </a:cubicBezTo>
                  <a:cubicBezTo>
                    <a:pt x="3501" y="1316"/>
                    <a:pt x="3611" y="1251"/>
                    <a:pt x="3664" y="1066"/>
                  </a:cubicBezTo>
                  <a:cubicBezTo>
                    <a:pt x="3749" y="852"/>
                    <a:pt x="3819" y="469"/>
                    <a:pt x="3635" y="271"/>
                  </a:cubicBezTo>
                  <a:cubicBezTo>
                    <a:pt x="3516" y="141"/>
                    <a:pt x="3231" y="85"/>
                    <a:pt x="3008" y="85"/>
                  </a:cubicBezTo>
                  <a:cubicBezTo>
                    <a:pt x="2939" y="85"/>
                    <a:pt x="2876" y="90"/>
                    <a:pt x="2825" y="100"/>
                  </a:cubicBezTo>
                  <a:cubicBezTo>
                    <a:pt x="2727" y="142"/>
                    <a:pt x="2655" y="242"/>
                    <a:pt x="2556" y="256"/>
                  </a:cubicBezTo>
                  <a:cubicBezTo>
                    <a:pt x="2530" y="263"/>
                    <a:pt x="2505" y="266"/>
                    <a:pt x="2481" y="266"/>
                  </a:cubicBezTo>
                  <a:cubicBezTo>
                    <a:pt x="2351" y="266"/>
                    <a:pt x="2253" y="177"/>
                    <a:pt x="2144" y="129"/>
                  </a:cubicBezTo>
                  <a:cubicBezTo>
                    <a:pt x="1903" y="15"/>
                    <a:pt x="1676" y="0"/>
                    <a:pt x="1406" y="0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3" name="Google Shape;933;p91"/>
            <p:cNvSpPr/>
            <p:nvPr/>
          </p:nvSpPr>
          <p:spPr>
            <a:xfrm>
              <a:off x="4754175" y="4244163"/>
              <a:ext cx="75307" cy="29131"/>
            </a:xfrm>
            <a:custGeom>
              <a:rect b="b" l="l" r="r" t="t"/>
              <a:pathLst>
                <a:path extrusionOk="0" h="1533" w="3963">
                  <a:moveTo>
                    <a:pt x="479" y="0"/>
                  </a:moveTo>
                  <a:cubicBezTo>
                    <a:pt x="319" y="0"/>
                    <a:pt x="174" y="27"/>
                    <a:pt x="100" y="107"/>
                  </a:cubicBezTo>
                  <a:cubicBezTo>
                    <a:pt x="0" y="688"/>
                    <a:pt x="470" y="561"/>
                    <a:pt x="668" y="703"/>
                  </a:cubicBezTo>
                  <a:cubicBezTo>
                    <a:pt x="767" y="788"/>
                    <a:pt x="753" y="959"/>
                    <a:pt x="824" y="1058"/>
                  </a:cubicBezTo>
                  <a:cubicBezTo>
                    <a:pt x="924" y="1200"/>
                    <a:pt x="1009" y="1214"/>
                    <a:pt x="1165" y="1271"/>
                  </a:cubicBezTo>
                  <a:cubicBezTo>
                    <a:pt x="1449" y="1356"/>
                    <a:pt x="1704" y="1313"/>
                    <a:pt x="2003" y="1341"/>
                  </a:cubicBezTo>
                  <a:cubicBezTo>
                    <a:pt x="2287" y="1356"/>
                    <a:pt x="2514" y="1470"/>
                    <a:pt x="2770" y="1483"/>
                  </a:cubicBezTo>
                  <a:cubicBezTo>
                    <a:pt x="2917" y="1502"/>
                    <a:pt x="3171" y="1532"/>
                    <a:pt x="3385" y="1532"/>
                  </a:cubicBezTo>
                  <a:cubicBezTo>
                    <a:pt x="3503" y="1532"/>
                    <a:pt x="3608" y="1523"/>
                    <a:pt x="3678" y="1498"/>
                  </a:cubicBezTo>
                  <a:cubicBezTo>
                    <a:pt x="3962" y="1385"/>
                    <a:pt x="3749" y="1101"/>
                    <a:pt x="3565" y="930"/>
                  </a:cubicBezTo>
                  <a:cubicBezTo>
                    <a:pt x="3054" y="433"/>
                    <a:pt x="2259" y="675"/>
                    <a:pt x="1704" y="376"/>
                  </a:cubicBezTo>
                  <a:cubicBezTo>
                    <a:pt x="1492" y="262"/>
                    <a:pt x="1278" y="164"/>
                    <a:pt x="1051" y="78"/>
                  </a:cubicBezTo>
                  <a:cubicBezTo>
                    <a:pt x="922" y="46"/>
                    <a:pt x="688" y="0"/>
                    <a:pt x="479" y="0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4" name="Google Shape;934;p91"/>
            <p:cNvSpPr/>
            <p:nvPr/>
          </p:nvSpPr>
          <p:spPr>
            <a:xfrm>
              <a:off x="4716151" y="4031544"/>
              <a:ext cx="325646" cy="308563"/>
            </a:xfrm>
            <a:custGeom>
              <a:rect b="b" l="l" r="r" t="t"/>
              <a:pathLst>
                <a:path extrusionOk="0" h="16238" w="17137">
                  <a:moveTo>
                    <a:pt x="945" y="0"/>
                  </a:moveTo>
                  <a:cubicBezTo>
                    <a:pt x="877" y="0"/>
                    <a:pt x="808" y="28"/>
                    <a:pt x="738" y="93"/>
                  </a:cubicBezTo>
                  <a:cubicBezTo>
                    <a:pt x="540" y="263"/>
                    <a:pt x="625" y="676"/>
                    <a:pt x="582" y="903"/>
                  </a:cubicBezTo>
                  <a:cubicBezTo>
                    <a:pt x="525" y="1200"/>
                    <a:pt x="483" y="1314"/>
                    <a:pt x="354" y="1598"/>
                  </a:cubicBezTo>
                  <a:cubicBezTo>
                    <a:pt x="114" y="2081"/>
                    <a:pt x="0" y="2550"/>
                    <a:pt x="496" y="3004"/>
                  </a:cubicBezTo>
                  <a:cubicBezTo>
                    <a:pt x="937" y="3415"/>
                    <a:pt x="1377" y="3415"/>
                    <a:pt x="1717" y="4026"/>
                  </a:cubicBezTo>
                  <a:cubicBezTo>
                    <a:pt x="2016" y="4551"/>
                    <a:pt x="2030" y="5176"/>
                    <a:pt x="2342" y="5702"/>
                  </a:cubicBezTo>
                  <a:cubicBezTo>
                    <a:pt x="2669" y="6213"/>
                    <a:pt x="3222" y="6510"/>
                    <a:pt x="3563" y="7022"/>
                  </a:cubicBezTo>
                  <a:cubicBezTo>
                    <a:pt x="4046" y="7746"/>
                    <a:pt x="4260" y="8513"/>
                    <a:pt x="4969" y="9081"/>
                  </a:cubicBezTo>
                  <a:cubicBezTo>
                    <a:pt x="5452" y="9492"/>
                    <a:pt x="6034" y="9833"/>
                    <a:pt x="6446" y="10316"/>
                  </a:cubicBezTo>
                  <a:cubicBezTo>
                    <a:pt x="6758" y="10699"/>
                    <a:pt x="6900" y="11125"/>
                    <a:pt x="7226" y="11466"/>
                  </a:cubicBezTo>
                  <a:cubicBezTo>
                    <a:pt x="8121" y="12389"/>
                    <a:pt x="9484" y="12687"/>
                    <a:pt x="10180" y="13851"/>
                  </a:cubicBezTo>
                  <a:cubicBezTo>
                    <a:pt x="10450" y="14306"/>
                    <a:pt x="10464" y="14675"/>
                    <a:pt x="10819" y="15029"/>
                  </a:cubicBezTo>
                  <a:cubicBezTo>
                    <a:pt x="11075" y="15300"/>
                    <a:pt x="11586" y="15597"/>
                    <a:pt x="11643" y="15981"/>
                  </a:cubicBezTo>
                  <a:cubicBezTo>
                    <a:pt x="11600" y="15995"/>
                    <a:pt x="11550" y="16003"/>
                    <a:pt x="11499" y="16003"/>
                  </a:cubicBezTo>
                  <a:cubicBezTo>
                    <a:pt x="11447" y="16003"/>
                    <a:pt x="11394" y="15995"/>
                    <a:pt x="11344" y="15981"/>
                  </a:cubicBezTo>
                  <a:lnTo>
                    <a:pt x="11344" y="15981"/>
                  </a:lnTo>
                  <a:cubicBezTo>
                    <a:pt x="11558" y="16124"/>
                    <a:pt x="11816" y="16237"/>
                    <a:pt x="12050" y="16237"/>
                  </a:cubicBezTo>
                  <a:cubicBezTo>
                    <a:pt x="12141" y="16237"/>
                    <a:pt x="12229" y="16220"/>
                    <a:pt x="12309" y="16180"/>
                  </a:cubicBezTo>
                  <a:cubicBezTo>
                    <a:pt x="12352" y="16165"/>
                    <a:pt x="12394" y="16123"/>
                    <a:pt x="12438" y="16095"/>
                  </a:cubicBezTo>
                  <a:cubicBezTo>
                    <a:pt x="12750" y="15796"/>
                    <a:pt x="12593" y="15228"/>
                    <a:pt x="12508" y="14859"/>
                  </a:cubicBezTo>
                  <a:cubicBezTo>
                    <a:pt x="12296" y="14022"/>
                    <a:pt x="12438" y="13937"/>
                    <a:pt x="13006" y="13369"/>
                  </a:cubicBezTo>
                  <a:cubicBezTo>
                    <a:pt x="13417" y="12956"/>
                    <a:pt x="13445" y="12432"/>
                    <a:pt x="13687" y="11949"/>
                  </a:cubicBezTo>
                  <a:cubicBezTo>
                    <a:pt x="13828" y="11647"/>
                    <a:pt x="13924" y="11570"/>
                    <a:pt x="14052" y="11570"/>
                  </a:cubicBezTo>
                  <a:cubicBezTo>
                    <a:pt x="14183" y="11570"/>
                    <a:pt x="14347" y="11652"/>
                    <a:pt x="14627" y="11652"/>
                  </a:cubicBezTo>
                  <a:cubicBezTo>
                    <a:pt x="14649" y="11652"/>
                    <a:pt x="14671" y="11651"/>
                    <a:pt x="14695" y="11650"/>
                  </a:cubicBezTo>
                  <a:cubicBezTo>
                    <a:pt x="15348" y="11622"/>
                    <a:pt x="15107" y="11253"/>
                    <a:pt x="15035" y="10798"/>
                  </a:cubicBezTo>
                  <a:cubicBezTo>
                    <a:pt x="14950" y="10316"/>
                    <a:pt x="15319" y="10259"/>
                    <a:pt x="15745" y="10217"/>
                  </a:cubicBezTo>
                  <a:cubicBezTo>
                    <a:pt x="16171" y="10174"/>
                    <a:pt x="16654" y="10145"/>
                    <a:pt x="16739" y="9719"/>
                  </a:cubicBezTo>
                  <a:cubicBezTo>
                    <a:pt x="16796" y="9422"/>
                    <a:pt x="16768" y="8924"/>
                    <a:pt x="16654" y="8683"/>
                  </a:cubicBezTo>
                  <a:cubicBezTo>
                    <a:pt x="16470" y="8271"/>
                    <a:pt x="16214" y="8257"/>
                    <a:pt x="16256" y="7760"/>
                  </a:cubicBezTo>
                  <a:cubicBezTo>
                    <a:pt x="16277" y="7759"/>
                    <a:pt x="16297" y="7758"/>
                    <a:pt x="16319" y="7758"/>
                  </a:cubicBezTo>
                  <a:cubicBezTo>
                    <a:pt x="16399" y="7758"/>
                    <a:pt x="16487" y="7765"/>
                    <a:pt x="16574" y="7765"/>
                  </a:cubicBezTo>
                  <a:cubicBezTo>
                    <a:pt x="16740" y="7765"/>
                    <a:pt x="16901" y="7741"/>
                    <a:pt x="16995" y="7604"/>
                  </a:cubicBezTo>
                  <a:cubicBezTo>
                    <a:pt x="17137" y="7405"/>
                    <a:pt x="16995" y="6965"/>
                    <a:pt x="16867" y="6781"/>
                  </a:cubicBezTo>
                  <a:cubicBezTo>
                    <a:pt x="16498" y="6312"/>
                    <a:pt x="15859" y="6340"/>
                    <a:pt x="15504" y="5957"/>
                  </a:cubicBezTo>
                  <a:cubicBezTo>
                    <a:pt x="15177" y="5602"/>
                    <a:pt x="15362" y="4665"/>
                    <a:pt x="15518" y="4253"/>
                  </a:cubicBezTo>
                  <a:cubicBezTo>
                    <a:pt x="15703" y="3756"/>
                    <a:pt x="16555" y="3004"/>
                    <a:pt x="16171" y="2408"/>
                  </a:cubicBezTo>
                  <a:cubicBezTo>
                    <a:pt x="16086" y="2279"/>
                    <a:pt x="15646" y="2081"/>
                    <a:pt x="15234" y="1953"/>
                  </a:cubicBezTo>
                  <a:cubicBezTo>
                    <a:pt x="15177" y="2067"/>
                    <a:pt x="15064" y="2166"/>
                    <a:pt x="14851" y="2209"/>
                  </a:cubicBezTo>
                  <a:cubicBezTo>
                    <a:pt x="14723" y="2245"/>
                    <a:pt x="14597" y="2261"/>
                    <a:pt x="14472" y="2261"/>
                  </a:cubicBezTo>
                  <a:cubicBezTo>
                    <a:pt x="13657" y="2261"/>
                    <a:pt x="12914" y="1577"/>
                    <a:pt x="12224" y="1257"/>
                  </a:cubicBezTo>
                  <a:cubicBezTo>
                    <a:pt x="11939" y="1124"/>
                    <a:pt x="11652" y="1078"/>
                    <a:pt x="11363" y="1078"/>
                  </a:cubicBezTo>
                  <a:cubicBezTo>
                    <a:pt x="10789" y="1078"/>
                    <a:pt x="10207" y="1258"/>
                    <a:pt x="9612" y="1285"/>
                  </a:cubicBezTo>
                  <a:cubicBezTo>
                    <a:pt x="9594" y="1286"/>
                    <a:pt x="9577" y="1287"/>
                    <a:pt x="9560" y="1287"/>
                  </a:cubicBezTo>
                  <a:cubicBezTo>
                    <a:pt x="8899" y="1287"/>
                    <a:pt x="8560" y="760"/>
                    <a:pt x="7951" y="718"/>
                  </a:cubicBezTo>
                  <a:cubicBezTo>
                    <a:pt x="7920" y="716"/>
                    <a:pt x="7888" y="715"/>
                    <a:pt x="7857" y="715"/>
                  </a:cubicBezTo>
                  <a:cubicBezTo>
                    <a:pt x="7431" y="715"/>
                    <a:pt x="6986" y="875"/>
                    <a:pt x="6551" y="875"/>
                  </a:cubicBezTo>
                  <a:cubicBezTo>
                    <a:pt x="6535" y="875"/>
                    <a:pt x="6519" y="875"/>
                    <a:pt x="6503" y="874"/>
                  </a:cubicBezTo>
                  <a:cubicBezTo>
                    <a:pt x="6077" y="860"/>
                    <a:pt x="5679" y="774"/>
                    <a:pt x="5267" y="661"/>
                  </a:cubicBezTo>
                  <a:cubicBezTo>
                    <a:pt x="4946" y="558"/>
                    <a:pt x="4748" y="508"/>
                    <a:pt x="4605" y="508"/>
                  </a:cubicBezTo>
                  <a:cubicBezTo>
                    <a:pt x="4311" y="508"/>
                    <a:pt x="4244" y="719"/>
                    <a:pt x="3805" y="1130"/>
                  </a:cubicBezTo>
                  <a:cubicBezTo>
                    <a:pt x="3467" y="1440"/>
                    <a:pt x="3047" y="1692"/>
                    <a:pt x="2650" y="1692"/>
                  </a:cubicBezTo>
                  <a:cubicBezTo>
                    <a:pt x="2430" y="1692"/>
                    <a:pt x="2217" y="1615"/>
                    <a:pt x="2030" y="1427"/>
                  </a:cubicBezTo>
                  <a:cubicBezTo>
                    <a:pt x="1772" y="1194"/>
                    <a:pt x="1385" y="0"/>
                    <a:pt x="945" y="0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5" name="Google Shape;935;p91"/>
            <p:cNvSpPr/>
            <p:nvPr/>
          </p:nvSpPr>
          <p:spPr>
            <a:xfrm>
              <a:off x="4720997" y="4270596"/>
              <a:ext cx="37853" cy="17653"/>
            </a:xfrm>
            <a:custGeom>
              <a:rect b="b" l="l" r="r" t="t"/>
              <a:pathLst>
                <a:path extrusionOk="0" h="929" w="1992">
                  <a:moveTo>
                    <a:pt x="1452" y="1"/>
                  </a:moveTo>
                  <a:cubicBezTo>
                    <a:pt x="1379" y="1"/>
                    <a:pt x="1305" y="9"/>
                    <a:pt x="1235" y="22"/>
                  </a:cubicBezTo>
                  <a:cubicBezTo>
                    <a:pt x="909" y="79"/>
                    <a:pt x="682" y="192"/>
                    <a:pt x="298" y="192"/>
                  </a:cubicBezTo>
                  <a:cubicBezTo>
                    <a:pt x="1" y="249"/>
                    <a:pt x="213" y="802"/>
                    <a:pt x="455" y="902"/>
                  </a:cubicBezTo>
                  <a:cubicBezTo>
                    <a:pt x="496" y="921"/>
                    <a:pt x="538" y="928"/>
                    <a:pt x="581" y="928"/>
                  </a:cubicBezTo>
                  <a:cubicBezTo>
                    <a:pt x="793" y="928"/>
                    <a:pt x="1025" y="744"/>
                    <a:pt x="1241" y="744"/>
                  </a:cubicBezTo>
                  <a:cubicBezTo>
                    <a:pt x="1254" y="744"/>
                    <a:pt x="1266" y="744"/>
                    <a:pt x="1278" y="746"/>
                  </a:cubicBezTo>
                  <a:cubicBezTo>
                    <a:pt x="1347" y="752"/>
                    <a:pt x="1425" y="759"/>
                    <a:pt x="1503" y="759"/>
                  </a:cubicBezTo>
                  <a:cubicBezTo>
                    <a:pt x="1747" y="759"/>
                    <a:pt x="1992" y="692"/>
                    <a:pt x="1960" y="348"/>
                  </a:cubicBezTo>
                  <a:cubicBezTo>
                    <a:pt x="1927" y="87"/>
                    <a:pt x="1694" y="1"/>
                    <a:pt x="1452" y="1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6" name="Google Shape;936;p91"/>
            <p:cNvSpPr/>
            <p:nvPr/>
          </p:nvSpPr>
          <p:spPr>
            <a:xfrm>
              <a:off x="4671362" y="2921684"/>
              <a:ext cx="51535" cy="61112"/>
            </a:xfrm>
            <a:custGeom>
              <a:rect b="b" l="l" r="r" t="t"/>
              <a:pathLst>
                <a:path extrusionOk="0" h="3216" w="2712">
                  <a:moveTo>
                    <a:pt x="1049" y="0"/>
                  </a:moveTo>
                  <a:cubicBezTo>
                    <a:pt x="863" y="0"/>
                    <a:pt x="695" y="57"/>
                    <a:pt x="582" y="201"/>
                  </a:cubicBezTo>
                  <a:cubicBezTo>
                    <a:pt x="0" y="585"/>
                    <a:pt x="184" y="1181"/>
                    <a:pt x="568" y="1592"/>
                  </a:cubicBezTo>
                  <a:cubicBezTo>
                    <a:pt x="809" y="1876"/>
                    <a:pt x="966" y="2018"/>
                    <a:pt x="1064" y="2402"/>
                  </a:cubicBezTo>
                  <a:cubicBezTo>
                    <a:pt x="1136" y="2643"/>
                    <a:pt x="1064" y="3055"/>
                    <a:pt x="1363" y="3183"/>
                  </a:cubicBezTo>
                  <a:cubicBezTo>
                    <a:pt x="1415" y="3205"/>
                    <a:pt x="1465" y="3216"/>
                    <a:pt x="1513" y="3216"/>
                  </a:cubicBezTo>
                  <a:cubicBezTo>
                    <a:pt x="1941" y="3216"/>
                    <a:pt x="2179" y="2370"/>
                    <a:pt x="2371" y="2075"/>
                  </a:cubicBezTo>
                  <a:cubicBezTo>
                    <a:pt x="2698" y="1564"/>
                    <a:pt x="2711" y="1024"/>
                    <a:pt x="2200" y="513"/>
                  </a:cubicBezTo>
                  <a:cubicBezTo>
                    <a:pt x="1984" y="288"/>
                    <a:pt x="1468" y="0"/>
                    <a:pt x="1049" y="0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7" name="Google Shape;937;p91"/>
            <p:cNvSpPr/>
            <p:nvPr/>
          </p:nvSpPr>
          <p:spPr>
            <a:xfrm>
              <a:off x="4607685" y="1168647"/>
              <a:ext cx="774599" cy="386017"/>
            </a:xfrm>
            <a:custGeom>
              <a:rect b="b" l="l" r="r" t="t"/>
              <a:pathLst>
                <a:path extrusionOk="0" h="20314" w="40763">
                  <a:moveTo>
                    <a:pt x="32507" y="1"/>
                  </a:moveTo>
                  <a:cubicBezTo>
                    <a:pt x="31614" y="1"/>
                    <a:pt x="31395" y="1205"/>
                    <a:pt x="30569" y="1259"/>
                  </a:cubicBezTo>
                  <a:cubicBezTo>
                    <a:pt x="30483" y="1259"/>
                    <a:pt x="30313" y="1117"/>
                    <a:pt x="30214" y="1074"/>
                  </a:cubicBezTo>
                  <a:cubicBezTo>
                    <a:pt x="29887" y="960"/>
                    <a:pt x="29817" y="833"/>
                    <a:pt x="29546" y="677"/>
                  </a:cubicBezTo>
                  <a:cubicBezTo>
                    <a:pt x="29504" y="648"/>
                    <a:pt x="29177" y="563"/>
                    <a:pt x="29135" y="549"/>
                  </a:cubicBezTo>
                  <a:cubicBezTo>
                    <a:pt x="29007" y="506"/>
                    <a:pt x="28808" y="449"/>
                    <a:pt x="28652" y="407"/>
                  </a:cubicBezTo>
                  <a:cubicBezTo>
                    <a:pt x="28425" y="336"/>
                    <a:pt x="28155" y="109"/>
                    <a:pt x="27914" y="95"/>
                  </a:cubicBezTo>
                  <a:cubicBezTo>
                    <a:pt x="27906" y="94"/>
                    <a:pt x="27897" y="94"/>
                    <a:pt x="27889" y="94"/>
                  </a:cubicBezTo>
                  <a:cubicBezTo>
                    <a:pt x="27456" y="94"/>
                    <a:pt x="26998" y="810"/>
                    <a:pt x="26636" y="1074"/>
                  </a:cubicBezTo>
                  <a:cubicBezTo>
                    <a:pt x="26324" y="1288"/>
                    <a:pt x="26082" y="1386"/>
                    <a:pt x="25727" y="1528"/>
                  </a:cubicBezTo>
                  <a:cubicBezTo>
                    <a:pt x="25400" y="1642"/>
                    <a:pt x="25230" y="1799"/>
                    <a:pt x="24876" y="1941"/>
                  </a:cubicBezTo>
                  <a:cubicBezTo>
                    <a:pt x="24492" y="2096"/>
                    <a:pt x="24109" y="2225"/>
                    <a:pt x="23711" y="2281"/>
                  </a:cubicBezTo>
                  <a:cubicBezTo>
                    <a:pt x="23200" y="2352"/>
                    <a:pt x="22150" y="2749"/>
                    <a:pt x="21951" y="3275"/>
                  </a:cubicBezTo>
                  <a:cubicBezTo>
                    <a:pt x="21809" y="3687"/>
                    <a:pt x="22178" y="3971"/>
                    <a:pt x="22135" y="4425"/>
                  </a:cubicBezTo>
                  <a:cubicBezTo>
                    <a:pt x="22050" y="5774"/>
                    <a:pt x="21780" y="6753"/>
                    <a:pt x="20332" y="6782"/>
                  </a:cubicBezTo>
                  <a:cubicBezTo>
                    <a:pt x="19620" y="6782"/>
                    <a:pt x="18920" y="6463"/>
                    <a:pt x="18210" y="6463"/>
                  </a:cubicBezTo>
                  <a:cubicBezTo>
                    <a:pt x="18155" y="6463"/>
                    <a:pt x="18100" y="6465"/>
                    <a:pt x="18046" y="6469"/>
                  </a:cubicBezTo>
                  <a:cubicBezTo>
                    <a:pt x="18014" y="6471"/>
                    <a:pt x="17984" y="6472"/>
                    <a:pt x="17955" y="6472"/>
                  </a:cubicBezTo>
                  <a:cubicBezTo>
                    <a:pt x="17481" y="6472"/>
                    <a:pt x="17263" y="6263"/>
                    <a:pt x="16768" y="6143"/>
                  </a:cubicBezTo>
                  <a:cubicBezTo>
                    <a:pt x="16605" y="6105"/>
                    <a:pt x="16452" y="6086"/>
                    <a:pt x="16309" y="6086"/>
                  </a:cubicBezTo>
                  <a:cubicBezTo>
                    <a:pt x="15766" y="6086"/>
                    <a:pt x="15343" y="6346"/>
                    <a:pt x="14894" y="6740"/>
                  </a:cubicBezTo>
                  <a:cubicBezTo>
                    <a:pt x="14766" y="6867"/>
                    <a:pt x="14710" y="7080"/>
                    <a:pt x="14568" y="7222"/>
                  </a:cubicBezTo>
                  <a:cubicBezTo>
                    <a:pt x="14426" y="7336"/>
                    <a:pt x="14212" y="7364"/>
                    <a:pt x="14085" y="7535"/>
                  </a:cubicBezTo>
                  <a:cubicBezTo>
                    <a:pt x="13871" y="7804"/>
                    <a:pt x="13943" y="8344"/>
                    <a:pt x="13858" y="8699"/>
                  </a:cubicBezTo>
                  <a:cubicBezTo>
                    <a:pt x="13786" y="8983"/>
                    <a:pt x="13673" y="9394"/>
                    <a:pt x="13445" y="9621"/>
                  </a:cubicBezTo>
                  <a:cubicBezTo>
                    <a:pt x="13292" y="9781"/>
                    <a:pt x="13124" y="9829"/>
                    <a:pt x="12946" y="9829"/>
                  </a:cubicBezTo>
                  <a:cubicBezTo>
                    <a:pt x="12677" y="9829"/>
                    <a:pt x="12385" y="9718"/>
                    <a:pt x="12087" y="9718"/>
                  </a:cubicBezTo>
                  <a:cubicBezTo>
                    <a:pt x="12057" y="9718"/>
                    <a:pt x="12027" y="9719"/>
                    <a:pt x="11997" y="9721"/>
                  </a:cubicBezTo>
                  <a:cubicBezTo>
                    <a:pt x="11955" y="9962"/>
                    <a:pt x="11713" y="9962"/>
                    <a:pt x="11486" y="10019"/>
                  </a:cubicBezTo>
                  <a:cubicBezTo>
                    <a:pt x="11060" y="10133"/>
                    <a:pt x="11145" y="10034"/>
                    <a:pt x="10961" y="10346"/>
                  </a:cubicBezTo>
                  <a:cubicBezTo>
                    <a:pt x="10905" y="10445"/>
                    <a:pt x="10918" y="10658"/>
                    <a:pt x="10848" y="10786"/>
                  </a:cubicBezTo>
                  <a:cubicBezTo>
                    <a:pt x="10734" y="10984"/>
                    <a:pt x="10464" y="11056"/>
                    <a:pt x="10365" y="11240"/>
                  </a:cubicBezTo>
                  <a:cubicBezTo>
                    <a:pt x="10237" y="11482"/>
                    <a:pt x="10691" y="14009"/>
                    <a:pt x="10606" y="14023"/>
                  </a:cubicBezTo>
                  <a:cubicBezTo>
                    <a:pt x="10517" y="14031"/>
                    <a:pt x="10427" y="14034"/>
                    <a:pt x="10338" y="14034"/>
                  </a:cubicBezTo>
                  <a:cubicBezTo>
                    <a:pt x="9775" y="14034"/>
                    <a:pt x="9214" y="13894"/>
                    <a:pt x="8675" y="13796"/>
                  </a:cubicBezTo>
                  <a:cubicBezTo>
                    <a:pt x="8118" y="13687"/>
                    <a:pt x="7532" y="13383"/>
                    <a:pt x="6948" y="13383"/>
                  </a:cubicBezTo>
                  <a:cubicBezTo>
                    <a:pt x="6847" y="13383"/>
                    <a:pt x="6746" y="13392"/>
                    <a:pt x="6645" y="13413"/>
                  </a:cubicBezTo>
                  <a:cubicBezTo>
                    <a:pt x="6176" y="13512"/>
                    <a:pt x="5267" y="13824"/>
                    <a:pt x="5012" y="14236"/>
                  </a:cubicBezTo>
                  <a:cubicBezTo>
                    <a:pt x="4927" y="14392"/>
                    <a:pt x="4941" y="14562"/>
                    <a:pt x="4856" y="14719"/>
                  </a:cubicBezTo>
                  <a:cubicBezTo>
                    <a:pt x="4699" y="15060"/>
                    <a:pt x="4444" y="15045"/>
                    <a:pt x="4231" y="15315"/>
                  </a:cubicBezTo>
                  <a:cubicBezTo>
                    <a:pt x="4004" y="15613"/>
                    <a:pt x="4075" y="16011"/>
                    <a:pt x="3692" y="16224"/>
                  </a:cubicBezTo>
                  <a:cubicBezTo>
                    <a:pt x="3365" y="16395"/>
                    <a:pt x="2825" y="16338"/>
                    <a:pt x="2471" y="16380"/>
                  </a:cubicBezTo>
                  <a:cubicBezTo>
                    <a:pt x="1689" y="16480"/>
                    <a:pt x="540" y="16635"/>
                    <a:pt x="0" y="17303"/>
                  </a:cubicBezTo>
                  <a:cubicBezTo>
                    <a:pt x="156" y="17474"/>
                    <a:pt x="298" y="18042"/>
                    <a:pt x="284" y="18269"/>
                  </a:cubicBezTo>
                  <a:cubicBezTo>
                    <a:pt x="270" y="18538"/>
                    <a:pt x="42" y="18822"/>
                    <a:pt x="0" y="19121"/>
                  </a:cubicBezTo>
                  <a:cubicBezTo>
                    <a:pt x="18" y="19119"/>
                    <a:pt x="35" y="19118"/>
                    <a:pt x="51" y="19118"/>
                  </a:cubicBezTo>
                  <a:cubicBezTo>
                    <a:pt x="322" y="19118"/>
                    <a:pt x="295" y="19337"/>
                    <a:pt x="483" y="19405"/>
                  </a:cubicBezTo>
                  <a:cubicBezTo>
                    <a:pt x="565" y="19430"/>
                    <a:pt x="648" y="19441"/>
                    <a:pt x="731" y="19441"/>
                  </a:cubicBezTo>
                  <a:cubicBezTo>
                    <a:pt x="922" y="19441"/>
                    <a:pt x="1114" y="19387"/>
                    <a:pt x="1292" y="19348"/>
                  </a:cubicBezTo>
                  <a:cubicBezTo>
                    <a:pt x="1761" y="19248"/>
                    <a:pt x="2187" y="19263"/>
                    <a:pt x="2670" y="19248"/>
                  </a:cubicBezTo>
                  <a:cubicBezTo>
                    <a:pt x="2598" y="18396"/>
                    <a:pt x="3976" y="17998"/>
                    <a:pt x="4572" y="17701"/>
                  </a:cubicBezTo>
                  <a:cubicBezTo>
                    <a:pt x="4728" y="17616"/>
                    <a:pt x="4841" y="17544"/>
                    <a:pt x="4998" y="17430"/>
                  </a:cubicBezTo>
                  <a:cubicBezTo>
                    <a:pt x="5112" y="17345"/>
                    <a:pt x="5169" y="17232"/>
                    <a:pt x="5282" y="17161"/>
                  </a:cubicBezTo>
                  <a:cubicBezTo>
                    <a:pt x="5298" y="17153"/>
                    <a:pt x="5317" y="17151"/>
                    <a:pt x="5338" y="17151"/>
                  </a:cubicBezTo>
                  <a:cubicBezTo>
                    <a:pt x="5371" y="17151"/>
                    <a:pt x="5408" y="17157"/>
                    <a:pt x="5444" y="17157"/>
                  </a:cubicBezTo>
                  <a:cubicBezTo>
                    <a:pt x="5467" y="17157"/>
                    <a:pt x="5489" y="17154"/>
                    <a:pt x="5509" y="17146"/>
                  </a:cubicBezTo>
                  <a:cubicBezTo>
                    <a:pt x="5992" y="16877"/>
                    <a:pt x="6276" y="16579"/>
                    <a:pt x="6858" y="16451"/>
                  </a:cubicBezTo>
                  <a:cubicBezTo>
                    <a:pt x="7012" y="16418"/>
                    <a:pt x="7154" y="16403"/>
                    <a:pt x="7283" y="16403"/>
                  </a:cubicBezTo>
                  <a:cubicBezTo>
                    <a:pt x="8327" y="16403"/>
                    <a:pt x="8537" y="17415"/>
                    <a:pt x="7993" y="18439"/>
                  </a:cubicBezTo>
                  <a:cubicBezTo>
                    <a:pt x="7809" y="18765"/>
                    <a:pt x="7596" y="19049"/>
                    <a:pt x="7355" y="19276"/>
                  </a:cubicBezTo>
                  <a:lnTo>
                    <a:pt x="10237" y="20313"/>
                  </a:lnTo>
                  <a:cubicBezTo>
                    <a:pt x="10393" y="19929"/>
                    <a:pt x="10606" y="19603"/>
                    <a:pt x="10905" y="19390"/>
                  </a:cubicBezTo>
                  <a:cubicBezTo>
                    <a:pt x="11927" y="18638"/>
                    <a:pt x="12736" y="19589"/>
                    <a:pt x="13218" y="17985"/>
                  </a:cubicBezTo>
                  <a:cubicBezTo>
                    <a:pt x="13531" y="17004"/>
                    <a:pt x="13205" y="16139"/>
                    <a:pt x="14496" y="16139"/>
                  </a:cubicBezTo>
                  <a:cubicBezTo>
                    <a:pt x="15320" y="16139"/>
                    <a:pt x="16030" y="16565"/>
                    <a:pt x="16825" y="16593"/>
                  </a:cubicBezTo>
                  <a:cubicBezTo>
                    <a:pt x="16848" y="16594"/>
                    <a:pt x="16871" y="16595"/>
                    <a:pt x="16893" y="16595"/>
                  </a:cubicBezTo>
                  <a:cubicBezTo>
                    <a:pt x="17970" y="16595"/>
                    <a:pt x="17847" y="15609"/>
                    <a:pt x="17847" y="14676"/>
                  </a:cubicBezTo>
                  <a:cubicBezTo>
                    <a:pt x="17847" y="13966"/>
                    <a:pt x="17677" y="12788"/>
                    <a:pt x="18670" y="12660"/>
                  </a:cubicBezTo>
                  <a:cubicBezTo>
                    <a:pt x="18723" y="12653"/>
                    <a:pt x="18772" y="12649"/>
                    <a:pt x="18817" y="12649"/>
                  </a:cubicBezTo>
                  <a:cubicBezTo>
                    <a:pt x="19139" y="12649"/>
                    <a:pt x="19295" y="12816"/>
                    <a:pt x="19494" y="13015"/>
                  </a:cubicBezTo>
                  <a:cubicBezTo>
                    <a:pt x="19651" y="12291"/>
                    <a:pt x="19835" y="11524"/>
                    <a:pt x="20488" y="11439"/>
                  </a:cubicBezTo>
                  <a:cubicBezTo>
                    <a:pt x="20522" y="11435"/>
                    <a:pt x="20556" y="11433"/>
                    <a:pt x="20588" y="11433"/>
                  </a:cubicBezTo>
                  <a:cubicBezTo>
                    <a:pt x="21288" y="11433"/>
                    <a:pt x="21494" y="12286"/>
                    <a:pt x="21766" y="12802"/>
                  </a:cubicBezTo>
                  <a:cubicBezTo>
                    <a:pt x="22348" y="13839"/>
                    <a:pt x="23072" y="14407"/>
                    <a:pt x="24293" y="14534"/>
                  </a:cubicBezTo>
                  <a:cubicBezTo>
                    <a:pt x="24396" y="14546"/>
                    <a:pt x="24501" y="14554"/>
                    <a:pt x="24606" y="14554"/>
                  </a:cubicBezTo>
                  <a:cubicBezTo>
                    <a:pt x="24876" y="14554"/>
                    <a:pt x="25143" y="14503"/>
                    <a:pt x="25358" y="14350"/>
                  </a:cubicBezTo>
                  <a:cubicBezTo>
                    <a:pt x="25713" y="14108"/>
                    <a:pt x="25784" y="13540"/>
                    <a:pt x="26295" y="13526"/>
                  </a:cubicBezTo>
                  <a:cubicBezTo>
                    <a:pt x="26303" y="13526"/>
                    <a:pt x="26312" y="13526"/>
                    <a:pt x="26320" y="13526"/>
                  </a:cubicBezTo>
                  <a:cubicBezTo>
                    <a:pt x="26980" y="13526"/>
                    <a:pt x="27522" y="14508"/>
                    <a:pt x="28222" y="14508"/>
                  </a:cubicBezTo>
                  <a:cubicBezTo>
                    <a:pt x="28337" y="14508"/>
                    <a:pt x="28456" y="14482"/>
                    <a:pt x="28581" y="14420"/>
                  </a:cubicBezTo>
                  <a:cubicBezTo>
                    <a:pt x="28965" y="14236"/>
                    <a:pt x="29546" y="13214"/>
                    <a:pt x="29675" y="12830"/>
                  </a:cubicBezTo>
                  <a:cubicBezTo>
                    <a:pt x="30129" y="11567"/>
                    <a:pt x="30313" y="9849"/>
                    <a:pt x="30313" y="8457"/>
                  </a:cubicBezTo>
                  <a:cubicBezTo>
                    <a:pt x="30313" y="7804"/>
                    <a:pt x="30271" y="6797"/>
                    <a:pt x="30824" y="6327"/>
                  </a:cubicBezTo>
                  <a:cubicBezTo>
                    <a:pt x="31151" y="6058"/>
                    <a:pt x="31506" y="6157"/>
                    <a:pt x="31833" y="5930"/>
                  </a:cubicBezTo>
                  <a:cubicBezTo>
                    <a:pt x="32017" y="5816"/>
                    <a:pt x="32130" y="5547"/>
                    <a:pt x="32272" y="5390"/>
                  </a:cubicBezTo>
                  <a:cubicBezTo>
                    <a:pt x="32587" y="5055"/>
                    <a:pt x="33079" y="4673"/>
                    <a:pt x="33538" y="4673"/>
                  </a:cubicBezTo>
                  <a:cubicBezTo>
                    <a:pt x="33701" y="4673"/>
                    <a:pt x="33859" y="4722"/>
                    <a:pt x="34004" y="4837"/>
                  </a:cubicBezTo>
                  <a:cubicBezTo>
                    <a:pt x="34275" y="5050"/>
                    <a:pt x="34317" y="5476"/>
                    <a:pt x="34572" y="5731"/>
                  </a:cubicBezTo>
                  <a:cubicBezTo>
                    <a:pt x="34843" y="5973"/>
                    <a:pt x="35240" y="6143"/>
                    <a:pt x="35581" y="6285"/>
                  </a:cubicBezTo>
                  <a:cubicBezTo>
                    <a:pt x="36092" y="6484"/>
                    <a:pt x="36986" y="6640"/>
                    <a:pt x="37213" y="7208"/>
                  </a:cubicBezTo>
                  <a:cubicBezTo>
                    <a:pt x="37440" y="7776"/>
                    <a:pt x="36958" y="8216"/>
                    <a:pt x="36702" y="8628"/>
                  </a:cubicBezTo>
                  <a:cubicBezTo>
                    <a:pt x="36518" y="8940"/>
                    <a:pt x="36163" y="9650"/>
                    <a:pt x="36390" y="10034"/>
                  </a:cubicBezTo>
                  <a:cubicBezTo>
                    <a:pt x="36495" y="10231"/>
                    <a:pt x="36609" y="10315"/>
                    <a:pt x="36725" y="10315"/>
                  </a:cubicBezTo>
                  <a:cubicBezTo>
                    <a:pt x="36751" y="10315"/>
                    <a:pt x="36776" y="10311"/>
                    <a:pt x="36802" y="10303"/>
                  </a:cubicBezTo>
                  <a:cubicBezTo>
                    <a:pt x="37071" y="10246"/>
                    <a:pt x="37327" y="9763"/>
                    <a:pt x="37512" y="9536"/>
                  </a:cubicBezTo>
                  <a:cubicBezTo>
                    <a:pt x="37824" y="9153"/>
                    <a:pt x="38292" y="8983"/>
                    <a:pt x="38506" y="8486"/>
                  </a:cubicBezTo>
                  <a:cubicBezTo>
                    <a:pt x="38690" y="8003"/>
                    <a:pt x="38421" y="7321"/>
                    <a:pt x="38790" y="6952"/>
                  </a:cubicBezTo>
                  <a:cubicBezTo>
                    <a:pt x="39102" y="6640"/>
                    <a:pt x="39897" y="6626"/>
                    <a:pt x="40295" y="6299"/>
                  </a:cubicBezTo>
                  <a:cubicBezTo>
                    <a:pt x="40536" y="6087"/>
                    <a:pt x="40706" y="5845"/>
                    <a:pt x="40749" y="5561"/>
                  </a:cubicBezTo>
                  <a:cubicBezTo>
                    <a:pt x="40763" y="5447"/>
                    <a:pt x="40763" y="5320"/>
                    <a:pt x="40749" y="5178"/>
                  </a:cubicBezTo>
                  <a:cubicBezTo>
                    <a:pt x="40670" y="5174"/>
                    <a:pt x="40590" y="5172"/>
                    <a:pt x="40509" y="5172"/>
                  </a:cubicBezTo>
                  <a:cubicBezTo>
                    <a:pt x="39890" y="5172"/>
                    <a:pt x="39255" y="5274"/>
                    <a:pt x="38648" y="5274"/>
                  </a:cubicBezTo>
                  <a:cubicBezTo>
                    <a:pt x="38450" y="5274"/>
                    <a:pt x="38256" y="5263"/>
                    <a:pt x="38065" y="5235"/>
                  </a:cubicBezTo>
                  <a:cubicBezTo>
                    <a:pt x="37455" y="5150"/>
                    <a:pt x="37412" y="4837"/>
                    <a:pt x="36929" y="4496"/>
                  </a:cubicBezTo>
                  <a:cubicBezTo>
                    <a:pt x="36575" y="4226"/>
                    <a:pt x="36064" y="4112"/>
                    <a:pt x="35638" y="4099"/>
                  </a:cubicBezTo>
                  <a:cubicBezTo>
                    <a:pt x="34544" y="3147"/>
                    <a:pt x="38747" y="3730"/>
                    <a:pt x="38122" y="1443"/>
                  </a:cubicBezTo>
                  <a:cubicBezTo>
                    <a:pt x="38070" y="1442"/>
                    <a:pt x="38018" y="1441"/>
                    <a:pt x="37966" y="1441"/>
                  </a:cubicBezTo>
                  <a:cubicBezTo>
                    <a:pt x="37204" y="1441"/>
                    <a:pt x="36335" y="1603"/>
                    <a:pt x="35534" y="1603"/>
                  </a:cubicBezTo>
                  <a:cubicBezTo>
                    <a:pt x="34988" y="1603"/>
                    <a:pt x="34473" y="1527"/>
                    <a:pt x="34048" y="1273"/>
                  </a:cubicBezTo>
                  <a:cubicBezTo>
                    <a:pt x="33380" y="875"/>
                    <a:pt x="33635" y="109"/>
                    <a:pt x="32641" y="10"/>
                  </a:cubicBezTo>
                  <a:cubicBezTo>
                    <a:pt x="32595" y="4"/>
                    <a:pt x="32550" y="1"/>
                    <a:pt x="32507" y="1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8" name="Google Shape;938;p91"/>
            <p:cNvSpPr/>
            <p:nvPr/>
          </p:nvSpPr>
          <p:spPr>
            <a:xfrm>
              <a:off x="4462240" y="3395759"/>
              <a:ext cx="506721" cy="264439"/>
            </a:xfrm>
            <a:custGeom>
              <a:rect b="b" l="l" r="r" t="t"/>
              <a:pathLst>
                <a:path extrusionOk="0" h="13916" w="26666">
                  <a:moveTo>
                    <a:pt x="9103" y="1"/>
                  </a:moveTo>
                  <a:cubicBezTo>
                    <a:pt x="8974" y="866"/>
                    <a:pt x="9046" y="824"/>
                    <a:pt x="8151" y="1065"/>
                  </a:cubicBezTo>
                  <a:cubicBezTo>
                    <a:pt x="7825" y="1150"/>
                    <a:pt x="7441" y="1207"/>
                    <a:pt x="7143" y="1349"/>
                  </a:cubicBezTo>
                  <a:cubicBezTo>
                    <a:pt x="6788" y="1506"/>
                    <a:pt x="6547" y="1804"/>
                    <a:pt x="6206" y="1960"/>
                  </a:cubicBezTo>
                  <a:cubicBezTo>
                    <a:pt x="6026" y="2039"/>
                    <a:pt x="5846" y="2061"/>
                    <a:pt x="5667" y="2061"/>
                  </a:cubicBezTo>
                  <a:cubicBezTo>
                    <a:pt x="5419" y="2061"/>
                    <a:pt x="5175" y="2017"/>
                    <a:pt x="4939" y="2017"/>
                  </a:cubicBezTo>
                  <a:cubicBezTo>
                    <a:pt x="4824" y="2017"/>
                    <a:pt x="4711" y="2028"/>
                    <a:pt x="4601" y="2059"/>
                  </a:cubicBezTo>
                  <a:cubicBezTo>
                    <a:pt x="4371" y="2122"/>
                    <a:pt x="4164" y="2455"/>
                    <a:pt x="3929" y="2455"/>
                  </a:cubicBezTo>
                  <a:cubicBezTo>
                    <a:pt x="3845" y="2455"/>
                    <a:pt x="3757" y="2413"/>
                    <a:pt x="3664" y="2301"/>
                  </a:cubicBezTo>
                  <a:cubicBezTo>
                    <a:pt x="3655" y="2301"/>
                    <a:pt x="3645" y="2301"/>
                    <a:pt x="3636" y="2301"/>
                  </a:cubicBezTo>
                  <a:cubicBezTo>
                    <a:pt x="3032" y="2301"/>
                    <a:pt x="2338" y="2762"/>
                    <a:pt x="1932" y="3167"/>
                  </a:cubicBezTo>
                  <a:cubicBezTo>
                    <a:pt x="1676" y="3437"/>
                    <a:pt x="1663" y="3479"/>
                    <a:pt x="1322" y="3593"/>
                  </a:cubicBezTo>
                  <a:cubicBezTo>
                    <a:pt x="1052" y="3678"/>
                    <a:pt x="669" y="3693"/>
                    <a:pt x="470" y="3920"/>
                  </a:cubicBezTo>
                  <a:cubicBezTo>
                    <a:pt x="1" y="4444"/>
                    <a:pt x="584" y="5240"/>
                    <a:pt x="868" y="5737"/>
                  </a:cubicBezTo>
                  <a:cubicBezTo>
                    <a:pt x="1279" y="6475"/>
                    <a:pt x="1379" y="6887"/>
                    <a:pt x="1379" y="7738"/>
                  </a:cubicBezTo>
                  <a:cubicBezTo>
                    <a:pt x="1364" y="9429"/>
                    <a:pt x="3196" y="8931"/>
                    <a:pt x="3891" y="10025"/>
                  </a:cubicBezTo>
                  <a:cubicBezTo>
                    <a:pt x="4133" y="10379"/>
                    <a:pt x="4346" y="10748"/>
                    <a:pt x="4573" y="11118"/>
                  </a:cubicBezTo>
                  <a:lnTo>
                    <a:pt x="4588" y="11118"/>
                  </a:lnTo>
                  <a:cubicBezTo>
                    <a:pt x="5468" y="11430"/>
                    <a:pt x="5765" y="12410"/>
                    <a:pt x="6519" y="13007"/>
                  </a:cubicBezTo>
                  <a:cubicBezTo>
                    <a:pt x="6992" y="13387"/>
                    <a:pt x="7958" y="13842"/>
                    <a:pt x="8756" y="13842"/>
                  </a:cubicBezTo>
                  <a:cubicBezTo>
                    <a:pt x="9059" y="13842"/>
                    <a:pt x="9338" y="13777"/>
                    <a:pt x="9557" y="13617"/>
                  </a:cubicBezTo>
                  <a:cubicBezTo>
                    <a:pt x="9898" y="13361"/>
                    <a:pt x="10295" y="12723"/>
                    <a:pt x="10608" y="12410"/>
                  </a:cubicBezTo>
                  <a:cubicBezTo>
                    <a:pt x="10792" y="12240"/>
                    <a:pt x="10706" y="11984"/>
                    <a:pt x="10920" y="11871"/>
                  </a:cubicBezTo>
                  <a:cubicBezTo>
                    <a:pt x="10975" y="11841"/>
                    <a:pt x="11052" y="11830"/>
                    <a:pt x="11141" y="11830"/>
                  </a:cubicBezTo>
                  <a:cubicBezTo>
                    <a:pt x="11397" y="11830"/>
                    <a:pt x="11745" y="11924"/>
                    <a:pt x="11914" y="11956"/>
                  </a:cubicBezTo>
                  <a:cubicBezTo>
                    <a:pt x="12552" y="12098"/>
                    <a:pt x="13092" y="12509"/>
                    <a:pt x="13745" y="12666"/>
                  </a:cubicBezTo>
                  <a:cubicBezTo>
                    <a:pt x="14029" y="12730"/>
                    <a:pt x="14330" y="12748"/>
                    <a:pt x="14635" y="12748"/>
                  </a:cubicBezTo>
                  <a:cubicBezTo>
                    <a:pt x="15000" y="12748"/>
                    <a:pt x="15370" y="12723"/>
                    <a:pt x="15719" y="12723"/>
                  </a:cubicBezTo>
                  <a:cubicBezTo>
                    <a:pt x="16897" y="12723"/>
                    <a:pt x="17849" y="13120"/>
                    <a:pt x="18970" y="13276"/>
                  </a:cubicBezTo>
                  <a:lnTo>
                    <a:pt x="18970" y="13915"/>
                  </a:lnTo>
                  <a:cubicBezTo>
                    <a:pt x="19155" y="13773"/>
                    <a:pt x="19311" y="13617"/>
                    <a:pt x="19424" y="13433"/>
                  </a:cubicBezTo>
                  <a:cubicBezTo>
                    <a:pt x="19680" y="13035"/>
                    <a:pt x="19680" y="12708"/>
                    <a:pt x="20149" y="12509"/>
                  </a:cubicBezTo>
                  <a:cubicBezTo>
                    <a:pt x="20500" y="12352"/>
                    <a:pt x="20886" y="12329"/>
                    <a:pt x="21278" y="12329"/>
                  </a:cubicBezTo>
                  <a:cubicBezTo>
                    <a:pt x="21444" y="12329"/>
                    <a:pt x="21610" y="12333"/>
                    <a:pt x="21775" y="12333"/>
                  </a:cubicBezTo>
                  <a:cubicBezTo>
                    <a:pt x="22420" y="12333"/>
                    <a:pt x="23042" y="12269"/>
                    <a:pt x="23500" y="11644"/>
                  </a:cubicBezTo>
                  <a:cubicBezTo>
                    <a:pt x="24138" y="10777"/>
                    <a:pt x="23854" y="9855"/>
                    <a:pt x="24961" y="9243"/>
                  </a:cubicBezTo>
                  <a:cubicBezTo>
                    <a:pt x="25308" y="9059"/>
                    <a:pt x="25616" y="8999"/>
                    <a:pt x="25914" y="8999"/>
                  </a:cubicBezTo>
                  <a:cubicBezTo>
                    <a:pt x="26167" y="8999"/>
                    <a:pt x="26412" y="9042"/>
                    <a:pt x="26665" y="9088"/>
                  </a:cubicBezTo>
                  <a:cubicBezTo>
                    <a:pt x="26623" y="8605"/>
                    <a:pt x="26566" y="8208"/>
                    <a:pt x="26239" y="7725"/>
                  </a:cubicBezTo>
                  <a:cubicBezTo>
                    <a:pt x="25686" y="6915"/>
                    <a:pt x="24919" y="6375"/>
                    <a:pt x="24024" y="6006"/>
                  </a:cubicBezTo>
                  <a:cubicBezTo>
                    <a:pt x="23740" y="5879"/>
                    <a:pt x="23102" y="5765"/>
                    <a:pt x="22875" y="5538"/>
                  </a:cubicBezTo>
                  <a:cubicBezTo>
                    <a:pt x="22633" y="5283"/>
                    <a:pt x="22733" y="4870"/>
                    <a:pt x="22591" y="4601"/>
                  </a:cubicBezTo>
                  <a:cubicBezTo>
                    <a:pt x="22456" y="4362"/>
                    <a:pt x="22238" y="4307"/>
                    <a:pt x="21990" y="4307"/>
                  </a:cubicBezTo>
                  <a:cubicBezTo>
                    <a:pt x="21782" y="4307"/>
                    <a:pt x="21553" y="4345"/>
                    <a:pt x="21335" y="4345"/>
                  </a:cubicBezTo>
                  <a:cubicBezTo>
                    <a:pt x="21181" y="4345"/>
                    <a:pt x="21032" y="4326"/>
                    <a:pt x="20901" y="4260"/>
                  </a:cubicBezTo>
                  <a:cubicBezTo>
                    <a:pt x="20390" y="3985"/>
                    <a:pt x="20254" y="3396"/>
                    <a:pt x="19589" y="3396"/>
                  </a:cubicBezTo>
                  <a:cubicBezTo>
                    <a:pt x="19533" y="3396"/>
                    <a:pt x="19474" y="3400"/>
                    <a:pt x="19410" y="3409"/>
                  </a:cubicBezTo>
                  <a:cubicBezTo>
                    <a:pt x="19311" y="3749"/>
                    <a:pt x="19751" y="4416"/>
                    <a:pt x="19509" y="4715"/>
                  </a:cubicBezTo>
                  <a:cubicBezTo>
                    <a:pt x="19481" y="4757"/>
                    <a:pt x="18998" y="4857"/>
                    <a:pt x="18928" y="4870"/>
                  </a:cubicBezTo>
                  <a:cubicBezTo>
                    <a:pt x="18630" y="4970"/>
                    <a:pt x="18386" y="5015"/>
                    <a:pt x="18092" y="5015"/>
                  </a:cubicBezTo>
                  <a:cubicBezTo>
                    <a:pt x="18050" y="5015"/>
                    <a:pt x="18007" y="5014"/>
                    <a:pt x="17962" y="5012"/>
                  </a:cubicBezTo>
                  <a:cubicBezTo>
                    <a:pt x="17266" y="4970"/>
                    <a:pt x="16315" y="4019"/>
                    <a:pt x="16656" y="3280"/>
                  </a:cubicBezTo>
                  <a:cubicBezTo>
                    <a:pt x="16812" y="2926"/>
                    <a:pt x="17266" y="2699"/>
                    <a:pt x="17139" y="2230"/>
                  </a:cubicBezTo>
                  <a:cubicBezTo>
                    <a:pt x="17056" y="1932"/>
                    <a:pt x="16786" y="1880"/>
                    <a:pt x="16482" y="1880"/>
                  </a:cubicBezTo>
                  <a:cubicBezTo>
                    <a:pt x="16318" y="1880"/>
                    <a:pt x="16146" y="1895"/>
                    <a:pt x="15987" y="1895"/>
                  </a:cubicBezTo>
                  <a:cubicBezTo>
                    <a:pt x="15934" y="1895"/>
                    <a:pt x="15882" y="1893"/>
                    <a:pt x="15833" y="1889"/>
                  </a:cubicBezTo>
                  <a:cubicBezTo>
                    <a:pt x="14909" y="1804"/>
                    <a:pt x="13972" y="1633"/>
                    <a:pt x="13234" y="1065"/>
                  </a:cubicBezTo>
                  <a:cubicBezTo>
                    <a:pt x="12709" y="654"/>
                    <a:pt x="12056" y="412"/>
                    <a:pt x="11473" y="43"/>
                  </a:cubicBezTo>
                  <a:lnTo>
                    <a:pt x="11473" y="43"/>
                  </a:lnTo>
                  <a:cubicBezTo>
                    <a:pt x="11434" y="633"/>
                    <a:pt x="11805" y="1294"/>
                    <a:pt x="11007" y="1294"/>
                  </a:cubicBezTo>
                  <a:cubicBezTo>
                    <a:pt x="10939" y="1294"/>
                    <a:pt x="10863" y="1289"/>
                    <a:pt x="10778" y="1279"/>
                  </a:cubicBezTo>
                  <a:cubicBezTo>
                    <a:pt x="10252" y="1207"/>
                    <a:pt x="10380" y="1037"/>
                    <a:pt x="10182" y="668"/>
                  </a:cubicBezTo>
                  <a:cubicBezTo>
                    <a:pt x="9954" y="257"/>
                    <a:pt x="9542" y="143"/>
                    <a:pt x="9103" y="1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9" name="Google Shape;939;p91"/>
            <p:cNvSpPr/>
            <p:nvPr/>
          </p:nvSpPr>
          <p:spPr>
            <a:xfrm>
              <a:off x="4607685" y="4754304"/>
              <a:ext cx="25919" cy="30138"/>
            </a:xfrm>
            <a:custGeom>
              <a:rect b="b" l="l" r="r" t="t"/>
              <a:pathLst>
                <a:path extrusionOk="0" h="1586" w="1364">
                  <a:moveTo>
                    <a:pt x="469" y="0"/>
                  </a:moveTo>
                  <a:cubicBezTo>
                    <a:pt x="321" y="0"/>
                    <a:pt x="162" y="10"/>
                    <a:pt x="0" y="10"/>
                  </a:cubicBezTo>
                  <a:cubicBezTo>
                    <a:pt x="114" y="223"/>
                    <a:pt x="213" y="379"/>
                    <a:pt x="228" y="620"/>
                  </a:cubicBezTo>
                  <a:cubicBezTo>
                    <a:pt x="228" y="734"/>
                    <a:pt x="184" y="933"/>
                    <a:pt x="228" y="1046"/>
                  </a:cubicBezTo>
                  <a:cubicBezTo>
                    <a:pt x="270" y="1175"/>
                    <a:pt x="752" y="1586"/>
                    <a:pt x="937" y="1586"/>
                  </a:cubicBezTo>
                  <a:cubicBezTo>
                    <a:pt x="1121" y="1586"/>
                    <a:pt x="1207" y="1430"/>
                    <a:pt x="1207" y="1260"/>
                  </a:cubicBezTo>
                  <a:cubicBezTo>
                    <a:pt x="1207" y="1061"/>
                    <a:pt x="1051" y="1004"/>
                    <a:pt x="1023" y="847"/>
                  </a:cubicBezTo>
                  <a:cubicBezTo>
                    <a:pt x="951" y="535"/>
                    <a:pt x="1363" y="379"/>
                    <a:pt x="994" y="109"/>
                  </a:cubicBezTo>
                  <a:cubicBezTo>
                    <a:pt x="854" y="19"/>
                    <a:pt x="672" y="0"/>
                    <a:pt x="469" y="0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0" name="Google Shape;940;p91"/>
            <p:cNvSpPr/>
            <p:nvPr/>
          </p:nvSpPr>
          <p:spPr>
            <a:xfrm>
              <a:off x="4529167" y="3848759"/>
              <a:ext cx="257940" cy="158006"/>
            </a:xfrm>
            <a:custGeom>
              <a:rect b="b" l="l" r="r" t="t"/>
              <a:pathLst>
                <a:path extrusionOk="0" h="8315" w="13574">
                  <a:moveTo>
                    <a:pt x="12765" y="0"/>
                  </a:moveTo>
                  <a:cubicBezTo>
                    <a:pt x="12424" y="299"/>
                    <a:pt x="11529" y="597"/>
                    <a:pt x="11217" y="795"/>
                  </a:cubicBezTo>
                  <a:cubicBezTo>
                    <a:pt x="9825" y="1647"/>
                    <a:pt x="8023" y="1761"/>
                    <a:pt x="6489" y="2215"/>
                  </a:cubicBezTo>
                  <a:cubicBezTo>
                    <a:pt x="5546" y="2485"/>
                    <a:pt x="4718" y="2932"/>
                    <a:pt x="3767" y="2932"/>
                  </a:cubicBezTo>
                  <a:cubicBezTo>
                    <a:pt x="3515" y="2932"/>
                    <a:pt x="3255" y="2900"/>
                    <a:pt x="2982" y="2826"/>
                  </a:cubicBezTo>
                  <a:cubicBezTo>
                    <a:pt x="2343" y="2656"/>
                    <a:pt x="1789" y="2486"/>
                    <a:pt x="1193" y="2386"/>
                  </a:cubicBezTo>
                  <a:cubicBezTo>
                    <a:pt x="668" y="2627"/>
                    <a:pt x="0" y="2826"/>
                    <a:pt x="540" y="3565"/>
                  </a:cubicBezTo>
                  <a:cubicBezTo>
                    <a:pt x="838" y="3976"/>
                    <a:pt x="1193" y="4033"/>
                    <a:pt x="1108" y="4644"/>
                  </a:cubicBezTo>
                  <a:cubicBezTo>
                    <a:pt x="1079" y="4941"/>
                    <a:pt x="952" y="5126"/>
                    <a:pt x="924" y="5424"/>
                  </a:cubicBezTo>
                  <a:cubicBezTo>
                    <a:pt x="895" y="5651"/>
                    <a:pt x="980" y="5893"/>
                    <a:pt x="1037" y="6120"/>
                  </a:cubicBezTo>
                  <a:cubicBezTo>
                    <a:pt x="1392" y="6177"/>
                    <a:pt x="1846" y="6247"/>
                    <a:pt x="1874" y="6631"/>
                  </a:cubicBezTo>
                  <a:cubicBezTo>
                    <a:pt x="1874" y="6802"/>
                    <a:pt x="1719" y="7001"/>
                    <a:pt x="1548" y="7199"/>
                  </a:cubicBezTo>
                  <a:cubicBezTo>
                    <a:pt x="1293" y="7540"/>
                    <a:pt x="1037" y="7881"/>
                    <a:pt x="1548" y="8178"/>
                  </a:cubicBezTo>
                  <a:cubicBezTo>
                    <a:pt x="1651" y="8241"/>
                    <a:pt x="1755" y="8265"/>
                    <a:pt x="1859" y="8265"/>
                  </a:cubicBezTo>
                  <a:cubicBezTo>
                    <a:pt x="2156" y="8265"/>
                    <a:pt x="2453" y="8072"/>
                    <a:pt x="2726" y="8051"/>
                  </a:cubicBezTo>
                  <a:cubicBezTo>
                    <a:pt x="2752" y="8048"/>
                    <a:pt x="2778" y="8047"/>
                    <a:pt x="2804" y="8047"/>
                  </a:cubicBezTo>
                  <a:cubicBezTo>
                    <a:pt x="3116" y="8047"/>
                    <a:pt x="3402" y="8246"/>
                    <a:pt x="3711" y="8246"/>
                  </a:cubicBezTo>
                  <a:cubicBezTo>
                    <a:pt x="3752" y="8246"/>
                    <a:pt x="3792" y="8243"/>
                    <a:pt x="3834" y="8235"/>
                  </a:cubicBezTo>
                  <a:cubicBezTo>
                    <a:pt x="4231" y="8165"/>
                    <a:pt x="4260" y="7838"/>
                    <a:pt x="4544" y="7654"/>
                  </a:cubicBezTo>
                  <a:cubicBezTo>
                    <a:pt x="4680" y="7563"/>
                    <a:pt x="4828" y="7526"/>
                    <a:pt x="4979" y="7526"/>
                  </a:cubicBezTo>
                  <a:cubicBezTo>
                    <a:pt x="5205" y="7526"/>
                    <a:pt x="5438" y="7608"/>
                    <a:pt x="5651" y="7710"/>
                  </a:cubicBezTo>
                  <a:cubicBezTo>
                    <a:pt x="6049" y="7894"/>
                    <a:pt x="6304" y="8065"/>
                    <a:pt x="6745" y="8093"/>
                  </a:cubicBezTo>
                  <a:cubicBezTo>
                    <a:pt x="6768" y="8094"/>
                    <a:pt x="6791" y="8095"/>
                    <a:pt x="6814" y="8095"/>
                  </a:cubicBezTo>
                  <a:cubicBezTo>
                    <a:pt x="7028" y="8095"/>
                    <a:pt x="7237" y="8054"/>
                    <a:pt x="7449" y="8054"/>
                  </a:cubicBezTo>
                  <a:cubicBezTo>
                    <a:pt x="7535" y="8054"/>
                    <a:pt x="7622" y="8060"/>
                    <a:pt x="7710" y="8080"/>
                  </a:cubicBezTo>
                  <a:cubicBezTo>
                    <a:pt x="7907" y="8128"/>
                    <a:pt x="8152" y="8315"/>
                    <a:pt x="8388" y="8315"/>
                  </a:cubicBezTo>
                  <a:cubicBezTo>
                    <a:pt x="8492" y="8315"/>
                    <a:pt x="8594" y="8279"/>
                    <a:pt x="8689" y="8178"/>
                  </a:cubicBezTo>
                  <a:cubicBezTo>
                    <a:pt x="8960" y="7894"/>
                    <a:pt x="8733" y="7241"/>
                    <a:pt x="8647" y="6957"/>
                  </a:cubicBezTo>
                  <a:cubicBezTo>
                    <a:pt x="8405" y="6191"/>
                    <a:pt x="8647" y="6219"/>
                    <a:pt x="9343" y="6020"/>
                  </a:cubicBezTo>
                  <a:cubicBezTo>
                    <a:pt x="10052" y="5793"/>
                    <a:pt x="10052" y="5594"/>
                    <a:pt x="9825" y="4941"/>
                  </a:cubicBezTo>
                  <a:cubicBezTo>
                    <a:pt x="9343" y="3550"/>
                    <a:pt x="10578" y="3991"/>
                    <a:pt x="11245" y="3237"/>
                  </a:cubicBezTo>
                  <a:cubicBezTo>
                    <a:pt x="11728" y="2698"/>
                    <a:pt x="11728" y="2698"/>
                    <a:pt x="12509" y="2641"/>
                  </a:cubicBezTo>
                  <a:cubicBezTo>
                    <a:pt x="12949" y="2627"/>
                    <a:pt x="13176" y="2486"/>
                    <a:pt x="13304" y="2230"/>
                  </a:cubicBezTo>
                  <a:cubicBezTo>
                    <a:pt x="13375" y="2088"/>
                    <a:pt x="13432" y="1918"/>
                    <a:pt x="13475" y="1690"/>
                  </a:cubicBezTo>
                  <a:cubicBezTo>
                    <a:pt x="13574" y="1066"/>
                    <a:pt x="13418" y="895"/>
                    <a:pt x="13034" y="455"/>
                  </a:cubicBezTo>
                  <a:cubicBezTo>
                    <a:pt x="12920" y="327"/>
                    <a:pt x="12850" y="171"/>
                    <a:pt x="12765" y="0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1" name="Google Shape;941;p91"/>
            <p:cNvSpPr/>
            <p:nvPr/>
          </p:nvSpPr>
          <p:spPr>
            <a:xfrm>
              <a:off x="4525917" y="3891116"/>
              <a:ext cx="498360" cy="444525"/>
            </a:xfrm>
            <a:custGeom>
              <a:rect b="b" l="l" r="r" t="t"/>
              <a:pathLst>
                <a:path extrusionOk="0" h="23393" w="26226">
                  <a:moveTo>
                    <a:pt x="13475" y="1"/>
                  </a:moveTo>
                  <a:cubicBezTo>
                    <a:pt x="13347" y="257"/>
                    <a:pt x="13120" y="398"/>
                    <a:pt x="12680" y="412"/>
                  </a:cubicBezTo>
                  <a:cubicBezTo>
                    <a:pt x="11899" y="469"/>
                    <a:pt x="11899" y="469"/>
                    <a:pt x="11416" y="1008"/>
                  </a:cubicBezTo>
                  <a:cubicBezTo>
                    <a:pt x="10749" y="1762"/>
                    <a:pt x="9514" y="1321"/>
                    <a:pt x="9996" y="2712"/>
                  </a:cubicBezTo>
                  <a:cubicBezTo>
                    <a:pt x="10223" y="3365"/>
                    <a:pt x="10223" y="3564"/>
                    <a:pt x="9514" y="3791"/>
                  </a:cubicBezTo>
                  <a:cubicBezTo>
                    <a:pt x="8818" y="3990"/>
                    <a:pt x="8576" y="3962"/>
                    <a:pt x="8818" y="4728"/>
                  </a:cubicBezTo>
                  <a:cubicBezTo>
                    <a:pt x="8904" y="5012"/>
                    <a:pt x="9131" y="5665"/>
                    <a:pt x="8860" y="5949"/>
                  </a:cubicBezTo>
                  <a:cubicBezTo>
                    <a:pt x="8765" y="6050"/>
                    <a:pt x="8663" y="6086"/>
                    <a:pt x="8559" y="6086"/>
                  </a:cubicBezTo>
                  <a:cubicBezTo>
                    <a:pt x="8323" y="6086"/>
                    <a:pt x="8078" y="5899"/>
                    <a:pt x="7881" y="5851"/>
                  </a:cubicBezTo>
                  <a:cubicBezTo>
                    <a:pt x="7793" y="5831"/>
                    <a:pt x="7706" y="5825"/>
                    <a:pt x="7620" y="5825"/>
                  </a:cubicBezTo>
                  <a:cubicBezTo>
                    <a:pt x="7408" y="5825"/>
                    <a:pt x="7199" y="5866"/>
                    <a:pt x="6985" y="5866"/>
                  </a:cubicBezTo>
                  <a:cubicBezTo>
                    <a:pt x="6962" y="5866"/>
                    <a:pt x="6939" y="5865"/>
                    <a:pt x="6916" y="5864"/>
                  </a:cubicBezTo>
                  <a:cubicBezTo>
                    <a:pt x="6475" y="5836"/>
                    <a:pt x="6220" y="5665"/>
                    <a:pt x="5822" y="5481"/>
                  </a:cubicBezTo>
                  <a:cubicBezTo>
                    <a:pt x="5609" y="5379"/>
                    <a:pt x="5376" y="5297"/>
                    <a:pt x="5150" y="5297"/>
                  </a:cubicBezTo>
                  <a:cubicBezTo>
                    <a:pt x="4999" y="5297"/>
                    <a:pt x="4851" y="5334"/>
                    <a:pt x="4715" y="5425"/>
                  </a:cubicBezTo>
                  <a:cubicBezTo>
                    <a:pt x="4431" y="5609"/>
                    <a:pt x="4402" y="5936"/>
                    <a:pt x="4005" y="6006"/>
                  </a:cubicBezTo>
                  <a:cubicBezTo>
                    <a:pt x="3963" y="6014"/>
                    <a:pt x="3923" y="6017"/>
                    <a:pt x="3882" y="6017"/>
                  </a:cubicBezTo>
                  <a:cubicBezTo>
                    <a:pt x="3573" y="6017"/>
                    <a:pt x="3287" y="5818"/>
                    <a:pt x="2975" y="5818"/>
                  </a:cubicBezTo>
                  <a:cubicBezTo>
                    <a:pt x="2949" y="5818"/>
                    <a:pt x="2923" y="5819"/>
                    <a:pt x="2897" y="5822"/>
                  </a:cubicBezTo>
                  <a:cubicBezTo>
                    <a:pt x="2624" y="5843"/>
                    <a:pt x="2327" y="6036"/>
                    <a:pt x="2030" y="6036"/>
                  </a:cubicBezTo>
                  <a:cubicBezTo>
                    <a:pt x="1926" y="6036"/>
                    <a:pt x="1822" y="6012"/>
                    <a:pt x="1719" y="5949"/>
                  </a:cubicBezTo>
                  <a:cubicBezTo>
                    <a:pt x="1208" y="5652"/>
                    <a:pt x="1464" y="5311"/>
                    <a:pt x="1719" y="4970"/>
                  </a:cubicBezTo>
                  <a:lnTo>
                    <a:pt x="1719" y="4970"/>
                  </a:lnTo>
                  <a:cubicBezTo>
                    <a:pt x="1180" y="5041"/>
                    <a:pt x="583" y="5197"/>
                    <a:pt x="413" y="5481"/>
                  </a:cubicBezTo>
                  <a:cubicBezTo>
                    <a:pt x="1" y="6148"/>
                    <a:pt x="796" y="6887"/>
                    <a:pt x="995" y="7426"/>
                  </a:cubicBezTo>
                  <a:cubicBezTo>
                    <a:pt x="1250" y="8108"/>
                    <a:pt x="1293" y="8817"/>
                    <a:pt x="1890" y="9329"/>
                  </a:cubicBezTo>
                  <a:cubicBezTo>
                    <a:pt x="2114" y="9521"/>
                    <a:pt x="2269" y="9597"/>
                    <a:pt x="2381" y="9597"/>
                  </a:cubicBezTo>
                  <a:cubicBezTo>
                    <a:pt x="2714" y="9597"/>
                    <a:pt x="2667" y="8920"/>
                    <a:pt x="2954" y="8633"/>
                  </a:cubicBezTo>
                  <a:cubicBezTo>
                    <a:pt x="3026" y="8562"/>
                    <a:pt x="3437" y="8505"/>
                    <a:pt x="3579" y="8435"/>
                  </a:cubicBezTo>
                  <a:cubicBezTo>
                    <a:pt x="3707" y="8349"/>
                    <a:pt x="3849" y="8221"/>
                    <a:pt x="3934" y="8108"/>
                  </a:cubicBezTo>
                  <a:cubicBezTo>
                    <a:pt x="4232" y="7753"/>
                    <a:pt x="4190" y="7426"/>
                    <a:pt x="4203" y="6986"/>
                  </a:cubicBezTo>
                  <a:cubicBezTo>
                    <a:pt x="4299" y="6964"/>
                    <a:pt x="4399" y="6953"/>
                    <a:pt x="4502" y="6953"/>
                  </a:cubicBezTo>
                  <a:cubicBezTo>
                    <a:pt x="5236" y="6953"/>
                    <a:pt x="6088" y="7503"/>
                    <a:pt x="6263" y="8151"/>
                  </a:cubicBezTo>
                  <a:cubicBezTo>
                    <a:pt x="6433" y="8732"/>
                    <a:pt x="6234" y="9414"/>
                    <a:pt x="6418" y="9982"/>
                  </a:cubicBezTo>
                  <a:cubicBezTo>
                    <a:pt x="6660" y="10792"/>
                    <a:pt x="7569" y="11430"/>
                    <a:pt x="8207" y="11899"/>
                  </a:cubicBezTo>
                  <a:cubicBezTo>
                    <a:pt x="8804" y="12339"/>
                    <a:pt x="9542" y="12694"/>
                    <a:pt x="9542" y="13503"/>
                  </a:cubicBezTo>
                  <a:cubicBezTo>
                    <a:pt x="9525" y="13505"/>
                    <a:pt x="9508" y="13506"/>
                    <a:pt x="9490" y="13506"/>
                  </a:cubicBezTo>
                  <a:cubicBezTo>
                    <a:pt x="9096" y="13506"/>
                    <a:pt x="8435" y="13060"/>
                    <a:pt x="8026" y="13060"/>
                  </a:cubicBezTo>
                  <a:cubicBezTo>
                    <a:pt x="7903" y="13060"/>
                    <a:pt x="7803" y="13100"/>
                    <a:pt x="7739" y="13205"/>
                  </a:cubicBezTo>
                  <a:cubicBezTo>
                    <a:pt x="7441" y="13702"/>
                    <a:pt x="8364" y="14625"/>
                    <a:pt x="8633" y="14966"/>
                  </a:cubicBezTo>
                  <a:cubicBezTo>
                    <a:pt x="9230" y="15733"/>
                    <a:pt x="9699" y="15789"/>
                    <a:pt x="10579" y="16045"/>
                  </a:cubicBezTo>
                  <a:cubicBezTo>
                    <a:pt x="11416" y="16286"/>
                    <a:pt x="10735" y="16882"/>
                    <a:pt x="11232" y="17408"/>
                  </a:cubicBezTo>
                  <a:cubicBezTo>
                    <a:pt x="11374" y="17564"/>
                    <a:pt x="11667" y="17603"/>
                    <a:pt x="11979" y="17603"/>
                  </a:cubicBezTo>
                  <a:cubicBezTo>
                    <a:pt x="12292" y="17603"/>
                    <a:pt x="12623" y="17564"/>
                    <a:pt x="12836" y="17564"/>
                  </a:cubicBezTo>
                  <a:cubicBezTo>
                    <a:pt x="13631" y="17578"/>
                    <a:pt x="14000" y="18075"/>
                    <a:pt x="14682" y="18387"/>
                  </a:cubicBezTo>
                  <a:cubicBezTo>
                    <a:pt x="15079" y="18544"/>
                    <a:pt x="15392" y="18472"/>
                    <a:pt x="15776" y="18544"/>
                  </a:cubicBezTo>
                  <a:cubicBezTo>
                    <a:pt x="16300" y="18657"/>
                    <a:pt x="16400" y="18927"/>
                    <a:pt x="16669" y="19311"/>
                  </a:cubicBezTo>
                  <a:cubicBezTo>
                    <a:pt x="17124" y="19949"/>
                    <a:pt x="17650" y="20545"/>
                    <a:pt x="18118" y="21156"/>
                  </a:cubicBezTo>
                  <a:cubicBezTo>
                    <a:pt x="18558" y="21709"/>
                    <a:pt x="19112" y="22192"/>
                    <a:pt x="19723" y="22548"/>
                  </a:cubicBezTo>
                  <a:cubicBezTo>
                    <a:pt x="20105" y="22775"/>
                    <a:pt x="20815" y="23286"/>
                    <a:pt x="21355" y="23371"/>
                  </a:cubicBezTo>
                  <a:cubicBezTo>
                    <a:pt x="21405" y="23385"/>
                    <a:pt x="21458" y="23393"/>
                    <a:pt x="21510" y="23393"/>
                  </a:cubicBezTo>
                  <a:cubicBezTo>
                    <a:pt x="21561" y="23393"/>
                    <a:pt x="21611" y="23385"/>
                    <a:pt x="21654" y="23371"/>
                  </a:cubicBezTo>
                  <a:cubicBezTo>
                    <a:pt x="21597" y="22987"/>
                    <a:pt x="21086" y="22690"/>
                    <a:pt x="20830" y="22419"/>
                  </a:cubicBezTo>
                  <a:cubicBezTo>
                    <a:pt x="20475" y="22065"/>
                    <a:pt x="20461" y="21696"/>
                    <a:pt x="20191" y="21241"/>
                  </a:cubicBezTo>
                  <a:cubicBezTo>
                    <a:pt x="19495" y="20077"/>
                    <a:pt x="18132" y="19779"/>
                    <a:pt x="17237" y="18856"/>
                  </a:cubicBezTo>
                  <a:cubicBezTo>
                    <a:pt x="16911" y="18515"/>
                    <a:pt x="16769" y="18089"/>
                    <a:pt x="16457" y="17706"/>
                  </a:cubicBezTo>
                  <a:cubicBezTo>
                    <a:pt x="16045" y="17223"/>
                    <a:pt x="15463" y="16882"/>
                    <a:pt x="14980" y="16471"/>
                  </a:cubicBezTo>
                  <a:cubicBezTo>
                    <a:pt x="14271" y="15903"/>
                    <a:pt x="14057" y="15136"/>
                    <a:pt x="13574" y="14412"/>
                  </a:cubicBezTo>
                  <a:cubicBezTo>
                    <a:pt x="13233" y="13900"/>
                    <a:pt x="12680" y="13603"/>
                    <a:pt x="12353" y="13092"/>
                  </a:cubicBezTo>
                  <a:cubicBezTo>
                    <a:pt x="12041" y="12566"/>
                    <a:pt x="12027" y="11941"/>
                    <a:pt x="11728" y="11416"/>
                  </a:cubicBezTo>
                  <a:cubicBezTo>
                    <a:pt x="11388" y="10805"/>
                    <a:pt x="10948" y="10805"/>
                    <a:pt x="10507" y="10394"/>
                  </a:cubicBezTo>
                  <a:cubicBezTo>
                    <a:pt x="10011" y="9940"/>
                    <a:pt x="10125" y="9471"/>
                    <a:pt x="10365" y="8988"/>
                  </a:cubicBezTo>
                  <a:cubicBezTo>
                    <a:pt x="10494" y="8704"/>
                    <a:pt x="10536" y="8590"/>
                    <a:pt x="10593" y="8293"/>
                  </a:cubicBezTo>
                  <a:cubicBezTo>
                    <a:pt x="10636" y="8066"/>
                    <a:pt x="10551" y="7653"/>
                    <a:pt x="10749" y="7483"/>
                  </a:cubicBezTo>
                  <a:cubicBezTo>
                    <a:pt x="10819" y="7418"/>
                    <a:pt x="10888" y="7390"/>
                    <a:pt x="10956" y="7390"/>
                  </a:cubicBezTo>
                  <a:cubicBezTo>
                    <a:pt x="11396" y="7390"/>
                    <a:pt x="11783" y="8584"/>
                    <a:pt x="12041" y="8817"/>
                  </a:cubicBezTo>
                  <a:cubicBezTo>
                    <a:pt x="12228" y="9005"/>
                    <a:pt x="12441" y="9082"/>
                    <a:pt x="12661" y="9082"/>
                  </a:cubicBezTo>
                  <a:cubicBezTo>
                    <a:pt x="13058" y="9082"/>
                    <a:pt x="13478" y="8830"/>
                    <a:pt x="13816" y="8520"/>
                  </a:cubicBezTo>
                  <a:cubicBezTo>
                    <a:pt x="14255" y="8109"/>
                    <a:pt x="14322" y="7898"/>
                    <a:pt x="14616" y="7898"/>
                  </a:cubicBezTo>
                  <a:cubicBezTo>
                    <a:pt x="14759" y="7898"/>
                    <a:pt x="14957" y="7948"/>
                    <a:pt x="15278" y="8051"/>
                  </a:cubicBezTo>
                  <a:cubicBezTo>
                    <a:pt x="15690" y="8164"/>
                    <a:pt x="16088" y="8250"/>
                    <a:pt x="16514" y="8264"/>
                  </a:cubicBezTo>
                  <a:cubicBezTo>
                    <a:pt x="16530" y="8265"/>
                    <a:pt x="16546" y="8265"/>
                    <a:pt x="16562" y="8265"/>
                  </a:cubicBezTo>
                  <a:cubicBezTo>
                    <a:pt x="16997" y="8265"/>
                    <a:pt x="17442" y="8105"/>
                    <a:pt x="17868" y="8105"/>
                  </a:cubicBezTo>
                  <a:cubicBezTo>
                    <a:pt x="17899" y="8105"/>
                    <a:pt x="17931" y="8106"/>
                    <a:pt x="17962" y="8108"/>
                  </a:cubicBezTo>
                  <a:cubicBezTo>
                    <a:pt x="18571" y="8150"/>
                    <a:pt x="18910" y="8677"/>
                    <a:pt x="19571" y="8677"/>
                  </a:cubicBezTo>
                  <a:cubicBezTo>
                    <a:pt x="19588" y="8677"/>
                    <a:pt x="19605" y="8676"/>
                    <a:pt x="19623" y="8675"/>
                  </a:cubicBezTo>
                  <a:cubicBezTo>
                    <a:pt x="20218" y="8648"/>
                    <a:pt x="20800" y="8468"/>
                    <a:pt x="21374" y="8468"/>
                  </a:cubicBezTo>
                  <a:cubicBezTo>
                    <a:pt x="21663" y="8468"/>
                    <a:pt x="21950" y="8514"/>
                    <a:pt x="22235" y="8647"/>
                  </a:cubicBezTo>
                  <a:cubicBezTo>
                    <a:pt x="22925" y="8967"/>
                    <a:pt x="23668" y="9651"/>
                    <a:pt x="24483" y="9651"/>
                  </a:cubicBezTo>
                  <a:cubicBezTo>
                    <a:pt x="24608" y="9651"/>
                    <a:pt x="24734" y="9635"/>
                    <a:pt x="24862" y="9599"/>
                  </a:cubicBezTo>
                  <a:cubicBezTo>
                    <a:pt x="25075" y="9556"/>
                    <a:pt x="25188" y="9457"/>
                    <a:pt x="25245" y="9343"/>
                  </a:cubicBezTo>
                  <a:cubicBezTo>
                    <a:pt x="25387" y="9045"/>
                    <a:pt x="25203" y="8590"/>
                    <a:pt x="25245" y="8164"/>
                  </a:cubicBezTo>
                  <a:cubicBezTo>
                    <a:pt x="25614" y="8066"/>
                    <a:pt x="26225" y="8079"/>
                    <a:pt x="26069" y="7526"/>
                  </a:cubicBezTo>
                  <a:cubicBezTo>
                    <a:pt x="25913" y="6958"/>
                    <a:pt x="24919" y="7072"/>
                    <a:pt x="24664" y="6447"/>
                  </a:cubicBezTo>
                  <a:cubicBezTo>
                    <a:pt x="24351" y="5694"/>
                    <a:pt x="24607" y="4302"/>
                    <a:pt x="23954" y="3664"/>
                  </a:cubicBezTo>
                  <a:cubicBezTo>
                    <a:pt x="23911" y="3621"/>
                    <a:pt x="23868" y="3593"/>
                    <a:pt x="23840" y="3564"/>
                  </a:cubicBezTo>
                  <a:cubicBezTo>
                    <a:pt x="23686" y="3455"/>
                    <a:pt x="23523" y="3412"/>
                    <a:pt x="23357" y="3412"/>
                  </a:cubicBezTo>
                  <a:cubicBezTo>
                    <a:pt x="23047" y="3412"/>
                    <a:pt x="22731" y="3563"/>
                    <a:pt x="22462" y="3721"/>
                  </a:cubicBezTo>
                  <a:cubicBezTo>
                    <a:pt x="21836" y="4069"/>
                    <a:pt x="21361" y="4227"/>
                    <a:pt x="20722" y="4227"/>
                  </a:cubicBezTo>
                  <a:cubicBezTo>
                    <a:pt x="20578" y="4227"/>
                    <a:pt x="20426" y="4219"/>
                    <a:pt x="20262" y="4204"/>
                  </a:cubicBezTo>
                  <a:cubicBezTo>
                    <a:pt x="19395" y="4132"/>
                    <a:pt x="18913" y="3494"/>
                    <a:pt x="18146" y="3267"/>
                  </a:cubicBezTo>
                  <a:cubicBezTo>
                    <a:pt x="17939" y="3206"/>
                    <a:pt x="17750" y="3189"/>
                    <a:pt x="17575" y="3189"/>
                  </a:cubicBezTo>
                  <a:cubicBezTo>
                    <a:pt x="17367" y="3189"/>
                    <a:pt x="17180" y="3213"/>
                    <a:pt x="17007" y="3213"/>
                  </a:cubicBezTo>
                  <a:cubicBezTo>
                    <a:pt x="16647" y="3213"/>
                    <a:pt x="16352" y="3111"/>
                    <a:pt x="16073" y="2485"/>
                  </a:cubicBezTo>
                  <a:cubicBezTo>
                    <a:pt x="15747" y="1762"/>
                    <a:pt x="15378" y="1150"/>
                    <a:pt x="14682" y="696"/>
                  </a:cubicBezTo>
                  <a:cubicBezTo>
                    <a:pt x="14384" y="497"/>
                    <a:pt x="13915" y="200"/>
                    <a:pt x="13475" y="1"/>
                  </a:cubicBezTo>
                  <a:close/>
                </a:path>
              </a:pathLst>
            </a:custGeom>
            <a:solidFill>
              <a:srgbClr val="9CC92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2" name="Google Shape;942;p91"/>
            <p:cNvSpPr/>
            <p:nvPr/>
          </p:nvSpPr>
          <p:spPr>
            <a:xfrm>
              <a:off x="4536179" y="5022924"/>
              <a:ext cx="44010" cy="54518"/>
            </a:xfrm>
            <a:custGeom>
              <a:rect b="b" l="l" r="r" t="t"/>
              <a:pathLst>
                <a:path extrusionOk="0" h="2869" w="2316">
                  <a:moveTo>
                    <a:pt x="536" y="1"/>
                  </a:moveTo>
                  <a:cubicBezTo>
                    <a:pt x="382" y="1"/>
                    <a:pt x="206" y="25"/>
                    <a:pt x="29" y="86"/>
                  </a:cubicBezTo>
                  <a:cubicBezTo>
                    <a:pt x="0" y="455"/>
                    <a:pt x="114" y="811"/>
                    <a:pt x="100" y="1180"/>
                  </a:cubicBezTo>
                  <a:cubicBezTo>
                    <a:pt x="72" y="1563"/>
                    <a:pt x="72" y="1534"/>
                    <a:pt x="398" y="1748"/>
                  </a:cubicBezTo>
                  <a:cubicBezTo>
                    <a:pt x="710" y="1932"/>
                    <a:pt x="994" y="2102"/>
                    <a:pt x="1165" y="2415"/>
                  </a:cubicBezTo>
                  <a:cubicBezTo>
                    <a:pt x="1321" y="2685"/>
                    <a:pt x="1363" y="2869"/>
                    <a:pt x="1732" y="2869"/>
                  </a:cubicBezTo>
                  <a:cubicBezTo>
                    <a:pt x="2045" y="2855"/>
                    <a:pt x="2315" y="2657"/>
                    <a:pt x="2258" y="2329"/>
                  </a:cubicBezTo>
                  <a:cubicBezTo>
                    <a:pt x="2215" y="2032"/>
                    <a:pt x="1946" y="2017"/>
                    <a:pt x="1846" y="1790"/>
                  </a:cubicBezTo>
                  <a:cubicBezTo>
                    <a:pt x="1732" y="1578"/>
                    <a:pt x="1889" y="1294"/>
                    <a:pt x="1719" y="1066"/>
                  </a:cubicBezTo>
                  <a:cubicBezTo>
                    <a:pt x="1577" y="881"/>
                    <a:pt x="1350" y="910"/>
                    <a:pt x="1236" y="669"/>
                  </a:cubicBezTo>
                  <a:cubicBezTo>
                    <a:pt x="1108" y="385"/>
                    <a:pt x="1236" y="171"/>
                    <a:pt x="867" y="44"/>
                  </a:cubicBezTo>
                  <a:cubicBezTo>
                    <a:pt x="782" y="18"/>
                    <a:pt x="667" y="1"/>
                    <a:pt x="536" y="1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3" name="Google Shape;943;p91"/>
            <p:cNvSpPr/>
            <p:nvPr/>
          </p:nvSpPr>
          <p:spPr>
            <a:xfrm>
              <a:off x="4463323" y="1409009"/>
              <a:ext cx="692337" cy="1505017"/>
            </a:xfrm>
            <a:custGeom>
              <a:rect b="b" l="l" r="r" t="t"/>
              <a:pathLst>
                <a:path extrusionOk="0" h="79201" w="36434">
                  <a:moveTo>
                    <a:pt x="26414" y="0"/>
                  </a:moveTo>
                  <a:cubicBezTo>
                    <a:pt x="26369" y="0"/>
                    <a:pt x="26320" y="4"/>
                    <a:pt x="26267" y="11"/>
                  </a:cubicBezTo>
                  <a:cubicBezTo>
                    <a:pt x="25274" y="139"/>
                    <a:pt x="25444" y="1317"/>
                    <a:pt x="25444" y="2027"/>
                  </a:cubicBezTo>
                  <a:cubicBezTo>
                    <a:pt x="25444" y="2960"/>
                    <a:pt x="25567" y="3946"/>
                    <a:pt x="24490" y="3946"/>
                  </a:cubicBezTo>
                  <a:cubicBezTo>
                    <a:pt x="24468" y="3946"/>
                    <a:pt x="24445" y="3945"/>
                    <a:pt x="24422" y="3944"/>
                  </a:cubicBezTo>
                  <a:cubicBezTo>
                    <a:pt x="23627" y="3916"/>
                    <a:pt x="22917" y="3490"/>
                    <a:pt x="22093" y="3490"/>
                  </a:cubicBezTo>
                  <a:cubicBezTo>
                    <a:pt x="20802" y="3490"/>
                    <a:pt x="21128" y="4355"/>
                    <a:pt x="20815" y="5336"/>
                  </a:cubicBezTo>
                  <a:cubicBezTo>
                    <a:pt x="20333" y="6940"/>
                    <a:pt x="19524" y="5989"/>
                    <a:pt x="18502" y="6741"/>
                  </a:cubicBezTo>
                  <a:cubicBezTo>
                    <a:pt x="18203" y="6954"/>
                    <a:pt x="17990" y="7280"/>
                    <a:pt x="17834" y="7664"/>
                  </a:cubicBezTo>
                  <a:cubicBezTo>
                    <a:pt x="17565" y="8289"/>
                    <a:pt x="17479" y="9041"/>
                    <a:pt x="17436" y="9637"/>
                  </a:cubicBezTo>
                  <a:cubicBezTo>
                    <a:pt x="17337" y="10915"/>
                    <a:pt x="17181" y="11710"/>
                    <a:pt x="16485" y="12818"/>
                  </a:cubicBezTo>
                  <a:cubicBezTo>
                    <a:pt x="15918" y="13741"/>
                    <a:pt x="15363" y="14707"/>
                    <a:pt x="14795" y="15629"/>
                  </a:cubicBezTo>
                  <a:cubicBezTo>
                    <a:pt x="14142" y="16651"/>
                    <a:pt x="12851" y="16467"/>
                    <a:pt x="12240" y="17376"/>
                  </a:cubicBezTo>
                  <a:cubicBezTo>
                    <a:pt x="11630" y="18241"/>
                    <a:pt x="12211" y="19932"/>
                    <a:pt x="11857" y="20954"/>
                  </a:cubicBezTo>
                  <a:cubicBezTo>
                    <a:pt x="11402" y="22260"/>
                    <a:pt x="10962" y="23410"/>
                    <a:pt x="10365" y="24645"/>
                  </a:cubicBezTo>
                  <a:cubicBezTo>
                    <a:pt x="9741" y="25937"/>
                    <a:pt x="10337" y="26987"/>
                    <a:pt x="10494" y="28280"/>
                  </a:cubicBezTo>
                  <a:cubicBezTo>
                    <a:pt x="10643" y="29570"/>
                    <a:pt x="9990" y="29692"/>
                    <a:pt x="9048" y="29692"/>
                  </a:cubicBezTo>
                  <a:cubicBezTo>
                    <a:pt x="8828" y="29692"/>
                    <a:pt x="8593" y="29685"/>
                    <a:pt x="8349" y="29685"/>
                  </a:cubicBezTo>
                  <a:cubicBezTo>
                    <a:pt x="8341" y="29685"/>
                    <a:pt x="8332" y="29685"/>
                    <a:pt x="8324" y="29685"/>
                  </a:cubicBezTo>
                  <a:cubicBezTo>
                    <a:pt x="5365" y="29685"/>
                    <a:pt x="4942" y="32064"/>
                    <a:pt x="4957" y="34569"/>
                  </a:cubicBezTo>
                  <a:lnTo>
                    <a:pt x="4957" y="36203"/>
                  </a:lnTo>
                  <a:cubicBezTo>
                    <a:pt x="4957" y="38147"/>
                    <a:pt x="4771" y="40419"/>
                    <a:pt x="4871" y="42236"/>
                  </a:cubicBezTo>
                  <a:cubicBezTo>
                    <a:pt x="4885" y="42535"/>
                    <a:pt x="4743" y="43131"/>
                    <a:pt x="4885" y="43387"/>
                  </a:cubicBezTo>
                  <a:cubicBezTo>
                    <a:pt x="5084" y="43798"/>
                    <a:pt x="5680" y="43841"/>
                    <a:pt x="5936" y="44196"/>
                  </a:cubicBezTo>
                  <a:cubicBezTo>
                    <a:pt x="6462" y="44906"/>
                    <a:pt x="6234" y="45829"/>
                    <a:pt x="5708" y="46369"/>
                  </a:cubicBezTo>
                  <a:cubicBezTo>
                    <a:pt x="5354" y="46751"/>
                    <a:pt x="5269" y="46553"/>
                    <a:pt x="5112" y="47135"/>
                  </a:cubicBezTo>
                  <a:cubicBezTo>
                    <a:pt x="4999" y="47603"/>
                    <a:pt x="5141" y="48256"/>
                    <a:pt x="5197" y="48711"/>
                  </a:cubicBezTo>
                  <a:cubicBezTo>
                    <a:pt x="5326" y="49492"/>
                    <a:pt x="5808" y="50344"/>
                    <a:pt x="5695" y="51168"/>
                  </a:cubicBezTo>
                  <a:cubicBezTo>
                    <a:pt x="5566" y="52162"/>
                    <a:pt x="4942" y="52317"/>
                    <a:pt x="4133" y="52758"/>
                  </a:cubicBezTo>
                  <a:cubicBezTo>
                    <a:pt x="3295" y="53212"/>
                    <a:pt x="2869" y="53979"/>
                    <a:pt x="2727" y="54958"/>
                  </a:cubicBezTo>
                  <a:cubicBezTo>
                    <a:pt x="2600" y="55768"/>
                    <a:pt x="3039" y="56690"/>
                    <a:pt x="2727" y="57457"/>
                  </a:cubicBezTo>
                  <a:cubicBezTo>
                    <a:pt x="2576" y="57806"/>
                    <a:pt x="2411" y="57929"/>
                    <a:pt x="2228" y="57929"/>
                  </a:cubicBezTo>
                  <a:cubicBezTo>
                    <a:pt x="1824" y="57929"/>
                    <a:pt x="1336" y="57332"/>
                    <a:pt x="739" y="57273"/>
                  </a:cubicBezTo>
                  <a:cubicBezTo>
                    <a:pt x="398" y="57727"/>
                    <a:pt x="114" y="58409"/>
                    <a:pt x="29" y="59075"/>
                  </a:cubicBezTo>
                  <a:cubicBezTo>
                    <a:pt x="1" y="59388"/>
                    <a:pt x="16" y="59715"/>
                    <a:pt x="86" y="59999"/>
                  </a:cubicBezTo>
                  <a:cubicBezTo>
                    <a:pt x="313" y="60879"/>
                    <a:pt x="1265" y="61277"/>
                    <a:pt x="1492" y="62029"/>
                  </a:cubicBezTo>
                  <a:cubicBezTo>
                    <a:pt x="1761" y="63037"/>
                    <a:pt x="1506" y="64016"/>
                    <a:pt x="1903" y="65053"/>
                  </a:cubicBezTo>
                  <a:cubicBezTo>
                    <a:pt x="2344" y="66218"/>
                    <a:pt x="2912" y="67282"/>
                    <a:pt x="3423" y="68390"/>
                  </a:cubicBezTo>
                  <a:cubicBezTo>
                    <a:pt x="3891" y="69370"/>
                    <a:pt x="4743" y="70420"/>
                    <a:pt x="4957" y="71443"/>
                  </a:cubicBezTo>
                  <a:cubicBezTo>
                    <a:pt x="5141" y="72465"/>
                    <a:pt x="4502" y="72948"/>
                    <a:pt x="4275" y="73800"/>
                  </a:cubicBezTo>
                  <a:cubicBezTo>
                    <a:pt x="4133" y="74311"/>
                    <a:pt x="4190" y="74708"/>
                    <a:pt x="4332" y="75106"/>
                  </a:cubicBezTo>
                  <a:cubicBezTo>
                    <a:pt x="4474" y="75475"/>
                    <a:pt x="4701" y="75844"/>
                    <a:pt x="4885" y="76270"/>
                  </a:cubicBezTo>
                  <a:cubicBezTo>
                    <a:pt x="5226" y="76980"/>
                    <a:pt x="5155" y="77974"/>
                    <a:pt x="5752" y="78555"/>
                  </a:cubicBezTo>
                  <a:cubicBezTo>
                    <a:pt x="6158" y="78970"/>
                    <a:pt x="6729" y="79201"/>
                    <a:pt x="7291" y="79201"/>
                  </a:cubicBezTo>
                  <a:cubicBezTo>
                    <a:pt x="7730" y="79201"/>
                    <a:pt x="8163" y="79060"/>
                    <a:pt x="8506" y="78754"/>
                  </a:cubicBezTo>
                  <a:cubicBezTo>
                    <a:pt x="8889" y="78413"/>
                    <a:pt x="9301" y="77874"/>
                    <a:pt x="9514" y="77391"/>
                  </a:cubicBezTo>
                  <a:cubicBezTo>
                    <a:pt x="9727" y="76880"/>
                    <a:pt x="9699" y="76327"/>
                    <a:pt x="10295" y="76057"/>
                  </a:cubicBezTo>
                  <a:cubicBezTo>
                    <a:pt x="11090" y="75702"/>
                    <a:pt x="11615" y="76185"/>
                    <a:pt x="12268" y="75460"/>
                  </a:cubicBezTo>
                  <a:cubicBezTo>
                    <a:pt x="12615" y="75066"/>
                    <a:pt x="12765" y="75000"/>
                    <a:pt x="12995" y="75000"/>
                  </a:cubicBezTo>
                  <a:cubicBezTo>
                    <a:pt x="13110" y="75000"/>
                    <a:pt x="13246" y="75017"/>
                    <a:pt x="13437" y="75017"/>
                  </a:cubicBezTo>
                  <a:cubicBezTo>
                    <a:pt x="13551" y="75017"/>
                    <a:pt x="13684" y="75011"/>
                    <a:pt x="13845" y="74992"/>
                  </a:cubicBezTo>
                  <a:cubicBezTo>
                    <a:pt x="14256" y="74935"/>
                    <a:pt x="14540" y="74779"/>
                    <a:pt x="14924" y="74580"/>
                  </a:cubicBezTo>
                  <a:cubicBezTo>
                    <a:pt x="16059" y="74027"/>
                    <a:pt x="15747" y="73444"/>
                    <a:pt x="16201" y="72507"/>
                  </a:cubicBezTo>
                  <a:cubicBezTo>
                    <a:pt x="16400" y="72096"/>
                    <a:pt x="16656" y="72039"/>
                    <a:pt x="16713" y="71570"/>
                  </a:cubicBezTo>
                  <a:cubicBezTo>
                    <a:pt x="16741" y="71428"/>
                    <a:pt x="16641" y="71272"/>
                    <a:pt x="16641" y="71116"/>
                  </a:cubicBezTo>
                  <a:cubicBezTo>
                    <a:pt x="16669" y="70320"/>
                    <a:pt x="17110" y="70250"/>
                    <a:pt x="17436" y="69696"/>
                  </a:cubicBezTo>
                  <a:cubicBezTo>
                    <a:pt x="17720" y="69199"/>
                    <a:pt x="17720" y="68291"/>
                    <a:pt x="17820" y="67723"/>
                  </a:cubicBezTo>
                  <a:cubicBezTo>
                    <a:pt x="17947" y="67026"/>
                    <a:pt x="17890" y="66331"/>
                    <a:pt x="17919" y="65635"/>
                  </a:cubicBezTo>
                  <a:cubicBezTo>
                    <a:pt x="17919" y="65181"/>
                    <a:pt x="18089" y="64670"/>
                    <a:pt x="18019" y="64230"/>
                  </a:cubicBezTo>
                  <a:cubicBezTo>
                    <a:pt x="17905" y="63492"/>
                    <a:pt x="17735" y="63378"/>
                    <a:pt x="18118" y="62653"/>
                  </a:cubicBezTo>
                  <a:cubicBezTo>
                    <a:pt x="18416" y="62114"/>
                    <a:pt x="18828" y="61546"/>
                    <a:pt x="19240" y="61021"/>
                  </a:cubicBezTo>
                  <a:cubicBezTo>
                    <a:pt x="19509" y="60666"/>
                    <a:pt x="19679" y="60368"/>
                    <a:pt x="19893" y="59984"/>
                  </a:cubicBezTo>
                  <a:cubicBezTo>
                    <a:pt x="20234" y="59403"/>
                    <a:pt x="20347" y="59346"/>
                    <a:pt x="21057" y="59062"/>
                  </a:cubicBezTo>
                  <a:cubicBezTo>
                    <a:pt x="20915" y="58082"/>
                    <a:pt x="22150" y="58138"/>
                    <a:pt x="22746" y="57798"/>
                  </a:cubicBezTo>
                  <a:cubicBezTo>
                    <a:pt x="23939" y="57131"/>
                    <a:pt x="23087" y="55739"/>
                    <a:pt x="23911" y="54802"/>
                  </a:cubicBezTo>
                  <a:cubicBezTo>
                    <a:pt x="24380" y="54276"/>
                    <a:pt x="24762" y="54206"/>
                    <a:pt x="24862" y="53453"/>
                  </a:cubicBezTo>
                  <a:cubicBezTo>
                    <a:pt x="24948" y="52828"/>
                    <a:pt x="24607" y="51806"/>
                    <a:pt x="24294" y="51266"/>
                  </a:cubicBezTo>
                  <a:cubicBezTo>
                    <a:pt x="24081" y="50926"/>
                    <a:pt x="23585" y="50770"/>
                    <a:pt x="23598" y="50202"/>
                  </a:cubicBezTo>
                  <a:cubicBezTo>
                    <a:pt x="23215" y="50045"/>
                    <a:pt x="22789" y="50003"/>
                    <a:pt x="22519" y="49719"/>
                  </a:cubicBezTo>
                  <a:cubicBezTo>
                    <a:pt x="22449" y="49648"/>
                    <a:pt x="22505" y="49392"/>
                    <a:pt x="22377" y="49265"/>
                  </a:cubicBezTo>
                  <a:cubicBezTo>
                    <a:pt x="22150" y="49038"/>
                    <a:pt x="21752" y="48910"/>
                    <a:pt x="21468" y="48853"/>
                  </a:cubicBezTo>
                  <a:cubicBezTo>
                    <a:pt x="20645" y="48669"/>
                    <a:pt x="20276" y="48924"/>
                    <a:pt x="19921" y="48114"/>
                  </a:cubicBezTo>
                  <a:cubicBezTo>
                    <a:pt x="19666" y="47547"/>
                    <a:pt x="19225" y="46795"/>
                    <a:pt x="19310" y="46113"/>
                  </a:cubicBezTo>
                  <a:cubicBezTo>
                    <a:pt x="19396" y="45502"/>
                    <a:pt x="19566" y="45104"/>
                    <a:pt x="19524" y="44451"/>
                  </a:cubicBezTo>
                  <a:cubicBezTo>
                    <a:pt x="19495" y="44054"/>
                    <a:pt x="19452" y="44082"/>
                    <a:pt x="19509" y="43728"/>
                  </a:cubicBezTo>
                  <a:cubicBezTo>
                    <a:pt x="19637" y="42876"/>
                    <a:pt x="19921" y="41910"/>
                    <a:pt x="20191" y="41087"/>
                  </a:cubicBezTo>
                  <a:cubicBezTo>
                    <a:pt x="20389" y="40434"/>
                    <a:pt x="20787" y="39908"/>
                    <a:pt x="20830" y="39184"/>
                  </a:cubicBezTo>
                  <a:cubicBezTo>
                    <a:pt x="20858" y="38531"/>
                    <a:pt x="20745" y="37963"/>
                    <a:pt x="20986" y="37367"/>
                  </a:cubicBezTo>
                  <a:cubicBezTo>
                    <a:pt x="21370" y="36472"/>
                    <a:pt x="22150" y="36131"/>
                    <a:pt x="22704" y="35421"/>
                  </a:cubicBezTo>
                  <a:cubicBezTo>
                    <a:pt x="23244" y="34711"/>
                    <a:pt x="23456" y="33817"/>
                    <a:pt x="23868" y="33051"/>
                  </a:cubicBezTo>
                  <a:cubicBezTo>
                    <a:pt x="24114" y="32566"/>
                    <a:pt x="24403" y="32496"/>
                    <a:pt x="24737" y="32496"/>
                  </a:cubicBezTo>
                  <a:cubicBezTo>
                    <a:pt x="24872" y="32496"/>
                    <a:pt x="25014" y="32507"/>
                    <a:pt x="25163" y="32507"/>
                  </a:cubicBezTo>
                  <a:cubicBezTo>
                    <a:pt x="25349" y="32507"/>
                    <a:pt x="25547" y="32490"/>
                    <a:pt x="25756" y="32411"/>
                  </a:cubicBezTo>
                  <a:cubicBezTo>
                    <a:pt x="26225" y="32241"/>
                    <a:pt x="26495" y="31758"/>
                    <a:pt x="26850" y="31474"/>
                  </a:cubicBezTo>
                  <a:cubicBezTo>
                    <a:pt x="27276" y="31133"/>
                    <a:pt x="27844" y="31105"/>
                    <a:pt x="27744" y="30410"/>
                  </a:cubicBezTo>
                  <a:cubicBezTo>
                    <a:pt x="27815" y="30402"/>
                    <a:pt x="27882" y="30399"/>
                    <a:pt x="27945" y="30399"/>
                  </a:cubicBezTo>
                  <a:cubicBezTo>
                    <a:pt x="28186" y="30399"/>
                    <a:pt x="28377" y="30444"/>
                    <a:pt x="28545" y="30444"/>
                  </a:cubicBezTo>
                  <a:cubicBezTo>
                    <a:pt x="28739" y="30444"/>
                    <a:pt x="28902" y="30384"/>
                    <a:pt x="29079" y="30126"/>
                  </a:cubicBezTo>
                  <a:cubicBezTo>
                    <a:pt x="29207" y="29955"/>
                    <a:pt x="29363" y="29416"/>
                    <a:pt x="29476" y="29174"/>
                  </a:cubicBezTo>
                  <a:cubicBezTo>
                    <a:pt x="29874" y="28350"/>
                    <a:pt x="30016" y="27584"/>
                    <a:pt x="29561" y="26803"/>
                  </a:cubicBezTo>
                  <a:cubicBezTo>
                    <a:pt x="30371" y="26420"/>
                    <a:pt x="30101" y="25554"/>
                    <a:pt x="29803" y="24886"/>
                  </a:cubicBezTo>
                  <a:cubicBezTo>
                    <a:pt x="29463" y="24091"/>
                    <a:pt x="29463" y="24276"/>
                    <a:pt x="29845" y="23623"/>
                  </a:cubicBezTo>
                  <a:cubicBezTo>
                    <a:pt x="29987" y="23367"/>
                    <a:pt x="30101" y="23055"/>
                    <a:pt x="30215" y="22785"/>
                  </a:cubicBezTo>
                  <a:cubicBezTo>
                    <a:pt x="30456" y="22232"/>
                    <a:pt x="30769" y="21919"/>
                    <a:pt x="31024" y="21465"/>
                  </a:cubicBezTo>
                  <a:cubicBezTo>
                    <a:pt x="31138" y="21251"/>
                    <a:pt x="31053" y="21067"/>
                    <a:pt x="31208" y="20840"/>
                  </a:cubicBezTo>
                  <a:cubicBezTo>
                    <a:pt x="31606" y="20272"/>
                    <a:pt x="32302" y="20215"/>
                    <a:pt x="32671" y="19690"/>
                  </a:cubicBezTo>
                  <a:cubicBezTo>
                    <a:pt x="33012" y="19193"/>
                    <a:pt x="32912" y="18739"/>
                    <a:pt x="33552" y="18426"/>
                  </a:cubicBezTo>
                  <a:cubicBezTo>
                    <a:pt x="34205" y="18086"/>
                    <a:pt x="34943" y="18128"/>
                    <a:pt x="35610" y="17859"/>
                  </a:cubicBezTo>
                  <a:cubicBezTo>
                    <a:pt x="36007" y="17702"/>
                    <a:pt x="36206" y="17489"/>
                    <a:pt x="36263" y="17234"/>
                  </a:cubicBezTo>
                  <a:cubicBezTo>
                    <a:pt x="36433" y="16581"/>
                    <a:pt x="35738" y="15672"/>
                    <a:pt x="35610" y="14877"/>
                  </a:cubicBezTo>
                  <a:cubicBezTo>
                    <a:pt x="35354" y="13400"/>
                    <a:pt x="35710" y="12151"/>
                    <a:pt x="34446" y="11000"/>
                  </a:cubicBezTo>
                  <a:cubicBezTo>
                    <a:pt x="34858" y="9978"/>
                    <a:pt x="33949" y="8573"/>
                    <a:pt x="33622" y="7607"/>
                  </a:cubicBezTo>
                  <a:cubicBezTo>
                    <a:pt x="33338" y="6727"/>
                    <a:pt x="33423" y="5904"/>
                    <a:pt x="32842" y="5094"/>
                  </a:cubicBezTo>
                  <a:cubicBezTo>
                    <a:pt x="32259" y="4285"/>
                    <a:pt x="31621" y="3859"/>
                    <a:pt x="30782" y="3320"/>
                  </a:cubicBezTo>
                  <a:cubicBezTo>
                    <a:pt x="29959" y="2794"/>
                    <a:pt x="29505" y="1885"/>
                    <a:pt x="28738" y="1317"/>
                  </a:cubicBezTo>
                  <a:cubicBezTo>
                    <a:pt x="28340" y="1019"/>
                    <a:pt x="27816" y="963"/>
                    <a:pt x="27418" y="679"/>
                  </a:cubicBezTo>
                  <a:cubicBezTo>
                    <a:pt x="27276" y="594"/>
                    <a:pt x="27176" y="480"/>
                    <a:pt x="27091" y="366"/>
                  </a:cubicBezTo>
                  <a:cubicBezTo>
                    <a:pt x="26892" y="167"/>
                    <a:pt x="26736" y="0"/>
                    <a:pt x="26414" y="0"/>
                  </a:cubicBezTo>
                  <a:close/>
                </a:path>
              </a:pathLst>
            </a:custGeom>
            <a:solidFill>
              <a:srgbClr val="D6D64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4" name="Google Shape;944;p91"/>
            <p:cNvSpPr/>
            <p:nvPr/>
          </p:nvSpPr>
          <p:spPr>
            <a:xfrm>
              <a:off x="4113411" y="1534939"/>
              <a:ext cx="688803" cy="1050287"/>
            </a:xfrm>
            <a:custGeom>
              <a:rect b="b" l="l" r="r" t="t"/>
              <a:pathLst>
                <a:path extrusionOk="0" h="55271" w="36248">
                  <a:moveTo>
                    <a:pt x="33366" y="0"/>
                  </a:moveTo>
                  <a:cubicBezTo>
                    <a:pt x="32770" y="625"/>
                    <a:pt x="31691" y="909"/>
                    <a:pt x="31222" y="1619"/>
                  </a:cubicBezTo>
                  <a:cubicBezTo>
                    <a:pt x="31151" y="1732"/>
                    <a:pt x="30981" y="1960"/>
                    <a:pt x="30938" y="2102"/>
                  </a:cubicBezTo>
                  <a:cubicBezTo>
                    <a:pt x="30909" y="2244"/>
                    <a:pt x="31009" y="2471"/>
                    <a:pt x="30966" y="2599"/>
                  </a:cubicBezTo>
                  <a:cubicBezTo>
                    <a:pt x="30867" y="2855"/>
                    <a:pt x="30540" y="2868"/>
                    <a:pt x="30384" y="3124"/>
                  </a:cubicBezTo>
                  <a:cubicBezTo>
                    <a:pt x="30199" y="3408"/>
                    <a:pt x="30171" y="4132"/>
                    <a:pt x="30114" y="4487"/>
                  </a:cubicBezTo>
                  <a:cubicBezTo>
                    <a:pt x="30029" y="4998"/>
                    <a:pt x="30029" y="5481"/>
                    <a:pt x="29845" y="5978"/>
                  </a:cubicBezTo>
                  <a:cubicBezTo>
                    <a:pt x="29646" y="6531"/>
                    <a:pt x="29092" y="6872"/>
                    <a:pt x="28552" y="7057"/>
                  </a:cubicBezTo>
                  <a:cubicBezTo>
                    <a:pt x="28354" y="7128"/>
                    <a:pt x="28169" y="7241"/>
                    <a:pt x="27999" y="7313"/>
                  </a:cubicBezTo>
                  <a:cubicBezTo>
                    <a:pt x="27914" y="7341"/>
                    <a:pt x="27886" y="7440"/>
                    <a:pt x="27800" y="7468"/>
                  </a:cubicBezTo>
                  <a:cubicBezTo>
                    <a:pt x="27791" y="7472"/>
                    <a:pt x="27782" y="7474"/>
                    <a:pt x="27772" y="7474"/>
                  </a:cubicBezTo>
                  <a:cubicBezTo>
                    <a:pt x="27714" y="7474"/>
                    <a:pt x="27646" y="7421"/>
                    <a:pt x="27597" y="7421"/>
                  </a:cubicBezTo>
                  <a:cubicBezTo>
                    <a:pt x="27588" y="7421"/>
                    <a:pt x="27580" y="7423"/>
                    <a:pt x="27573" y="7426"/>
                  </a:cubicBezTo>
                  <a:cubicBezTo>
                    <a:pt x="27473" y="7455"/>
                    <a:pt x="27403" y="7426"/>
                    <a:pt x="27303" y="7468"/>
                  </a:cubicBezTo>
                  <a:cubicBezTo>
                    <a:pt x="27119" y="7582"/>
                    <a:pt x="26962" y="8051"/>
                    <a:pt x="26820" y="8235"/>
                  </a:cubicBezTo>
                  <a:cubicBezTo>
                    <a:pt x="26650" y="8477"/>
                    <a:pt x="26508" y="8775"/>
                    <a:pt x="26324" y="9002"/>
                  </a:cubicBezTo>
                  <a:cubicBezTo>
                    <a:pt x="26224" y="9130"/>
                    <a:pt x="26011" y="9272"/>
                    <a:pt x="25898" y="9399"/>
                  </a:cubicBezTo>
                  <a:cubicBezTo>
                    <a:pt x="25826" y="9456"/>
                    <a:pt x="25614" y="9585"/>
                    <a:pt x="25599" y="9627"/>
                  </a:cubicBezTo>
                  <a:cubicBezTo>
                    <a:pt x="25387" y="10024"/>
                    <a:pt x="25614" y="10564"/>
                    <a:pt x="25557" y="10990"/>
                  </a:cubicBezTo>
                  <a:cubicBezTo>
                    <a:pt x="25500" y="11487"/>
                    <a:pt x="25315" y="11984"/>
                    <a:pt x="25258" y="12481"/>
                  </a:cubicBezTo>
                  <a:cubicBezTo>
                    <a:pt x="25202" y="12921"/>
                    <a:pt x="24932" y="13248"/>
                    <a:pt x="24592" y="13545"/>
                  </a:cubicBezTo>
                  <a:cubicBezTo>
                    <a:pt x="24321" y="13787"/>
                    <a:pt x="24166" y="13772"/>
                    <a:pt x="23882" y="13886"/>
                  </a:cubicBezTo>
                  <a:cubicBezTo>
                    <a:pt x="23753" y="13929"/>
                    <a:pt x="23598" y="14043"/>
                    <a:pt x="23469" y="14071"/>
                  </a:cubicBezTo>
                  <a:cubicBezTo>
                    <a:pt x="23465" y="14072"/>
                    <a:pt x="23460" y="14072"/>
                    <a:pt x="23456" y="14072"/>
                  </a:cubicBezTo>
                  <a:cubicBezTo>
                    <a:pt x="23341" y="14072"/>
                    <a:pt x="23217" y="13926"/>
                    <a:pt x="23134" y="13926"/>
                  </a:cubicBezTo>
                  <a:cubicBezTo>
                    <a:pt x="23127" y="13926"/>
                    <a:pt x="23121" y="13927"/>
                    <a:pt x="23115" y="13929"/>
                  </a:cubicBezTo>
                  <a:cubicBezTo>
                    <a:pt x="22945" y="13986"/>
                    <a:pt x="22859" y="14227"/>
                    <a:pt x="22717" y="14327"/>
                  </a:cubicBezTo>
                  <a:cubicBezTo>
                    <a:pt x="22490" y="14497"/>
                    <a:pt x="22377" y="14482"/>
                    <a:pt x="22106" y="14554"/>
                  </a:cubicBezTo>
                  <a:cubicBezTo>
                    <a:pt x="21964" y="15079"/>
                    <a:pt x="20077" y="15122"/>
                    <a:pt x="20942" y="16116"/>
                  </a:cubicBezTo>
                  <a:cubicBezTo>
                    <a:pt x="20928" y="16129"/>
                    <a:pt x="20872" y="16144"/>
                    <a:pt x="20857" y="16158"/>
                  </a:cubicBezTo>
                  <a:cubicBezTo>
                    <a:pt x="20942" y="16599"/>
                    <a:pt x="21453" y="16570"/>
                    <a:pt x="21667" y="16868"/>
                  </a:cubicBezTo>
                  <a:cubicBezTo>
                    <a:pt x="21766" y="16996"/>
                    <a:pt x="22078" y="17536"/>
                    <a:pt x="22135" y="17678"/>
                  </a:cubicBezTo>
                  <a:cubicBezTo>
                    <a:pt x="22589" y="18855"/>
                    <a:pt x="20516" y="20120"/>
                    <a:pt x="19793" y="20631"/>
                  </a:cubicBezTo>
                  <a:cubicBezTo>
                    <a:pt x="19607" y="20744"/>
                    <a:pt x="19409" y="20773"/>
                    <a:pt x="19196" y="20843"/>
                  </a:cubicBezTo>
                  <a:cubicBezTo>
                    <a:pt x="18912" y="20915"/>
                    <a:pt x="19068" y="20830"/>
                    <a:pt x="18799" y="21000"/>
                  </a:cubicBezTo>
                  <a:cubicBezTo>
                    <a:pt x="18528" y="21184"/>
                    <a:pt x="18316" y="21426"/>
                    <a:pt x="17989" y="21539"/>
                  </a:cubicBezTo>
                  <a:cubicBezTo>
                    <a:pt x="17648" y="21653"/>
                    <a:pt x="17393" y="21625"/>
                    <a:pt x="17137" y="21951"/>
                  </a:cubicBezTo>
                  <a:cubicBezTo>
                    <a:pt x="16981" y="22149"/>
                    <a:pt x="16726" y="22619"/>
                    <a:pt x="16654" y="22859"/>
                  </a:cubicBezTo>
                  <a:cubicBezTo>
                    <a:pt x="16597" y="23087"/>
                    <a:pt x="16711" y="23328"/>
                    <a:pt x="16597" y="23541"/>
                  </a:cubicBezTo>
                  <a:cubicBezTo>
                    <a:pt x="16512" y="23726"/>
                    <a:pt x="16285" y="23768"/>
                    <a:pt x="16200" y="23938"/>
                  </a:cubicBezTo>
                  <a:cubicBezTo>
                    <a:pt x="15973" y="24393"/>
                    <a:pt x="16228" y="24535"/>
                    <a:pt x="15789" y="24890"/>
                  </a:cubicBezTo>
                  <a:cubicBezTo>
                    <a:pt x="15505" y="25117"/>
                    <a:pt x="15263" y="25061"/>
                    <a:pt x="14965" y="25159"/>
                  </a:cubicBezTo>
                  <a:cubicBezTo>
                    <a:pt x="14795" y="25216"/>
                    <a:pt x="14653" y="25415"/>
                    <a:pt x="14468" y="25430"/>
                  </a:cubicBezTo>
                  <a:cubicBezTo>
                    <a:pt x="14455" y="25431"/>
                    <a:pt x="14443" y="25432"/>
                    <a:pt x="14431" y="25432"/>
                  </a:cubicBezTo>
                  <a:cubicBezTo>
                    <a:pt x="14219" y="25432"/>
                    <a:pt x="14146" y="25203"/>
                    <a:pt x="13971" y="25203"/>
                  </a:cubicBezTo>
                  <a:cubicBezTo>
                    <a:pt x="13950" y="25201"/>
                    <a:pt x="13929" y="25200"/>
                    <a:pt x="13909" y="25200"/>
                  </a:cubicBezTo>
                  <a:cubicBezTo>
                    <a:pt x="12919" y="25200"/>
                    <a:pt x="13226" y="26874"/>
                    <a:pt x="12864" y="27403"/>
                  </a:cubicBezTo>
                  <a:cubicBezTo>
                    <a:pt x="12637" y="27744"/>
                    <a:pt x="12281" y="28042"/>
                    <a:pt x="11898" y="28198"/>
                  </a:cubicBezTo>
                  <a:cubicBezTo>
                    <a:pt x="11628" y="28298"/>
                    <a:pt x="11160" y="28525"/>
                    <a:pt x="10876" y="28553"/>
                  </a:cubicBezTo>
                  <a:cubicBezTo>
                    <a:pt x="10841" y="28558"/>
                    <a:pt x="10809" y="28560"/>
                    <a:pt x="10778" y="28560"/>
                  </a:cubicBezTo>
                  <a:cubicBezTo>
                    <a:pt x="10565" y="28560"/>
                    <a:pt x="10439" y="28461"/>
                    <a:pt x="10243" y="28461"/>
                  </a:cubicBezTo>
                  <a:cubicBezTo>
                    <a:pt x="10214" y="28461"/>
                    <a:pt x="10184" y="28463"/>
                    <a:pt x="10151" y="28468"/>
                  </a:cubicBezTo>
                  <a:cubicBezTo>
                    <a:pt x="9981" y="28510"/>
                    <a:pt x="9797" y="28752"/>
                    <a:pt x="9612" y="28809"/>
                  </a:cubicBezTo>
                  <a:cubicBezTo>
                    <a:pt x="9509" y="28847"/>
                    <a:pt x="9343" y="28859"/>
                    <a:pt x="9193" y="28859"/>
                  </a:cubicBezTo>
                  <a:cubicBezTo>
                    <a:pt x="9117" y="28859"/>
                    <a:pt x="9045" y="28856"/>
                    <a:pt x="8987" y="28851"/>
                  </a:cubicBezTo>
                  <a:cubicBezTo>
                    <a:pt x="8691" y="28851"/>
                    <a:pt x="8341" y="28636"/>
                    <a:pt x="8068" y="28636"/>
                  </a:cubicBezTo>
                  <a:cubicBezTo>
                    <a:pt x="8028" y="28636"/>
                    <a:pt x="7988" y="28641"/>
                    <a:pt x="7951" y="28652"/>
                  </a:cubicBezTo>
                  <a:cubicBezTo>
                    <a:pt x="7795" y="28709"/>
                    <a:pt x="7738" y="28908"/>
                    <a:pt x="7611" y="28979"/>
                  </a:cubicBezTo>
                  <a:cubicBezTo>
                    <a:pt x="7440" y="29078"/>
                    <a:pt x="7085" y="29021"/>
                    <a:pt x="6943" y="29178"/>
                  </a:cubicBezTo>
                  <a:cubicBezTo>
                    <a:pt x="6914" y="29220"/>
                    <a:pt x="6744" y="29703"/>
                    <a:pt x="6702" y="29788"/>
                  </a:cubicBezTo>
                  <a:cubicBezTo>
                    <a:pt x="6560" y="30129"/>
                    <a:pt x="6687" y="30612"/>
                    <a:pt x="6503" y="30896"/>
                  </a:cubicBezTo>
                  <a:cubicBezTo>
                    <a:pt x="6432" y="31009"/>
                    <a:pt x="6290" y="30924"/>
                    <a:pt x="6191" y="31009"/>
                  </a:cubicBezTo>
                  <a:cubicBezTo>
                    <a:pt x="5736" y="31450"/>
                    <a:pt x="5736" y="32003"/>
                    <a:pt x="5068" y="32131"/>
                  </a:cubicBezTo>
                  <a:cubicBezTo>
                    <a:pt x="4883" y="32170"/>
                    <a:pt x="4696" y="32182"/>
                    <a:pt x="4509" y="32182"/>
                  </a:cubicBezTo>
                  <a:cubicBezTo>
                    <a:pt x="4183" y="32182"/>
                    <a:pt x="3856" y="32145"/>
                    <a:pt x="3530" y="32145"/>
                  </a:cubicBezTo>
                  <a:cubicBezTo>
                    <a:pt x="3356" y="32145"/>
                    <a:pt x="3183" y="32156"/>
                    <a:pt x="3010" y="32188"/>
                  </a:cubicBezTo>
                  <a:cubicBezTo>
                    <a:pt x="1988" y="32401"/>
                    <a:pt x="1718" y="33281"/>
                    <a:pt x="2087" y="34233"/>
                  </a:cubicBezTo>
                  <a:cubicBezTo>
                    <a:pt x="2144" y="34346"/>
                    <a:pt x="2357" y="34375"/>
                    <a:pt x="2386" y="34488"/>
                  </a:cubicBezTo>
                  <a:cubicBezTo>
                    <a:pt x="2414" y="34573"/>
                    <a:pt x="2314" y="34801"/>
                    <a:pt x="2300" y="34914"/>
                  </a:cubicBezTo>
                  <a:cubicBezTo>
                    <a:pt x="2300" y="35056"/>
                    <a:pt x="2342" y="35227"/>
                    <a:pt x="2314" y="35369"/>
                  </a:cubicBezTo>
                  <a:cubicBezTo>
                    <a:pt x="2272" y="35553"/>
                    <a:pt x="2158" y="35609"/>
                    <a:pt x="2115" y="35738"/>
                  </a:cubicBezTo>
                  <a:cubicBezTo>
                    <a:pt x="2073" y="35865"/>
                    <a:pt x="2102" y="36220"/>
                    <a:pt x="2045" y="36334"/>
                  </a:cubicBezTo>
                  <a:cubicBezTo>
                    <a:pt x="1991" y="36429"/>
                    <a:pt x="1948" y="36450"/>
                    <a:pt x="1897" y="36450"/>
                  </a:cubicBezTo>
                  <a:cubicBezTo>
                    <a:pt x="1859" y="36450"/>
                    <a:pt x="1817" y="36438"/>
                    <a:pt x="1764" y="36438"/>
                  </a:cubicBezTo>
                  <a:cubicBezTo>
                    <a:pt x="1720" y="36438"/>
                    <a:pt x="1668" y="36446"/>
                    <a:pt x="1604" y="36476"/>
                  </a:cubicBezTo>
                  <a:cubicBezTo>
                    <a:pt x="1136" y="36688"/>
                    <a:pt x="1661" y="36760"/>
                    <a:pt x="1449" y="37143"/>
                  </a:cubicBezTo>
                  <a:cubicBezTo>
                    <a:pt x="1377" y="37271"/>
                    <a:pt x="994" y="37370"/>
                    <a:pt x="852" y="37498"/>
                  </a:cubicBezTo>
                  <a:cubicBezTo>
                    <a:pt x="14" y="38265"/>
                    <a:pt x="0" y="39827"/>
                    <a:pt x="85" y="40834"/>
                  </a:cubicBezTo>
                  <a:cubicBezTo>
                    <a:pt x="171" y="42042"/>
                    <a:pt x="269" y="43348"/>
                    <a:pt x="625" y="44484"/>
                  </a:cubicBezTo>
                  <a:cubicBezTo>
                    <a:pt x="752" y="44910"/>
                    <a:pt x="639" y="45222"/>
                    <a:pt x="653" y="45662"/>
                  </a:cubicBezTo>
                  <a:cubicBezTo>
                    <a:pt x="653" y="45917"/>
                    <a:pt x="781" y="46131"/>
                    <a:pt x="752" y="46400"/>
                  </a:cubicBezTo>
                  <a:cubicBezTo>
                    <a:pt x="739" y="46585"/>
                    <a:pt x="610" y="46826"/>
                    <a:pt x="653" y="46996"/>
                  </a:cubicBezTo>
                  <a:cubicBezTo>
                    <a:pt x="752" y="47295"/>
                    <a:pt x="1079" y="47366"/>
                    <a:pt x="1150" y="47749"/>
                  </a:cubicBezTo>
                  <a:cubicBezTo>
                    <a:pt x="1235" y="48261"/>
                    <a:pt x="1250" y="48700"/>
                    <a:pt x="1420" y="49211"/>
                  </a:cubicBezTo>
                  <a:cubicBezTo>
                    <a:pt x="1547" y="49624"/>
                    <a:pt x="1590" y="49978"/>
                    <a:pt x="1633" y="50390"/>
                  </a:cubicBezTo>
                  <a:cubicBezTo>
                    <a:pt x="1676" y="50958"/>
                    <a:pt x="1477" y="51511"/>
                    <a:pt x="1505" y="52066"/>
                  </a:cubicBezTo>
                  <a:cubicBezTo>
                    <a:pt x="1534" y="52463"/>
                    <a:pt x="1534" y="52903"/>
                    <a:pt x="1661" y="53287"/>
                  </a:cubicBezTo>
                  <a:cubicBezTo>
                    <a:pt x="1746" y="53528"/>
                    <a:pt x="1973" y="53769"/>
                    <a:pt x="2002" y="54025"/>
                  </a:cubicBezTo>
                  <a:cubicBezTo>
                    <a:pt x="2016" y="54209"/>
                    <a:pt x="1874" y="54351"/>
                    <a:pt x="1916" y="54521"/>
                  </a:cubicBezTo>
                  <a:cubicBezTo>
                    <a:pt x="2058" y="55104"/>
                    <a:pt x="2541" y="55047"/>
                    <a:pt x="2954" y="55061"/>
                  </a:cubicBezTo>
                  <a:cubicBezTo>
                    <a:pt x="3280" y="55061"/>
                    <a:pt x="3592" y="55118"/>
                    <a:pt x="3919" y="55146"/>
                  </a:cubicBezTo>
                  <a:cubicBezTo>
                    <a:pt x="4025" y="55146"/>
                    <a:pt x="4132" y="55060"/>
                    <a:pt x="4238" y="55060"/>
                  </a:cubicBezTo>
                  <a:cubicBezTo>
                    <a:pt x="4245" y="55060"/>
                    <a:pt x="4252" y="55060"/>
                    <a:pt x="4260" y="55061"/>
                  </a:cubicBezTo>
                  <a:cubicBezTo>
                    <a:pt x="4288" y="55076"/>
                    <a:pt x="4330" y="55218"/>
                    <a:pt x="4373" y="55218"/>
                  </a:cubicBezTo>
                  <a:cubicBezTo>
                    <a:pt x="4444" y="55225"/>
                    <a:pt x="4526" y="55225"/>
                    <a:pt x="4609" y="55225"/>
                  </a:cubicBezTo>
                  <a:cubicBezTo>
                    <a:pt x="4693" y="55225"/>
                    <a:pt x="4778" y="55225"/>
                    <a:pt x="4856" y="55231"/>
                  </a:cubicBezTo>
                  <a:cubicBezTo>
                    <a:pt x="5027" y="55250"/>
                    <a:pt x="5174" y="55271"/>
                    <a:pt x="5318" y="55271"/>
                  </a:cubicBezTo>
                  <a:cubicBezTo>
                    <a:pt x="5508" y="55271"/>
                    <a:pt x="5694" y="55234"/>
                    <a:pt x="5920" y="55104"/>
                  </a:cubicBezTo>
                  <a:cubicBezTo>
                    <a:pt x="6261" y="54905"/>
                    <a:pt x="6545" y="54578"/>
                    <a:pt x="6971" y="54521"/>
                  </a:cubicBezTo>
                  <a:cubicBezTo>
                    <a:pt x="6982" y="54520"/>
                    <a:pt x="6992" y="54520"/>
                    <a:pt x="7003" y="54520"/>
                  </a:cubicBezTo>
                  <a:cubicBezTo>
                    <a:pt x="7121" y="54520"/>
                    <a:pt x="7231" y="54580"/>
                    <a:pt x="7349" y="54580"/>
                  </a:cubicBezTo>
                  <a:cubicBezTo>
                    <a:pt x="7361" y="54580"/>
                    <a:pt x="7372" y="54579"/>
                    <a:pt x="7383" y="54578"/>
                  </a:cubicBezTo>
                  <a:cubicBezTo>
                    <a:pt x="7696" y="54536"/>
                    <a:pt x="7937" y="54309"/>
                    <a:pt x="8220" y="54167"/>
                  </a:cubicBezTo>
                  <a:cubicBezTo>
                    <a:pt x="8604" y="53968"/>
                    <a:pt x="9044" y="53925"/>
                    <a:pt x="9399" y="53684"/>
                  </a:cubicBezTo>
                  <a:cubicBezTo>
                    <a:pt x="9725" y="53486"/>
                    <a:pt x="10024" y="53158"/>
                    <a:pt x="10322" y="52918"/>
                  </a:cubicBezTo>
                  <a:cubicBezTo>
                    <a:pt x="10549" y="52732"/>
                    <a:pt x="10748" y="52363"/>
                    <a:pt x="10990" y="52236"/>
                  </a:cubicBezTo>
                  <a:cubicBezTo>
                    <a:pt x="11037" y="52214"/>
                    <a:pt x="11084" y="52206"/>
                    <a:pt x="11131" y="52206"/>
                  </a:cubicBezTo>
                  <a:cubicBezTo>
                    <a:pt x="11260" y="52206"/>
                    <a:pt x="11386" y="52267"/>
                    <a:pt x="11504" y="52267"/>
                  </a:cubicBezTo>
                  <a:cubicBezTo>
                    <a:pt x="11536" y="52267"/>
                    <a:pt x="11568" y="52262"/>
                    <a:pt x="11600" y="52250"/>
                  </a:cubicBezTo>
                  <a:cubicBezTo>
                    <a:pt x="11827" y="52179"/>
                    <a:pt x="11855" y="51952"/>
                    <a:pt x="12012" y="51795"/>
                  </a:cubicBezTo>
                  <a:cubicBezTo>
                    <a:pt x="12296" y="51540"/>
                    <a:pt x="12622" y="51413"/>
                    <a:pt x="12921" y="51129"/>
                  </a:cubicBezTo>
                  <a:cubicBezTo>
                    <a:pt x="13559" y="50518"/>
                    <a:pt x="13773" y="49680"/>
                    <a:pt x="14426" y="49098"/>
                  </a:cubicBezTo>
                  <a:cubicBezTo>
                    <a:pt x="14779" y="48776"/>
                    <a:pt x="15185" y="48712"/>
                    <a:pt x="15633" y="48712"/>
                  </a:cubicBezTo>
                  <a:cubicBezTo>
                    <a:pt x="15797" y="48712"/>
                    <a:pt x="15968" y="48721"/>
                    <a:pt x="16143" y="48729"/>
                  </a:cubicBezTo>
                  <a:cubicBezTo>
                    <a:pt x="17067" y="48772"/>
                    <a:pt x="17067" y="49126"/>
                    <a:pt x="17307" y="49864"/>
                  </a:cubicBezTo>
                  <a:cubicBezTo>
                    <a:pt x="17591" y="50759"/>
                    <a:pt x="17521" y="51924"/>
                    <a:pt x="18443" y="52448"/>
                  </a:cubicBezTo>
                  <a:cubicBezTo>
                    <a:pt x="18528" y="51782"/>
                    <a:pt x="18812" y="51100"/>
                    <a:pt x="19153" y="50646"/>
                  </a:cubicBezTo>
                  <a:cubicBezTo>
                    <a:pt x="19750" y="50705"/>
                    <a:pt x="20238" y="51302"/>
                    <a:pt x="20642" y="51302"/>
                  </a:cubicBezTo>
                  <a:cubicBezTo>
                    <a:pt x="20825" y="51302"/>
                    <a:pt x="20990" y="51179"/>
                    <a:pt x="21141" y="50830"/>
                  </a:cubicBezTo>
                  <a:cubicBezTo>
                    <a:pt x="21453" y="50063"/>
                    <a:pt x="21014" y="49141"/>
                    <a:pt x="21141" y="48331"/>
                  </a:cubicBezTo>
                  <a:cubicBezTo>
                    <a:pt x="21283" y="47352"/>
                    <a:pt x="21709" y="46585"/>
                    <a:pt x="22547" y="46131"/>
                  </a:cubicBezTo>
                  <a:cubicBezTo>
                    <a:pt x="23356" y="45690"/>
                    <a:pt x="23980" y="45535"/>
                    <a:pt x="24109" y="44541"/>
                  </a:cubicBezTo>
                  <a:cubicBezTo>
                    <a:pt x="24222" y="43717"/>
                    <a:pt x="23740" y="42865"/>
                    <a:pt x="23611" y="42084"/>
                  </a:cubicBezTo>
                  <a:cubicBezTo>
                    <a:pt x="23555" y="41629"/>
                    <a:pt x="23413" y="40976"/>
                    <a:pt x="23526" y="40508"/>
                  </a:cubicBezTo>
                  <a:cubicBezTo>
                    <a:pt x="23683" y="39926"/>
                    <a:pt x="23768" y="40124"/>
                    <a:pt x="24122" y="39742"/>
                  </a:cubicBezTo>
                  <a:cubicBezTo>
                    <a:pt x="24648" y="39202"/>
                    <a:pt x="24876" y="38279"/>
                    <a:pt x="24350" y="37569"/>
                  </a:cubicBezTo>
                  <a:cubicBezTo>
                    <a:pt x="24094" y="37214"/>
                    <a:pt x="23498" y="37171"/>
                    <a:pt x="23299" y="36760"/>
                  </a:cubicBezTo>
                  <a:cubicBezTo>
                    <a:pt x="23157" y="36504"/>
                    <a:pt x="23299" y="35908"/>
                    <a:pt x="23285" y="35609"/>
                  </a:cubicBezTo>
                  <a:cubicBezTo>
                    <a:pt x="23185" y="33792"/>
                    <a:pt x="23371" y="31520"/>
                    <a:pt x="23371" y="29576"/>
                  </a:cubicBezTo>
                  <a:lnTo>
                    <a:pt x="23371" y="27942"/>
                  </a:lnTo>
                  <a:cubicBezTo>
                    <a:pt x="23356" y="25437"/>
                    <a:pt x="23779" y="23058"/>
                    <a:pt x="26738" y="23058"/>
                  </a:cubicBezTo>
                  <a:cubicBezTo>
                    <a:pt x="26746" y="23058"/>
                    <a:pt x="26755" y="23058"/>
                    <a:pt x="26763" y="23058"/>
                  </a:cubicBezTo>
                  <a:cubicBezTo>
                    <a:pt x="27007" y="23058"/>
                    <a:pt x="27242" y="23065"/>
                    <a:pt x="27462" y="23065"/>
                  </a:cubicBezTo>
                  <a:cubicBezTo>
                    <a:pt x="28404" y="23065"/>
                    <a:pt x="29057" y="22943"/>
                    <a:pt x="28908" y="21653"/>
                  </a:cubicBezTo>
                  <a:cubicBezTo>
                    <a:pt x="28751" y="20360"/>
                    <a:pt x="28155" y="19310"/>
                    <a:pt x="28779" y="18018"/>
                  </a:cubicBezTo>
                  <a:cubicBezTo>
                    <a:pt x="29376" y="16783"/>
                    <a:pt x="29816" y="15633"/>
                    <a:pt x="30271" y="14327"/>
                  </a:cubicBezTo>
                  <a:cubicBezTo>
                    <a:pt x="30625" y="13305"/>
                    <a:pt x="30044" y="11614"/>
                    <a:pt x="30654" y="10749"/>
                  </a:cubicBezTo>
                  <a:cubicBezTo>
                    <a:pt x="31265" y="9840"/>
                    <a:pt x="32556" y="10024"/>
                    <a:pt x="33209" y="9002"/>
                  </a:cubicBezTo>
                  <a:cubicBezTo>
                    <a:pt x="33777" y="8080"/>
                    <a:pt x="34332" y="7114"/>
                    <a:pt x="34899" y="6191"/>
                  </a:cubicBezTo>
                  <a:cubicBezTo>
                    <a:pt x="35595" y="5083"/>
                    <a:pt x="35751" y="4288"/>
                    <a:pt x="35850" y="3010"/>
                  </a:cubicBezTo>
                  <a:cubicBezTo>
                    <a:pt x="35893" y="2414"/>
                    <a:pt x="35979" y="1662"/>
                    <a:pt x="36248" y="1037"/>
                  </a:cubicBezTo>
                  <a:lnTo>
                    <a:pt x="33366" y="0"/>
                  </a:lnTo>
                  <a:close/>
                </a:path>
              </a:pathLst>
            </a:custGeom>
            <a:solidFill>
              <a:srgbClr val="9CC92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5" name="Google Shape;945;p91"/>
            <p:cNvSpPr/>
            <p:nvPr/>
          </p:nvSpPr>
          <p:spPr>
            <a:xfrm>
              <a:off x="4427180" y="2828838"/>
              <a:ext cx="113065" cy="165265"/>
            </a:xfrm>
            <a:custGeom>
              <a:rect b="b" l="l" r="r" t="t"/>
              <a:pathLst>
                <a:path extrusionOk="0" h="8697" w="5950">
                  <a:moveTo>
                    <a:pt x="4998" y="0"/>
                  </a:moveTo>
                  <a:cubicBezTo>
                    <a:pt x="4547" y="0"/>
                    <a:pt x="4264" y="217"/>
                    <a:pt x="4033" y="643"/>
                  </a:cubicBezTo>
                  <a:cubicBezTo>
                    <a:pt x="3878" y="926"/>
                    <a:pt x="3568" y="2247"/>
                    <a:pt x="3215" y="2247"/>
                  </a:cubicBezTo>
                  <a:cubicBezTo>
                    <a:pt x="3213" y="2247"/>
                    <a:pt x="3211" y="2247"/>
                    <a:pt x="3209" y="2247"/>
                  </a:cubicBezTo>
                  <a:cubicBezTo>
                    <a:pt x="2968" y="2234"/>
                    <a:pt x="2840" y="1140"/>
                    <a:pt x="2315" y="1026"/>
                  </a:cubicBezTo>
                  <a:cubicBezTo>
                    <a:pt x="2258" y="1016"/>
                    <a:pt x="2204" y="1011"/>
                    <a:pt x="2152" y="1011"/>
                  </a:cubicBezTo>
                  <a:cubicBezTo>
                    <a:pt x="1641" y="1011"/>
                    <a:pt x="1388" y="1485"/>
                    <a:pt x="924" y="1666"/>
                  </a:cubicBezTo>
                  <a:cubicBezTo>
                    <a:pt x="710" y="1751"/>
                    <a:pt x="540" y="1736"/>
                    <a:pt x="369" y="1893"/>
                  </a:cubicBezTo>
                  <a:cubicBezTo>
                    <a:pt x="142" y="2077"/>
                    <a:pt x="29" y="2574"/>
                    <a:pt x="72" y="2872"/>
                  </a:cubicBezTo>
                  <a:cubicBezTo>
                    <a:pt x="142" y="3284"/>
                    <a:pt x="455" y="3483"/>
                    <a:pt x="682" y="3837"/>
                  </a:cubicBezTo>
                  <a:cubicBezTo>
                    <a:pt x="795" y="4036"/>
                    <a:pt x="795" y="4320"/>
                    <a:pt x="937" y="4534"/>
                  </a:cubicBezTo>
                  <a:cubicBezTo>
                    <a:pt x="1321" y="5144"/>
                    <a:pt x="2258" y="4676"/>
                    <a:pt x="2599" y="5484"/>
                  </a:cubicBezTo>
                  <a:cubicBezTo>
                    <a:pt x="2840" y="6052"/>
                    <a:pt x="2599" y="6705"/>
                    <a:pt x="1974" y="6819"/>
                  </a:cubicBezTo>
                  <a:cubicBezTo>
                    <a:pt x="1942" y="6825"/>
                    <a:pt x="1909" y="6828"/>
                    <a:pt x="1876" y="6828"/>
                  </a:cubicBezTo>
                  <a:cubicBezTo>
                    <a:pt x="1416" y="6828"/>
                    <a:pt x="940" y="6273"/>
                    <a:pt x="508" y="6273"/>
                  </a:cubicBezTo>
                  <a:cubicBezTo>
                    <a:pt x="461" y="6273"/>
                    <a:pt x="415" y="6280"/>
                    <a:pt x="369" y="6294"/>
                  </a:cubicBezTo>
                  <a:cubicBezTo>
                    <a:pt x="129" y="6379"/>
                    <a:pt x="29" y="6620"/>
                    <a:pt x="15" y="6862"/>
                  </a:cubicBezTo>
                  <a:cubicBezTo>
                    <a:pt x="0" y="7018"/>
                    <a:pt x="43" y="7203"/>
                    <a:pt x="114" y="7345"/>
                  </a:cubicBezTo>
                  <a:cubicBezTo>
                    <a:pt x="271" y="7657"/>
                    <a:pt x="597" y="8154"/>
                    <a:pt x="795" y="8409"/>
                  </a:cubicBezTo>
                  <a:cubicBezTo>
                    <a:pt x="962" y="8608"/>
                    <a:pt x="1120" y="8697"/>
                    <a:pt x="1273" y="8697"/>
                  </a:cubicBezTo>
                  <a:cubicBezTo>
                    <a:pt x="1459" y="8697"/>
                    <a:pt x="1639" y="8565"/>
                    <a:pt x="1818" y="8339"/>
                  </a:cubicBezTo>
                  <a:cubicBezTo>
                    <a:pt x="2145" y="7955"/>
                    <a:pt x="2187" y="7841"/>
                    <a:pt x="2713" y="7785"/>
                  </a:cubicBezTo>
                  <a:cubicBezTo>
                    <a:pt x="3394" y="7714"/>
                    <a:pt x="3565" y="7586"/>
                    <a:pt x="3919" y="7018"/>
                  </a:cubicBezTo>
                  <a:cubicBezTo>
                    <a:pt x="4203" y="6607"/>
                    <a:pt x="4600" y="6592"/>
                    <a:pt x="4714" y="6138"/>
                  </a:cubicBezTo>
                  <a:cubicBezTo>
                    <a:pt x="4828" y="5670"/>
                    <a:pt x="4558" y="5144"/>
                    <a:pt x="4672" y="4704"/>
                  </a:cubicBezTo>
                  <a:cubicBezTo>
                    <a:pt x="4714" y="4449"/>
                    <a:pt x="4913" y="4392"/>
                    <a:pt x="5013" y="4165"/>
                  </a:cubicBezTo>
                  <a:cubicBezTo>
                    <a:pt x="5055" y="4008"/>
                    <a:pt x="4970" y="3752"/>
                    <a:pt x="4998" y="3582"/>
                  </a:cubicBezTo>
                  <a:cubicBezTo>
                    <a:pt x="5070" y="3086"/>
                    <a:pt x="5310" y="2957"/>
                    <a:pt x="5581" y="2616"/>
                  </a:cubicBezTo>
                  <a:cubicBezTo>
                    <a:pt x="5950" y="2162"/>
                    <a:pt x="5921" y="1637"/>
                    <a:pt x="5921" y="1069"/>
                  </a:cubicBezTo>
                  <a:cubicBezTo>
                    <a:pt x="5921" y="842"/>
                    <a:pt x="5907" y="657"/>
                    <a:pt x="5865" y="501"/>
                  </a:cubicBezTo>
                  <a:cubicBezTo>
                    <a:pt x="5793" y="246"/>
                    <a:pt x="5623" y="75"/>
                    <a:pt x="5240" y="19"/>
                  </a:cubicBezTo>
                  <a:cubicBezTo>
                    <a:pt x="5154" y="6"/>
                    <a:pt x="5074" y="0"/>
                    <a:pt x="4998" y="0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6" name="Google Shape;946;p91"/>
            <p:cNvSpPr/>
            <p:nvPr/>
          </p:nvSpPr>
          <p:spPr>
            <a:xfrm>
              <a:off x="4376444" y="4791435"/>
              <a:ext cx="314358" cy="180581"/>
            </a:xfrm>
            <a:custGeom>
              <a:rect b="b" l="l" r="r" t="t"/>
              <a:pathLst>
                <a:path extrusionOk="0" h="9503" w="16543">
                  <a:moveTo>
                    <a:pt x="15861" y="1"/>
                  </a:moveTo>
                  <a:cubicBezTo>
                    <a:pt x="14699" y="1"/>
                    <a:pt x="14054" y="797"/>
                    <a:pt x="13203" y="797"/>
                  </a:cubicBezTo>
                  <a:cubicBezTo>
                    <a:pt x="13077" y="797"/>
                    <a:pt x="12946" y="780"/>
                    <a:pt x="12808" y="739"/>
                  </a:cubicBezTo>
                  <a:cubicBezTo>
                    <a:pt x="12424" y="634"/>
                    <a:pt x="12153" y="525"/>
                    <a:pt x="11859" y="525"/>
                  </a:cubicBezTo>
                  <a:cubicBezTo>
                    <a:pt x="11674" y="525"/>
                    <a:pt x="11481" y="568"/>
                    <a:pt x="11246" y="682"/>
                  </a:cubicBezTo>
                  <a:cubicBezTo>
                    <a:pt x="10712" y="956"/>
                    <a:pt x="10308" y="1240"/>
                    <a:pt x="9731" y="1240"/>
                  </a:cubicBezTo>
                  <a:cubicBezTo>
                    <a:pt x="9648" y="1240"/>
                    <a:pt x="9562" y="1234"/>
                    <a:pt x="9472" y="1222"/>
                  </a:cubicBezTo>
                  <a:cubicBezTo>
                    <a:pt x="8947" y="1147"/>
                    <a:pt x="8565" y="940"/>
                    <a:pt x="8075" y="940"/>
                  </a:cubicBezTo>
                  <a:cubicBezTo>
                    <a:pt x="8008" y="940"/>
                    <a:pt x="7939" y="944"/>
                    <a:pt x="7867" y="953"/>
                  </a:cubicBezTo>
                  <a:cubicBezTo>
                    <a:pt x="7583" y="998"/>
                    <a:pt x="7340" y="1028"/>
                    <a:pt x="7105" y="1028"/>
                  </a:cubicBezTo>
                  <a:cubicBezTo>
                    <a:pt x="6751" y="1028"/>
                    <a:pt x="6413" y="961"/>
                    <a:pt x="5979" y="782"/>
                  </a:cubicBezTo>
                  <a:cubicBezTo>
                    <a:pt x="5430" y="570"/>
                    <a:pt x="4946" y="236"/>
                    <a:pt x="4364" y="236"/>
                  </a:cubicBezTo>
                  <a:cubicBezTo>
                    <a:pt x="4284" y="236"/>
                    <a:pt x="4202" y="243"/>
                    <a:pt x="4118" y="256"/>
                  </a:cubicBezTo>
                  <a:cubicBezTo>
                    <a:pt x="3689" y="320"/>
                    <a:pt x="3384" y="642"/>
                    <a:pt x="3002" y="642"/>
                  </a:cubicBezTo>
                  <a:cubicBezTo>
                    <a:pt x="2954" y="642"/>
                    <a:pt x="2906" y="637"/>
                    <a:pt x="2855" y="626"/>
                  </a:cubicBezTo>
                  <a:cubicBezTo>
                    <a:pt x="2422" y="532"/>
                    <a:pt x="2144" y="72"/>
                    <a:pt x="1749" y="72"/>
                  </a:cubicBezTo>
                  <a:cubicBezTo>
                    <a:pt x="1665" y="72"/>
                    <a:pt x="1575" y="93"/>
                    <a:pt x="1478" y="143"/>
                  </a:cubicBezTo>
                  <a:cubicBezTo>
                    <a:pt x="1069" y="348"/>
                    <a:pt x="1040" y="656"/>
                    <a:pt x="474" y="656"/>
                  </a:cubicBezTo>
                  <a:cubicBezTo>
                    <a:pt x="450" y="656"/>
                    <a:pt x="425" y="655"/>
                    <a:pt x="399" y="654"/>
                  </a:cubicBezTo>
                  <a:lnTo>
                    <a:pt x="399" y="654"/>
                  </a:lnTo>
                  <a:cubicBezTo>
                    <a:pt x="313" y="1095"/>
                    <a:pt x="455" y="1521"/>
                    <a:pt x="328" y="1960"/>
                  </a:cubicBezTo>
                  <a:cubicBezTo>
                    <a:pt x="186" y="2429"/>
                    <a:pt x="1" y="2699"/>
                    <a:pt x="257" y="3196"/>
                  </a:cubicBezTo>
                  <a:cubicBezTo>
                    <a:pt x="711" y="4090"/>
                    <a:pt x="1875" y="3749"/>
                    <a:pt x="2670" y="4218"/>
                  </a:cubicBezTo>
                  <a:cubicBezTo>
                    <a:pt x="3054" y="4445"/>
                    <a:pt x="3380" y="4743"/>
                    <a:pt x="3764" y="4970"/>
                  </a:cubicBezTo>
                  <a:cubicBezTo>
                    <a:pt x="4133" y="5197"/>
                    <a:pt x="4488" y="5241"/>
                    <a:pt x="4857" y="5396"/>
                  </a:cubicBezTo>
                  <a:cubicBezTo>
                    <a:pt x="5283" y="5553"/>
                    <a:pt x="5765" y="5794"/>
                    <a:pt x="6121" y="6092"/>
                  </a:cubicBezTo>
                  <a:cubicBezTo>
                    <a:pt x="6475" y="6405"/>
                    <a:pt x="6703" y="6944"/>
                    <a:pt x="7200" y="7100"/>
                  </a:cubicBezTo>
                  <a:cubicBezTo>
                    <a:pt x="7415" y="7161"/>
                    <a:pt x="7626" y="7174"/>
                    <a:pt x="7836" y="7174"/>
                  </a:cubicBezTo>
                  <a:cubicBezTo>
                    <a:pt x="8001" y="7174"/>
                    <a:pt x="8165" y="7166"/>
                    <a:pt x="8329" y="7166"/>
                  </a:cubicBezTo>
                  <a:cubicBezTo>
                    <a:pt x="8685" y="7166"/>
                    <a:pt x="9039" y="7205"/>
                    <a:pt x="9400" y="7456"/>
                  </a:cubicBezTo>
                  <a:cubicBezTo>
                    <a:pt x="9670" y="7654"/>
                    <a:pt x="9812" y="7952"/>
                    <a:pt x="10082" y="8179"/>
                  </a:cubicBezTo>
                  <a:cubicBezTo>
                    <a:pt x="10295" y="8364"/>
                    <a:pt x="10593" y="8463"/>
                    <a:pt x="10820" y="8648"/>
                  </a:cubicBezTo>
                  <a:cubicBezTo>
                    <a:pt x="11388" y="9102"/>
                    <a:pt x="11829" y="9472"/>
                    <a:pt x="12624" y="9500"/>
                  </a:cubicBezTo>
                  <a:cubicBezTo>
                    <a:pt x="12669" y="9502"/>
                    <a:pt x="12711" y="9503"/>
                    <a:pt x="12750" y="9503"/>
                  </a:cubicBezTo>
                  <a:cubicBezTo>
                    <a:pt x="13631" y="9503"/>
                    <a:pt x="13161" y="9060"/>
                    <a:pt x="13447" y="8435"/>
                  </a:cubicBezTo>
                  <a:cubicBezTo>
                    <a:pt x="13574" y="8151"/>
                    <a:pt x="14044" y="8137"/>
                    <a:pt x="14199" y="7838"/>
                  </a:cubicBezTo>
                  <a:cubicBezTo>
                    <a:pt x="14356" y="7554"/>
                    <a:pt x="14214" y="7242"/>
                    <a:pt x="14142" y="6958"/>
                  </a:cubicBezTo>
                  <a:cubicBezTo>
                    <a:pt x="13987" y="6333"/>
                    <a:pt x="13987" y="5964"/>
                    <a:pt x="13334" y="5667"/>
                  </a:cubicBezTo>
                  <a:cubicBezTo>
                    <a:pt x="13518" y="5099"/>
                    <a:pt x="13674" y="4729"/>
                    <a:pt x="13674" y="4118"/>
                  </a:cubicBezTo>
                  <a:cubicBezTo>
                    <a:pt x="13674" y="3395"/>
                    <a:pt x="13716" y="3082"/>
                    <a:pt x="14299" y="2628"/>
                  </a:cubicBezTo>
                  <a:cubicBezTo>
                    <a:pt x="14909" y="2131"/>
                    <a:pt x="16542" y="924"/>
                    <a:pt x="15861" y="1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7" name="Google Shape;947;p91"/>
            <p:cNvSpPr/>
            <p:nvPr/>
          </p:nvSpPr>
          <p:spPr>
            <a:xfrm>
              <a:off x="4232918" y="2644096"/>
              <a:ext cx="200742" cy="316810"/>
            </a:xfrm>
            <a:custGeom>
              <a:rect b="b" l="l" r="r" t="t"/>
              <a:pathLst>
                <a:path extrusionOk="0" h="16672" w="10564">
                  <a:moveTo>
                    <a:pt x="10308" y="1"/>
                  </a:moveTo>
                  <a:lnTo>
                    <a:pt x="10308" y="1"/>
                  </a:lnTo>
                  <a:cubicBezTo>
                    <a:pt x="9471" y="29"/>
                    <a:pt x="8235" y="412"/>
                    <a:pt x="7540" y="853"/>
                  </a:cubicBezTo>
                  <a:cubicBezTo>
                    <a:pt x="6816" y="1307"/>
                    <a:pt x="6447" y="2002"/>
                    <a:pt x="5850" y="2570"/>
                  </a:cubicBezTo>
                  <a:cubicBezTo>
                    <a:pt x="5651" y="2769"/>
                    <a:pt x="5282" y="3138"/>
                    <a:pt x="4998" y="3252"/>
                  </a:cubicBezTo>
                  <a:cubicBezTo>
                    <a:pt x="4902" y="3291"/>
                    <a:pt x="4802" y="3306"/>
                    <a:pt x="4699" y="3306"/>
                  </a:cubicBezTo>
                  <a:cubicBezTo>
                    <a:pt x="4392" y="3306"/>
                    <a:pt x="4065" y="3170"/>
                    <a:pt x="3777" y="3138"/>
                  </a:cubicBezTo>
                  <a:cubicBezTo>
                    <a:pt x="3677" y="3127"/>
                    <a:pt x="3569" y="3120"/>
                    <a:pt x="3459" y="3120"/>
                  </a:cubicBezTo>
                  <a:cubicBezTo>
                    <a:pt x="2745" y="3120"/>
                    <a:pt x="1912" y="3385"/>
                    <a:pt x="2060" y="4245"/>
                  </a:cubicBezTo>
                  <a:cubicBezTo>
                    <a:pt x="2159" y="4870"/>
                    <a:pt x="3054" y="5282"/>
                    <a:pt x="2925" y="5964"/>
                  </a:cubicBezTo>
                  <a:cubicBezTo>
                    <a:pt x="2882" y="5973"/>
                    <a:pt x="2840" y="5977"/>
                    <a:pt x="2798" y="5977"/>
                  </a:cubicBezTo>
                  <a:cubicBezTo>
                    <a:pt x="2304" y="5977"/>
                    <a:pt x="1922" y="5390"/>
                    <a:pt x="1421" y="5390"/>
                  </a:cubicBezTo>
                  <a:cubicBezTo>
                    <a:pt x="1370" y="5390"/>
                    <a:pt x="1318" y="5396"/>
                    <a:pt x="1265" y="5410"/>
                  </a:cubicBezTo>
                  <a:cubicBezTo>
                    <a:pt x="555" y="5580"/>
                    <a:pt x="1265" y="6262"/>
                    <a:pt x="1094" y="6744"/>
                  </a:cubicBezTo>
                  <a:cubicBezTo>
                    <a:pt x="981" y="7128"/>
                    <a:pt x="426" y="7170"/>
                    <a:pt x="328" y="7668"/>
                  </a:cubicBezTo>
                  <a:cubicBezTo>
                    <a:pt x="228" y="8122"/>
                    <a:pt x="455" y="8562"/>
                    <a:pt x="682" y="8931"/>
                  </a:cubicBezTo>
                  <a:cubicBezTo>
                    <a:pt x="952" y="9385"/>
                    <a:pt x="1051" y="9726"/>
                    <a:pt x="767" y="10252"/>
                  </a:cubicBezTo>
                  <a:cubicBezTo>
                    <a:pt x="526" y="10706"/>
                    <a:pt x="1" y="10990"/>
                    <a:pt x="214" y="11600"/>
                  </a:cubicBezTo>
                  <a:cubicBezTo>
                    <a:pt x="384" y="12140"/>
                    <a:pt x="909" y="12211"/>
                    <a:pt x="1322" y="12480"/>
                  </a:cubicBezTo>
                  <a:cubicBezTo>
                    <a:pt x="1776" y="12808"/>
                    <a:pt x="1506" y="13262"/>
                    <a:pt x="1407" y="13758"/>
                  </a:cubicBezTo>
                  <a:cubicBezTo>
                    <a:pt x="1250" y="14553"/>
                    <a:pt x="1322" y="15392"/>
                    <a:pt x="1818" y="15988"/>
                  </a:cubicBezTo>
                  <a:cubicBezTo>
                    <a:pt x="1909" y="15668"/>
                    <a:pt x="2194" y="15504"/>
                    <a:pt x="2604" y="15504"/>
                  </a:cubicBezTo>
                  <a:cubicBezTo>
                    <a:pt x="2704" y="15504"/>
                    <a:pt x="2811" y="15514"/>
                    <a:pt x="2925" y="15534"/>
                  </a:cubicBezTo>
                  <a:cubicBezTo>
                    <a:pt x="3692" y="15647"/>
                    <a:pt x="4218" y="16272"/>
                    <a:pt x="4985" y="16371"/>
                  </a:cubicBezTo>
                  <a:cubicBezTo>
                    <a:pt x="5155" y="16385"/>
                    <a:pt x="5297" y="16399"/>
                    <a:pt x="5424" y="16414"/>
                  </a:cubicBezTo>
                  <a:cubicBezTo>
                    <a:pt x="5439" y="16130"/>
                    <a:pt x="5354" y="15831"/>
                    <a:pt x="5254" y="15505"/>
                  </a:cubicBezTo>
                  <a:cubicBezTo>
                    <a:pt x="5070" y="14894"/>
                    <a:pt x="5254" y="14837"/>
                    <a:pt x="5481" y="14355"/>
                  </a:cubicBezTo>
                  <a:cubicBezTo>
                    <a:pt x="5611" y="14072"/>
                    <a:pt x="5601" y="13434"/>
                    <a:pt x="5823" y="13434"/>
                  </a:cubicBezTo>
                  <a:cubicBezTo>
                    <a:pt x="5892" y="13434"/>
                    <a:pt x="5982" y="13494"/>
                    <a:pt x="6106" y="13645"/>
                  </a:cubicBezTo>
                  <a:cubicBezTo>
                    <a:pt x="6461" y="14071"/>
                    <a:pt x="6276" y="14682"/>
                    <a:pt x="6674" y="15051"/>
                  </a:cubicBezTo>
                  <a:cubicBezTo>
                    <a:pt x="6972" y="15306"/>
                    <a:pt x="7398" y="15377"/>
                    <a:pt x="7739" y="15534"/>
                  </a:cubicBezTo>
                  <a:cubicBezTo>
                    <a:pt x="8065" y="15704"/>
                    <a:pt x="8179" y="15874"/>
                    <a:pt x="8421" y="16130"/>
                  </a:cubicBezTo>
                  <a:cubicBezTo>
                    <a:pt x="8647" y="16356"/>
                    <a:pt x="8992" y="16672"/>
                    <a:pt x="9274" y="16672"/>
                  </a:cubicBezTo>
                  <a:cubicBezTo>
                    <a:pt x="9381" y="16672"/>
                    <a:pt x="9478" y="16626"/>
                    <a:pt x="9556" y="16513"/>
                  </a:cubicBezTo>
                  <a:cubicBezTo>
                    <a:pt x="9585" y="16471"/>
                    <a:pt x="9613" y="16427"/>
                    <a:pt x="9627" y="16371"/>
                  </a:cubicBezTo>
                  <a:cubicBezTo>
                    <a:pt x="9812" y="15931"/>
                    <a:pt x="9627" y="15136"/>
                    <a:pt x="9627" y="14653"/>
                  </a:cubicBezTo>
                  <a:cubicBezTo>
                    <a:pt x="9627" y="14099"/>
                    <a:pt x="9613" y="13716"/>
                    <a:pt x="9343" y="13219"/>
                  </a:cubicBezTo>
                  <a:cubicBezTo>
                    <a:pt x="8676" y="12012"/>
                    <a:pt x="7569" y="12069"/>
                    <a:pt x="6376" y="11998"/>
                  </a:cubicBezTo>
                  <a:cubicBezTo>
                    <a:pt x="6149" y="11388"/>
                    <a:pt x="6787" y="11274"/>
                    <a:pt x="7185" y="11075"/>
                  </a:cubicBezTo>
                  <a:cubicBezTo>
                    <a:pt x="7739" y="10791"/>
                    <a:pt x="8235" y="10365"/>
                    <a:pt x="8377" y="9754"/>
                  </a:cubicBezTo>
                  <a:cubicBezTo>
                    <a:pt x="8519" y="9016"/>
                    <a:pt x="8563" y="9044"/>
                    <a:pt x="9301" y="8974"/>
                  </a:cubicBezTo>
                  <a:cubicBezTo>
                    <a:pt x="9882" y="8917"/>
                    <a:pt x="10564" y="8633"/>
                    <a:pt x="10550" y="7952"/>
                  </a:cubicBezTo>
                  <a:cubicBezTo>
                    <a:pt x="10522" y="7369"/>
                    <a:pt x="10024" y="6986"/>
                    <a:pt x="9542" y="6787"/>
                  </a:cubicBezTo>
                  <a:cubicBezTo>
                    <a:pt x="8903" y="6517"/>
                    <a:pt x="8633" y="6546"/>
                    <a:pt x="8519" y="5836"/>
                  </a:cubicBezTo>
                  <a:cubicBezTo>
                    <a:pt x="8449" y="5466"/>
                    <a:pt x="8307" y="4487"/>
                    <a:pt x="8548" y="4175"/>
                  </a:cubicBezTo>
                  <a:cubicBezTo>
                    <a:pt x="8761" y="3876"/>
                    <a:pt x="9173" y="4033"/>
                    <a:pt x="9471" y="3721"/>
                  </a:cubicBezTo>
                  <a:cubicBezTo>
                    <a:pt x="9968" y="3195"/>
                    <a:pt x="10011" y="2443"/>
                    <a:pt x="10166" y="1775"/>
                  </a:cubicBezTo>
                  <a:cubicBezTo>
                    <a:pt x="10295" y="1250"/>
                    <a:pt x="10494" y="525"/>
                    <a:pt x="10308" y="1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8" name="Google Shape;948;p91"/>
            <p:cNvSpPr/>
            <p:nvPr/>
          </p:nvSpPr>
          <p:spPr>
            <a:xfrm>
              <a:off x="4231303" y="3607009"/>
              <a:ext cx="600061" cy="297465"/>
            </a:xfrm>
            <a:custGeom>
              <a:rect b="b" l="l" r="r" t="t"/>
              <a:pathLst>
                <a:path extrusionOk="0" h="15654" w="31578">
                  <a:moveTo>
                    <a:pt x="16741" y="1"/>
                  </a:moveTo>
                  <a:lnTo>
                    <a:pt x="16741" y="1"/>
                  </a:lnTo>
                  <a:cubicBezTo>
                    <a:pt x="16868" y="199"/>
                    <a:pt x="16981" y="385"/>
                    <a:pt x="17123" y="583"/>
                  </a:cubicBezTo>
                  <a:cubicBezTo>
                    <a:pt x="17351" y="924"/>
                    <a:pt x="17564" y="1364"/>
                    <a:pt x="17876" y="1648"/>
                  </a:cubicBezTo>
                  <a:cubicBezTo>
                    <a:pt x="18075" y="1861"/>
                    <a:pt x="18259" y="1861"/>
                    <a:pt x="18259" y="2174"/>
                  </a:cubicBezTo>
                  <a:cubicBezTo>
                    <a:pt x="18274" y="2869"/>
                    <a:pt x="17053" y="2982"/>
                    <a:pt x="16655" y="3395"/>
                  </a:cubicBezTo>
                  <a:cubicBezTo>
                    <a:pt x="16442" y="3622"/>
                    <a:pt x="16428" y="3919"/>
                    <a:pt x="16258" y="4175"/>
                  </a:cubicBezTo>
                  <a:cubicBezTo>
                    <a:pt x="16002" y="4559"/>
                    <a:pt x="15817" y="4572"/>
                    <a:pt x="15391" y="4714"/>
                  </a:cubicBezTo>
                  <a:cubicBezTo>
                    <a:pt x="15150" y="4800"/>
                    <a:pt x="14526" y="4942"/>
                    <a:pt x="14384" y="5197"/>
                  </a:cubicBezTo>
                  <a:cubicBezTo>
                    <a:pt x="14227" y="5481"/>
                    <a:pt x="14526" y="6035"/>
                    <a:pt x="14624" y="6319"/>
                  </a:cubicBezTo>
                  <a:cubicBezTo>
                    <a:pt x="14738" y="6617"/>
                    <a:pt x="14852" y="6916"/>
                    <a:pt x="14880" y="7242"/>
                  </a:cubicBezTo>
                  <a:cubicBezTo>
                    <a:pt x="14923" y="7639"/>
                    <a:pt x="14781" y="7781"/>
                    <a:pt x="14710" y="8094"/>
                  </a:cubicBezTo>
                  <a:cubicBezTo>
                    <a:pt x="14640" y="8444"/>
                    <a:pt x="14860" y="8904"/>
                    <a:pt x="14377" y="8904"/>
                  </a:cubicBezTo>
                  <a:cubicBezTo>
                    <a:pt x="14370" y="8904"/>
                    <a:pt x="14363" y="8904"/>
                    <a:pt x="14355" y="8903"/>
                  </a:cubicBezTo>
                  <a:cubicBezTo>
                    <a:pt x="14071" y="8903"/>
                    <a:pt x="13816" y="8491"/>
                    <a:pt x="13631" y="8336"/>
                  </a:cubicBezTo>
                  <a:cubicBezTo>
                    <a:pt x="13091" y="7881"/>
                    <a:pt x="12495" y="8094"/>
                    <a:pt x="11927" y="7753"/>
                  </a:cubicBezTo>
                  <a:cubicBezTo>
                    <a:pt x="11679" y="7608"/>
                    <a:pt x="11606" y="7540"/>
                    <a:pt x="11469" y="7540"/>
                  </a:cubicBezTo>
                  <a:cubicBezTo>
                    <a:pt x="11379" y="7540"/>
                    <a:pt x="11261" y="7569"/>
                    <a:pt x="11047" y="7626"/>
                  </a:cubicBezTo>
                  <a:cubicBezTo>
                    <a:pt x="10649" y="7739"/>
                    <a:pt x="10280" y="7838"/>
                    <a:pt x="9854" y="7838"/>
                  </a:cubicBezTo>
                  <a:cubicBezTo>
                    <a:pt x="9002" y="7853"/>
                    <a:pt x="8406" y="8207"/>
                    <a:pt x="7569" y="8349"/>
                  </a:cubicBezTo>
                  <a:cubicBezTo>
                    <a:pt x="7272" y="8401"/>
                    <a:pt x="6973" y="8441"/>
                    <a:pt x="6683" y="8441"/>
                  </a:cubicBezTo>
                  <a:cubicBezTo>
                    <a:pt x="6251" y="8441"/>
                    <a:pt x="5838" y="8352"/>
                    <a:pt x="5481" y="8080"/>
                  </a:cubicBezTo>
                  <a:cubicBezTo>
                    <a:pt x="5130" y="7819"/>
                    <a:pt x="4807" y="7430"/>
                    <a:pt x="4477" y="7430"/>
                  </a:cubicBezTo>
                  <a:cubicBezTo>
                    <a:pt x="4340" y="7430"/>
                    <a:pt x="4203" y="7497"/>
                    <a:pt x="4061" y="7668"/>
                  </a:cubicBezTo>
                  <a:cubicBezTo>
                    <a:pt x="3743" y="8053"/>
                    <a:pt x="3412" y="8772"/>
                    <a:pt x="2814" y="8772"/>
                  </a:cubicBezTo>
                  <a:cubicBezTo>
                    <a:pt x="2772" y="8772"/>
                    <a:pt x="2729" y="8769"/>
                    <a:pt x="2684" y="8762"/>
                  </a:cubicBezTo>
                  <a:cubicBezTo>
                    <a:pt x="2016" y="8648"/>
                    <a:pt x="1903" y="7526"/>
                    <a:pt x="1023" y="7355"/>
                  </a:cubicBezTo>
                  <a:cubicBezTo>
                    <a:pt x="943" y="7346"/>
                    <a:pt x="870" y="7336"/>
                    <a:pt x="799" y="7336"/>
                  </a:cubicBezTo>
                  <a:cubicBezTo>
                    <a:pt x="769" y="7336"/>
                    <a:pt x="740" y="7337"/>
                    <a:pt x="710" y="7342"/>
                  </a:cubicBezTo>
                  <a:cubicBezTo>
                    <a:pt x="839" y="7597"/>
                    <a:pt x="839" y="7910"/>
                    <a:pt x="697" y="8307"/>
                  </a:cubicBezTo>
                  <a:cubicBezTo>
                    <a:pt x="555" y="8662"/>
                    <a:pt x="185" y="9002"/>
                    <a:pt x="100" y="9371"/>
                  </a:cubicBezTo>
                  <a:cubicBezTo>
                    <a:pt x="0" y="9812"/>
                    <a:pt x="540" y="9996"/>
                    <a:pt x="924" y="10153"/>
                  </a:cubicBezTo>
                  <a:cubicBezTo>
                    <a:pt x="1293" y="10267"/>
                    <a:pt x="1505" y="10394"/>
                    <a:pt x="1704" y="10721"/>
                  </a:cubicBezTo>
                  <a:cubicBezTo>
                    <a:pt x="1878" y="11019"/>
                    <a:pt x="1922" y="11307"/>
                    <a:pt x="2264" y="11307"/>
                  </a:cubicBezTo>
                  <a:cubicBezTo>
                    <a:pt x="2313" y="11307"/>
                    <a:pt x="2367" y="11301"/>
                    <a:pt x="2429" y="11289"/>
                  </a:cubicBezTo>
                  <a:cubicBezTo>
                    <a:pt x="2694" y="11237"/>
                    <a:pt x="2930" y="10996"/>
                    <a:pt x="3179" y="10996"/>
                  </a:cubicBezTo>
                  <a:cubicBezTo>
                    <a:pt x="3277" y="10996"/>
                    <a:pt x="3376" y="11032"/>
                    <a:pt x="3479" y="11132"/>
                  </a:cubicBezTo>
                  <a:cubicBezTo>
                    <a:pt x="3565" y="11217"/>
                    <a:pt x="3607" y="11302"/>
                    <a:pt x="3635" y="11388"/>
                  </a:cubicBezTo>
                  <a:cubicBezTo>
                    <a:pt x="3934" y="11473"/>
                    <a:pt x="4260" y="11700"/>
                    <a:pt x="4502" y="11870"/>
                  </a:cubicBezTo>
                  <a:cubicBezTo>
                    <a:pt x="4774" y="12054"/>
                    <a:pt x="5003" y="12136"/>
                    <a:pt x="5214" y="12136"/>
                  </a:cubicBezTo>
                  <a:cubicBezTo>
                    <a:pt x="5540" y="12136"/>
                    <a:pt x="5821" y="11940"/>
                    <a:pt x="6149" y="11630"/>
                  </a:cubicBezTo>
                  <a:cubicBezTo>
                    <a:pt x="6371" y="11419"/>
                    <a:pt x="6618" y="11355"/>
                    <a:pt x="6877" y="11355"/>
                  </a:cubicBezTo>
                  <a:cubicBezTo>
                    <a:pt x="7248" y="11355"/>
                    <a:pt x="7645" y="11485"/>
                    <a:pt x="8037" y="11501"/>
                  </a:cubicBezTo>
                  <a:cubicBezTo>
                    <a:pt x="8078" y="11504"/>
                    <a:pt x="8118" y="11505"/>
                    <a:pt x="8158" y="11505"/>
                  </a:cubicBezTo>
                  <a:cubicBezTo>
                    <a:pt x="8907" y="11505"/>
                    <a:pt x="9222" y="11011"/>
                    <a:pt x="9897" y="10876"/>
                  </a:cubicBezTo>
                  <a:cubicBezTo>
                    <a:pt x="9960" y="10864"/>
                    <a:pt x="10019" y="10858"/>
                    <a:pt x="10073" y="10858"/>
                  </a:cubicBezTo>
                  <a:cubicBezTo>
                    <a:pt x="10708" y="10858"/>
                    <a:pt x="10809" y="11642"/>
                    <a:pt x="11175" y="12112"/>
                  </a:cubicBezTo>
                  <a:cubicBezTo>
                    <a:pt x="11643" y="12722"/>
                    <a:pt x="12311" y="13120"/>
                    <a:pt x="13063" y="13290"/>
                  </a:cubicBezTo>
                  <a:cubicBezTo>
                    <a:pt x="13532" y="13390"/>
                    <a:pt x="14071" y="13419"/>
                    <a:pt x="14511" y="13631"/>
                  </a:cubicBezTo>
                  <a:cubicBezTo>
                    <a:pt x="14823" y="13788"/>
                    <a:pt x="15037" y="14072"/>
                    <a:pt x="15391" y="14170"/>
                  </a:cubicBezTo>
                  <a:cubicBezTo>
                    <a:pt x="15704" y="14256"/>
                    <a:pt x="17294" y="14185"/>
                    <a:pt x="17365" y="14568"/>
                  </a:cubicBezTo>
                  <a:cubicBezTo>
                    <a:pt x="17422" y="14824"/>
                    <a:pt x="17167" y="14980"/>
                    <a:pt x="16868" y="15108"/>
                  </a:cubicBezTo>
                  <a:cubicBezTo>
                    <a:pt x="17464" y="15208"/>
                    <a:pt x="18018" y="15378"/>
                    <a:pt x="18657" y="15548"/>
                  </a:cubicBezTo>
                  <a:cubicBezTo>
                    <a:pt x="18930" y="15622"/>
                    <a:pt x="19190" y="15654"/>
                    <a:pt x="19442" y="15654"/>
                  </a:cubicBezTo>
                  <a:cubicBezTo>
                    <a:pt x="20393" y="15654"/>
                    <a:pt x="21221" y="15207"/>
                    <a:pt x="22164" y="14937"/>
                  </a:cubicBezTo>
                  <a:cubicBezTo>
                    <a:pt x="23698" y="14483"/>
                    <a:pt x="25500" y="14369"/>
                    <a:pt x="26892" y="13517"/>
                  </a:cubicBezTo>
                  <a:cubicBezTo>
                    <a:pt x="27204" y="13319"/>
                    <a:pt x="28099" y="13021"/>
                    <a:pt x="28440" y="12722"/>
                  </a:cubicBezTo>
                  <a:cubicBezTo>
                    <a:pt x="28497" y="12680"/>
                    <a:pt x="28539" y="12637"/>
                    <a:pt x="28553" y="12595"/>
                  </a:cubicBezTo>
                  <a:cubicBezTo>
                    <a:pt x="28866" y="11956"/>
                    <a:pt x="28028" y="11118"/>
                    <a:pt x="28652" y="10352"/>
                  </a:cubicBezTo>
                  <a:cubicBezTo>
                    <a:pt x="28993" y="9939"/>
                    <a:pt x="29831" y="9826"/>
                    <a:pt x="29803" y="9144"/>
                  </a:cubicBezTo>
                  <a:cubicBezTo>
                    <a:pt x="29803" y="8534"/>
                    <a:pt x="29008" y="8591"/>
                    <a:pt x="29192" y="7895"/>
                  </a:cubicBezTo>
                  <a:cubicBezTo>
                    <a:pt x="29229" y="7889"/>
                    <a:pt x="29267" y="7887"/>
                    <a:pt x="29305" y="7887"/>
                  </a:cubicBezTo>
                  <a:cubicBezTo>
                    <a:pt x="29701" y="7887"/>
                    <a:pt x="30133" y="8149"/>
                    <a:pt x="30538" y="8149"/>
                  </a:cubicBezTo>
                  <a:cubicBezTo>
                    <a:pt x="30716" y="8149"/>
                    <a:pt x="30890" y="8098"/>
                    <a:pt x="31052" y="7952"/>
                  </a:cubicBezTo>
                  <a:cubicBezTo>
                    <a:pt x="31577" y="7469"/>
                    <a:pt x="31194" y="6490"/>
                    <a:pt x="31109" y="5950"/>
                  </a:cubicBezTo>
                  <a:cubicBezTo>
                    <a:pt x="31094" y="5893"/>
                    <a:pt x="31094" y="5850"/>
                    <a:pt x="31094" y="5808"/>
                  </a:cubicBezTo>
                  <a:cubicBezTo>
                    <a:pt x="30967" y="4828"/>
                    <a:pt x="31109" y="3806"/>
                    <a:pt x="31123" y="2798"/>
                  </a:cubicBezTo>
                  <a:lnTo>
                    <a:pt x="31123" y="2159"/>
                  </a:lnTo>
                  <a:cubicBezTo>
                    <a:pt x="30002" y="2003"/>
                    <a:pt x="29050" y="1606"/>
                    <a:pt x="27872" y="1606"/>
                  </a:cubicBezTo>
                  <a:cubicBezTo>
                    <a:pt x="27523" y="1606"/>
                    <a:pt x="27153" y="1631"/>
                    <a:pt x="26788" y="1631"/>
                  </a:cubicBezTo>
                  <a:cubicBezTo>
                    <a:pt x="26483" y="1631"/>
                    <a:pt x="26182" y="1613"/>
                    <a:pt x="25898" y="1549"/>
                  </a:cubicBezTo>
                  <a:cubicBezTo>
                    <a:pt x="25245" y="1392"/>
                    <a:pt x="24705" y="981"/>
                    <a:pt x="24067" y="839"/>
                  </a:cubicBezTo>
                  <a:cubicBezTo>
                    <a:pt x="23898" y="807"/>
                    <a:pt x="23550" y="713"/>
                    <a:pt x="23294" y="713"/>
                  </a:cubicBezTo>
                  <a:cubicBezTo>
                    <a:pt x="23205" y="713"/>
                    <a:pt x="23128" y="724"/>
                    <a:pt x="23073" y="754"/>
                  </a:cubicBezTo>
                  <a:cubicBezTo>
                    <a:pt x="22859" y="867"/>
                    <a:pt x="22945" y="1123"/>
                    <a:pt x="22761" y="1293"/>
                  </a:cubicBezTo>
                  <a:cubicBezTo>
                    <a:pt x="22448" y="1606"/>
                    <a:pt x="22051" y="2244"/>
                    <a:pt x="21710" y="2500"/>
                  </a:cubicBezTo>
                  <a:cubicBezTo>
                    <a:pt x="21491" y="2660"/>
                    <a:pt x="21212" y="2725"/>
                    <a:pt x="20909" y="2725"/>
                  </a:cubicBezTo>
                  <a:cubicBezTo>
                    <a:pt x="20111" y="2725"/>
                    <a:pt x="19145" y="2270"/>
                    <a:pt x="18672" y="1890"/>
                  </a:cubicBezTo>
                  <a:cubicBezTo>
                    <a:pt x="17918" y="1293"/>
                    <a:pt x="17621" y="313"/>
                    <a:pt x="16741" y="1"/>
                  </a:cubicBezTo>
                  <a:close/>
                </a:path>
              </a:pathLst>
            </a:custGeom>
            <a:solidFill>
              <a:srgbClr val="85B0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9" name="Google Shape;949;p91"/>
            <p:cNvSpPr/>
            <p:nvPr/>
          </p:nvSpPr>
          <p:spPr>
            <a:xfrm>
              <a:off x="4083444" y="4239070"/>
              <a:ext cx="100124" cy="185559"/>
            </a:xfrm>
            <a:custGeom>
              <a:rect b="b" l="l" r="r" t="t"/>
              <a:pathLst>
                <a:path extrusionOk="0" h="9765" w="5269">
                  <a:moveTo>
                    <a:pt x="4182" y="1"/>
                  </a:moveTo>
                  <a:cubicBezTo>
                    <a:pt x="3605" y="1"/>
                    <a:pt x="3966" y="1336"/>
                    <a:pt x="3821" y="1638"/>
                  </a:cubicBezTo>
                  <a:cubicBezTo>
                    <a:pt x="3579" y="1847"/>
                    <a:pt x="3301" y="1901"/>
                    <a:pt x="3031" y="1901"/>
                  </a:cubicBezTo>
                  <a:cubicBezTo>
                    <a:pt x="2824" y="1901"/>
                    <a:pt x="2621" y="1870"/>
                    <a:pt x="2443" y="1851"/>
                  </a:cubicBezTo>
                  <a:cubicBezTo>
                    <a:pt x="2331" y="1841"/>
                    <a:pt x="2235" y="1835"/>
                    <a:pt x="2153" y="1835"/>
                  </a:cubicBezTo>
                  <a:cubicBezTo>
                    <a:pt x="1681" y="1835"/>
                    <a:pt x="1616" y="2008"/>
                    <a:pt x="1108" y="2334"/>
                  </a:cubicBezTo>
                  <a:cubicBezTo>
                    <a:pt x="625" y="2660"/>
                    <a:pt x="101" y="2448"/>
                    <a:pt x="243" y="3214"/>
                  </a:cubicBezTo>
                  <a:cubicBezTo>
                    <a:pt x="285" y="3470"/>
                    <a:pt x="555" y="3824"/>
                    <a:pt x="498" y="4108"/>
                  </a:cubicBezTo>
                  <a:cubicBezTo>
                    <a:pt x="441" y="4392"/>
                    <a:pt x="58" y="4392"/>
                    <a:pt x="29" y="4719"/>
                  </a:cubicBezTo>
                  <a:cubicBezTo>
                    <a:pt x="1" y="5174"/>
                    <a:pt x="625" y="5131"/>
                    <a:pt x="697" y="5600"/>
                  </a:cubicBezTo>
                  <a:cubicBezTo>
                    <a:pt x="754" y="5954"/>
                    <a:pt x="398" y="6310"/>
                    <a:pt x="341" y="6679"/>
                  </a:cubicBezTo>
                  <a:cubicBezTo>
                    <a:pt x="313" y="6878"/>
                    <a:pt x="299" y="7204"/>
                    <a:pt x="441" y="7346"/>
                  </a:cubicBezTo>
                  <a:cubicBezTo>
                    <a:pt x="640" y="7559"/>
                    <a:pt x="1009" y="7360"/>
                    <a:pt x="1151" y="7588"/>
                  </a:cubicBezTo>
                  <a:cubicBezTo>
                    <a:pt x="1265" y="7743"/>
                    <a:pt x="1080" y="8084"/>
                    <a:pt x="1123" y="8283"/>
                  </a:cubicBezTo>
                  <a:cubicBezTo>
                    <a:pt x="1151" y="8538"/>
                    <a:pt x="1193" y="8525"/>
                    <a:pt x="1335" y="8709"/>
                  </a:cubicBezTo>
                  <a:cubicBezTo>
                    <a:pt x="1492" y="8964"/>
                    <a:pt x="1846" y="9475"/>
                    <a:pt x="2117" y="9632"/>
                  </a:cubicBezTo>
                  <a:cubicBezTo>
                    <a:pt x="2277" y="9726"/>
                    <a:pt x="2383" y="9765"/>
                    <a:pt x="2458" y="9765"/>
                  </a:cubicBezTo>
                  <a:cubicBezTo>
                    <a:pt x="2641" y="9765"/>
                    <a:pt x="2630" y="9531"/>
                    <a:pt x="2742" y="9320"/>
                  </a:cubicBezTo>
                  <a:cubicBezTo>
                    <a:pt x="3111" y="8595"/>
                    <a:pt x="3309" y="8042"/>
                    <a:pt x="3593" y="7218"/>
                  </a:cubicBezTo>
                  <a:cubicBezTo>
                    <a:pt x="3891" y="6310"/>
                    <a:pt x="4701" y="5571"/>
                    <a:pt x="4857" y="4606"/>
                  </a:cubicBezTo>
                  <a:cubicBezTo>
                    <a:pt x="4970" y="3811"/>
                    <a:pt x="4559" y="2987"/>
                    <a:pt x="4729" y="2206"/>
                  </a:cubicBezTo>
                  <a:cubicBezTo>
                    <a:pt x="4857" y="1666"/>
                    <a:pt x="5269" y="530"/>
                    <a:pt x="4573" y="133"/>
                  </a:cubicBezTo>
                  <a:cubicBezTo>
                    <a:pt x="4409" y="41"/>
                    <a:pt x="4281" y="1"/>
                    <a:pt x="4182" y="1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0" name="Google Shape;950;p91"/>
            <p:cNvSpPr/>
            <p:nvPr/>
          </p:nvSpPr>
          <p:spPr>
            <a:xfrm>
              <a:off x="4004128" y="4436811"/>
              <a:ext cx="167830" cy="244847"/>
            </a:xfrm>
            <a:custGeom>
              <a:rect b="b" l="l" r="r" t="t"/>
              <a:pathLst>
                <a:path extrusionOk="0" h="12885" w="8832">
                  <a:moveTo>
                    <a:pt x="7051" y="1"/>
                  </a:moveTo>
                  <a:cubicBezTo>
                    <a:pt x="6618" y="1"/>
                    <a:pt x="6187" y="298"/>
                    <a:pt x="5850" y="518"/>
                  </a:cubicBezTo>
                  <a:cubicBezTo>
                    <a:pt x="5098" y="1000"/>
                    <a:pt x="4146" y="1555"/>
                    <a:pt x="3294" y="1668"/>
                  </a:cubicBezTo>
                  <a:cubicBezTo>
                    <a:pt x="3140" y="1693"/>
                    <a:pt x="2950" y="1704"/>
                    <a:pt x="2758" y="1704"/>
                  </a:cubicBezTo>
                  <a:cubicBezTo>
                    <a:pt x="2510" y="1704"/>
                    <a:pt x="2258" y="1685"/>
                    <a:pt x="2073" y="1653"/>
                  </a:cubicBezTo>
                  <a:cubicBezTo>
                    <a:pt x="2003" y="1157"/>
                    <a:pt x="2414" y="788"/>
                    <a:pt x="2287" y="290"/>
                  </a:cubicBezTo>
                  <a:cubicBezTo>
                    <a:pt x="2414" y="220"/>
                    <a:pt x="2542" y="220"/>
                    <a:pt x="2429" y="35"/>
                  </a:cubicBezTo>
                  <a:cubicBezTo>
                    <a:pt x="2391" y="29"/>
                    <a:pt x="2355" y="26"/>
                    <a:pt x="2319" y="26"/>
                  </a:cubicBezTo>
                  <a:cubicBezTo>
                    <a:pt x="1822" y="26"/>
                    <a:pt x="1556" y="560"/>
                    <a:pt x="1463" y="943"/>
                  </a:cubicBezTo>
                  <a:cubicBezTo>
                    <a:pt x="1350" y="1398"/>
                    <a:pt x="952" y="1994"/>
                    <a:pt x="938" y="2448"/>
                  </a:cubicBezTo>
                  <a:cubicBezTo>
                    <a:pt x="881" y="3215"/>
                    <a:pt x="1505" y="2946"/>
                    <a:pt x="1861" y="3329"/>
                  </a:cubicBezTo>
                  <a:cubicBezTo>
                    <a:pt x="2215" y="3698"/>
                    <a:pt x="2017" y="4763"/>
                    <a:pt x="2017" y="5218"/>
                  </a:cubicBezTo>
                  <a:cubicBezTo>
                    <a:pt x="2017" y="5700"/>
                    <a:pt x="1946" y="6254"/>
                    <a:pt x="2045" y="6708"/>
                  </a:cubicBezTo>
                  <a:cubicBezTo>
                    <a:pt x="2202" y="7489"/>
                    <a:pt x="2187" y="7773"/>
                    <a:pt x="1804" y="8568"/>
                  </a:cubicBezTo>
                  <a:cubicBezTo>
                    <a:pt x="1562" y="9051"/>
                    <a:pt x="1221" y="9477"/>
                    <a:pt x="994" y="9988"/>
                  </a:cubicBezTo>
                  <a:cubicBezTo>
                    <a:pt x="867" y="10258"/>
                    <a:pt x="924" y="10428"/>
                    <a:pt x="839" y="10727"/>
                  </a:cubicBezTo>
                  <a:cubicBezTo>
                    <a:pt x="739" y="11081"/>
                    <a:pt x="526" y="11011"/>
                    <a:pt x="370" y="11266"/>
                  </a:cubicBezTo>
                  <a:cubicBezTo>
                    <a:pt x="0" y="11905"/>
                    <a:pt x="470" y="12175"/>
                    <a:pt x="952" y="12260"/>
                  </a:cubicBezTo>
                  <a:cubicBezTo>
                    <a:pt x="1654" y="12364"/>
                    <a:pt x="1987" y="12884"/>
                    <a:pt x="2670" y="12884"/>
                  </a:cubicBezTo>
                  <a:cubicBezTo>
                    <a:pt x="2733" y="12884"/>
                    <a:pt x="2799" y="12880"/>
                    <a:pt x="2868" y="12870"/>
                  </a:cubicBezTo>
                  <a:cubicBezTo>
                    <a:pt x="3181" y="12828"/>
                    <a:pt x="3664" y="12671"/>
                    <a:pt x="3934" y="12487"/>
                  </a:cubicBezTo>
                  <a:cubicBezTo>
                    <a:pt x="4246" y="12260"/>
                    <a:pt x="4232" y="11961"/>
                    <a:pt x="4459" y="11677"/>
                  </a:cubicBezTo>
                  <a:cubicBezTo>
                    <a:pt x="4580" y="11529"/>
                    <a:pt x="4716" y="11472"/>
                    <a:pt x="4861" y="11472"/>
                  </a:cubicBezTo>
                  <a:cubicBezTo>
                    <a:pt x="5256" y="11472"/>
                    <a:pt x="5715" y="11902"/>
                    <a:pt x="6120" y="12090"/>
                  </a:cubicBezTo>
                  <a:cubicBezTo>
                    <a:pt x="6299" y="12173"/>
                    <a:pt x="6458" y="12211"/>
                    <a:pt x="6595" y="12211"/>
                  </a:cubicBezTo>
                  <a:cubicBezTo>
                    <a:pt x="7068" y="12211"/>
                    <a:pt x="7295" y="11764"/>
                    <a:pt x="7285" y="11181"/>
                  </a:cubicBezTo>
                  <a:cubicBezTo>
                    <a:pt x="7285" y="10769"/>
                    <a:pt x="7228" y="10314"/>
                    <a:pt x="7327" y="9917"/>
                  </a:cubicBezTo>
                  <a:cubicBezTo>
                    <a:pt x="7469" y="9406"/>
                    <a:pt x="7838" y="8994"/>
                    <a:pt x="8065" y="8525"/>
                  </a:cubicBezTo>
                  <a:cubicBezTo>
                    <a:pt x="8392" y="7844"/>
                    <a:pt x="8307" y="7092"/>
                    <a:pt x="8193" y="6354"/>
                  </a:cubicBezTo>
                  <a:cubicBezTo>
                    <a:pt x="8150" y="6041"/>
                    <a:pt x="8122" y="5742"/>
                    <a:pt x="8222" y="5430"/>
                  </a:cubicBezTo>
                  <a:cubicBezTo>
                    <a:pt x="8335" y="5104"/>
                    <a:pt x="8648" y="4834"/>
                    <a:pt x="8718" y="4493"/>
                  </a:cubicBezTo>
                  <a:cubicBezTo>
                    <a:pt x="8832" y="3925"/>
                    <a:pt x="8619" y="3116"/>
                    <a:pt x="8506" y="2577"/>
                  </a:cubicBezTo>
                  <a:cubicBezTo>
                    <a:pt x="8421" y="2151"/>
                    <a:pt x="8250" y="2037"/>
                    <a:pt x="7980" y="1725"/>
                  </a:cubicBezTo>
                  <a:cubicBezTo>
                    <a:pt x="7682" y="1369"/>
                    <a:pt x="7696" y="1284"/>
                    <a:pt x="7696" y="773"/>
                  </a:cubicBezTo>
                  <a:cubicBezTo>
                    <a:pt x="7696" y="362"/>
                    <a:pt x="7753" y="205"/>
                    <a:pt x="7341" y="50"/>
                  </a:cubicBezTo>
                  <a:cubicBezTo>
                    <a:pt x="7245" y="16"/>
                    <a:pt x="7148" y="1"/>
                    <a:pt x="7051" y="1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1" name="Google Shape;951;p91"/>
            <p:cNvSpPr/>
            <p:nvPr/>
          </p:nvSpPr>
          <p:spPr>
            <a:xfrm>
              <a:off x="3972032" y="3813338"/>
              <a:ext cx="986420" cy="1024159"/>
            </a:xfrm>
            <a:custGeom>
              <a:rect b="b" l="l" r="r" t="t"/>
              <a:pathLst>
                <a:path extrusionOk="0" h="53896" w="51910">
                  <a:moveTo>
                    <a:pt x="23717" y="0"/>
                  </a:moveTo>
                  <a:cubicBezTo>
                    <a:pt x="23663" y="0"/>
                    <a:pt x="23604" y="6"/>
                    <a:pt x="23541" y="18"/>
                  </a:cubicBezTo>
                  <a:cubicBezTo>
                    <a:pt x="22866" y="153"/>
                    <a:pt x="22551" y="647"/>
                    <a:pt x="21802" y="647"/>
                  </a:cubicBezTo>
                  <a:cubicBezTo>
                    <a:pt x="21762" y="647"/>
                    <a:pt x="21722" y="646"/>
                    <a:pt x="21681" y="643"/>
                  </a:cubicBezTo>
                  <a:cubicBezTo>
                    <a:pt x="21289" y="627"/>
                    <a:pt x="20892" y="497"/>
                    <a:pt x="20521" y="497"/>
                  </a:cubicBezTo>
                  <a:cubicBezTo>
                    <a:pt x="20262" y="497"/>
                    <a:pt x="20015" y="561"/>
                    <a:pt x="19793" y="772"/>
                  </a:cubicBezTo>
                  <a:cubicBezTo>
                    <a:pt x="19465" y="1082"/>
                    <a:pt x="19184" y="1278"/>
                    <a:pt x="18858" y="1278"/>
                  </a:cubicBezTo>
                  <a:cubicBezTo>
                    <a:pt x="18647" y="1278"/>
                    <a:pt x="18418" y="1196"/>
                    <a:pt x="18146" y="1012"/>
                  </a:cubicBezTo>
                  <a:cubicBezTo>
                    <a:pt x="17904" y="842"/>
                    <a:pt x="17578" y="615"/>
                    <a:pt x="17279" y="530"/>
                  </a:cubicBezTo>
                  <a:lnTo>
                    <a:pt x="17279" y="530"/>
                  </a:lnTo>
                  <a:cubicBezTo>
                    <a:pt x="17351" y="800"/>
                    <a:pt x="17237" y="1069"/>
                    <a:pt x="17194" y="1325"/>
                  </a:cubicBezTo>
                  <a:cubicBezTo>
                    <a:pt x="17137" y="1737"/>
                    <a:pt x="17620" y="2290"/>
                    <a:pt x="17180" y="2546"/>
                  </a:cubicBezTo>
                  <a:cubicBezTo>
                    <a:pt x="17081" y="2604"/>
                    <a:pt x="16984" y="2628"/>
                    <a:pt x="16889" y="2628"/>
                  </a:cubicBezTo>
                  <a:cubicBezTo>
                    <a:pt x="16522" y="2628"/>
                    <a:pt x="16184" y="2276"/>
                    <a:pt x="15846" y="2220"/>
                  </a:cubicBezTo>
                  <a:lnTo>
                    <a:pt x="15846" y="2220"/>
                  </a:lnTo>
                  <a:cubicBezTo>
                    <a:pt x="15476" y="2745"/>
                    <a:pt x="15988" y="3596"/>
                    <a:pt x="15789" y="4151"/>
                  </a:cubicBezTo>
                  <a:cubicBezTo>
                    <a:pt x="15739" y="4319"/>
                    <a:pt x="15600" y="4432"/>
                    <a:pt x="15433" y="4432"/>
                  </a:cubicBezTo>
                  <a:cubicBezTo>
                    <a:pt x="15361" y="4432"/>
                    <a:pt x="15283" y="4411"/>
                    <a:pt x="15206" y="4363"/>
                  </a:cubicBezTo>
                  <a:cubicBezTo>
                    <a:pt x="14894" y="4193"/>
                    <a:pt x="15022" y="3795"/>
                    <a:pt x="14738" y="3596"/>
                  </a:cubicBezTo>
                  <a:cubicBezTo>
                    <a:pt x="14633" y="3532"/>
                    <a:pt x="14557" y="3505"/>
                    <a:pt x="14498" y="3505"/>
                  </a:cubicBezTo>
                  <a:cubicBezTo>
                    <a:pt x="14286" y="3505"/>
                    <a:pt x="14307" y="3850"/>
                    <a:pt x="14085" y="3994"/>
                  </a:cubicBezTo>
                  <a:cubicBezTo>
                    <a:pt x="14011" y="4042"/>
                    <a:pt x="13930" y="4062"/>
                    <a:pt x="13847" y="4062"/>
                  </a:cubicBezTo>
                  <a:cubicBezTo>
                    <a:pt x="13610" y="4062"/>
                    <a:pt x="13359" y="3897"/>
                    <a:pt x="13233" y="3738"/>
                  </a:cubicBezTo>
                  <a:cubicBezTo>
                    <a:pt x="13082" y="3544"/>
                    <a:pt x="12890" y="2516"/>
                    <a:pt x="12620" y="2516"/>
                  </a:cubicBezTo>
                  <a:cubicBezTo>
                    <a:pt x="12534" y="2516"/>
                    <a:pt x="12441" y="2620"/>
                    <a:pt x="12338" y="2887"/>
                  </a:cubicBezTo>
                  <a:cubicBezTo>
                    <a:pt x="12196" y="3214"/>
                    <a:pt x="12253" y="3568"/>
                    <a:pt x="11997" y="3824"/>
                  </a:cubicBezTo>
                  <a:cubicBezTo>
                    <a:pt x="11643" y="4151"/>
                    <a:pt x="11401" y="4051"/>
                    <a:pt x="11202" y="4534"/>
                  </a:cubicBezTo>
                  <a:cubicBezTo>
                    <a:pt x="11075" y="4861"/>
                    <a:pt x="10918" y="5187"/>
                    <a:pt x="10890" y="5542"/>
                  </a:cubicBezTo>
                  <a:cubicBezTo>
                    <a:pt x="10861" y="5698"/>
                    <a:pt x="10947" y="5982"/>
                    <a:pt x="10833" y="6138"/>
                  </a:cubicBezTo>
                  <a:cubicBezTo>
                    <a:pt x="10748" y="6253"/>
                    <a:pt x="10646" y="6299"/>
                    <a:pt x="10539" y="6299"/>
                  </a:cubicBezTo>
                  <a:cubicBezTo>
                    <a:pt x="10343" y="6299"/>
                    <a:pt x="10134" y="6143"/>
                    <a:pt x="9996" y="5968"/>
                  </a:cubicBezTo>
                  <a:cubicBezTo>
                    <a:pt x="9655" y="5556"/>
                    <a:pt x="9542" y="5101"/>
                    <a:pt x="9371" y="4619"/>
                  </a:cubicBezTo>
                  <a:cubicBezTo>
                    <a:pt x="9243" y="4250"/>
                    <a:pt x="8889" y="4094"/>
                    <a:pt x="8747" y="3710"/>
                  </a:cubicBezTo>
                  <a:cubicBezTo>
                    <a:pt x="8605" y="3327"/>
                    <a:pt x="8902" y="2915"/>
                    <a:pt x="8789" y="2574"/>
                  </a:cubicBezTo>
                  <a:cubicBezTo>
                    <a:pt x="8733" y="2427"/>
                    <a:pt x="8645" y="2374"/>
                    <a:pt x="8541" y="2374"/>
                  </a:cubicBezTo>
                  <a:cubicBezTo>
                    <a:pt x="8355" y="2374"/>
                    <a:pt x="8119" y="2545"/>
                    <a:pt x="7937" y="2646"/>
                  </a:cubicBezTo>
                  <a:cubicBezTo>
                    <a:pt x="7142" y="3072"/>
                    <a:pt x="7056" y="3483"/>
                    <a:pt x="6687" y="4179"/>
                  </a:cubicBezTo>
                  <a:cubicBezTo>
                    <a:pt x="6413" y="4695"/>
                    <a:pt x="6061" y="4852"/>
                    <a:pt x="5595" y="4852"/>
                  </a:cubicBezTo>
                  <a:cubicBezTo>
                    <a:pt x="5434" y="4852"/>
                    <a:pt x="5259" y="4833"/>
                    <a:pt x="5069" y="4804"/>
                  </a:cubicBezTo>
                  <a:cubicBezTo>
                    <a:pt x="4691" y="4744"/>
                    <a:pt x="4349" y="4671"/>
                    <a:pt x="3993" y="4671"/>
                  </a:cubicBezTo>
                  <a:cubicBezTo>
                    <a:pt x="3840" y="4671"/>
                    <a:pt x="3684" y="4684"/>
                    <a:pt x="3522" y="4719"/>
                  </a:cubicBezTo>
                  <a:cubicBezTo>
                    <a:pt x="3124" y="4789"/>
                    <a:pt x="2670" y="4974"/>
                    <a:pt x="2215" y="5101"/>
                  </a:cubicBezTo>
                  <a:cubicBezTo>
                    <a:pt x="2201" y="5173"/>
                    <a:pt x="2187" y="5230"/>
                    <a:pt x="2159" y="5287"/>
                  </a:cubicBezTo>
                  <a:cubicBezTo>
                    <a:pt x="2030" y="5641"/>
                    <a:pt x="1888" y="5953"/>
                    <a:pt x="2017" y="6322"/>
                  </a:cubicBezTo>
                  <a:cubicBezTo>
                    <a:pt x="2215" y="6862"/>
                    <a:pt x="2683" y="7019"/>
                    <a:pt x="2641" y="7643"/>
                  </a:cubicBezTo>
                  <a:cubicBezTo>
                    <a:pt x="2613" y="8111"/>
                    <a:pt x="2499" y="8439"/>
                    <a:pt x="2045" y="8637"/>
                  </a:cubicBezTo>
                  <a:cubicBezTo>
                    <a:pt x="1576" y="8865"/>
                    <a:pt x="639" y="8978"/>
                    <a:pt x="341" y="9432"/>
                  </a:cubicBezTo>
                  <a:cubicBezTo>
                    <a:pt x="0" y="9900"/>
                    <a:pt x="654" y="10270"/>
                    <a:pt x="1065" y="10440"/>
                  </a:cubicBezTo>
                  <a:cubicBezTo>
                    <a:pt x="1718" y="10724"/>
                    <a:pt x="1733" y="12002"/>
                    <a:pt x="1846" y="12712"/>
                  </a:cubicBezTo>
                  <a:cubicBezTo>
                    <a:pt x="1888" y="13024"/>
                    <a:pt x="1931" y="13465"/>
                    <a:pt x="1818" y="13762"/>
                  </a:cubicBezTo>
                  <a:cubicBezTo>
                    <a:pt x="1718" y="14018"/>
                    <a:pt x="1377" y="14288"/>
                    <a:pt x="1477" y="14601"/>
                  </a:cubicBezTo>
                  <a:cubicBezTo>
                    <a:pt x="1576" y="14898"/>
                    <a:pt x="2087" y="15055"/>
                    <a:pt x="2343" y="15125"/>
                  </a:cubicBezTo>
                  <a:cubicBezTo>
                    <a:pt x="2570" y="15197"/>
                    <a:pt x="3138" y="15182"/>
                    <a:pt x="3308" y="15367"/>
                  </a:cubicBezTo>
                  <a:cubicBezTo>
                    <a:pt x="3478" y="15538"/>
                    <a:pt x="3393" y="15992"/>
                    <a:pt x="3365" y="16219"/>
                  </a:cubicBezTo>
                  <a:cubicBezTo>
                    <a:pt x="3323" y="16488"/>
                    <a:pt x="3251" y="16687"/>
                    <a:pt x="3124" y="16858"/>
                  </a:cubicBezTo>
                  <a:cubicBezTo>
                    <a:pt x="3336" y="16901"/>
                    <a:pt x="3550" y="16914"/>
                    <a:pt x="3777" y="16914"/>
                  </a:cubicBezTo>
                  <a:cubicBezTo>
                    <a:pt x="4430" y="16914"/>
                    <a:pt x="4785" y="16730"/>
                    <a:pt x="5324" y="16418"/>
                  </a:cubicBezTo>
                  <a:cubicBezTo>
                    <a:pt x="5892" y="16106"/>
                    <a:pt x="6248" y="15864"/>
                    <a:pt x="6630" y="15339"/>
                  </a:cubicBezTo>
                  <a:cubicBezTo>
                    <a:pt x="6958" y="14898"/>
                    <a:pt x="7312" y="14330"/>
                    <a:pt x="7908" y="14302"/>
                  </a:cubicBezTo>
                  <a:cubicBezTo>
                    <a:pt x="7918" y="14302"/>
                    <a:pt x="7928" y="14301"/>
                    <a:pt x="7937" y="14301"/>
                  </a:cubicBezTo>
                  <a:cubicBezTo>
                    <a:pt x="8382" y="14301"/>
                    <a:pt x="8827" y="14603"/>
                    <a:pt x="9271" y="14714"/>
                  </a:cubicBezTo>
                  <a:cubicBezTo>
                    <a:pt x="9640" y="14785"/>
                    <a:pt x="9996" y="14785"/>
                    <a:pt x="10365" y="14898"/>
                  </a:cubicBezTo>
                  <a:cubicBezTo>
                    <a:pt x="10791" y="15012"/>
                    <a:pt x="11344" y="15211"/>
                    <a:pt x="11685" y="15509"/>
                  </a:cubicBezTo>
                  <a:cubicBezTo>
                    <a:pt x="12041" y="15850"/>
                    <a:pt x="12083" y="16261"/>
                    <a:pt x="12508" y="16545"/>
                  </a:cubicBezTo>
                  <a:cubicBezTo>
                    <a:pt x="12878" y="16801"/>
                    <a:pt x="13360" y="16872"/>
                    <a:pt x="13730" y="17100"/>
                  </a:cubicBezTo>
                  <a:cubicBezTo>
                    <a:pt x="14170" y="17397"/>
                    <a:pt x="14227" y="17766"/>
                    <a:pt x="14369" y="18249"/>
                  </a:cubicBezTo>
                  <a:cubicBezTo>
                    <a:pt x="14610" y="19072"/>
                    <a:pt x="15206" y="19684"/>
                    <a:pt x="15505" y="20464"/>
                  </a:cubicBezTo>
                  <a:cubicBezTo>
                    <a:pt x="15789" y="21202"/>
                    <a:pt x="15647" y="21997"/>
                    <a:pt x="15263" y="22665"/>
                  </a:cubicBezTo>
                  <a:cubicBezTo>
                    <a:pt x="15093" y="22949"/>
                    <a:pt x="14695" y="23332"/>
                    <a:pt x="15022" y="23574"/>
                  </a:cubicBezTo>
                  <a:cubicBezTo>
                    <a:pt x="15116" y="23648"/>
                    <a:pt x="15236" y="23673"/>
                    <a:pt x="15369" y="23673"/>
                  </a:cubicBezTo>
                  <a:cubicBezTo>
                    <a:pt x="15631" y="23673"/>
                    <a:pt x="15942" y="23577"/>
                    <a:pt x="16203" y="23577"/>
                  </a:cubicBezTo>
                  <a:cubicBezTo>
                    <a:pt x="16289" y="23577"/>
                    <a:pt x="16370" y="23588"/>
                    <a:pt x="16442" y="23616"/>
                  </a:cubicBezTo>
                  <a:cubicBezTo>
                    <a:pt x="16896" y="23786"/>
                    <a:pt x="17194" y="24738"/>
                    <a:pt x="17393" y="25178"/>
                  </a:cubicBezTo>
                  <a:cubicBezTo>
                    <a:pt x="17620" y="25732"/>
                    <a:pt x="17677" y="26172"/>
                    <a:pt x="17819" y="26754"/>
                  </a:cubicBezTo>
                  <a:cubicBezTo>
                    <a:pt x="17887" y="26759"/>
                    <a:pt x="17957" y="26761"/>
                    <a:pt x="18028" y="26761"/>
                  </a:cubicBezTo>
                  <a:cubicBezTo>
                    <a:pt x="18233" y="26761"/>
                    <a:pt x="18445" y="26745"/>
                    <a:pt x="18649" y="26745"/>
                  </a:cubicBezTo>
                  <a:cubicBezTo>
                    <a:pt x="18769" y="26745"/>
                    <a:pt x="18886" y="26751"/>
                    <a:pt x="18998" y="26768"/>
                  </a:cubicBezTo>
                  <a:cubicBezTo>
                    <a:pt x="19424" y="26840"/>
                    <a:pt x="19466" y="26981"/>
                    <a:pt x="19721" y="27336"/>
                  </a:cubicBezTo>
                  <a:cubicBezTo>
                    <a:pt x="20147" y="27919"/>
                    <a:pt x="20573" y="28500"/>
                    <a:pt x="21198" y="28912"/>
                  </a:cubicBezTo>
                  <a:cubicBezTo>
                    <a:pt x="21822" y="29338"/>
                    <a:pt x="22561" y="29367"/>
                    <a:pt x="23044" y="30020"/>
                  </a:cubicBezTo>
                  <a:cubicBezTo>
                    <a:pt x="23611" y="30800"/>
                    <a:pt x="23484" y="31823"/>
                    <a:pt x="24336" y="32362"/>
                  </a:cubicBezTo>
                  <a:cubicBezTo>
                    <a:pt x="24592" y="32519"/>
                    <a:pt x="24833" y="32646"/>
                    <a:pt x="25003" y="32888"/>
                  </a:cubicBezTo>
                  <a:cubicBezTo>
                    <a:pt x="25188" y="33129"/>
                    <a:pt x="25344" y="34009"/>
                    <a:pt x="25599" y="34009"/>
                  </a:cubicBezTo>
                  <a:cubicBezTo>
                    <a:pt x="25720" y="34205"/>
                    <a:pt x="25863" y="34271"/>
                    <a:pt x="26018" y="34271"/>
                  </a:cubicBezTo>
                  <a:cubicBezTo>
                    <a:pt x="26338" y="34271"/>
                    <a:pt x="26707" y="33986"/>
                    <a:pt x="27028" y="33986"/>
                  </a:cubicBezTo>
                  <a:cubicBezTo>
                    <a:pt x="27079" y="33986"/>
                    <a:pt x="27128" y="33993"/>
                    <a:pt x="27176" y="34009"/>
                  </a:cubicBezTo>
                  <a:cubicBezTo>
                    <a:pt x="27346" y="34066"/>
                    <a:pt x="27417" y="34407"/>
                    <a:pt x="27630" y="34507"/>
                  </a:cubicBezTo>
                  <a:cubicBezTo>
                    <a:pt x="27677" y="34524"/>
                    <a:pt x="27736" y="34531"/>
                    <a:pt x="27802" y="34531"/>
                  </a:cubicBezTo>
                  <a:cubicBezTo>
                    <a:pt x="27997" y="34531"/>
                    <a:pt x="28248" y="34471"/>
                    <a:pt x="28397" y="34450"/>
                  </a:cubicBezTo>
                  <a:cubicBezTo>
                    <a:pt x="28599" y="34417"/>
                    <a:pt x="28610" y="34354"/>
                    <a:pt x="28740" y="34354"/>
                  </a:cubicBezTo>
                  <a:cubicBezTo>
                    <a:pt x="28784" y="34354"/>
                    <a:pt x="28840" y="34361"/>
                    <a:pt x="28922" y="34378"/>
                  </a:cubicBezTo>
                  <a:cubicBezTo>
                    <a:pt x="29120" y="34435"/>
                    <a:pt x="29376" y="34620"/>
                    <a:pt x="29490" y="34776"/>
                  </a:cubicBezTo>
                  <a:cubicBezTo>
                    <a:pt x="29944" y="35302"/>
                    <a:pt x="29830" y="36438"/>
                    <a:pt x="30583" y="36707"/>
                  </a:cubicBezTo>
                  <a:cubicBezTo>
                    <a:pt x="30654" y="36732"/>
                    <a:pt x="30726" y="36743"/>
                    <a:pt x="30799" y="36743"/>
                  </a:cubicBezTo>
                  <a:cubicBezTo>
                    <a:pt x="31075" y="36743"/>
                    <a:pt x="31359" y="36598"/>
                    <a:pt x="31596" y="36598"/>
                  </a:cubicBezTo>
                  <a:cubicBezTo>
                    <a:pt x="31712" y="36598"/>
                    <a:pt x="31816" y="36632"/>
                    <a:pt x="31903" y="36735"/>
                  </a:cubicBezTo>
                  <a:cubicBezTo>
                    <a:pt x="32202" y="37091"/>
                    <a:pt x="31946" y="37772"/>
                    <a:pt x="32287" y="38113"/>
                  </a:cubicBezTo>
                  <a:cubicBezTo>
                    <a:pt x="32463" y="38277"/>
                    <a:pt x="32653" y="38326"/>
                    <a:pt x="32850" y="38326"/>
                  </a:cubicBezTo>
                  <a:cubicBezTo>
                    <a:pt x="33140" y="38326"/>
                    <a:pt x="33446" y="38219"/>
                    <a:pt x="33744" y="38219"/>
                  </a:cubicBezTo>
                  <a:cubicBezTo>
                    <a:pt x="33960" y="38219"/>
                    <a:pt x="34173" y="38275"/>
                    <a:pt x="34374" y="38467"/>
                  </a:cubicBezTo>
                  <a:cubicBezTo>
                    <a:pt x="35070" y="39120"/>
                    <a:pt x="34658" y="39972"/>
                    <a:pt x="34771" y="40796"/>
                  </a:cubicBezTo>
                  <a:cubicBezTo>
                    <a:pt x="35070" y="40881"/>
                    <a:pt x="35510" y="40995"/>
                    <a:pt x="35708" y="41180"/>
                  </a:cubicBezTo>
                  <a:cubicBezTo>
                    <a:pt x="35922" y="41364"/>
                    <a:pt x="35907" y="41676"/>
                    <a:pt x="36121" y="41846"/>
                  </a:cubicBezTo>
                  <a:cubicBezTo>
                    <a:pt x="36274" y="41969"/>
                    <a:pt x="36412" y="42014"/>
                    <a:pt x="36543" y="42014"/>
                  </a:cubicBezTo>
                  <a:cubicBezTo>
                    <a:pt x="36761" y="42014"/>
                    <a:pt x="36958" y="41888"/>
                    <a:pt x="37171" y="41790"/>
                  </a:cubicBezTo>
                  <a:cubicBezTo>
                    <a:pt x="37330" y="41726"/>
                    <a:pt x="37718" y="41544"/>
                    <a:pt x="37999" y="41544"/>
                  </a:cubicBezTo>
                  <a:cubicBezTo>
                    <a:pt x="38095" y="41544"/>
                    <a:pt x="38178" y="41565"/>
                    <a:pt x="38236" y="41619"/>
                  </a:cubicBezTo>
                  <a:cubicBezTo>
                    <a:pt x="38392" y="41776"/>
                    <a:pt x="38279" y="42130"/>
                    <a:pt x="38321" y="42329"/>
                  </a:cubicBezTo>
                  <a:cubicBezTo>
                    <a:pt x="38421" y="43224"/>
                    <a:pt x="39371" y="43635"/>
                    <a:pt x="39542" y="44474"/>
                  </a:cubicBezTo>
                  <a:cubicBezTo>
                    <a:pt x="39712" y="45297"/>
                    <a:pt x="39187" y="46121"/>
                    <a:pt x="39670" y="46887"/>
                  </a:cubicBezTo>
                  <a:cubicBezTo>
                    <a:pt x="40011" y="47427"/>
                    <a:pt x="41075" y="48534"/>
                    <a:pt x="40380" y="49230"/>
                  </a:cubicBezTo>
                  <a:cubicBezTo>
                    <a:pt x="40192" y="49418"/>
                    <a:pt x="39959" y="49453"/>
                    <a:pt x="39727" y="49453"/>
                  </a:cubicBezTo>
                  <a:cubicBezTo>
                    <a:pt x="39585" y="49453"/>
                    <a:pt x="39444" y="49440"/>
                    <a:pt x="39314" y="49440"/>
                  </a:cubicBezTo>
                  <a:cubicBezTo>
                    <a:pt x="39010" y="49440"/>
                    <a:pt x="38764" y="49511"/>
                    <a:pt x="38705" y="49983"/>
                  </a:cubicBezTo>
                  <a:cubicBezTo>
                    <a:pt x="38620" y="50579"/>
                    <a:pt x="38917" y="51402"/>
                    <a:pt x="38506" y="51814"/>
                  </a:cubicBezTo>
                  <a:cubicBezTo>
                    <a:pt x="38037" y="52311"/>
                    <a:pt x="37299" y="52296"/>
                    <a:pt x="37370" y="53163"/>
                  </a:cubicBezTo>
                  <a:cubicBezTo>
                    <a:pt x="37416" y="53690"/>
                    <a:pt x="37960" y="53896"/>
                    <a:pt x="38577" y="53896"/>
                  </a:cubicBezTo>
                  <a:cubicBezTo>
                    <a:pt x="39290" y="53896"/>
                    <a:pt x="40100" y="53621"/>
                    <a:pt x="40352" y="53248"/>
                  </a:cubicBezTo>
                  <a:cubicBezTo>
                    <a:pt x="40721" y="52722"/>
                    <a:pt x="40920" y="52154"/>
                    <a:pt x="41402" y="51715"/>
                  </a:cubicBezTo>
                  <a:cubicBezTo>
                    <a:pt x="41870" y="51331"/>
                    <a:pt x="42084" y="51302"/>
                    <a:pt x="42239" y="50721"/>
                  </a:cubicBezTo>
                  <a:cubicBezTo>
                    <a:pt x="42467" y="49939"/>
                    <a:pt x="42396" y="49514"/>
                    <a:pt x="43106" y="49088"/>
                  </a:cubicBezTo>
                  <a:cubicBezTo>
                    <a:pt x="43731" y="48690"/>
                    <a:pt x="44299" y="48620"/>
                    <a:pt x="45009" y="48449"/>
                  </a:cubicBezTo>
                  <a:cubicBezTo>
                    <a:pt x="45335" y="48364"/>
                    <a:pt x="45435" y="48506"/>
                    <a:pt x="45448" y="48094"/>
                  </a:cubicBezTo>
                  <a:cubicBezTo>
                    <a:pt x="45477" y="47796"/>
                    <a:pt x="45179" y="47455"/>
                    <a:pt x="45164" y="47143"/>
                  </a:cubicBezTo>
                  <a:cubicBezTo>
                    <a:pt x="45136" y="46632"/>
                    <a:pt x="45349" y="46149"/>
                    <a:pt x="45207" y="45638"/>
                  </a:cubicBezTo>
                  <a:cubicBezTo>
                    <a:pt x="45051" y="45070"/>
                    <a:pt x="44554" y="44800"/>
                    <a:pt x="44015" y="44658"/>
                  </a:cubicBezTo>
                  <a:cubicBezTo>
                    <a:pt x="43517" y="44530"/>
                    <a:pt x="42410" y="44559"/>
                    <a:pt x="42197" y="44033"/>
                  </a:cubicBezTo>
                  <a:cubicBezTo>
                    <a:pt x="41957" y="43427"/>
                    <a:pt x="42544" y="41293"/>
                    <a:pt x="43220" y="41293"/>
                  </a:cubicBezTo>
                  <a:cubicBezTo>
                    <a:pt x="43224" y="41293"/>
                    <a:pt x="43229" y="41293"/>
                    <a:pt x="43233" y="41293"/>
                  </a:cubicBezTo>
                  <a:cubicBezTo>
                    <a:pt x="43362" y="40896"/>
                    <a:pt x="43574" y="40512"/>
                    <a:pt x="43716" y="40101"/>
                  </a:cubicBezTo>
                  <a:cubicBezTo>
                    <a:pt x="43915" y="39575"/>
                    <a:pt x="44072" y="39376"/>
                    <a:pt x="44710" y="39291"/>
                  </a:cubicBezTo>
                  <a:cubicBezTo>
                    <a:pt x="44854" y="39267"/>
                    <a:pt x="44998" y="39251"/>
                    <a:pt x="45139" y="39251"/>
                  </a:cubicBezTo>
                  <a:cubicBezTo>
                    <a:pt x="45414" y="39251"/>
                    <a:pt x="45677" y="39311"/>
                    <a:pt x="45903" y="39490"/>
                  </a:cubicBezTo>
                  <a:cubicBezTo>
                    <a:pt x="46315" y="39802"/>
                    <a:pt x="46429" y="40370"/>
                    <a:pt x="46911" y="40654"/>
                  </a:cubicBezTo>
                  <a:cubicBezTo>
                    <a:pt x="47186" y="40828"/>
                    <a:pt x="47479" y="40849"/>
                    <a:pt x="47782" y="40849"/>
                  </a:cubicBezTo>
                  <a:cubicBezTo>
                    <a:pt x="47873" y="40849"/>
                    <a:pt x="47964" y="40847"/>
                    <a:pt x="48056" y="40847"/>
                  </a:cubicBezTo>
                  <a:cubicBezTo>
                    <a:pt x="48133" y="40847"/>
                    <a:pt x="48210" y="40848"/>
                    <a:pt x="48288" y="40853"/>
                  </a:cubicBezTo>
                  <a:cubicBezTo>
                    <a:pt x="49240" y="40924"/>
                    <a:pt x="49467" y="41492"/>
                    <a:pt x="49793" y="42272"/>
                  </a:cubicBezTo>
                  <a:cubicBezTo>
                    <a:pt x="49971" y="42717"/>
                    <a:pt x="50349" y="43187"/>
                    <a:pt x="50838" y="43187"/>
                  </a:cubicBezTo>
                  <a:cubicBezTo>
                    <a:pt x="50974" y="43187"/>
                    <a:pt x="51118" y="43151"/>
                    <a:pt x="51270" y="43068"/>
                  </a:cubicBezTo>
                  <a:cubicBezTo>
                    <a:pt x="51610" y="42869"/>
                    <a:pt x="51497" y="42670"/>
                    <a:pt x="51610" y="42386"/>
                  </a:cubicBezTo>
                  <a:cubicBezTo>
                    <a:pt x="51739" y="42060"/>
                    <a:pt x="51909" y="41890"/>
                    <a:pt x="51909" y="41520"/>
                  </a:cubicBezTo>
                  <a:cubicBezTo>
                    <a:pt x="51909" y="41009"/>
                    <a:pt x="51483" y="40001"/>
                    <a:pt x="51213" y="39575"/>
                  </a:cubicBezTo>
                  <a:cubicBezTo>
                    <a:pt x="50730" y="38808"/>
                    <a:pt x="49566" y="38880"/>
                    <a:pt x="48871" y="38397"/>
                  </a:cubicBezTo>
                  <a:cubicBezTo>
                    <a:pt x="48345" y="38013"/>
                    <a:pt x="48203" y="37318"/>
                    <a:pt x="47621" y="36962"/>
                  </a:cubicBezTo>
                  <a:cubicBezTo>
                    <a:pt x="46840" y="36451"/>
                    <a:pt x="45747" y="36735"/>
                    <a:pt x="44952" y="36210"/>
                  </a:cubicBezTo>
                  <a:cubicBezTo>
                    <a:pt x="44227" y="35713"/>
                    <a:pt x="43830" y="35145"/>
                    <a:pt x="42993" y="34833"/>
                  </a:cubicBezTo>
                  <a:cubicBezTo>
                    <a:pt x="42580" y="34705"/>
                    <a:pt x="42268" y="34463"/>
                    <a:pt x="41885" y="34350"/>
                  </a:cubicBezTo>
                  <a:cubicBezTo>
                    <a:pt x="41374" y="34208"/>
                    <a:pt x="40948" y="34094"/>
                    <a:pt x="40536" y="33753"/>
                  </a:cubicBezTo>
                  <a:cubicBezTo>
                    <a:pt x="40096" y="33399"/>
                    <a:pt x="39826" y="32973"/>
                    <a:pt x="40110" y="32405"/>
                  </a:cubicBezTo>
                  <a:cubicBezTo>
                    <a:pt x="40295" y="32064"/>
                    <a:pt x="41090" y="31525"/>
                    <a:pt x="40778" y="31042"/>
                  </a:cubicBezTo>
                  <a:cubicBezTo>
                    <a:pt x="40637" y="30835"/>
                    <a:pt x="40446" y="30762"/>
                    <a:pt x="40238" y="30762"/>
                  </a:cubicBezTo>
                  <a:cubicBezTo>
                    <a:pt x="39819" y="30762"/>
                    <a:pt x="39330" y="31061"/>
                    <a:pt x="39045" y="31156"/>
                  </a:cubicBezTo>
                  <a:cubicBezTo>
                    <a:pt x="38931" y="31195"/>
                    <a:pt x="38818" y="31210"/>
                    <a:pt x="38706" y="31210"/>
                  </a:cubicBezTo>
                  <a:cubicBezTo>
                    <a:pt x="38292" y="31210"/>
                    <a:pt x="37894" y="30999"/>
                    <a:pt x="37469" y="30999"/>
                  </a:cubicBezTo>
                  <a:cubicBezTo>
                    <a:pt x="37193" y="30999"/>
                    <a:pt x="36883" y="31028"/>
                    <a:pt x="36575" y="31028"/>
                  </a:cubicBezTo>
                  <a:cubicBezTo>
                    <a:pt x="36169" y="31028"/>
                    <a:pt x="35768" y="30978"/>
                    <a:pt x="35453" y="30743"/>
                  </a:cubicBezTo>
                  <a:cubicBezTo>
                    <a:pt x="34928" y="30361"/>
                    <a:pt x="34814" y="29721"/>
                    <a:pt x="34317" y="29324"/>
                  </a:cubicBezTo>
                  <a:cubicBezTo>
                    <a:pt x="33721" y="28869"/>
                    <a:pt x="32969" y="28799"/>
                    <a:pt x="32372" y="28373"/>
                  </a:cubicBezTo>
                  <a:cubicBezTo>
                    <a:pt x="31818" y="27961"/>
                    <a:pt x="31520" y="27307"/>
                    <a:pt x="31335" y="26641"/>
                  </a:cubicBezTo>
                  <a:cubicBezTo>
                    <a:pt x="31265" y="26328"/>
                    <a:pt x="31265" y="26016"/>
                    <a:pt x="31222" y="25689"/>
                  </a:cubicBezTo>
                  <a:cubicBezTo>
                    <a:pt x="31108" y="25036"/>
                    <a:pt x="30569" y="24297"/>
                    <a:pt x="30625" y="23616"/>
                  </a:cubicBezTo>
                  <a:cubicBezTo>
                    <a:pt x="29688" y="22310"/>
                    <a:pt x="29972" y="20564"/>
                    <a:pt x="28297" y="19811"/>
                  </a:cubicBezTo>
                  <a:cubicBezTo>
                    <a:pt x="27119" y="19271"/>
                    <a:pt x="25756" y="18476"/>
                    <a:pt x="24961" y="17454"/>
                  </a:cubicBezTo>
                  <a:cubicBezTo>
                    <a:pt x="24507" y="16872"/>
                    <a:pt x="22888" y="15551"/>
                    <a:pt x="23342" y="14686"/>
                  </a:cubicBezTo>
                  <a:cubicBezTo>
                    <a:pt x="23526" y="14345"/>
                    <a:pt x="24123" y="14146"/>
                    <a:pt x="24407" y="13862"/>
                  </a:cubicBezTo>
                  <a:cubicBezTo>
                    <a:pt x="24719" y="13550"/>
                    <a:pt x="25160" y="13024"/>
                    <a:pt x="25258" y="12584"/>
                  </a:cubicBezTo>
                  <a:cubicBezTo>
                    <a:pt x="25302" y="12386"/>
                    <a:pt x="25287" y="11960"/>
                    <a:pt x="25202" y="11775"/>
                  </a:cubicBezTo>
                  <a:cubicBezTo>
                    <a:pt x="25060" y="11405"/>
                    <a:pt x="24592" y="11320"/>
                    <a:pt x="24520" y="10951"/>
                  </a:cubicBezTo>
                  <a:cubicBezTo>
                    <a:pt x="24450" y="10639"/>
                    <a:pt x="24705" y="10156"/>
                    <a:pt x="24918" y="9957"/>
                  </a:cubicBezTo>
                  <a:cubicBezTo>
                    <a:pt x="25096" y="9797"/>
                    <a:pt x="25235" y="9777"/>
                    <a:pt x="25405" y="9777"/>
                  </a:cubicBezTo>
                  <a:cubicBezTo>
                    <a:pt x="25463" y="9777"/>
                    <a:pt x="25526" y="9779"/>
                    <a:pt x="25594" y="9779"/>
                  </a:cubicBezTo>
                  <a:cubicBezTo>
                    <a:pt x="25644" y="9779"/>
                    <a:pt x="25698" y="9778"/>
                    <a:pt x="25756" y="9773"/>
                  </a:cubicBezTo>
                  <a:cubicBezTo>
                    <a:pt x="26267" y="9730"/>
                    <a:pt x="26707" y="9503"/>
                    <a:pt x="27133" y="9276"/>
                  </a:cubicBezTo>
                  <a:cubicBezTo>
                    <a:pt x="27687" y="8978"/>
                    <a:pt x="28212" y="8723"/>
                    <a:pt x="28851" y="8637"/>
                  </a:cubicBezTo>
                  <a:cubicBezTo>
                    <a:pt x="29362" y="8566"/>
                    <a:pt x="29944" y="8637"/>
                    <a:pt x="30427" y="8481"/>
                  </a:cubicBezTo>
                  <a:cubicBezTo>
                    <a:pt x="30441" y="8310"/>
                    <a:pt x="30398" y="8155"/>
                    <a:pt x="30356" y="7984"/>
                  </a:cubicBezTo>
                  <a:cubicBezTo>
                    <a:pt x="30299" y="7757"/>
                    <a:pt x="30214" y="7515"/>
                    <a:pt x="30243" y="7288"/>
                  </a:cubicBezTo>
                  <a:cubicBezTo>
                    <a:pt x="30271" y="6990"/>
                    <a:pt x="30398" y="6805"/>
                    <a:pt x="30427" y="6508"/>
                  </a:cubicBezTo>
                  <a:cubicBezTo>
                    <a:pt x="30512" y="5897"/>
                    <a:pt x="30157" y="5840"/>
                    <a:pt x="29859" y="5429"/>
                  </a:cubicBezTo>
                  <a:cubicBezTo>
                    <a:pt x="29319" y="4690"/>
                    <a:pt x="29987" y="4491"/>
                    <a:pt x="30512" y="4250"/>
                  </a:cubicBezTo>
                  <a:cubicBezTo>
                    <a:pt x="30811" y="4122"/>
                    <a:pt x="31066" y="3966"/>
                    <a:pt x="31009" y="3710"/>
                  </a:cubicBezTo>
                  <a:cubicBezTo>
                    <a:pt x="30938" y="3327"/>
                    <a:pt x="29348" y="3398"/>
                    <a:pt x="29035" y="3312"/>
                  </a:cubicBezTo>
                  <a:cubicBezTo>
                    <a:pt x="28681" y="3214"/>
                    <a:pt x="28467" y="2930"/>
                    <a:pt x="28155" y="2773"/>
                  </a:cubicBezTo>
                  <a:cubicBezTo>
                    <a:pt x="27715" y="2561"/>
                    <a:pt x="27176" y="2532"/>
                    <a:pt x="26707" y="2432"/>
                  </a:cubicBezTo>
                  <a:cubicBezTo>
                    <a:pt x="25955" y="2262"/>
                    <a:pt x="25287" y="1864"/>
                    <a:pt x="24819" y="1254"/>
                  </a:cubicBezTo>
                  <a:cubicBezTo>
                    <a:pt x="24453" y="784"/>
                    <a:pt x="24352" y="0"/>
                    <a:pt x="23717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2" name="Google Shape;952;p91"/>
            <p:cNvSpPr/>
            <p:nvPr/>
          </p:nvSpPr>
          <p:spPr>
            <a:xfrm>
              <a:off x="3975263" y="2938710"/>
              <a:ext cx="712841" cy="837497"/>
            </a:xfrm>
            <a:custGeom>
              <a:rect b="b" l="l" r="r" t="t"/>
              <a:pathLst>
                <a:path extrusionOk="0" h="44073" w="37513">
                  <a:moveTo>
                    <a:pt x="16163" y="0"/>
                  </a:moveTo>
                  <a:cubicBezTo>
                    <a:pt x="15753" y="0"/>
                    <a:pt x="15468" y="164"/>
                    <a:pt x="15377" y="484"/>
                  </a:cubicBezTo>
                  <a:cubicBezTo>
                    <a:pt x="15335" y="640"/>
                    <a:pt x="15335" y="838"/>
                    <a:pt x="15377" y="1065"/>
                  </a:cubicBezTo>
                  <a:cubicBezTo>
                    <a:pt x="15462" y="1491"/>
                    <a:pt x="15818" y="1733"/>
                    <a:pt x="16030" y="2103"/>
                  </a:cubicBezTo>
                  <a:cubicBezTo>
                    <a:pt x="16144" y="2330"/>
                    <a:pt x="16357" y="2812"/>
                    <a:pt x="16130" y="3011"/>
                  </a:cubicBezTo>
                  <a:cubicBezTo>
                    <a:pt x="16075" y="3061"/>
                    <a:pt x="15997" y="3076"/>
                    <a:pt x="15911" y="3076"/>
                  </a:cubicBezTo>
                  <a:cubicBezTo>
                    <a:pt x="15786" y="3076"/>
                    <a:pt x="15646" y="3045"/>
                    <a:pt x="15533" y="3045"/>
                  </a:cubicBezTo>
                  <a:cubicBezTo>
                    <a:pt x="15502" y="3045"/>
                    <a:pt x="15474" y="3047"/>
                    <a:pt x="15448" y="3053"/>
                  </a:cubicBezTo>
                  <a:cubicBezTo>
                    <a:pt x="14582" y="3267"/>
                    <a:pt x="15193" y="3650"/>
                    <a:pt x="15519" y="3990"/>
                  </a:cubicBezTo>
                  <a:cubicBezTo>
                    <a:pt x="15931" y="4403"/>
                    <a:pt x="15903" y="4501"/>
                    <a:pt x="15903" y="5069"/>
                  </a:cubicBezTo>
                  <a:cubicBezTo>
                    <a:pt x="15903" y="5382"/>
                    <a:pt x="16357" y="5964"/>
                    <a:pt x="16187" y="6234"/>
                  </a:cubicBezTo>
                  <a:cubicBezTo>
                    <a:pt x="16060" y="6434"/>
                    <a:pt x="15833" y="6490"/>
                    <a:pt x="15561" y="6490"/>
                  </a:cubicBezTo>
                  <a:cubicBezTo>
                    <a:pt x="15222" y="6490"/>
                    <a:pt x="14813" y="6403"/>
                    <a:pt x="14441" y="6403"/>
                  </a:cubicBezTo>
                  <a:cubicBezTo>
                    <a:pt x="14077" y="6403"/>
                    <a:pt x="13750" y="6486"/>
                    <a:pt x="13560" y="6816"/>
                  </a:cubicBezTo>
                  <a:cubicBezTo>
                    <a:pt x="13304" y="7256"/>
                    <a:pt x="13489" y="7994"/>
                    <a:pt x="12935" y="8136"/>
                  </a:cubicBezTo>
                  <a:cubicBezTo>
                    <a:pt x="12868" y="8153"/>
                    <a:pt x="12804" y="8161"/>
                    <a:pt x="12742" y="8161"/>
                  </a:cubicBezTo>
                  <a:cubicBezTo>
                    <a:pt x="12380" y="8161"/>
                    <a:pt x="12101" y="7896"/>
                    <a:pt x="11956" y="7568"/>
                  </a:cubicBezTo>
                  <a:cubicBezTo>
                    <a:pt x="11814" y="7228"/>
                    <a:pt x="11856" y="6489"/>
                    <a:pt x="11487" y="6290"/>
                  </a:cubicBezTo>
                  <a:cubicBezTo>
                    <a:pt x="11368" y="6224"/>
                    <a:pt x="11190" y="6202"/>
                    <a:pt x="10989" y="6202"/>
                  </a:cubicBezTo>
                  <a:cubicBezTo>
                    <a:pt x="10588" y="6202"/>
                    <a:pt x="10095" y="6290"/>
                    <a:pt x="9811" y="6290"/>
                  </a:cubicBezTo>
                  <a:cubicBezTo>
                    <a:pt x="9621" y="6290"/>
                    <a:pt x="9360" y="6255"/>
                    <a:pt x="9130" y="6255"/>
                  </a:cubicBezTo>
                  <a:cubicBezTo>
                    <a:pt x="8878" y="6255"/>
                    <a:pt x="8663" y="6297"/>
                    <a:pt x="8619" y="6476"/>
                  </a:cubicBezTo>
                  <a:cubicBezTo>
                    <a:pt x="8577" y="6688"/>
                    <a:pt x="8846" y="6816"/>
                    <a:pt x="8775" y="7057"/>
                  </a:cubicBezTo>
                  <a:cubicBezTo>
                    <a:pt x="8732" y="7284"/>
                    <a:pt x="8420" y="7341"/>
                    <a:pt x="8391" y="7597"/>
                  </a:cubicBezTo>
                  <a:cubicBezTo>
                    <a:pt x="8349" y="8066"/>
                    <a:pt x="9002" y="8407"/>
                    <a:pt x="8832" y="8918"/>
                  </a:cubicBezTo>
                  <a:cubicBezTo>
                    <a:pt x="8775" y="9088"/>
                    <a:pt x="8690" y="9145"/>
                    <a:pt x="8562" y="9158"/>
                  </a:cubicBezTo>
                  <a:lnTo>
                    <a:pt x="8562" y="9173"/>
                  </a:lnTo>
                  <a:cubicBezTo>
                    <a:pt x="8605" y="9272"/>
                    <a:pt x="8633" y="9372"/>
                    <a:pt x="8662" y="9457"/>
                  </a:cubicBezTo>
                  <a:cubicBezTo>
                    <a:pt x="8889" y="10067"/>
                    <a:pt x="8804" y="10621"/>
                    <a:pt x="8420" y="11146"/>
                  </a:cubicBezTo>
                  <a:cubicBezTo>
                    <a:pt x="8164" y="11487"/>
                    <a:pt x="7909" y="11786"/>
                    <a:pt x="7526" y="11970"/>
                  </a:cubicBezTo>
                  <a:cubicBezTo>
                    <a:pt x="7341" y="12070"/>
                    <a:pt x="6986" y="12112"/>
                    <a:pt x="6844" y="12268"/>
                  </a:cubicBezTo>
                  <a:cubicBezTo>
                    <a:pt x="6504" y="12708"/>
                    <a:pt x="7085" y="13191"/>
                    <a:pt x="7185" y="13603"/>
                  </a:cubicBezTo>
                  <a:cubicBezTo>
                    <a:pt x="7327" y="14213"/>
                    <a:pt x="6972" y="15037"/>
                    <a:pt x="6560" y="15462"/>
                  </a:cubicBezTo>
                  <a:cubicBezTo>
                    <a:pt x="5879" y="16159"/>
                    <a:pt x="5154" y="16159"/>
                    <a:pt x="4289" y="16216"/>
                  </a:cubicBezTo>
                  <a:cubicBezTo>
                    <a:pt x="3990" y="16244"/>
                    <a:pt x="3905" y="16159"/>
                    <a:pt x="3778" y="16428"/>
                  </a:cubicBezTo>
                  <a:cubicBezTo>
                    <a:pt x="3636" y="16727"/>
                    <a:pt x="3834" y="17280"/>
                    <a:pt x="3863" y="17592"/>
                  </a:cubicBezTo>
                  <a:cubicBezTo>
                    <a:pt x="3948" y="18544"/>
                    <a:pt x="3749" y="19368"/>
                    <a:pt x="3195" y="20148"/>
                  </a:cubicBezTo>
                  <a:cubicBezTo>
                    <a:pt x="2968" y="20475"/>
                    <a:pt x="2698" y="20773"/>
                    <a:pt x="2400" y="21043"/>
                  </a:cubicBezTo>
                  <a:cubicBezTo>
                    <a:pt x="2485" y="21483"/>
                    <a:pt x="2471" y="21823"/>
                    <a:pt x="2740" y="22278"/>
                  </a:cubicBezTo>
                  <a:cubicBezTo>
                    <a:pt x="3039" y="22732"/>
                    <a:pt x="3295" y="23201"/>
                    <a:pt x="3408" y="23783"/>
                  </a:cubicBezTo>
                  <a:cubicBezTo>
                    <a:pt x="3607" y="24876"/>
                    <a:pt x="2926" y="25757"/>
                    <a:pt x="1875" y="25956"/>
                  </a:cubicBezTo>
                  <a:cubicBezTo>
                    <a:pt x="1" y="26296"/>
                    <a:pt x="2670" y="27347"/>
                    <a:pt x="2002" y="28212"/>
                  </a:cubicBezTo>
                  <a:cubicBezTo>
                    <a:pt x="1648" y="28667"/>
                    <a:pt x="923" y="28483"/>
                    <a:pt x="582" y="29108"/>
                  </a:cubicBezTo>
                  <a:cubicBezTo>
                    <a:pt x="554" y="29178"/>
                    <a:pt x="512" y="29278"/>
                    <a:pt x="469" y="29363"/>
                  </a:cubicBezTo>
                  <a:cubicBezTo>
                    <a:pt x="554" y="29405"/>
                    <a:pt x="626" y="29434"/>
                    <a:pt x="696" y="29448"/>
                  </a:cubicBezTo>
                  <a:cubicBezTo>
                    <a:pt x="908" y="29514"/>
                    <a:pt x="1120" y="29605"/>
                    <a:pt x="1344" y="29605"/>
                  </a:cubicBezTo>
                  <a:cubicBezTo>
                    <a:pt x="1360" y="29605"/>
                    <a:pt x="1376" y="29605"/>
                    <a:pt x="1392" y="29604"/>
                  </a:cubicBezTo>
                  <a:cubicBezTo>
                    <a:pt x="1633" y="29590"/>
                    <a:pt x="1818" y="29405"/>
                    <a:pt x="2031" y="29405"/>
                  </a:cubicBezTo>
                  <a:cubicBezTo>
                    <a:pt x="2585" y="29405"/>
                    <a:pt x="2882" y="30272"/>
                    <a:pt x="3024" y="30683"/>
                  </a:cubicBezTo>
                  <a:cubicBezTo>
                    <a:pt x="3280" y="31365"/>
                    <a:pt x="3450" y="31663"/>
                    <a:pt x="4189" y="31663"/>
                  </a:cubicBezTo>
                  <a:cubicBezTo>
                    <a:pt x="4671" y="31663"/>
                    <a:pt x="4913" y="31777"/>
                    <a:pt x="5339" y="31976"/>
                  </a:cubicBezTo>
                  <a:cubicBezTo>
                    <a:pt x="5864" y="32174"/>
                    <a:pt x="6418" y="32089"/>
                    <a:pt x="6930" y="32316"/>
                  </a:cubicBezTo>
                  <a:cubicBezTo>
                    <a:pt x="7185" y="32430"/>
                    <a:pt x="7398" y="32614"/>
                    <a:pt x="7639" y="32756"/>
                  </a:cubicBezTo>
                  <a:cubicBezTo>
                    <a:pt x="7965" y="32941"/>
                    <a:pt x="8321" y="33040"/>
                    <a:pt x="8647" y="33197"/>
                  </a:cubicBezTo>
                  <a:cubicBezTo>
                    <a:pt x="8817" y="33295"/>
                    <a:pt x="8974" y="33395"/>
                    <a:pt x="9186" y="33437"/>
                  </a:cubicBezTo>
                  <a:cubicBezTo>
                    <a:pt x="9343" y="33481"/>
                    <a:pt x="9627" y="33437"/>
                    <a:pt x="9726" y="33594"/>
                  </a:cubicBezTo>
                  <a:cubicBezTo>
                    <a:pt x="9868" y="33821"/>
                    <a:pt x="9570" y="34346"/>
                    <a:pt x="9470" y="34560"/>
                  </a:cubicBezTo>
                  <a:cubicBezTo>
                    <a:pt x="9044" y="35425"/>
                    <a:pt x="8363" y="36050"/>
                    <a:pt x="7880" y="36860"/>
                  </a:cubicBezTo>
                  <a:cubicBezTo>
                    <a:pt x="7681" y="37201"/>
                    <a:pt x="7639" y="37697"/>
                    <a:pt x="7398" y="38009"/>
                  </a:cubicBezTo>
                  <a:cubicBezTo>
                    <a:pt x="7199" y="38236"/>
                    <a:pt x="6262" y="38422"/>
                    <a:pt x="6276" y="38677"/>
                  </a:cubicBezTo>
                  <a:cubicBezTo>
                    <a:pt x="6318" y="39160"/>
                    <a:pt x="5864" y="39501"/>
                    <a:pt x="5807" y="39997"/>
                  </a:cubicBezTo>
                  <a:cubicBezTo>
                    <a:pt x="5751" y="40409"/>
                    <a:pt x="5737" y="40792"/>
                    <a:pt x="5637" y="41190"/>
                  </a:cubicBezTo>
                  <a:lnTo>
                    <a:pt x="5637" y="41233"/>
                  </a:lnTo>
                  <a:cubicBezTo>
                    <a:pt x="5905" y="41389"/>
                    <a:pt x="6208" y="41422"/>
                    <a:pt x="6559" y="41422"/>
                  </a:cubicBezTo>
                  <a:cubicBezTo>
                    <a:pt x="6655" y="41422"/>
                    <a:pt x="6755" y="41420"/>
                    <a:pt x="6858" y="41417"/>
                  </a:cubicBezTo>
                  <a:cubicBezTo>
                    <a:pt x="6873" y="41417"/>
                    <a:pt x="6889" y="41416"/>
                    <a:pt x="6904" y="41416"/>
                  </a:cubicBezTo>
                  <a:cubicBezTo>
                    <a:pt x="7641" y="41416"/>
                    <a:pt x="8365" y="41730"/>
                    <a:pt x="9101" y="41744"/>
                  </a:cubicBezTo>
                  <a:cubicBezTo>
                    <a:pt x="9189" y="41749"/>
                    <a:pt x="9288" y="41760"/>
                    <a:pt x="9383" y="41760"/>
                  </a:cubicBezTo>
                  <a:cubicBezTo>
                    <a:pt x="9548" y="41760"/>
                    <a:pt x="9700" y="41727"/>
                    <a:pt x="9754" y="41574"/>
                  </a:cubicBezTo>
                  <a:cubicBezTo>
                    <a:pt x="9868" y="41246"/>
                    <a:pt x="9372" y="41062"/>
                    <a:pt x="9641" y="40778"/>
                  </a:cubicBezTo>
                  <a:cubicBezTo>
                    <a:pt x="9746" y="40670"/>
                    <a:pt x="9860" y="40628"/>
                    <a:pt x="9980" y="40628"/>
                  </a:cubicBezTo>
                  <a:cubicBezTo>
                    <a:pt x="10378" y="40628"/>
                    <a:pt x="10830" y="41099"/>
                    <a:pt x="11146" y="41176"/>
                  </a:cubicBezTo>
                  <a:cubicBezTo>
                    <a:pt x="11206" y="41187"/>
                    <a:pt x="11268" y="41190"/>
                    <a:pt x="11331" y="41190"/>
                  </a:cubicBezTo>
                  <a:cubicBezTo>
                    <a:pt x="11457" y="41190"/>
                    <a:pt x="11587" y="41176"/>
                    <a:pt x="11714" y="41176"/>
                  </a:cubicBezTo>
                  <a:cubicBezTo>
                    <a:pt x="11777" y="41176"/>
                    <a:pt x="11839" y="41179"/>
                    <a:pt x="11899" y="41190"/>
                  </a:cubicBezTo>
                  <a:cubicBezTo>
                    <a:pt x="12424" y="41275"/>
                    <a:pt x="12992" y="41602"/>
                    <a:pt x="13461" y="41858"/>
                  </a:cubicBezTo>
                  <a:cubicBezTo>
                    <a:pt x="13815" y="42042"/>
                    <a:pt x="14057" y="42240"/>
                    <a:pt x="14184" y="42511"/>
                  </a:cubicBezTo>
                  <a:cubicBezTo>
                    <a:pt x="14214" y="42506"/>
                    <a:pt x="14243" y="42505"/>
                    <a:pt x="14273" y="42505"/>
                  </a:cubicBezTo>
                  <a:cubicBezTo>
                    <a:pt x="14344" y="42505"/>
                    <a:pt x="14417" y="42515"/>
                    <a:pt x="14497" y="42524"/>
                  </a:cubicBezTo>
                  <a:cubicBezTo>
                    <a:pt x="15377" y="42695"/>
                    <a:pt x="15490" y="43817"/>
                    <a:pt x="16158" y="43931"/>
                  </a:cubicBezTo>
                  <a:cubicBezTo>
                    <a:pt x="16203" y="43938"/>
                    <a:pt x="16246" y="43941"/>
                    <a:pt x="16288" y="43941"/>
                  </a:cubicBezTo>
                  <a:cubicBezTo>
                    <a:pt x="16886" y="43941"/>
                    <a:pt x="17217" y="43222"/>
                    <a:pt x="17535" y="42837"/>
                  </a:cubicBezTo>
                  <a:cubicBezTo>
                    <a:pt x="17677" y="42666"/>
                    <a:pt x="17814" y="42599"/>
                    <a:pt x="17951" y="42599"/>
                  </a:cubicBezTo>
                  <a:cubicBezTo>
                    <a:pt x="18281" y="42599"/>
                    <a:pt x="18604" y="42988"/>
                    <a:pt x="18955" y="43249"/>
                  </a:cubicBezTo>
                  <a:cubicBezTo>
                    <a:pt x="19312" y="43521"/>
                    <a:pt x="19725" y="43610"/>
                    <a:pt x="20157" y="43610"/>
                  </a:cubicBezTo>
                  <a:cubicBezTo>
                    <a:pt x="20447" y="43610"/>
                    <a:pt x="20746" y="43570"/>
                    <a:pt x="21043" y="43518"/>
                  </a:cubicBezTo>
                  <a:cubicBezTo>
                    <a:pt x="21880" y="43376"/>
                    <a:pt x="22476" y="43022"/>
                    <a:pt x="23328" y="43007"/>
                  </a:cubicBezTo>
                  <a:cubicBezTo>
                    <a:pt x="23754" y="43007"/>
                    <a:pt x="24123" y="42908"/>
                    <a:pt x="24521" y="42795"/>
                  </a:cubicBezTo>
                  <a:cubicBezTo>
                    <a:pt x="24735" y="42738"/>
                    <a:pt x="24853" y="42709"/>
                    <a:pt x="24943" y="42709"/>
                  </a:cubicBezTo>
                  <a:cubicBezTo>
                    <a:pt x="25080" y="42709"/>
                    <a:pt x="25153" y="42777"/>
                    <a:pt x="25401" y="42922"/>
                  </a:cubicBezTo>
                  <a:cubicBezTo>
                    <a:pt x="25969" y="43263"/>
                    <a:pt x="26565" y="43050"/>
                    <a:pt x="27105" y="43505"/>
                  </a:cubicBezTo>
                  <a:cubicBezTo>
                    <a:pt x="27290" y="43660"/>
                    <a:pt x="27545" y="44072"/>
                    <a:pt x="27829" y="44072"/>
                  </a:cubicBezTo>
                  <a:cubicBezTo>
                    <a:pt x="27837" y="44073"/>
                    <a:pt x="27844" y="44073"/>
                    <a:pt x="27851" y="44073"/>
                  </a:cubicBezTo>
                  <a:cubicBezTo>
                    <a:pt x="28334" y="44073"/>
                    <a:pt x="28114" y="43613"/>
                    <a:pt x="28184" y="43263"/>
                  </a:cubicBezTo>
                  <a:cubicBezTo>
                    <a:pt x="28255" y="42950"/>
                    <a:pt x="28397" y="42808"/>
                    <a:pt x="28354" y="42411"/>
                  </a:cubicBezTo>
                  <a:cubicBezTo>
                    <a:pt x="28326" y="42085"/>
                    <a:pt x="28212" y="41786"/>
                    <a:pt x="28098" y="41488"/>
                  </a:cubicBezTo>
                  <a:cubicBezTo>
                    <a:pt x="28000" y="41204"/>
                    <a:pt x="27701" y="40650"/>
                    <a:pt x="27858" y="40366"/>
                  </a:cubicBezTo>
                  <a:cubicBezTo>
                    <a:pt x="28000" y="40111"/>
                    <a:pt x="28624" y="39969"/>
                    <a:pt x="28865" y="39883"/>
                  </a:cubicBezTo>
                  <a:cubicBezTo>
                    <a:pt x="29291" y="39741"/>
                    <a:pt x="29476" y="39728"/>
                    <a:pt x="29732" y="39344"/>
                  </a:cubicBezTo>
                  <a:cubicBezTo>
                    <a:pt x="29902" y="39088"/>
                    <a:pt x="29916" y="38791"/>
                    <a:pt x="30129" y="38564"/>
                  </a:cubicBezTo>
                  <a:cubicBezTo>
                    <a:pt x="30527" y="38151"/>
                    <a:pt x="31748" y="38038"/>
                    <a:pt x="31733" y="37343"/>
                  </a:cubicBezTo>
                  <a:cubicBezTo>
                    <a:pt x="31733" y="37030"/>
                    <a:pt x="31549" y="37030"/>
                    <a:pt x="31350" y="36817"/>
                  </a:cubicBezTo>
                  <a:cubicBezTo>
                    <a:pt x="31038" y="36533"/>
                    <a:pt x="30825" y="36093"/>
                    <a:pt x="30597" y="35752"/>
                  </a:cubicBezTo>
                  <a:cubicBezTo>
                    <a:pt x="30455" y="35554"/>
                    <a:pt x="30342" y="35368"/>
                    <a:pt x="30215" y="35170"/>
                  </a:cubicBezTo>
                  <a:lnTo>
                    <a:pt x="30200" y="35170"/>
                  </a:lnTo>
                  <a:cubicBezTo>
                    <a:pt x="29973" y="34800"/>
                    <a:pt x="29760" y="34431"/>
                    <a:pt x="29518" y="34077"/>
                  </a:cubicBezTo>
                  <a:cubicBezTo>
                    <a:pt x="28823" y="32983"/>
                    <a:pt x="26991" y="33481"/>
                    <a:pt x="27006" y="31790"/>
                  </a:cubicBezTo>
                  <a:cubicBezTo>
                    <a:pt x="27006" y="30939"/>
                    <a:pt x="26906" y="30527"/>
                    <a:pt x="26495" y="29789"/>
                  </a:cubicBezTo>
                  <a:cubicBezTo>
                    <a:pt x="26211" y="29292"/>
                    <a:pt x="25628" y="28496"/>
                    <a:pt x="26097" y="27972"/>
                  </a:cubicBezTo>
                  <a:cubicBezTo>
                    <a:pt x="26296" y="27745"/>
                    <a:pt x="26679" y="27730"/>
                    <a:pt x="26949" y="27645"/>
                  </a:cubicBezTo>
                  <a:cubicBezTo>
                    <a:pt x="27290" y="27531"/>
                    <a:pt x="27303" y="27489"/>
                    <a:pt x="27559" y="27219"/>
                  </a:cubicBezTo>
                  <a:cubicBezTo>
                    <a:pt x="27965" y="26814"/>
                    <a:pt x="28659" y="26353"/>
                    <a:pt x="29263" y="26353"/>
                  </a:cubicBezTo>
                  <a:cubicBezTo>
                    <a:pt x="29272" y="26353"/>
                    <a:pt x="29282" y="26353"/>
                    <a:pt x="29291" y="26353"/>
                  </a:cubicBezTo>
                  <a:cubicBezTo>
                    <a:pt x="29384" y="26465"/>
                    <a:pt x="29472" y="26507"/>
                    <a:pt x="29556" y="26507"/>
                  </a:cubicBezTo>
                  <a:cubicBezTo>
                    <a:pt x="29791" y="26507"/>
                    <a:pt x="29998" y="26174"/>
                    <a:pt x="30228" y="26111"/>
                  </a:cubicBezTo>
                  <a:cubicBezTo>
                    <a:pt x="30338" y="26080"/>
                    <a:pt x="30451" y="26069"/>
                    <a:pt x="30566" y="26069"/>
                  </a:cubicBezTo>
                  <a:cubicBezTo>
                    <a:pt x="30802" y="26069"/>
                    <a:pt x="31046" y="26113"/>
                    <a:pt x="31294" y="26113"/>
                  </a:cubicBezTo>
                  <a:cubicBezTo>
                    <a:pt x="31473" y="26113"/>
                    <a:pt x="31653" y="26091"/>
                    <a:pt x="31833" y="26012"/>
                  </a:cubicBezTo>
                  <a:cubicBezTo>
                    <a:pt x="32174" y="25856"/>
                    <a:pt x="32415" y="25558"/>
                    <a:pt x="32770" y="25401"/>
                  </a:cubicBezTo>
                  <a:cubicBezTo>
                    <a:pt x="33068" y="25259"/>
                    <a:pt x="33452" y="25202"/>
                    <a:pt x="33778" y="25117"/>
                  </a:cubicBezTo>
                  <a:cubicBezTo>
                    <a:pt x="34673" y="24876"/>
                    <a:pt x="34601" y="24918"/>
                    <a:pt x="34730" y="24053"/>
                  </a:cubicBezTo>
                  <a:cubicBezTo>
                    <a:pt x="35169" y="24195"/>
                    <a:pt x="35581" y="24309"/>
                    <a:pt x="35809" y="24720"/>
                  </a:cubicBezTo>
                  <a:cubicBezTo>
                    <a:pt x="36007" y="25089"/>
                    <a:pt x="35879" y="25259"/>
                    <a:pt x="36405" y="25331"/>
                  </a:cubicBezTo>
                  <a:cubicBezTo>
                    <a:pt x="36490" y="25341"/>
                    <a:pt x="36566" y="25346"/>
                    <a:pt x="36634" y="25346"/>
                  </a:cubicBezTo>
                  <a:cubicBezTo>
                    <a:pt x="37432" y="25346"/>
                    <a:pt x="37061" y="24685"/>
                    <a:pt x="37100" y="24095"/>
                  </a:cubicBezTo>
                  <a:lnTo>
                    <a:pt x="37100" y="24053"/>
                  </a:lnTo>
                  <a:cubicBezTo>
                    <a:pt x="37157" y="23599"/>
                    <a:pt x="37512" y="23343"/>
                    <a:pt x="37441" y="22846"/>
                  </a:cubicBezTo>
                  <a:cubicBezTo>
                    <a:pt x="37399" y="22505"/>
                    <a:pt x="37185" y="22079"/>
                    <a:pt x="37015" y="21781"/>
                  </a:cubicBezTo>
                  <a:cubicBezTo>
                    <a:pt x="36589" y="21000"/>
                    <a:pt x="35907" y="20318"/>
                    <a:pt x="36135" y="19410"/>
                  </a:cubicBezTo>
                  <a:cubicBezTo>
                    <a:pt x="36263" y="18942"/>
                    <a:pt x="36419" y="18601"/>
                    <a:pt x="36333" y="18090"/>
                  </a:cubicBezTo>
                  <a:cubicBezTo>
                    <a:pt x="36263" y="17522"/>
                    <a:pt x="35723" y="16996"/>
                    <a:pt x="35695" y="16471"/>
                  </a:cubicBezTo>
                  <a:cubicBezTo>
                    <a:pt x="35667" y="16116"/>
                    <a:pt x="36036" y="15761"/>
                    <a:pt x="36036" y="15377"/>
                  </a:cubicBezTo>
                  <a:cubicBezTo>
                    <a:pt x="36036" y="14824"/>
                    <a:pt x="35510" y="14440"/>
                    <a:pt x="35198" y="14057"/>
                  </a:cubicBezTo>
                  <a:cubicBezTo>
                    <a:pt x="34402" y="13092"/>
                    <a:pt x="34502" y="12992"/>
                    <a:pt x="35212" y="12140"/>
                  </a:cubicBezTo>
                  <a:cubicBezTo>
                    <a:pt x="35667" y="11615"/>
                    <a:pt x="35780" y="10536"/>
                    <a:pt x="35652" y="9684"/>
                  </a:cubicBezTo>
                  <a:cubicBezTo>
                    <a:pt x="35624" y="9400"/>
                    <a:pt x="35538" y="9145"/>
                    <a:pt x="35453" y="8946"/>
                  </a:cubicBezTo>
                  <a:cubicBezTo>
                    <a:pt x="35198" y="8392"/>
                    <a:pt x="34417" y="8193"/>
                    <a:pt x="34190" y="7597"/>
                  </a:cubicBezTo>
                  <a:cubicBezTo>
                    <a:pt x="34076" y="7299"/>
                    <a:pt x="34275" y="6816"/>
                    <a:pt x="34147" y="6574"/>
                  </a:cubicBezTo>
                  <a:cubicBezTo>
                    <a:pt x="33948" y="6262"/>
                    <a:pt x="32032" y="5921"/>
                    <a:pt x="32515" y="5198"/>
                  </a:cubicBezTo>
                  <a:cubicBezTo>
                    <a:pt x="32568" y="5123"/>
                    <a:pt x="32640" y="5104"/>
                    <a:pt x="32719" y="5104"/>
                  </a:cubicBezTo>
                  <a:cubicBezTo>
                    <a:pt x="32796" y="5104"/>
                    <a:pt x="32880" y="5122"/>
                    <a:pt x="32961" y="5122"/>
                  </a:cubicBezTo>
                  <a:cubicBezTo>
                    <a:pt x="33018" y="5122"/>
                    <a:pt x="33074" y="5113"/>
                    <a:pt x="33125" y="5084"/>
                  </a:cubicBezTo>
                  <a:cubicBezTo>
                    <a:pt x="33437" y="4927"/>
                    <a:pt x="33509" y="4374"/>
                    <a:pt x="33295" y="4132"/>
                  </a:cubicBezTo>
                  <a:cubicBezTo>
                    <a:pt x="33096" y="3877"/>
                    <a:pt x="32755" y="3990"/>
                    <a:pt x="32613" y="3636"/>
                  </a:cubicBezTo>
                  <a:cubicBezTo>
                    <a:pt x="32472" y="3295"/>
                    <a:pt x="32713" y="3182"/>
                    <a:pt x="32358" y="2940"/>
                  </a:cubicBezTo>
                  <a:cubicBezTo>
                    <a:pt x="32234" y="2864"/>
                    <a:pt x="31982" y="2816"/>
                    <a:pt x="31731" y="2816"/>
                  </a:cubicBezTo>
                  <a:cubicBezTo>
                    <a:pt x="31463" y="2816"/>
                    <a:pt x="31198" y="2871"/>
                    <a:pt x="31095" y="3011"/>
                  </a:cubicBezTo>
                  <a:cubicBezTo>
                    <a:pt x="30967" y="3182"/>
                    <a:pt x="31080" y="3593"/>
                    <a:pt x="31052" y="3806"/>
                  </a:cubicBezTo>
                  <a:cubicBezTo>
                    <a:pt x="30997" y="4330"/>
                    <a:pt x="30858" y="4469"/>
                    <a:pt x="30650" y="4469"/>
                  </a:cubicBezTo>
                  <a:cubicBezTo>
                    <a:pt x="30424" y="4469"/>
                    <a:pt x="30115" y="4304"/>
                    <a:pt x="29745" y="4289"/>
                  </a:cubicBezTo>
                  <a:cubicBezTo>
                    <a:pt x="29732" y="4289"/>
                    <a:pt x="29719" y="4288"/>
                    <a:pt x="29705" y="4288"/>
                  </a:cubicBezTo>
                  <a:cubicBezTo>
                    <a:pt x="28962" y="4288"/>
                    <a:pt x="28498" y="5057"/>
                    <a:pt x="27758" y="5155"/>
                  </a:cubicBezTo>
                  <a:cubicBezTo>
                    <a:pt x="27637" y="5170"/>
                    <a:pt x="27523" y="5176"/>
                    <a:pt x="27415" y="5176"/>
                  </a:cubicBezTo>
                  <a:cubicBezTo>
                    <a:pt x="27065" y="5176"/>
                    <a:pt x="26772" y="5114"/>
                    <a:pt x="26499" y="5114"/>
                  </a:cubicBezTo>
                  <a:cubicBezTo>
                    <a:pt x="26161" y="5114"/>
                    <a:pt x="25853" y="5209"/>
                    <a:pt x="25501" y="5637"/>
                  </a:cubicBezTo>
                  <a:cubicBezTo>
                    <a:pt x="25181" y="5998"/>
                    <a:pt x="25025" y="6319"/>
                    <a:pt x="24526" y="6319"/>
                  </a:cubicBezTo>
                  <a:cubicBezTo>
                    <a:pt x="24515" y="6319"/>
                    <a:pt x="24504" y="6319"/>
                    <a:pt x="24492" y="6319"/>
                  </a:cubicBezTo>
                  <a:cubicBezTo>
                    <a:pt x="24280" y="6319"/>
                    <a:pt x="24109" y="6177"/>
                    <a:pt x="23867" y="6177"/>
                  </a:cubicBezTo>
                  <a:cubicBezTo>
                    <a:pt x="23606" y="6193"/>
                    <a:pt x="23221" y="6379"/>
                    <a:pt x="22953" y="6379"/>
                  </a:cubicBezTo>
                  <a:cubicBezTo>
                    <a:pt x="22756" y="6379"/>
                    <a:pt x="22622" y="6279"/>
                    <a:pt x="22646" y="5936"/>
                  </a:cubicBezTo>
                  <a:cubicBezTo>
                    <a:pt x="22703" y="5297"/>
                    <a:pt x="23967" y="5183"/>
                    <a:pt x="23967" y="4488"/>
                  </a:cubicBezTo>
                  <a:cubicBezTo>
                    <a:pt x="23953" y="4204"/>
                    <a:pt x="23115" y="3806"/>
                    <a:pt x="22803" y="3735"/>
                  </a:cubicBezTo>
                  <a:cubicBezTo>
                    <a:pt x="22747" y="3725"/>
                    <a:pt x="22690" y="3721"/>
                    <a:pt x="22633" y="3721"/>
                  </a:cubicBezTo>
                  <a:cubicBezTo>
                    <a:pt x="22344" y="3721"/>
                    <a:pt x="22046" y="3827"/>
                    <a:pt x="21772" y="3827"/>
                  </a:cubicBezTo>
                  <a:cubicBezTo>
                    <a:pt x="21635" y="3827"/>
                    <a:pt x="21504" y="3800"/>
                    <a:pt x="21383" y="3721"/>
                  </a:cubicBezTo>
                  <a:cubicBezTo>
                    <a:pt x="21227" y="3621"/>
                    <a:pt x="21185" y="3380"/>
                    <a:pt x="21028" y="3267"/>
                  </a:cubicBezTo>
                  <a:cubicBezTo>
                    <a:pt x="20772" y="3082"/>
                    <a:pt x="20431" y="3082"/>
                    <a:pt x="20134" y="2996"/>
                  </a:cubicBezTo>
                  <a:cubicBezTo>
                    <a:pt x="19367" y="2784"/>
                    <a:pt x="19409" y="2485"/>
                    <a:pt x="19523" y="1875"/>
                  </a:cubicBezTo>
                  <a:cubicBezTo>
                    <a:pt x="19680" y="1165"/>
                    <a:pt x="19466" y="995"/>
                    <a:pt x="18983" y="910"/>
                  </a:cubicBezTo>
                  <a:cubicBezTo>
                    <a:pt x="18856" y="895"/>
                    <a:pt x="18714" y="881"/>
                    <a:pt x="18544" y="867"/>
                  </a:cubicBezTo>
                  <a:cubicBezTo>
                    <a:pt x="17777" y="768"/>
                    <a:pt x="17251" y="143"/>
                    <a:pt x="16484" y="30"/>
                  </a:cubicBezTo>
                  <a:cubicBezTo>
                    <a:pt x="16370" y="10"/>
                    <a:pt x="16263" y="0"/>
                    <a:pt x="16163" y="0"/>
                  </a:cubicBez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3" name="Google Shape;953;p91"/>
            <p:cNvSpPr/>
            <p:nvPr/>
          </p:nvSpPr>
          <p:spPr>
            <a:xfrm>
              <a:off x="3937752" y="3061220"/>
              <a:ext cx="156106" cy="110899"/>
            </a:xfrm>
            <a:custGeom>
              <a:rect b="b" l="l" r="r" t="t"/>
              <a:pathLst>
                <a:path extrusionOk="0" h="5836" w="8215">
                  <a:moveTo>
                    <a:pt x="6311" y="1"/>
                  </a:moveTo>
                  <a:cubicBezTo>
                    <a:pt x="6096" y="1"/>
                    <a:pt x="5918" y="12"/>
                    <a:pt x="5822" y="29"/>
                  </a:cubicBezTo>
                  <a:cubicBezTo>
                    <a:pt x="5396" y="99"/>
                    <a:pt x="4970" y="241"/>
                    <a:pt x="4530" y="269"/>
                  </a:cubicBezTo>
                  <a:cubicBezTo>
                    <a:pt x="4467" y="275"/>
                    <a:pt x="4402" y="277"/>
                    <a:pt x="4337" y="277"/>
                  </a:cubicBezTo>
                  <a:cubicBezTo>
                    <a:pt x="4223" y="277"/>
                    <a:pt x="4107" y="271"/>
                    <a:pt x="3991" y="271"/>
                  </a:cubicBezTo>
                  <a:cubicBezTo>
                    <a:pt x="3838" y="271"/>
                    <a:pt x="3686" y="281"/>
                    <a:pt x="3537" y="326"/>
                  </a:cubicBezTo>
                  <a:cubicBezTo>
                    <a:pt x="3096" y="483"/>
                    <a:pt x="3011" y="795"/>
                    <a:pt x="2784" y="1136"/>
                  </a:cubicBezTo>
                  <a:cubicBezTo>
                    <a:pt x="2471" y="1562"/>
                    <a:pt x="2174" y="1462"/>
                    <a:pt x="1733" y="1619"/>
                  </a:cubicBezTo>
                  <a:cubicBezTo>
                    <a:pt x="1237" y="1774"/>
                    <a:pt x="1534" y="1973"/>
                    <a:pt x="1464" y="2442"/>
                  </a:cubicBezTo>
                  <a:cubicBezTo>
                    <a:pt x="1435" y="2755"/>
                    <a:pt x="1520" y="2669"/>
                    <a:pt x="1250" y="2825"/>
                  </a:cubicBezTo>
                  <a:cubicBezTo>
                    <a:pt x="1051" y="2939"/>
                    <a:pt x="839" y="2853"/>
                    <a:pt x="711" y="3052"/>
                  </a:cubicBezTo>
                  <a:cubicBezTo>
                    <a:pt x="597" y="3251"/>
                    <a:pt x="682" y="3762"/>
                    <a:pt x="654" y="3989"/>
                  </a:cubicBezTo>
                  <a:cubicBezTo>
                    <a:pt x="625" y="4146"/>
                    <a:pt x="583" y="4373"/>
                    <a:pt x="498" y="4500"/>
                  </a:cubicBezTo>
                  <a:cubicBezTo>
                    <a:pt x="413" y="4657"/>
                    <a:pt x="228" y="4671"/>
                    <a:pt x="171" y="4856"/>
                  </a:cubicBezTo>
                  <a:cubicBezTo>
                    <a:pt x="1" y="5523"/>
                    <a:pt x="1790" y="5835"/>
                    <a:pt x="2301" y="5835"/>
                  </a:cubicBezTo>
                  <a:cubicBezTo>
                    <a:pt x="2486" y="5793"/>
                    <a:pt x="2414" y="5580"/>
                    <a:pt x="2543" y="5424"/>
                  </a:cubicBezTo>
                  <a:cubicBezTo>
                    <a:pt x="2656" y="5296"/>
                    <a:pt x="2912" y="5367"/>
                    <a:pt x="3054" y="5225"/>
                  </a:cubicBezTo>
                  <a:cubicBezTo>
                    <a:pt x="3323" y="4941"/>
                    <a:pt x="3153" y="4742"/>
                    <a:pt x="3054" y="4515"/>
                  </a:cubicBezTo>
                  <a:cubicBezTo>
                    <a:pt x="2982" y="4330"/>
                    <a:pt x="2982" y="4018"/>
                    <a:pt x="2897" y="3847"/>
                  </a:cubicBezTo>
                  <a:cubicBezTo>
                    <a:pt x="2656" y="3351"/>
                    <a:pt x="1676" y="3592"/>
                    <a:pt x="2017" y="2669"/>
                  </a:cubicBezTo>
                  <a:cubicBezTo>
                    <a:pt x="2259" y="2030"/>
                    <a:pt x="2869" y="2414"/>
                    <a:pt x="3281" y="2030"/>
                  </a:cubicBezTo>
                  <a:cubicBezTo>
                    <a:pt x="3593" y="1761"/>
                    <a:pt x="3480" y="1434"/>
                    <a:pt x="3934" y="1178"/>
                  </a:cubicBezTo>
                  <a:cubicBezTo>
                    <a:pt x="4417" y="909"/>
                    <a:pt x="4942" y="682"/>
                    <a:pt x="5496" y="667"/>
                  </a:cubicBezTo>
                  <a:cubicBezTo>
                    <a:pt x="5588" y="661"/>
                    <a:pt x="5678" y="659"/>
                    <a:pt x="5765" y="659"/>
                  </a:cubicBezTo>
                  <a:cubicBezTo>
                    <a:pt x="6133" y="659"/>
                    <a:pt x="6466" y="709"/>
                    <a:pt x="6844" y="824"/>
                  </a:cubicBezTo>
                  <a:cubicBezTo>
                    <a:pt x="7012" y="862"/>
                    <a:pt x="7292" y="933"/>
                    <a:pt x="7536" y="933"/>
                  </a:cubicBezTo>
                  <a:cubicBezTo>
                    <a:pt x="7746" y="933"/>
                    <a:pt x="7929" y="880"/>
                    <a:pt x="7995" y="710"/>
                  </a:cubicBezTo>
                  <a:cubicBezTo>
                    <a:pt x="8215" y="139"/>
                    <a:pt x="7048" y="1"/>
                    <a:pt x="6311" y="1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4" name="Google Shape;954;p91"/>
            <p:cNvSpPr/>
            <p:nvPr/>
          </p:nvSpPr>
          <p:spPr>
            <a:xfrm>
              <a:off x="3939918" y="3710725"/>
              <a:ext cx="366938" cy="222329"/>
            </a:xfrm>
            <a:custGeom>
              <a:rect b="b" l="l" r="r" t="t"/>
              <a:pathLst>
                <a:path extrusionOk="0" h="11700" w="19310">
                  <a:moveTo>
                    <a:pt x="11840" y="1"/>
                  </a:moveTo>
                  <a:cubicBezTo>
                    <a:pt x="11720" y="1"/>
                    <a:pt x="11606" y="43"/>
                    <a:pt x="11501" y="151"/>
                  </a:cubicBezTo>
                  <a:cubicBezTo>
                    <a:pt x="11232" y="435"/>
                    <a:pt x="11728" y="619"/>
                    <a:pt x="11614" y="947"/>
                  </a:cubicBezTo>
                  <a:cubicBezTo>
                    <a:pt x="11560" y="1100"/>
                    <a:pt x="11408" y="1133"/>
                    <a:pt x="11243" y="1133"/>
                  </a:cubicBezTo>
                  <a:cubicBezTo>
                    <a:pt x="11148" y="1133"/>
                    <a:pt x="11049" y="1122"/>
                    <a:pt x="10961" y="1117"/>
                  </a:cubicBezTo>
                  <a:cubicBezTo>
                    <a:pt x="10225" y="1103"/>
                    <a:pt x="9501" y="789"/>
                    <a:pt x="8764" y="789"/>
                  </a:cubicBezTo>
                  <a:cubicBezTo>
                    <a:pt x="8749" y="789"/>
                    <a:pt x="8733" y="790"/>
                    <a:pt x="8718" y="790"/>
                  </a:cubicBezTo>
                  <a:cubicBezTo>
                    <a:pt x="8615" y="793"/>
                    <a:pt x="8515" y="795"/>
                    <a:pt x="8419" y="795"/>
                  </a:cubicBezTo>
                  <a:cubicBezTo>
                    <a:pt x="8068" y="795"/>
                    <a:pt x="7765" y="762"/>
                    <a:pt x="7497" y="606"/>
                  </a:cubicBezTo>
                  <a:cubicBezTo>
                    <a:pt x="7328" y="1215"/>
                    <a:pt x="6980" y="1366"/>
                    <a:pt x="6535" y="1366"/>
                  </a:cubicBezTo>
                  <a:cubicBezTo>
                    <a:pt x="6305" y="1366"/>
                    <a:pt x="6050" y="1326"/>
                    <a:pt x="5780" y="1287"/>
                  </a:cubicBezTo>
                  <a:cubicBezTo>
                    <a:pt x="5731" y="1281"/>
                    <a:pt x="5687" y="1278"/>
                    <a:pt x="5649" y="1278"/>
                  </a:cubicBezTo>
                  <a:cubicBezTo>
                    <a:pt x="5329" y="1278"/>
                    <a:pt x="5334" y="1484"/>
                    <a:pt x="5168" y="1827"/>
                  </a:cubicBezTo>
                  <a:cubicBezTo>
                    <a:pt x="4998" y="2210"/>
                    <a:pt x="4771" y="2550"/>
                    <a:pt x="4416" y="2792"/>
                  </a:cubicBezTo>
                  <a:cubicBezTo>
                    <a:pt x="3465" y="3431"/>
                    <a:pt x="2315" y="3857"/>
                    <a:pt x="1562" y="4737"/>
                  </a:cubicBezTo>
                  <a:cubicBezTo>
                    <a:pt x="1136" y="5234"/>
                    <a:pt x="1037" y="5930"/>
                    <a:pt x="824" y="6526"/>
                  </a:cubicBezTo>
                  <a:cubicBezTo>
                    <a:pt x="668" y="6923"/>
                    <a:pt x="0" y="7478"/>
                    <a:pt x="114" y="7904"/>
                  </a:cubicBezTo>
                  <a:cubicBezTo>
                    <a:pt x="137" y="7905"/>
                    <a:pt x="159" y="7906"/>
                    <a:pt x="181" y="7906"/>
                  </a:cubicBezTo>
                  <a:cubicBezTo>
                    <a:pt x="540" y="7906"/>
                    <a:pt x="771" y="7697"/>
                    <a:pt x="1066" y="7563"/>
                  </a:cubicBezTo>
                  <a:cubicBezTo>
                    <a:pt x="1406" y="7385"/>
                    <a:pt x="1956" y="7221"/>
                    <a:pt x="2338" y="7221"/>
                  </a:cubicBezTo>
                  <a:cubicBezTo>
                    <a:pt x="2354" y="7221"/>
                    <a:pt x="2370" y="7222"/>
                    <a:pt x="2386" y="7222"/>
                  </a:cubicBezTo>
                  <a:cubicBezTo>
                    <a:pt x="3394" y="7251"/>
                    <a:pt x="3692" y="8656"/>
                    <a:pt x="3749" y="9437"/>
                  </a:cubicBezTo>
                  <a:cubicBezTo>
                    <a:pt x="3777" y="9863"/>
                    <a:pt x="3962" y="10132"/>
                    <a:pt x="3905" y="10501"/>
                  </a:cubicBezTo>
                  <a:cubicBezTo>
                    <a:pt x="4360" y="10374"/>
                    <a:pt x="4814" y="10189"/>
                    <a:pt x="5212" y="10119"/>
                  </a:cubicBezTo>
                  <a:cubicBezTo>
                    <a:pt x="5374" y="10084"/>
                    <a:pt x="5530" y="10071"/>
                    <a:pt x="5683" y="10071"/>
                  </a:cubicBezTo>
                  <a:cubicBezTo>
                    <a:pt x="6039" y="10071"/>
                    <a:pt x="6381" y="10144"/>
                    <a:pt x="6759" y="10204"/>
                  </a:cubicBezTo>
                  <a:cubicBezTo>
                    <a:pt x="6949" y="10233"/>
                    <a:pt x="7124" y="10252"/>
                    <a:pt x="7285" y="10252"/>
                  </a:cubicBezTo>
                  <a:cubicBezTo>
                    <a:pt x="7751" y="10252"/>
                    <a:pt x="8103" y="10095"/>
                    <a:pt x="8377" y="9579"/>
                  </a:cubicBezTo>
                  <a:cubicBezTo>
                    <a:pt x="8746" y="8883"/>
                    <a:pt x="8832" y="8472"/>
                    <a:pt x="9627" y="8046"/>
                  </a:cubicBezTo>
                  <a:cubicBezTo>
                    <a:pt x="9809" y="7945"/>
                    <a:pt x="10045" y="7774"/>
                    <a:pt x="10231" y="7774"/>
                  </a:cubicBezTo>
                  <a:cubicBezTo>
                    <a:pt x="10335" y="7774"/>
                    <a:pt x="10423" y="7827"/>
                    <a:pt x="10479" y="7974"/>
                  </a:cubicBezTo>
                  <a:cubicBezTo>
                    <a:pt x="10592" y="8315"/>
                    <a:pt x="10295" y="8727"/>
                    <a:pt x="10437" y="9110"/>
                  </a:cubicBezTo>
                  <a:cubicBezTo>
                    <a:pt x="10579" y="9494"/>
                    <a:pt x="10933" y="9650"/>
                    <a:pt x="11061" y="10019"/>
                  </a:cubicBezTo>
                  <a:cubicBezTo>
                    <a:pt x="11232" y="10501"/>
                    <a:pt x="11345" y="10956"/>
                    <a:pt x="11686" y="11368"/>
                  </a:cubicBezTo>
                  <a:cubicBezTo>
                    <a:pt x="11824" y="11543"/>
                    <a:pt x="12033" y="11699"/>
                    <a:pt x="12229" y="11699"/>
                  </a:cubicBezTo>
                  <a:cubicBezTo>
                    <a:pt x="12336" y="11699"/>
                    <a:pt x="12438" y="11653"/>
                    <a:pt x="12523" y="11538"/>
                  </a:cubicBezTo>
                  <a:cubicBezTo>
                    <a:pt x="12637" y="11382"/>
                    <a:pt x="12551" y="11098"/>
                    <a:pt x="12580" y="10942"/>
                  </a:cubicBezTo>
                  <a:cubicBezTo>
                    <a:pt x="12608" y="10587"/>
                    <a:pt x="12765" y="10261"/>
                    <a:pt x="12892" y="9934"/>
                  </a:cubicBezTo>
                  <a:cubicBezTo>
                    <a:pt x="13091" y="9451"/>
                    <a:pt x="13333" y="9551"/>
                    <a:pt x="13687" y="9224"/>
                  </a:cubicBezTo>
                  <a:cubicBezTo>
                    <a:pt x="13943" y="8968"/>
                    <a:pt x="13886" y="8614"/>
                    <a:pt x="14028" y="8287"/>
                  </a:cubicBezTo>
                  <a:cubicBezTo>
                    <a:pt x="14131" y="8020"/>
                    <a:pt x="14224" y="7916"/>
                    <a:pt x="14310" y="7916"/>
                  </a:cubicBezTo>
                  <a:cubicBezTo>
                    <a:pt x="14580" y="7916"/>
                    <a:pt x="14772" y="8944"/>
                    <a:pt x="14923" y="9138"/>
                  </a:cubicBezTo>
                  <a:cubicBezTo>
                    <a:pt x="15049" y="9297"/>
                    <a:pt x="15300" y="9462"/>
                    <a:pt x="15537" y="9462"/>
                  </a:cubicBezTo>
                  <a:cubicBezTo>
                    <a:pt x="15620" y="9462"/>
                    <a:pt x="15701" y="9442"/>
                    <a:pt x="15775" y="9394"/>
                  </a:cubicBezTo>
                  <a:cubicBezTo>
                    <a:pt x="15997" y="9250"/>
                    <a:pt x="15976" y="8905"/>
                    <a:pt x="16188" y="8905"/>
                  </a:cubicBezTo>
                  <a:cubicBezTo>
                    <a:pt x="16247" y="8905"/>
                    <a:pt x="16323" y="8932"/>
                    <a:pt x="16428" y="8996"/>
                  </a:cubicBezTo>
                  <a:cubicBezTo>
                    <a:pt x="16712" y="9195"/>
                    <a:pt x="16584" y="9593"/>
                    <a:pt x="16896" y="9763"/>
                  </a:cubicBezTo>
                  <a:cubicBezTo>
                    <a:pt x="16973" y="9811"/>
                    <a:pt x="17051" y="9832"/>
                    <a:pt x="17123" y="9832"/>
                  </a:cubicBezTo>
                  <a:cubicBezTo>
                    <a:pt x="17290" y="9832"/>
                    <a:pt x="17429" y="9719"/>
                    <a:pt x="17479" y="9551"/>
                  </a:cubicBezTo>
                  <a:cubicBezTo>
                    <a:pt x="17678" y="8996"/>
                    <a:pt x="17166" y="8145"/>
                    <a:pt x="17536" y="7620"/>
                  </a:cubicBezTo>
                  <a:lnTo>
                    <a:pt x="17536" y="7620"/>
                  </a:lnTo>
                  <a:cubicBezTo>
                    <a:pt x="17874" y="7676"/>
                    <a:pt x="18212" y="8028"/>
                    <a:pt x="18579" y="8028"/>
                  </a:cubicBezTo>
                  <a:cubicBezTo>
                    <a:pt x="18674" y="8028"/>
                    <a:pt x="18771" y="8004"/>
                    <a:pt x="18870" y="7946"/>
                  </a:cubicBezTo>
                  <a:cubicBezTo>
                    <a:pt x="19310" y="7690"/>
                    <a:pt x="18827" y="7137"/>
                    <a:pt x="18884" y="6725"/>
                  </a:cubicBezTo>
                  <a:cubicBezTo>
                    <a:pt x="18927" y="6469"/>
                    <a:pt x="19041" y="6200"/>
                    <a:pt x="18969" y="5930"/>
                  </a:cubicBezTo>
                  <a:cubicBezTo>
                    <a:pt x="18941" y="5844"/>
                    <a:pt x="18899" y="5759"/>
                    <a:pt x="18813" y="5674"/>
                  </a:cubicBezTo>
                  <a:cubicBezTo>
                    <a:pt x="18710" y="5574"/>
                    <a:pt x="18611" y="5538"/>
                    <a:pt x="18513" y="5538"/>
                  </a:cubicBezTo>
                  <a:cubicBezTo>
                    <a:pt x="18264" y="5538"/>
                    <a:pt x="18028" y="5779"/>
                    <a:pt x="17763" y="5831"/>
                  </a:cubicBezTo>
                  <a:cubicBezTo>
                    <a:pt x="17701" y="5843"/>
                    <a:pt x="17647" y="5849"/>
                    <a:pt x="17598" y="5849"/>
                  </a:cubicBezTo>
                  <a:cubicBezTo>
                    <a:pt x="17256" y="5849"/>
                    <a:pt x="17212" y="5561"/>
                    <a:pt x="17038" y="5263"/>
                  </a:cubicBezTo>
                  <a:cubicBezTo>
                    <a:pt x="16839" y="4936"/>
                    <a:pt x="16627" y="4809"/>
                    <a:pt x="16258" y="4695"/>
                  </a:cubicBezTo>
                  <a:cubicBezTo>
                    <a:pt x="15874" y="4538"/>
                    <a:pt x="15334" y="4354"/>
                    <a:pt x="15434" y="3913"/>
                  </a:cubicBezTo>
                  <a:cubicBezTo>
                    <a:pt x="15519" y="3544"/>
                    <a:pt x="15889" y="3204"/>
                    <a:pt x="16031" y="2849"/>
                  </a:cubicBezTo>
                  <a:cubicBezTo>
                    <a:pt x="16173" y="2452"/>
                    <a:pt x="16173" y="2139"/>
                    <a:pt x="16044" y="1884"/>
                  </a:cubicBezTo>
                  <a:cubicBezTo>
                    <a:pt x="15917" y="1613"/>
                    <a:pt x="15675" y="1415"/>
                    <a:pt x="15321" y="1231"/>
                  </a:cubicBezTo>
                  <a:cubicBezTo>
                    <a:pt x="14852" y="975"/>
                    <a:pt x="14284" y="648"/>
                    <a:pt x="13759" y="563"/>
                  </a:cubicBezTo>
                  <a:cubicBezTo>
                    <a:pt x="13699" y="552"/>
                    <a:pt x="13637" y="549"/>
                    <a:pt x="13574" y="549"/>
                  </a:cubicBezTo>
                  <a:cubicBezTo>
                    <a:pt x="13447" y="549"/>
                    <a:pt x="13317" y="563"/>
                    <a:pt x="13191" y="563"/>
                  </a:cubicBezTo>
                  <a:cubicBezTo>
                    <a:pt x="13128" y="563"/>
                    <a:pt x="13066" y="560"/>
                    <a:pt x="13006" y="549"/>
                  </a:cubicBezTo>
                  <a:cubicBezTo>
                    <a:pt x="12690" y="472"/>
                    <a:pt x="12238" y="1"/>
                    <a:pt x="11840" y="1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5" name="Google Shape;955;p91"/>
            <p:cNvSpPr/>
            <p:nvPr/>
          </p:nvSpPr>
          <p:spPr>
            <a:xfrm>
              <a:off x="3902673" y="3222266"/>
              <a:ext cx="29986" cy="25349"/>
            </a:xfrm>
            <a:custGeom>
              <a:rect b="b" l="l" r="r" t="t"/>
              <a:pathLst>
                <a:path extrusionOk="0" h="1334" w="1578">
                  <a:moveTo>
                    <a:pt x="191" y="1"/>
                  </a:moveTo>
                  <a:cubicBezTo>
                    <a:pt x="125" y="1"/>
                    <a:pt x="65" y="15"/>
                    <a:pt x="44" y="58"/>
                  </a:cubicBezTo>
                  <a:cubicBezTo>
                    <a:pt x="1" y="143"/>
                    <a:pt x="72" y="158"/>
                    <a:pt x="115" y="214"/>
                  </a:cubicBezTo>
                  <a:cubicBezTo>
                    <a:pt x="143" y="271"/>
                    <a:pt x="143" y="300"/>
                    <a:pt x="143" y="370"/>
                  </a:cubicBezTo>
                  <a:cubicBezTo>
                    <a:pt x="200" y="540"/>
                    <a:pt x="257" y="711"/>
                    <a:pt x="313" y="868"/>
                  </a:cubicBezTo>
                  <a:cubicBezTo>
                    <a:pt x="342" y="981"/>
                    <a:pt x="342" y="1080"/>
                    <a:pt x="342" y="1180"/>
                  </a:cubicBezTo>
                  <a:cubicBezTo>
                    <a:pt x="403" y="1199"/>
                    <a:pt x="466" y="1203"/>
                    <a:pt x="529" y="1203"/>
                  </a:cubicBezTo>
                  <a:cubicBezTo>
                    <a:pt x="593" y="1203"/>
                    <a:pt x="659" y="1198"/>
                    <a:pt x="723" y="1198"/>
                  </a:cubicBezTo>
                  <a:cubicBezTo>
                    <a:pt x="786" y="1198"/>
                    <a:pt x="849" y="1203"/>
                    <a:pt x="910" y="1222"/>
                  </a:cubicBezTo>
                  <a:cubicBezTo>
                    <a:pt x="1025" y="1268"/>
                    <a:pt x="1113" y="1333"/>
                    <a:pt x="1233" y="1333"/>
                  </a:cubicBezTo>
                  <a:cubicBezTo>
                    <a:pt x="1261" y="1333"/>
                    <a:pt x="1290" y="1330"/>
                    <a:pt x="1322" y="1322"/>
                  </a:cubicBezTo>
                  <a:cubicBezTo>
                    <a:pt x="1563" y="1294"/>
                    <a:pt x="1350" y="1137"/>
                    <a:pt x="1379" y="981"/>
                  </a:cubicBezTo>
                  <a:cubicBezTo>
                    <a:pt x="1392" y="910"/>
                    <a:pt x="1464" y="953"/>
                    <a:pt x="1521" y="910"/>
                  </a:cubicBezTo>
                  <a:cubicBezTo>
                    <a:pt x="1578" y="868"/>
                    <a:pt x="1578" y="796"/>
                    <a:pt x="1578" y="739"/>
                  </a:cubicBezTo>
                  <a:cubicBezTo>
                    <a:pt x="1556" y="609"/>
                    <a:pt x="1434" y="554"/>
                    <a:pt x="1315" y="554"/>
                  </a:cubicBezTo>
                  <a:cubicBezTo>
                    <a:pt x="1278" y="554"/>
                    <a:pt x="1242" y="559"/>
                    <a:pt x="1208" y="569"/>
                  </a:cubicBezTo>
                  <a:cubicBezTo>
                    <a:pt x="1147" y="580"/>
                    <a:pt x="1094" y="589"/>
                    <a:pt x="1045" y="589"/>
                  </a:cubicBezTo>
                  <a:cubicBezTo>
                    <a:pt x="969" y="589"/>
                    <a:pt x="902" y="567"/>
                    <a:pt x="824" y="498"/>
                  </a:cubicBezTo>
                  <a:cubicBezTo>
                    <a:pt x="640" y="342"/>
                    <a:pt x="640" y="86"/>
                    <a:pt x="370" y="29"/>
                  </a:cubicBezTo>
                  <a:cubicBezTo>
                    <a:pt x="327" y="15"/>
                    <a:pt x="257" y="1"/>
                    <a:pt x="191" y="1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6" name="Google Shape;956;p91"/>
            <p:cNvSpPr/>
            <p:nvPr/>
          </p:nvSpPr>
          <p:spPr>
            <a:xfrm>
              <a:off x="3848193" y="3233800"/>
              <a:ext cx="52884" cy="30404"/>
            </a:xfrm>
            <a:custGeom>
              <a:rect b="b" l="l" r="r" t="t"/>
              <a:pathLst>
                <a:path extrusionOk="0" h="1600" w="2783">
                  <a:moveTo>
                    <a:pt x="1579" y="1"/>
                  </a:moveTo>
                  <a:cubicBezTo>
                    <a:pt x="1568" y="1"/>
                    <a:pt x="1558" y="2"/>
                    <a:pt x="1548" y="5"/>
                  </a:cubicBezTo>
                  <a:cubicBezTo>
                    <a:pt x="1406" y="19"/>
                    <a:pt x="1363" y="331"/>
                    <a:pt x="1278" y="431"/>
                  </a:cubicBezTo>
                  <a:cubicBezTo>
                    <a:pt x="1164" y="569"/>
                    <a:pt x="1134" y="605"/>
                    <a:pt x="1075" y="605"/>
                  </a:cubicBezTo>
                  <a:cubicBezTo>
                    <a:pt x="1032" y="605"/>
                    <a:pt x="973" y="585"/>
                    <a:pt x="852" y="573"/>
                  </a:cubicBezTo>
                  <a:cubicBezTo>
                    <a:pt x="665" y="567"/>
                    <a:pt x="460" y="514"/>
                    <a:pt x="307" y="514"/>
                  </a:cubicBezTo>
                  <a:cubicBezTo>
                    <a:pt x="111" y="514"/>
                    <a:pt x="0" y="601"/>
                    <a:pt x="128" y="984"/>
                  </a:cubicBezTo>
                  <a:cubicBezTo>
                    <a:pt x="255" y="1368"/>
                    <a:pt x="753" y="1595"/>
                    <a:pt x="1164" y="1595"/>
                  </a:cubicBezTo>
                  <a:cubicBezTo>
                    <a:pt x="1179" y="1598"/>
                    <a:pt x="1202" y="1600"/>
                    <a:pt x="1230" y="1600"/>
                  </a:cubicBezTo>
                  <a:cubicBezTo>
                    <a:pt x="1333" y="1600"/>
                    <a:pt x="1501" y="1577"/>
                    <a:pt x="1590" y="1510"/>
                  </a:cubicBezTo>
                  <a:cubicBezTo>
                    <a:pt x="1775" y="1353"/>
                    <a:pt x="1732" y="1098"/>
                    <a:pt x="1902" y="956"/>
                  </a:cubicBezTo>
                  <a:cubicBezTo>
                    <a:pt x="2158" y="757"/>
                    <a:pt x="2783" y="914"/>
                    <a:pt x="2669" y="346"/>
                  </a:cubicBezTo>
                  <a:cubicBezTo>
                    <a:pt x="2602" y="346"/>
                    <a:pt x="2533" y="348"/>
                    <a:pt x="2464" y="348"/>
                  </a:cubicBezTo>
                  <a:cubicBezTo>
                    <a:pt x="2358" y="348"/>
                    <a:pt x="2253" y="343"/>
                    <a:pt x="2158" y="317"/>
                  </a:cubicBezTo>
                  <a:cubicBezTo>
                    <a:pt x="1999" y="264"/>
                    <a:pt x="1729" y="1"/>
                    <a:pt x="1579" y="1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7" name="Google Shape;957;p91"/>
            <p:cNvSpPr/>
            <p:nvPr/>
          </p:nvSpPr>
          <p:spPr>
            <a:xfrm>
              <a:off x="3841713" y="3085220"/>
              <a:ext cx="302463" cy="253360"/>
            </a:xfrm>
            <a:custGeom>
              <a:rect b="b" l="l" r="r" t="t"/>
              <a:pathLst>
                <a:path extrusionOk="0" h="13333" w="15917">
                  <a:moveTo>
                    <a:pt x="14071" y="12"/>
                  </a:moveTo>
                  <a:cubicBezTo>
                    <a:pt x="13729" y="12"/>
                    <a:pt x="13416" y="129"/>
                    <a:pt x="13082" y="129"/>
                  </a:cubicBezTo>
                  <a:cubicBezTo>
                    <a:pt x="13066" y="129"/>
                    <a:pt x="13050" y="129"/>
                    <a:pt x="13034" y="129"/>
                  </a:cubicBezTo>
                  <a:cubicBezTo>
                    <a:pt x="12731" y="129"/>
                    <a:pt x="12469" y="62"/>
                    <a:pt x="12191" y="62"/>
                  </a:cubicBezTo>
                  <a:cubicBezTo>
                    <a:pt x="12105" y="62"/>
                    <a:pt x="12017" y="69"/>
                    <a:pt x="11927" y="85"/>
                  </a:cubicBezTo>
                  <a:cubicBezTo>
                    <a:pt x="11330" y="199"/>
                    <a:pt x="10223" y="0"/>
                    <a:pt x="9812" y="469"/>
                  </a:cubicBezTo>
                  <a:cubicBezTo>
                    <a:pt x="9570" y="753"/>
                    <a:pt x="9513" y="1179"/>
                    <a:pt x="9301" y="1477"/>
                  </a:cubicBezTo>
                  <a:cubicBezTo>
                    <a:pt x="9087" y="1761"/>
                    <a:pt x="8818" y="1903"/>
                    <a:pt x="9045" y="2287"/>
                  </a:cubicBezTo>
                  <a:cubicBezTo>
                    <a:pt x="9272" y="2656"/>
                    <a:pt x="9740" y="2584"/>
                    <a:pt x="9726" y="3053"/>
                  </a:cubicBezTo>
                  <a:cubicBezTo>
                    <a:pt x="9712" y="3167"/>
                    <a:pt x="9499" y="3749"/>
                    <a:pt x="9399" y="3862"/>
                  </a:cubicBezTo>
                  <a:cubicBezTo>
                    <a:pt x="8803" y="4587"/>
                    <a:pt x="7525" y="4061"/>
                    <a:pt x="7610" y="5310"/>
                  </a:cubicBezTo>
                  <a:cubicBezTo>
                    <a:pt x="7654" y="5313"/>
                    <a:pt x="7700" y="5314"/>
                    <a:pt x="7748" y="5314"/>
                  </a:cubicBezTo>
                  <a:cubicBezTo>
                    <a:pt x="8203" y="5314"/>
                    <a:pt x="8845" y="5198"/>
                    <a:pt x="9244" y="5070"/>
                  </a:cubicBezTo>
                  <a:cubicBezTo>
                    <a:pt x="9522" y="4954"/>
                    <a:pt x="10028" y="4306"/>
                    <a:pt x="10328" y="4306"/>
                  </a:cubicBezTo>
                  <a:cubicBezTo>
                    <a:pt x="10395" y="4306"/>
                    <a:pt x="10452" y="4339"/>
                    <a:pt x="10493" y="4416"/>
                  </a:cubicBezTo>
                  <a:cubicBezTo>
                    <a:pt x="10819" y="5013"/>
                    <a:pt x="9570" y="5168"/>
                    <a:pt x="9286" y="5325"/>
                  </a:cubicBezTo>
                  <a:cubicBezTo>
                    <a:pt x="8807" y="5617"/>
                    <a:pt x="8520" y="5823"/>
                    <a:pt x="8045" y="5823"/>
                  </a:cubicBezTo>
                  <a:cubicBezTo>
                    <a:pt x="7943" y="5823"/>
                    <a:pt x="7833" y="5813"/>
                    <a:pt x="7710" y="5793"/>
                  </a:cubicBezTo>
                  <a:cubicBezTo>
                    <a:pt x="7131" y="5709"/>
                    <a:pt x="6214" y="4836"/>
                    <a:pt x="5603" y="4836"/>
                  </a:cubicBezTo>
                  <a:cubicBezTo>
                    <a:pt x="5495" y="4836"/>
                    <a:pt x="5396" y="4863"/>
                    <a:pt x="5310" y="4928"/>
                  </a:cubicBezTo>
                  <a:cubicBezTo>
                    <a:pt x="5055" y="5112"/>
                    <a:pt x="5111" y="5268"/>
                    <a:pt x="4786" y="5410"/>
                  </a:cubicBezTo>
                  <a:cubicBezTo>
                    <a:pt x="4587" y="5481"/>
                    <a:pt x="4373" y="5439"/>
                    <a:pt x="4174" y="5581"/>
                  </a:cubicBezTo>
                  <a:cubicBezTo>
                    <a:pt x="3820" y="5793"/>
                    <a:pt x="3521" y="6389"/>
                    <a:pt x="3763" y="6787"/>
                  </a:cubicBezTo>
                  <a:cubicBezTo>
                    <a:pt x="3906" y="7032"/>
                    <a:pt x="4120" y="7075"/>
                    <a:pt x="4347" y="7075"/>
                  </a:cubicBezTo>
                  <a:cubicBezTo>
                    <a:pt x="4469" y="7075"/>
                    <a:pt x="4595" y="7062"/>
                    <a:pt x="4714" y="7062"/>
                  </a:cubicBezTo>
                  <a:cubicBezTo>
                    <a:pt x="4837" y="7062"/>
                    <a:pt x="4954" y="7075"/>
                    <a:pt x="5055" y="7128"/>
                  </a:cubicBezTo>
                  <a:cubicBezTo>
                    <a:pt x="5467" y="7327"/>
                    <a:pt x="5395" y="7966"/>
                    <a:pt x="5865" y="8122"/>
                  </a:cubicBezTo>
                  <a:cubicBezTo>
                    <a:pt x="6191" y="8222"/>
                    <a:pt x="8008" y="7980"/>
                    <a:pt x="7568" y="8917"/>
                  </a:cubicBezTo>
                  <a:cubicBezTo>
                    <a:pt x="7465" y="9140"/>
                    <a:pt x="7217" y="9213"/>
                    <a:pt x="6924" y="9213"/>
                  </a:cubicBezTo>
                  <a:cubicBezTo>
                    <a:pt x="6412" y="9213"/>
                    <a:pt x="5761" y="8991"/>
                    <a:pt x="5481" y="8945"/>
                  </a:cubicBezTo>
                  <a:cubicBezTo>
                    <a:pt x="5376" y="8930"/>
                    <a:pt x="5275" y="8923"/>
                    <a:pt x="5177" y="8923"/>
                  </a:cubicBezTo>
                  <a:cubicBezTo>
                    <a:pt x="4449" y="8923"/>
                    <a:pt x="3883" y="9291"/>
                    <a:pt x="3195" y="9329"/>
                  </a:cubicBezTo>
                  <a:cubicBezTo>
                    <a:pt x="2726" y="9371"/>
                    <a:pt x="2571" y="9371"/>
                    <a:pt x="2230" y="9727"/>
                  </a:cubicBezTo>
                  <a:cubicBezTo>
                    <a:pt x="1988" y="9967"/>
                    <a:pt x="1917" y="10195"/>
                    <a:pt x="1505" y="10238"/>
                  </a:cubicBezTo>
                  <a:cubicBezTo>
                    <a:pt x="1475" y="10240"/>
                    <a:pt x="1444" y="10242"/>
                    <a:pt x="1413" y="10242"/>
                  </a:cubicBezTo>
                  <a:cubicBezTo>
                    <a:pt x="1180" y="10242"/>
                    <a:pt x="935" y="10175"/>
                    <a:pt x="692" y="10175"/>
                  </a:cubicBezTo>
                  <a:cubicBezTo>
                    <a:pt x="622" y="10175"/>
                    <a:pt x="552" y="10180"/>
                    <a:pt x="483" y="10195"/>
                  </a:cubicBezTo>
                  <a:cubicBezTo>
                    <a:pt x="299" y="10251"/>
                    <a:pt x="157" y="10323"/>
                    <a:pt x="0" y="10393"/>
                  </a:cubicBezTo>
                  <a:cubicBezTo>
                    <a:pt x="227" y="10522"/>
                    <a:pt x="441" y="10664"/>
                    <a:pt x="640" y="10763"/>
                  </a:cubicBezTo>
                  <a:cubicBezTo>
                    <a:pt x="1108" y="10963"/>
                    <a:pt x="1934" y="11304"/>
                    <a:pt x="2597" y="11304"/>
                  </a:cubicBezTo>
                  <a:cubicBezTo>
                    <a:pt x="2779" y="11304"/>
                    <a:pt x="2949" y="11278"/>
                    <a:pt x="3095" y="11217"/>
                  </a:cubicBezTo>
                  <a:cubicBezTo>
                    <a:pt x="3606" y="11018"/>
                    <a:pt x="3479" y="10323"/>
                    <a:pt x="3947" y="10124"/>
                  </a:cubicBezTo>
                  <a:cubicBezTo>
                    <a:pt x="4057" y="10073"/>
                    <a:pt x="4187" y="10052"/>
                    <a:pt x="4326" y="10052"/>
                  </a:cubicBezTo>
                  <a:cubicBezTo>
                    <a:pt x="4689" y="10052"/>
                    <a:pt x="5110" y="10195"/>
                    <a:pt x="5367" y="10308"/>
                  </a:cubicBezTo>
                  <a:cubicBezTo>
                    <a:pt x="5793" y="10479"/>
                    <a:pt x="6446" y="10507"/>
                    <a:pt x="6830" y="10720"/>
                  </a:cubicBezTo>
                  <a:cubicBezTo>
                    <a:pt x="7228" y="10948"/>
                    <a:pt x="7199" y="11387"/>
                    <a:pt x="7512" y="11686"/>
                  </a:cubicBezTo>
                  <a:cubicBezTo>
                    <a:pt x="8150" y="12268"/>
                    <a:pt x="9115" y="12027"/>
                    <a:pt x="9386" y="13063"/>
                  </a:cubicBezTo>
                  <a:cubicBezTo>
                    <a:pt x="9399" y="13163"/>
                    <a:pt x="9428" y="13248"/>
                    <a:pt x="9428" y="13333"/>
                  </a:cubicBezTo>
                  <a:cubicBezTo>
                    <a:pt x="9726" y="13063"/>
                    <a:pt x="9996" y="12765"/>
                    <a:pt x="10223" y="12438"/>
                  </a:cubicBezTo>
                  <a:cubicBezTo>
                    <a:pt x="10777" y="11658"/>
                    <a:pt x="10976" y="10834"/>
                    <a:pt x="10891" y="9882"/>
                  </a:cubicBezTo>
                  <a:cubicBezTo>
                    <a:pt x="10862" y="9570"/>
                    <a:pt x="10664" y="9017"/>
                    <a:pt x="10806" y="8718"/>
                  </a:cubicBezTo>
                  <a:cubicBezTo>
                    <a:pt x="10933" y="8449"/>
                    <a:pt x="11018" y="8534"/>
                    <a:pt x="11317" y="8506"/>
                  </a:cubicBezTo>
                  <a:cubicBezTo>
                    <a:pt x="12182" y="8449"/>
                    <a:pt x="12907" y="8449"/>
                    <a:pt x="13588" y="7752"/>
                  </a:cubicBezTo>
                  <a:cubicBezTo>
                    <a:pt x="14000" y="7327"/>
                    <a:pt x="14355" y="6503"/>
                    <a:pt x="14213" y="5893"/>
                  </a:cubicBezTo>
                  <a:cubicBezTo>
                    <a:pt x="14113" y="5481"/>
                    <a:pt x="13532" y="4998"/>
                    <a:pt x="13872" y="4558"/>
                  </a:cubicBezTo>
                  <a:cubicBezTo>
                    <a:pt x="14014" y="4402"/>
                    <a:pt x="14369" y="4360"/>
                    <a:pt x="14554" y="4260"/>
                  </a:cubicBezTo>
                  <a:cubicBezTo>
                    <a:pt x="14937" y="4076"/>
                    <a:pt x="15192" y="3777"/>
                    <a:pt x="15448" y="3436"/>
                  </a:cubicBezTo>
                  <a:cubicBezTo>
                    <a:pt x="15832" y="2911"/>
                    <a:pt x="15917" y="2357"/>
                    <a:pt x="15690" y="1747"/>
                  </a:cubicBezTo>
                  <a:cubicBezTo>
                    <a:pt x="15661" y="1662"/>
                    <a:pt x="15633" y="1562"/>
                    <a:pt x="15590" y="1463"/>
                  </a:cubicBezTo>
                  <a:lnTo>
                    <a:pt x="15590" y="1448"/>
                  </a:lnTo>
                  <a:cubicBezTo>
                    <a:pt x="15349" y="767"/>
                    <a:pt x="14965" y="43"/>
                    <a:pt x="14170" y="15"/>
                  </a:cubicBezTo>
                  <a:cubicBezTo>
                    <a:pt x="14137" y="13"/>
                    <a:pt x="14104" y="12"/>
                    <a:pt x="14071" y="12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8" name="Google Shape;958;p91"/>
            <p:cNvSpPr/>
            <p:nvPr/>
          </p:nvSpPr>
          <p:spPr>
            <a:xfrm>
              <a:off x="3781817" y="3276233"/>
              <a:ext cx="262006" cy="220467"/>
            </a:xfrm>
            <a:custGeom>
              <a:rect b="b" l="l" r="r" t="t"/>
              <a:pathLst>
                <a:path extrusionOk="0" h="11602" w="13788">
                  <a:moveTo>
                    <a:pt x="7478" y="0"/>
                  </a:moveTo>
                  <a:cubicBezTo>
                    <a:pt x="7339" y="0"/>
                    <a:pt x="7209" y="21"/>
                    <a:pt x="7099" y="72"/>
                  </a:cubicBezTo>
                  <a:cubicBezTo>
                    <a:pt x="6631" y="271"/>
                    <a:pt x="6758" y="966"/>
                    <a:pt x="6247" y="1165"/>
                  </a:cubicBezTo>
                  <a:cubicBezTo>
                    <a:pt x="6101" y="1226"/>
                    <a:pt x="5931" y="1252"/>
                    <a:pt x="5749" y="1252"/>
                  </a:cubicBezTo>
                  <a:cubicBezTo>
                    <a:pt x="5086" y="1252"/>
                    <a:pt x="4260" y="911"/>
                    <a:pt x="3792" y="711"/>
                  </a:cubicBezTo>
                  <a:cubicBezTo>
                    <a:pt x="3593" y="612"/>
                    <a:pt x="3379" y="470"/>
                    <a:pt x="3152" y="341"/>
                  </a:cubicBezTo>
                  <a:cubicBezTo>
                    <a:pt x="2968" y="228"/>
                    <a:pt x="2755" y="129"/>
                    <a:pt x="2556" y="101"/>
                  </a:cubicBezTo>
                  <a:cubicBezTo>
                    <a:pt x="2540" y="99"/>
                    <a:pt x="2524" y="99"/>
                    <a:pt x="2508" y="99"/>
                  </a:cubicBezTo>
                  <a:cubicBezTo>
                    <a:pt x="2167" y="99"/>
                    <a:pt x="1802" y="374"/>
                    <a:pt x="1477" y="455"/>
                  </a:cubicBezTo>
                  <a:cubicBezTo>
                    <a:pt x="966" y="597"/>
                    <a:pt x="441" y="697"/>
                    <a:pt x="0" y="952"/>
                  </a:cubicBezTo>
                  <a:cubicBezTo>
                    <a:pt x="57" y="966"/>
                    <a:pt x="100" y="1009"/>
                    <a:pt x="128" y="1066"/>
                  </a:cubicBezTo>
                  <a:cubicBezTo>
                    <a:pt x="284" y="1322"/>
                    <a:pt x="114" y="1804"/>
                    <a:pt x="157" y="2102"/>
                  </a:cubicBezTo>
                  <a:cubicBezTo>
                    <a:pt x="242" y="2641"/>
                    <a:pt x="483" y="2755"/>
                    <a:pt x="966" y="2812"/>
                  </a:cubicBezTo>
                  <a:cubicBezTo>
                    <a:pt x="1392" y="2855"/>
                    <a:pt x="1463" y="3054"/>
                    <a:pt x="1619" y="3408"/>
                  </a:cubicBezTo>
                  <a:cubicBezTo>
                    <a:pt x="1789" y="3792"/>
                    <a:pt x="1959" y="4146"/>
                    <a:pt x="2300" y="4417"/>
                  </a:cubicBezTo>
                  <a:cubicBezTo>
                    <a:pt x="2457" y="4559"/>
                    <a:pt x="2656" y="4658"/>
                    <a:pt x="2840" y="4743"/>
                  </a:cubicBezTo>
                  <a:cubicBezTo>
                    <a:pt x="3067" y="4843"/>
                    <a:pt x="3422" y="4843"/>
                    <a:pt x="3606" y="4970"/>
                  </a:cubicBezTo>
                  <a:cubicBezTo>
                    <a:pt x="3792" y="5098"/>
                    <a:pt x="3834" y="5354"/>
                    <a:pt x="4004" y="5496"/>
                  </a:cubicBezTo>
                  <a:cubicBezTo>
                    <a:pt x="4189" y="5651"/>
                    <a:pt x="4473" y="5680"/>
                    <a:pt x="4686" y="5780"/>
                  </a:cubicBezTo>
                  <a:cubicBezTo>
                    <a:pt x="5055" y="5964"/>
                    <a:pt x="5240" y="6376"/>
                    <a:pt x="5339" y="6774"/>
                  </a:cubicBezTo>
                  <a:cubicBezTo>
                    <a:pt x="5439" y="7156"/>
                    <a:pt x="5424" y="8008"/>
                    <a:pt x="5836" y="8222"/>
                  </a:cubicBezTo>
                  <a:cubicBezTo>
                    <a:pt x="5898" y="8254"/>
                    <a:pt x="5957" y="8267"/>
                    <a:pt x="6016" y="8267"/>
                  </a:cubicBezTo>
                  <a:cubicBezTo>
                    <a:pt x="6364" y="8267"/>
                    <a:pt x="6669" y="7790"/>
                    <a:pt x="7041" y="7790"/>
                  </a:cubicBezTo>
                  <a:cubicBezTo>
                    <a:pt x="7083" y="7790"/>
                    <a:pt x="7127" y="7796"/>
                    <a:pt x="7171" y="7810"/>
                  </a:cubicBezTo>
                  <a:cubicBezTo>
                    <a:pt x="7468" y="7910"/>
                    <a:pt x="7426" y="8179"/>
                    <a:pt x="7512" y="8478"/>
                  </a:cubicBezTo>
                  <a:cubicBezTo>
                    <a:pt x="7597" y="8775"/>
                    <a:pt x="7752" y="9059"/>
                    <a:pt x="7909" y="9329"/>
                  </a:cubicBezTo>
                  <a:cubicBezTo>
                    <a:pt x="8193" y="9911"/>
                    <a:pt x="8761" y="10252"/>
                    <a:pt x="9229" y="10678"/>
                  </a:cubicBezTo>
                  <a:cubicBezTo>
                    <a:pt x="9712" y="11118"/>
                    <a:pt x="10109" y="11416"/>
                    <a:pt x="10649" y="11601"/>
                  </a:cubicBezTo>
                  <a:cubicBezTo>
                    <a:pt x="10692" y="11516"/>
                    <a:pt x="10734" y="11416"/>
                    <a:pt x="10762" y="11346"/>
                  </a:cubicBezTo>
                  <a:cubicBezTo>
                    <a:pt x="11103" y="10721"/>
                    <a:pt x="11828" y="10905"/>
                    <a:pt x="12182" y="10450"/>
                  </a:cubicBezTo>
                  <a:cubicBezTo>
                    <a:pt x="12850" y="9585"/>
                    <a:pt x="10181" y="8534"/>
                    <a:pt x="12055" y="8194"/>
                  </a:cubicBezTo>
                  <a:cubicBezTo>
                    <a:pt x="13106" y="7995"/>
                    <a:pt x="13787" y="7114"/>
                    <a:pt x="13588" y="6021"/>
                  </a:cubicBezTo>
                  <a:cubicBezTo>
                    <a:pt x="13475" y="5439"/>
                    <a:pt x="13219" y="4970"/>
                    <a:pt x="12920" y="4516"/>
                  </a:cubicBezTo>
                  <a:cubicBezTo>
                    <a:pt x="12651" y="4061"/>
                    <a:pt x="12665" y="3721"/>
                    <a:pt x="12580" y="3281"/>
                  </a:cubicBezTo>
                  <a:cubicBezTo>
                    <a:pt x="12580" y="3196"/>
                    <a:pt x="12551" y="3111"/>
                    <a:pt x="12538" y="3011"/>
                  </a:cubicBezTo>
                  <a:cubicBezTo>
                    <a:pt x="12267" y="1975"/>
                    <a:pt x="11302" y="2216"/>
                    <a:pt x="10664" y="1634"/>
                  </a:cubicBezTo>
                  <a:cubicBezTo>
                    <a:pt x="10351" y="1335"/>
                    <a:pt x="10380" y="896"/>
                    <a:pt x="9982" y="668"/>
                  </a:cubicBezTo>
                  <a:cubicBezTo>
                    <a:pt x="9598" y="455"/>
                    <a:pt x="8945" y="427"/>
                    <a:pt x="8519" y="256"/>
                  </a:cubicBezTo>
                  <a:cubicBezTo>
                    <a:pt x="8262" y="143"/>
                    <a:pt x="7841" y="0"/>
                    <a:pt x="7478" y="0"/>
                  </a:cubicBez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9" name="Google Shape;959;p91"/>
            <p:cNvSpPr/>
            <p:nvPr/>
          </p:nvSpPr>
          <p:spPr>
            <a:xfrm>
              <a:off x="3755651" y="2177812"/>
              <a:ext cx="70974" cy="117815"/>
            </a:xfrm>
            <a:custGeom>
              <a:rect b="b" l="l" r="r" t="t"/>
              <a:pathLst>
                <a:path extrusionOk="0" h="6200" w="3735">
                  <a:moveTo>
                    <a:pt x="3245" y="0"/>
                  </a:moveTo>
                  <a:cubicBezTo>
                    <a:pt x="2667" y="0"/>
                    <a:pt x="1603" y="561"/>
                    <a:pt x="1264" y="941"/>
                  </a:cubicBezTo>
                  <a:cubicBezTo>
                    <a:pt x="852" y="1409"/>
                    <a:pt x="1080" y="2119"/>
                    <a:pt x="1080" y="2673"/>
                  </a:cubicBezTo>
                  <a:cubicBezTo>
                    <a:pt x="1093" y="3425"/>
                    <a:pt x="582" y="3766"/>
                    <a:pt x="270" y="4391"/>
                  </a:cubicBezTo>
                  <a:cubicBezTo>
                    <a:pt x="0" y="4917"/>
                    <a:pt x="0" y="5612"/>
                    <a:pt x="43" y="6195"/>
                  </a:cubicBezTo>
                  <a:cubicBezTo>
                    <a:pt x="105" y="6198"/>
                    <a:pt x="167" y="6199"/>
                    <a:pt x="227" y="6199"/>
                  </a:cubicBezTo>
                  <a:cubicBezTo>
                    <a:pt x="741" y="6199"/>
                    <a:pt x="1165" y="6074"/>
                    <a:pt x="1406" y="5527"/>
                  </a:cubicBezTo>
                  <a:cubicBezTo>
                    <a:pt x="1619" y="5044"/>
                    <a:pt x="1505" y="4406"/>
                    <a:pt x="1888" y="3980"/>
                  </a:cubicBezTo>
                  <a:cubicBezTo>
                    <a:pt x="2244" y="3582"/>
                    <a:pt x="2797" y="3567"/>
                    <a:pt x="3081" y="3085"/>
                  </a:cubicBezTo>
                  <a:cubicBezTo>
                    <a:pt x="3351" y="2630"/>
                    <a:pt x="3336" y="2105"/>
                    <a:pt x="3365" y="1608"/>
                  </a:cubicBezTo>
                  <a:cubicBezTo>
                    <a:pt x="3393" y="1239"/>
                    <a:pt x="3734" y="529"/>
                    <a:pt x="3323" y="4"/>
                  </a:cubicBezTo>
                  <a:cubicBezTo>
                    <a:pt x="3298" y="2"/>
                    <a:pt x="3272" y="0"/>
                    <a:pt x="3245" y="0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0" name="Google Shape;960;p91"/>
            <p:cNvSpPr/>
            <p:nvPr/>
          </p:nvSpPr>
          <p:spPr>
            <a:xfrm>
              <a:off x="3637512" y="4491367"/>
              <a:ext cx="53663" cy="45587"/>
            </a:xfrm>
            <a:custGeom>
              <a:rect b="b" l="l" r="r" t="t"/>
              <a:pathLst>
                <a:path extrusionOk="0" h="2399" w="2824">
                  <a:moveTo>
                    <a:pt x="825" y="1"/>
                  </a:moveTo>
                  <a:cubicBezTo>
                    <a:pt x="685" y="1"/>
                    <a:pt x="545" y="41"/>
                    <a:pt x="410" y="145"/>
                  </a:cubicBezTo>
                  <a:cubicBezTo>
                    <a:pt x="403" y="143"/>
                    <a:pt x="395" y="142"/>
                    <a:pt x="388" y="142"/>
                  </a:cubicBezTo>
                  <a:cubicBezTo>
                    <a:pt x="220" y="142"/>
                    <a:pt x="0" y="735"/>
                    <a:pt x="41" y="898"/>
                  </a:cubicBezTo>
                  <a:cubicBezTo>
                    <a:pt x="112" y="1239"/>
                    <a:pt x="552" y="1168"/>
                    <a:pt x="779" y="1281"/>
                  </a:cubicBezTo>
                  <a:cubicBezTo>
                    <a:pt x="1248" y="1495"/>
                    <a:pt x="1177" y="2275"/>
                    <a:pt x="1731" y="2389"/>
                  </a:cubicBezTo>
                  <a:cubicBezTo>
                    <a:pt x="1766" y="2395"/>
                    <a:pt x="1800" y="2399"/>
                    <a:pt x="1834" y="2399"/>
                  </a:cubicBezTo>
                  <a:cubicBezTo>
                    <a:pt x="2304" y="2399"/>
                    <a:pt x="2630" y="1779"/>
                    <a:pt x="2696" y="1381"/>
                  </a:cubicBezTo>
                  <a:cubicBezTo>
                    <a:pt x="2824" y="728"/>
                    <a:pt x="2384" y="685"/>
                    <a:pt x="1915" y="486"/>
                  </a:cubicBezTo>
                  <a:cubicBezTo>
                    <a:pt x="1679" y="390"/>
                    <a:pt x="1256" y="1"/>
                    <a:pt x="825" y="1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1" name="Google Shape;961;p91"/>
            <p:cNvSpPr/>
            <p:nvPr/>
          </p:nvSpPr>
          <p:spPr>
            <a:xfrm>
              <a:off x="3610757" y="2289300"/>
              <a:ext cx="78252" cy="71886"/>
            </a:xfrm>
            <a:custGeom>
              <a:rect b="b" l="l" r="r" t="t"/>
              <a:pathLst>
                <a:path extrusionOk="0" h="3783" w="4118">
                  <a:moveTo>
                    <a:pt x="2457" y="0"/>
                  </a:moveTo>
                  <a:cubicBezTo>
                    <a:pt x="2017" y="44"/>
                    <a:pt x="1846" y="512"/>
                    <a:pt x="1520" y="725"/>
                  </a:cubicBezTo>
                  <a:cubicBezTo>
                    <a:pt x="1165" y="966"/>
                    <a:pt x="668" y="981"/>
                    <a:pt x="356" y="1293"/>
                  </a:cubicBezTo>
                  <a:cubicBezTo>
                    <a:pt x="0" y="1662"/>
                    <a:pt x="15" y="2812"/>
                    <a:pt x="214" y="3323"/>
                  </a:cubicBezTo>
                  <a:cubicBezTo>
                    <a:pt x="350" y="3658"/>
                    <a:pt x="528" y="3783"/>
                    <a:pt x="717" y="3783"/>
                  </a:cubicBezTo>
                  <a:cubicBezTo>
                    <a:pt x="1080" y="3783"/>
                    <a:pt x="1485" y="3324"/>
                    <a:pt x="1719" y="3025"/>
                  </a:cubicBezTo>
                  <a:cubicBezTo>
                    <a:pt x="2230" y="2344"/>
                    <a:pt x="3224" y="2514"/>
                    <a:pt x="3764" y="1818"/>
                  </a:cubicBezTo>
                  <a:cubicBezTo>
                    <a:pt x="3991" y="1534"/>
                    <a:pt x="4118" y="1037"/>
                    <a:pt x="3792" y="767"/>
                  </a:cubicBezTo>
                  <a:cubicBezTo>
                    <a:pt x="3682" y="669"/>
                    <a:pt x="3570" y="634"/>
                    <a:pt x="3455" y="634"/>
                  </a:cubicBezTo>
                  <a:cubicBezTo>
                    <a:pt x="3170" y="634"/>
                    <a:pt x="2872" y="854"/>
                    <a:pt x="2567" y="854"/>
                  </a:cubicBezTo>
                  <a:cubicBezTo>
                    <a:pt x="2554" y="854"/>
                    <a:pt x="2541" y="853"/>
                    <a:pt x="2528" y="852"/>
                  </a:cubicBezTo>
                  <a:cubicBezTo>
                    <a:pt x="2499" y="612"/>
                    <a:pt x="2528" y="328"/>
                    <a:pt x="2471" y="114"/>
                  </a:cubicBezTo>
                  <a:cubicBezTo>
                    <a:pt x="2585" y="86"/>
                    <a:pt x="2685" y="86"/>
                    <a:pt x="2457" y="0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2" name="Google Shape;962;p91"/>
            <p:cNvSpPr/>
            <p:nvPr/>
          </p:nvSpPr>
          <p:spPr>
            <a:xfrm>
              <a:off x="3499060" y="4494578"/>
              <a:ext cx="109017" cy="74490"/>
            </a:xfrm>
            <a:custGeom>
              <a:rect b="b" l="l" r="r" t="t"/>
              <a:pathLst>
                <a:path extrusionOk="0" h="3920" w="5737">
                  <a:moveTo>
                    <a:pt x="3438" y="0"/>
                  </a:moveTo>
                  <a:cubicBezTo>
                    <a:pt x="3168" y="0"/>
                    <a:pt x="2909" y="25"/>
                    <a:pt x="2726" y="48"/>
                  </a:cubicBezTo>
                  <a:cubicBezTo>
                    <a:pt x="2272" y="90"/>
                    <a:pt x="2159" y="317"/>
                    <a:pt x="1846" y="588"/>
                  </a:cubicBezTo>
                  <a:cubicBezTo>
                    <a:pt x="1605" y="800"/>
                    <a:pt x="1293" y="800"/>
                    <a:pt x="994" y="800"/>
                  </a:cubicBezTo>
                  <a:cubicBezTo>
                    <a:pt x="873" y="800"/>
                    <a:pt x="729" y="784"/>
                    <a:pt x="592" y="784"/>
                  </a:cubicBezTo>
                  <a:cubicBezTo>
                    <a:pt x="440" y="784"/>
                    <a:pt x="296" y="803"/>
                    <a:pt x="199" y="885"/>
                  </a:cubicBezTo>
                  <a:cubicBezTo>
                    <a:pt x="57" y="1027"/>
                    <a:pt x="0" y="1339"/>
                    <a:pt x="86" y="1525"/>
                  </a:cubicBezTo>
                  <a:cubicBezTo>
                    <a:pt x="86" y="1865"/>
                    <a:pt x="129" y="2774"/>
                    <a:pt x="568" y="2844"/>
                  </a:cubicBezTo>
                  <a:cubicBezTo>
                    <a:pt x="584" y="2847"/>
                    <a:pt x="599" y="2848"/>
                    <a:pt x="614" y="2848"/>
                  </a:cubicBezTo>
                  <a:cubicBezTo>
                    <a:pt x="922" y="2848"/>
                    <a:pt x="1054" y="2308"/>
                    <a:pt x="1108" y="2064"/>
                  </a:cubicBezTo>
                  <a:cubicBezTo>
                    <a:pt x="1150" y="2057"/>
                    <a:pt x="1191" y="2054"/>
                    <a:pt x="1229" y="2054"/>
                  </a:cubicBezTo>
                  <a:cubicBezTo>
                    <a:pt x="1603" y="2054"/>
                    <a:pt x="1791" y="2355"/>
                    <a:pt x="1804" y="2702"/>
                  </a:cubicBezTo>
                  <a:cubicBezTo>
                    <a:pt x="1811" y="3027"/>
                    <a:pt x="1866" y="3089"/>
                    <a:pt x="1963" y="3089"/>
                  </a:cubicBezTo>
                  <a:cubicBezTo>
                    <a:pt x="2023" y="3089"/>
                    <a:pt x="2100" y="3064"/>
                    <a:pt x="2190" y="3064"/>
                  </a:cubicBezTo>
                  <a:cubicBezTo>
                    <a:pt x="2265" y="3064"/>
                    <a:pt x="2350" y="3081"/>
                    <a:pt x="2443" y="3143"/>
                  </a:cubicBezTo>
                  <a:cubicBezTo>
                    <a:pt x="2556" y="3242"/>
                    <a:pt x="2613" y="3526"/>
                    <a:pt x="2755" y="3640"/>
                  </a:cubicBezTo>
                  <a:cubicBezTo>
                    <a:pt x="2883" y="3768"/>
                    <a:pt x="3039" y="3825"/>
                    <a:pt x="3209" y="3867"/>
                  </a:cubicBezTo>
                  <a:cubicBezTo>
                    <a:pt x="3343" y="3902"/>
                    <a:pt x="3483" y="3920"/>
                    <a:pt x="3622" y="3920"/>
                  </a:cubicBezTo>
                  <a:cubicBezTo>
                    <a:pt x="4042" y="3920"/>
                    <a:pt x="4458" y="3757"/>
                    <a:pt x="4714" y="3427"/>
                  </a:cubicBezTo>
                  <a:cubicBezTo>
                    <a:pt x="4913" y="3200"/>
                    <a:pt x="4956" y="2930"/>
                    <a:pt x="5070" y="2689"/>
                  </a:cubicBezTo>
                  <a:cubicBezTo>
                    <a:pt x="5169" y="2475"/>
                    <a:pt x="5311" y="2320"/>
                    <a:pt x="5453" y="2135"/>
                  </a:cubicBezTo>
                  <a:cubicBezTo>
                    <a:pt x="5581" y="1964"/>
                    <a:pt x="5737" y="1752"/>
                    <a:pt x="5680" y="1525"/>
                  </a:cubicBezTo>
                  <a:cubicBezTo>
                    <a:pt x="5623" y="1297"/>
                    <a:pt x="5439" y="1269"/>
                    <a:pt x="5197" y="1212"/>
                  </a:cubicBezTo>
                  <a:cubicBezTo>
                    <a:pt x="4913" y="1141"/>
                    <a:pt x="4828" y="1169"/>
                    <a:pt x="4714" y="885"/>
                  </a:cubicBezTo>
                  <a:cubicBezTo>
                    <a:pt x="4644" y="673"/>
                    <a:pt x="4657" y="431"/>
                    <a:pt x="4487" y="260"/>
                  </a:cubicBezTo>
                  <a:cubicBezTo>
                    <a:pt x="4266" y="56"/>
                    <a:pt x="3841" y="0"/>
                    <a:pt x="3438" y="0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3" name="Google Shape;963;p91"/>
            <p:cNvSpPr/>
            <p:nvPr/>
          </p:nvSpPr>
          <p:spPr>
            <a:xfrm>
              <a:off x="3458870" y="2049716"/>
              <a:ext cx="46689" cy="56456"/>
            </a:xfrm>
            <a:custGeom>
              <a:rect b="b" l="l" r="r" t="t"/>
              <a:pathLst>
                <a:path extrusionOk="0" h="2971" w="2457">
                  <a:moveTo>
                    <a:pt x="0" y="0"/>
                  </a:moveTo>
                  <a:lnTo>
                    <a:pt x="0" y="0"/>
                  </a:lnTo>
                  <a:cubicBezTo>
                    <a:pt x="12" y="603"/>
                    <a:pt x="684" y="2970"/>
                    <a:pt x="1528" y="2970"/>
                  </a:cubicBezTo>
                  <a:cubicBezTo>
                    <a:pt x="1659" y="2970"/>
                    <a:pt x="1794" y="2913"/>
                    <a:pt x="1931" y="2783"/>
                  </a:cubicBezTo>
                  <a:cubicBezTo>
                    <a:pt x="2456" y="2287"/>
                    <a:pt x="2017" y="1420"/>
                    <a:pt x="1789" y="952"/>
                  </a:cubicBezTo>
                  <a:cubicBezTo>
                    <a:pt x="1449" y="299"/>
                    <a:pt x="1207" y="100"/>
                    <a:pt x="0" y="0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4" name="Google Shape;964;p91"/>
            <p:cNvSpPr/>
            <p:nvPr/>
          </p:nvSpPr>
          <p:spPr>
            <a:xfrm>
              <a:off x="3449958" y="1952690"/>
              <a:ext cx="97768" cy="77663"/>
            </a:xfrm>
            <a:custGeom>
              <a:rect b="b" l="l" r="r" t="t"/>
              <a:pathLst>
                <a:path extrusionOk="0" h="4087" w="5145">
                  <a:moveTo>
                    <a:pt x="1009" y="0"/>
                  </a:moveTo>
                  <a:cubicBezTo>
                    <a:pt x="514" y="0"/>
                    <a:pt x="136" y="61"/>
                    <a:pt x="171" y="265"/>
                  </a:cubicBezTo>
                  <a:cubicBezTo>
                    <a:pt x="0" y="620"/>
                    <a:pt x="640" y="1060"/>
                    <a:pt x="909" y="1358"/>
                  </a:cubicBezTo>
                  <a:cubicBezTo>
                    <a:pt x="1363" y="1856"/>
                    <a:pt x="1335" y="1998"/>
                    <a:pt x="1420" y="2651"/>
                  </a:cubicBezTo>
                  <a:cubicBezTo>
                    <a:pt x="1510" y="3296"/>
                    <a:pt x="1835" y="4087"/>
                    <a:pt x="2265" y="4087"/>
                  </a:cubicBezTo>
                  <a:cubicBezTo>
                    <a:pt x="2450" y="4087"/>
                    <a:pt x="2655" y="3940"/>
                    <a:pt x="2868" y="3573"/>
                  </a:cubicBezTo>
                  <a:cubicBezTo>
                    <a:pt x="3124" y="3162"/>
                    <a:pt x="3196" y="2750"/>
                    <a:pt x="3607" y="2466"/>
                  </a:cubicBezTo>
                  <a:cubicBezTo>
                    <a:pt x="4089" y="2140"/>
                    <a:pt x="4572" y="2225"/>
                    <a:pt x="4786" y="1528"/>
                  </a:cubicBezTo>
                  <a:cubicBezTo>
                    <a:pt x="5145" y="383"/>
                    <a:pt x="3893" y="123"/>
                    <a:pt x="3040" y="123"/>
                  </a:cubicBezTo>
                  <a:cubicBezTo>
                    <a:pt x="3016" y="123"/>
                    <a:pt x="2992" y="123"/>
                    <a:pt x="2968" y="123"/>
                  </a:cubicBezTo>
                  <a:cubicBezTo>
                    <a:pt x="2659" y="123"/>
                    <a:pt x="1716" y="0"/>
                    <a:pt x="1009" y="0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5" name="Google Shape;965;p91"/>
            <p:cNvSpPr/>
            <p:nvPr/>
          </p:nvSpPr>
          <p:spPr>
            <a:xfrm>
              <a:off x="3377938" y="4559016"/>
              <a:ext cx="49654" cy="55183"/>
            </a:xfrm>
            <a:custGeom>
              <a:rect b="b" l="l" r="r" t="t"/>
              <a:pathLst>
                <a:path extrusionOk="0" h="2904" w="2613">
                  <a:moveTo>
                    <a:pt x="1483" y="0"/>
                  </a:moveTo>
                  <a:cubicBezTo>
                    <a:pt x="1292" y="0"/>
                    <a:pt x="1108" y="57"/>
                    <a:pt x="909" y="135"/>
                  </a:cubicBezTo>
                  <a:cubicBezTo>
                    <a:pt x="667" y="249"/>
                    <a:pt x="241" y="320"/>
                    <a:pt x="142" y="604"/>
                  </a:cubicBezTo>
                  <a:cubicBezTo>
                    <a:pt x="0" y="1015"/>
                    <a:pt x="468" y="888"/>
                    <a:pt x="426" y="1200"/>
                  </a:cubicBezTo>
                  <a:cubicBezTo>
                    <a:pt x="426" y="1384"/>
                    <a:pt x="227" y="1356"/>
                    <a:pt x="312" y="1570"/>
                  </a:cubicBezTo>
                  <a:cubicBezTo>
                    <a:pt x="369" y="1712"/>
                    <a:pt x="610" y="1583"/>
                    <a:pt x="653" y="1952"/>
                  </a:cubicBezTo>
                  <a:cubicBezTo>
                    <a:pt x="354" y="2137"/>
                    <a:pt x="312" y="2549"/>
                    <a:pt x="582" y="2705"/>
                  </a:cubicBezTo>
                  <a:cubicBezTo>
                    <a:pt x="735" y="2800"/>
                    <a:pt x="1094" y="2903"/>
                    <a:pt x="1325" y="2903"/>
                  </a:cubicBezTo>
                  <a:cubicBezTo>
                    <a:pt x="1373" y="2903"/>
                    <a:pt x="1414" y="2899"/>
                    <a:pt x="1448" y="2889"/>
                  </a:cubicBezTo>
                  <a:cubicBezTo>
                    <a:pt x="1717" y="2819"/>
                    <a:pt x="1761" y="2407"/>
                    <a:pt x="1647" y="2137"/>
                  </a:cubicBezTo>
                  <a:cubicBezTo>
                    <a:pt x="1519" y="1797"/>
                    <a:pt x="1221" y="1697"/>
                    <a:pt x="1632" y="1413"/>
                  </a:cubicBezTo>
                  <a:cubicBezTo>
                    <a:pt x="2115" y="1115"/>
                    <a:pt x="2612" y="377"/>
                    <a:pt x="1859" y="78"/>
                  </a:cubicBezTo>
                  <a:cubicBezTo>
                    <a:pt x="1727" y="23"/>
                    <a:pt x="1603" y="0"/>
                    <a:pt x="1483" y="0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6" name="Google Shape;966;p91"/>
            <p:cNvSpPr/>
            <p:nvPr/>
          </p:nvSpPr>
          <p:spPr>
            <a:xfrm>
              <a:off x="3373302" y="2808030"/>
              <a:ext cx="49159" cy="52048"/>
            </a:xfrm>
            <a:custGeom>
              <a:rect b="b" l="l" r="r" t="t"/>
              <a:pathLst>
                <a:path extrusionOk="0" h="2739" w="2587">
                  <a:moveTo>
                    <a:pt x="1406" y="0"/>
                  </a:moveTo>
                  <a:cubicBezTo>
                    <a:pt x="1102" y="0"/>
                    <a:pt x="616" y="80"/>
                    <a:pt x="456" y="275"/>
                  </a:cubicBezTo>
                  <a:cubicBezTo>
                    <a:pt x="216" y="546"/>
                    <a:pt x="400" y="929"/>
                    <a:pt x="400" y="1256"/>
                  </a:cubicBezTo>
                  <a:cubicBezTo>
                    <a:pt x="400" y="1574"/>
                    <a:pt x="0" y="2738"/>
                    <a:pt x="492" y="2738"/>
                  </a:cubicBezTo>
                  <a:cubicBezTo>
                    <a:pt x="548" y="2738"/>
                    <a:pt x="617" y="2723"/>
                    <a:pt x="698" y="2689"/>
                  </a:cubicBezTo>
                  <a:cubicBezTo>
                    <a:pt x="1039" y="2547"/>
                    <a:pt x="1011" y="2051"/>
                    <a:pt x="1252" y="1809"/>
                  </a:cubicBezTo>
                  <a:cubicBezTo>
                    <a:pt x="1479" y="1596"/>
                    <a:pt x="1834" y="1667"/>
                    <a:pt x="2061" y="1454"/>
                  </a:cubicBezTo>
                  <a:cubicBezTo>
                    <a:pt x="2586" y="957"/>
                    <a:pt x="2317" y="275"/>
                    <a:pt x="1535" y="6"/>
                  </a:cubicBezTo>
                  <a:cubicBezTo>
                    <a:pt x="1498" y="2"/>
                    <a:pt x="1454" y="0"/>
                    <a:pt x="1406" y="0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7" name="Google Shape;967;p91"/>
            <p:cNvSpPr/>
            <p:nvPr/>
          </p:nvSpPr>
          <p:spPr>
            <a:xfrm>
              <a:off x="3360665" y="2330307"/>
              <a:ext cx="88229" cy="76010"/>
            </a:xfrm>
            <a:custGeom>
              <a:rect b="b" l="l" r="r" t="t"/>
              <a:pathLst>
                <a:path extrusionOk="0" h="4000" w="4643">
                  <a:moveTo>
                    <a:pt x="3564" y="1"/>
                  </a:moveTo>
                  <a:cubicBezTo>
                    <a:pt x="3109" y="1"/>
                    <a:pt x="2683" y="370"/>
                    <a:pt x="2329" y="555"/>
                  </a:cubicBezTo>
                  <a:cubicBezTo>
                    <a:pt x="1903" y="782"/>
                    <a:pt x="1576" y="767"/>
                    <a:pt x="1136" y="852"/>
                  </a:cubicBezTo>
                  <a:cubicBezTo>
                    <a:pt x="610" y="938"/>
                    <a:pt x="667" y="1094"/>
                    <a:pt x="610" y="1562"/>
                  </a:cubicBezTo>
                  <a:cubicBezTo>
                    <a:pt x="540" y="2032"/>
                    <a:pt x="270" y="2443"/>
                    <a:pt x="228" y="2897"/>
                  </a:cubicBezTo>
                  <a:cubicBezTo>
                    <a:pt x="171" y="3139"/>
                    <a:pt x="0" y="3664"/>
                    <a:pt x="199" y="3891"/>
                  </a:cubicBezTo>
                  <a:cubicBezTo>
                    <a:pt x="273" y="3969"/>
                    <a:pt x="368" y="4000"/>
                    <a:pt x="473" y="4000"/>
                  </a:cubicBezTo>
                  <a:cubicBezTo>
                    <a:pt x="749" y="4000"/>
                    <a:pt x="1089" y="3784"/>
                    <a:pt x="1263" y="3650"/>
                  </a:cubicBezTo>
                  <a:cubicBezTo>
                    <a:pt x="1704" y="3351"/>
                    <a:pt x="2016" y="2940"/>
                    <a:pt x="2386" y="2599"/>
                  </a:cubicBezTo>
                  <a:cubicBezTo>
                    <a:pt x="2683" y="2315"/>
                    <a:pt x="3024" y="2130"/>
                    <a:pt x="3323" y="1875"/>
                  </a:cubicBezTo>
                  <a:cubicBezTo>
                    <a:pt x="3734" y="1506"/>
                    <a:pt x="4643" y="1"/>
                    <a:pt x="3564" y="1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8" name="Google Shape;968;p91"/>
            <p:cNvSpPr/>
            <p:nvPr/>
          </p:nvSpPr>
          <p:spPr>
            <a:xfrm>
              <a:off x="3312095" y="2593910"/>
              <a:ext cx="48836" cy="60789"/>
            </a:xfrm>
            <a:custGeom>
              <a:rect b="b" l="l" r="r" t="t"/>
              <a:pathLst>
                <a:path extrusionOk="0" h="3199" w="2570">
                  <a:moveTo>
                    <a:pt x="2116" y="1"/>
                  </a:moveTo>
                  <a:cubicBezTo>
                    <a:pt x="1506" y="298"/>
                    <a:pt x="654" y="626"/>
                    <a:pt x="497" y="1364"/>
                  </a:cubicBezTo>
                  <a:cubicBezTo>
                    <a:pt x="455" y="1619"/>
                    <a:pt x="554" y="1917"/>
                    <a:pt x="483" y="2187"/>
                  </a:cubicBezTo>
                  <a:cubicBezTo>
                    <a:pt x="383" y="2542"/>
                    <a:pt x="1" y="2769"/>
                    <a:pt x="71" y="3181"/>
                  </a:cubicBezTo>
                  <a:cubicBezTo>
                    <a:pt x="145" y="3193"/>
                    <a:pt x="214" y="3199"/>
                    <a:pt x="279" y="3199"/>
                  </a:cubicBezTo>
                  <a:cubicBezTo>
                    <a:pt x="1065" y="3199"/>
                    <a:pt x="1256" y="2383"/>
                    <a:pt x="1846" y="2002"/>
                  </a:cubicBezTo>
                  <a:cubicBezTo>
                    <a:pt x="2244" y="1733"/>
                    <a:pt x="2485" y="1661"/>
                    <a:pt x="2542" y="1137"/>
                  </a:cubicBezTo>
                  <a:cubicBezTo>
                    <a:pt x="2570" y="781"/>
                    <a:pt x="2456" y="342"/>
                    <a:pt x="2116" y="1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9" name="Google Shape;969;p91"/>
            <p:cNvSpPr/>
            <p:nvPr/>
          </p:nvSpPr>
          <p:spPr>
            <a:xfrm>
              <a:off x="3177994" y="2683716"/>
              <a:ext cx="172980" cy="144400"/>
            </a:xfrm>
            <a:custGeom>
              <a:rect b="b" l="l" r="r" t="t"/>
              <a:pathLst>
                <a:path extrusionOk="0" h="7599" w="9103">
                  <a:moveTo>
                    <a:pt x="5444" y="0"/>
                  </a:moveTo>
                  <a:cubicBezTo>
                    <a:pt x="5409" y="0"/>
                    <a:pt x="5374" y="1"/>
                    <a:pt x="5339" y="2"/>
                  </a:cubicBezTo>
                  <a:cubicBezTo>
                    <a:pt x="4956" y="31"/>
                    <a:pt x="4616" y="144"/>
                    <a:pt x="4104" y="513"/>
                  </a:cubicBezTo>
                  <a:cubicBezTo>
                    <a:pt x="3735" y="784"/>
                    <a:pt x="3408" y="954"/>
                    <a:pt x="2969" y="1081"/>
                  </a:cubicBezTo>
                  <a:cubicBezTo>
                    <a:pt x="2556" y="1195"/>
                    <a:pt x="1932" y="1195"/>
                    <a:pt x="1591" y="1465"/>
                  </a:cubicBezTo>
                  <a:cubicBezTo>
                    <a:pt x="1136" y="1834"/>
                    <a:pt x="1520" y="2189"/>
                    <a:pt x="1307" y="2615"/>
                  </a:cubicBezTo>
                  <a:cubicBezTo>
                    <a:pt x="1066" y="3055"/>
                    <a:pt x="385" y="3041"/>
                    <a:pt x="15" y="3296"/>
                  </a:cubicBezTo>
                  <a:cubicBezTo>
                    <a:pt x="1" y="3722"/>
                    <a:pt x="313" y="4148"/>
                    <a:pt x="441" y="4546"/>
                  </a:cubicBezTo>
                  <a:cubicBezTo>
                    <a:pt x="640" y="5185"/>
                    <a:pt x="711" y="5753"/>
                    <a:pt x="1420" y="5909"/>
                  </a:cubicBezTo>
                  <a:cubicBezTo>
                    <a:pt x="1475" y="5921"/>
                    <a:pt x="1531" y="5926"/>
                    <a:pt x="1588" y="5926"/>
                  </a:cubicBezTo>
                  <a:cubicBezTo>
                    <a:pt x="2285" y="5926"/>
                    <a:pt x="3095" y="5088"/>
                    <a:pt x="3664" y="5088"/>
                  </a:cubicBezTo>
                  <a:cubicBezTo>
                    <a:pt x="3873" y="5088"/>
                    <a:pt x="4049" y="5201"/>
                    <a:pt x="4175" y="5511"/>
                  </a:cubicBezTo>
                  <a:cubicBezTo>
                    <a:pt x="4417" y="6079"/>
                    <a:pt x="4629" y="6675"/>
                    <a:pt x="5055" y="7073"/>
                  </a:cubicBezTo>
                  <a:cubicBezTo>
                    <a:pt x="5282" y="7315"/>
                    <a:pt x="5553" y="7499"/>
                    <a:pt x="5935" y="7570"/>
                  </a:cubicBezTo>
                  <a:cubicBezTo>
                    <a:pt x="6031" y="7589"/>
                    <a:pt x="6129" y="7598"/>
                    <a:pt x="6228" y="7598"/>
                  </a:cubicBezTo>
                  <a:cubicBezTo>
                    <a:pt x="7098" y="7598"/>
                    <a:pt x="8058" y="6914"/>
                    <a:pt x="8491" y="6264"/>
                  </a:cubicBezTo>
                  <a:cubicBezTo>
                    <a:pt x="9102" y="5341"/>
                    <a:pt x="8661" y="4716"/>
                    <a:pt x="8434" y="3794"/>
                  </a:cubicBezTo>
                  <a:cubicBezTo>
                    <a:pt x="8236" y="3012"/>
                    <a:pt x="8378" y="2189"/>
                    <a:pt x="8194" y="1394"/>
                  </a:cubicBezTo>
                  <a:cubicBezTo>
                    <a:pt x="8122" y="1039"/>
                    <a:pt x="7966" y="286"/>
                    <a:pt x="7597" y="87"/>
                  </a:cubicBezTo>
                  <a:cubicBezTo>
                    <a:pt x="7530" y="50"/>
                    <a:pt x="7434" y="37"/>
                    <a:pt x="7325" y="37"/>
                  </a:cubicBezTo>
                  <a:cubicBezTo>
                    <a:pt x="7078" y="37"/>
                    <a:pt x="6763" y="103"/>
                    <a:pt x="6568" y="103"/>
                  </a:cubicBezTo>
                  <a:cubicBezTo>
                    <a:pt x="6555" y="103"/>
                    <a:pt x="6543" y="103"/>
                    <a:pt x="6532" y="102"/>
                  </a:cubicBezTo>
                  <a:cubicBezTo>
                    <a:pt x="6098" y="51"/>
                    <a:pt x="5756" y="0"/>
                    <a:pt x="5444" y="0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0" name="Google Shape;970;p91"/>
            <p:cNvSpPr/>
            <p:nvPr/>
          </p:nvSpPr>
          <p:spPr>
            <a:xfrm>
              <a:off x="3283496" y="2411790"/>
              <a:ext cx="73939" cy="82775"/>
            </a:xfrm>
            <a:custGeom>
              <a:rect b="b" l="l" r="r" t="t"/>
              <a:pathLst>
                <a:path extrusionOk="0" h="4356" w="3891">
                  <a:moveTo>
                    <a:pt x="2528" y="0"/>
                  </a:moveTo>
                  <a:cubicBezTo>
                    <a:pt x="2187" y="356"/>
                    <a:pt x="2116" y="881"/>
                    <a:pt x="1917" y="1293"/>
                  </a:cubicBezTo>
                  <a:cubicBezTo>
                    <a:pt x="1718" y="1733"/>
                    <a:pt x="1420" y="1975"/>
                    <a:pt x="1093" y="2301"/>
                  </a:cubicBezTo>
                  <a:cubicBezTo>
                    <a:pt x="853" y="2571"/>
                    <a:pt x="1" y="4048"/>
                    <a:pt x="540" y="4345"/>
                  </a:cubicBezTo>
                  <a:cubicBezTo>
                    <a:pt x="553" y="4352"/>
                    <a:pt x="566" y="4355"/>
                    <a:pt x="581" y="4355"/>
                  </a:cubicBezTo>
                  <a:cubicBezTo>
                    <a:pt x="866" y="4355"/>
                    <a:pt x="1549" y="3085"/>
                    <a:pt x="1846" y="2883"/>
                  </a:cubicBezTo>
                  <a:cubicBezTo>
                    <a:pt x="2201" y="2670"/>
                    <a:pt x="2343" y="2670"/>
                    <a:pt x="2542" y="2259"/>
                  </a:cubicBezTo>
                  <a:cubicBezTo>
                    <a:pt x="2755" y="1789"/>
                    <a:pt x="2826" y="1776"/>
                    <a:pt x="3223" y="1520"/>
                  </a:cubicBezTo>
                  <a:cubicBezTo>
                    <a:pt x="3891" y="1066"/>
                    <a:pt x="3564" y="171"/>
                    <a:pt x="2528" y="0"/>
                  </a:cubicBezTo>
                  <a:close/>
                </a:path>
              </a:pathLst>
            </a:custGeom>
            <a:solidFill>
              <a:srgbClr val="E2E61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1" name="Google Shape;971;p91"/>
            <p:cNvSpPr/>
            <p:nvPr/>
          </p:nvSpPr>
          <p:spPr>
            <a:xfrm>
              <a:off x="3196692" y="2350013"/>
              <a:ext cx="551149" cy="939864"/>
            </a:xfrm>
            <a:custGeom>
              <a:rect b="b" l="l" r="r" t="t"/>
              <a:pathLst>
                <a:path extrusionOk="0" h="49460" w="29004">
                  <a:moveTo>
                    <a:pt x="16836" y="0"/>
                  </a:moveTo>
                  <a:cubicBezTo>
                    <a:pt x="15448" y="0"/>
                    <a:pt x="15608" y="1414"/>
                    <a:pt x="14890" y="2301"/>
                  </a:cubicBezTo>
                  <a:cubicBezTo>
                    <a:pt x="13741" y="2684"/>
                    <a:pt x="14110" y="4501"/>
                    <a:pt x="13073" y="4955"/>
                  </a:cubicBezTo>
                  <a:cubicBezTo>
                    <a:pt x="12932" y="5016"/>
                    <a:pt x="12800" y="5042"/>
                    <a:pt x="12674" y="5042"/>
                  </a:cubicBezTo>
                  <a:cubicBezTo>
                    <a:pt x="11898" y="5042"/>
                    <a:pt x="11366" y="4045"/>
                    <a:pt x="10589" y="4045"/>
                  </a:cubicBezTo>
                  <a:cubicBezTo>
                    <a:pt x="10464" y="4045"/>
                    <a:pt x="10332" y="4071"/>
                    <a:pt x="10191" y="4132"/>
                  </a:cubicBezTo>
                  <a:cubicBezTo>
                    <a:pt x="8998" y="4629"/>
                    <a:pt x="10191" y="5822"/>
                    <a:pt x="10091" y="6816"/>
                  </a:cubicBezTo>
                  <a:cubicBezTo>
                    <a:pt x="9964" y="7952"/>
                    <a:pt x="9169" y="7937"/>
                    <a:pt x="8643" y="8732"/>
                  </a:cubicBezTo>
                  <a:cubicBezTo>
                    <a:pt x="7734" y="10123"/>
                    <a:pt x="9353" y="11728"/>
                    <a:pt x="9566" y="13105"/>
                  </a:cubicBezTo>
                  <a:cubicBezTo>
                    <a:pt x="9779" y="14454"/>
                    <a:pt x="9637" y="14525"/>
                    <a:pt x="8686" y="15363"/>
                  </a:cubicBezTo>
                  <a:cubicBezTo>
                    <a:pt x="8103" y="15859"/>
                    <a:pt x="7664" y="16427"/>
                    <a:pt x="7891" y="17279"/>
                  </a:cubicBezTo>
                  <a:cubicBezTo>
                    <a:pt x="8019" y="17758"/>
                    <a:pt x="8204" y="17945"/>
                    <a:pt x="8428" y="17945"/>
                  </a:cubicBezTo>
                  <a:cubicBezTo>
                    <a:pt x="9228" y="17945"/>
                    <a:pt x="10530" y="15558"/>
                    <a:pt x="11573" y="15558"/>
                  </a:cubicBezTo>
                  <a:cubicBezTo>
                    <a:pt x="11624" y="15558"/>
                    <a:pt x="11675" y="15564"/>
                    <a:pt x="11725" y="15576"/>
                  </a:cubicBezTo>
                  <a:cubicBezTo>
                    <a:pt x="12107" y="17166"/>
                    <a:pt x="10645" y="18657"/>
                    <a:pt x="10163" y="20034"/>
                  </a:cubicBezTo>
                  <a:cubicBezTo>
                    <a:pt x="9576" y="21709"/>
                    <a:pt x="11221" y="21826"/>
                    <a:pt x="12478" y="21826"/>
                  </a:cubicBezTo>
                  <a:cubicBezTo>
                    <a:pt x="12681" y="21826"/>
                    <a:pt x="12873" y="21823"/>
                    <a:pt x="13044" y="21823"/>
                  </a:cubicBezTo>
                  <a:cubicBezTo>
                    <a:pt x="13305" y="21823"/>
                    <a:pt x="13695" y="21776"/>
                    <a:pt x="14076" y="21776"/>
                  </a:cubicBezTo>
                  <a:cubicBezTo>
                    <a:pt x="14484" y="21776"/>
                    <a:pt x="14883" y="21830"/>
                    <a:pt x="15104" y="22050"/>
                  </a:cubicBezTo>
                  <a:cubicBezTo>
                    <a:pt x="15941" y="22860"/>
                    <a:pt x="14791" y="23172"/>
                    <a:pt x="14493" y="23810"/>
                  </a:cubicBezTo>
                  <a:cubicBezTo>
                    <a:pt x="14237" y="24378"/>
                    <a:pt x="14294" y="25344"/>
                    <a:pt x="14521" y="25883"/>
                  </a:cubicBezTo>
                  <a:cubicBezTo>
                    <a:pt x="14820" y="26565"/>
                    <a:pt x="15628" y="26807"/>
                    <a:pt x="15870" y="27460"/>
                  </a:cubicBezTo>
                  <a:cubicBezTo>
                    <a:pt x="16211" y="28454"/>
                    <a:pt x="15430" y="28567"/>
                    <a:pt x="15019" y="29206"/>
                  </a:cubicBezTo>
                  <a:cubicBezTo>
                    <a:pt x="14593" y="29916"/>
                    <a:pt x="14820" y="30711"/>
                    <a:pt x="14549" y="31421"/>
                  </a:cubicBezTo>
                  <a:cubicBezTo>
                    <a:pt x="14394" y="31426"/>
                    <a:pt x="14245" y="31429"/>
                    <a:pt x="14102" y="31429"/>
                  </a:cubicBezTo>
                  <a:cubicBezTo>
                    <a:pt x="13125" y="31429"/>
                    <a:pt x="12418" y="31281"/>
                    <a:pt x="11526" y="30711"/>
                  </a:cubicBezTo>
                  <a:cubicBezTo>
                    <a:pt x="11137" y="30463"/>
                    <a:pt x="10010" y="29731"/>
                    <a:pt x="9236" y="29731"/>
                  </a:cubicBezTo>
                  <a:cubicBezTo>
                    <a:pt x="8992" y="29731"/>
                    <a:pt x="8783" y="29803"/>
                    <a:pt x="8643" y="29987"/>
                  </a:cubicBezTo>
                  <a:cubicBezTo>
                    <a:pt x="8387" y="30313"/>
                    <a:pt x="8828" y="31010"/>
                    <a:pt x="8728" y="31364"/>
                  </a:cubicBezTo>
                  <a:cubicBezTo>
                    <a:pt x="8601" y="31790"/>
                    <a:pt x="7990" y="31918"/>
                    <a:pt x="7933" y="32216"/>
                  </a:cubicBezTo>
                  <a:cubicBezTo>
                    <a:pt x="7819" y="32912"/>
                    <a:pt x="9097" y="33565"/>
                    <a:pt x="9027" y="34588"/>
                  </a:cubicBezTo>
                  <a:cubicBezTo>
                    <a:pt x="8885" y="37128"/>
                    <a:pt x="6670" y="36802"/>
                    <a:pt x="4866" y="37427"/>
                  </a:cubicBezTo>
                  <a:cubicBezTo>
                    <a:pt x="3972" y="37725"/>
                    <a:pt x="3830" y="37995"/>
                    <a:pt x="3929" y="38961"/>
                  </a:cubicBezTo>
                  <a:cubicBezTo>
                    <a:pt x="4021" y="39866"/>
                    <a:pt x="4113" y="40031"/>
                    <a:pt x="4684" y="40031"/>
                  </a:cubicBezTo>
                  <a:cubicBezTo>
                    <a:pt x="4820" y="40031"/>
                    <a:pt x="4982" y="40022"/>
                    <a:pt x="5179" y="40011"/>
                  </a:cubicBezTo>
                  <a:cubicBezTo>
                    <a:pt x="5288" y="40006"/>
                    <a:pt x="5395" y="40003"/>
                    <a:pt x="5499" y="40003"/>
                  </a:cubicBezTo>
                  <a:cubicBezTo>
                    <a:pt x="6738" y="40003"/>
                    <a:pt x="7572" y="40404"/>
                    <a:pt x="8345" y="41360"/>
                  </a:cubicBezTo>
                  <a:cubicBezTo>
                    <a:pt x="8885" y="42056"/>
                    <a:pt x="9140" y="42397"/>
                    <a:pt x="10034" y="42510"/>
                  </a:cubicBezTo>
                  <a:cubicBezTo>
                    <a:pt x="10106" y="42519"/>
                    <a:pt x="10177" y="42524"/>
                    <a:pt x="10247" y="42524"/>
                  </a:cubicBezTo>
                  <a:cubicBezTo>
                    <a:pt x="10876" y="42524"/>
                    <a:pt x="11452" y="42191"/>
                    <a:pt x="12034" y="42191"/>
                  </a:cubicBezTo>
                  <a:cubicBezTo>
                    <a:pt x="12082" y="42191"/>
                    <a:pt x="12130" y="42193"/>
                    <a:pt x="12179" y="42198"/>
                  </a:cubicBezTo>
                  <a:cubicBezTo>
                    <a:pt x="13470" y="42353"/>
                    <a:pt x="12605" y="42552"/>
                    <a:pt x="12079" y="42950"/>
                  </a:cubicBezTo>
                  <a:cubicBezTo>
                    <a:pt x="11539" y="43347"/>
                    <a:pt x="11284" y="44072"/>
                    <a:pt x="10674" y="44284"/>
                  </a:cubicBezTo>
                  <a:cubicBezTo>
                    <a:pt x="10450" y="44365"/>
                    <a:pt x="10234" y="44397"/>
                    <a:pt x="10023" y="44397"/>
                  </a:cubicBezTo>
                  <a:cubicBezTo>
                    <a:pt x="9165" y="44397"/>
                    <a:pt x="8390" y="43863"/>
                    <a:pt x="7543" y="43863"/>
                  </a:cubicBezTo>
                  <a:cubicBezTo>
                    <a:pt x="7275" y="43863"/>
                    <a:pt x="7000" y="43916"/>
                    <a:pt x="6712" y="44057"/>
                  </a:cubicBezTo>
                  <a:cubicBezTo>
                    <a:pt x="6358" y="44228"/>
                    <a:pt x="6144" y="44611"/>
                    <a:pt x="5761" y="44782"/>
                  </a:cubicBezTo>
                  <a:cubicBezTo>
                    <a:pt x="5421" y="44909"/>
                    <a:pt x="5065" y="44795"/>
                    <a:pt x="4753" y="44909"/>
                  </a:cubicBezTo>
                  <a:cubicBezTo>
                    <a:pt x="4200" y="45108"/>
                    <a:pt x="3872" y="45392"/>
                    <a:pt x="3503" y="45889"/>
                  </a:cubicBezTo>
                  <a:cubicBezTo>
                    <a:pt x="2623" y="47054"/>
                    <a:pt x="1970" y="47877"/>
                    <a:pt x="380" y="48047"/>
                  </a:cubicBezTo>
                  <a:cubicBezTo>
                    <a:pt x="0" y="48887"/>
                    <a:pt x="887" y="49300"/>
                    <a:pt x="1500" y="49300"/>
                  </a:cubicBezTo>
                  <a:cubicBezTo>
                    <a:pt x="1530" y="49300"/>
                    <a:pt x="1559" y="49299"/>
                    <a:pt x="1587" y="49297"/>
                  </a:cubicBezTo>
                  <a:cubicBezTo>
                    <a:pt x="2887" y="49238"/>
                    <a:pt x="3694" y="47981"/>
                    <a:pt x="4925" y="47981"/>
                  </a:cubicBezTo>
                  <a:cubicBezTo>
                    <a:pt x="5186" y="47981"/>
                    <a:pt x="5467" y="48038"/>
                    <a:pt x="5775" y="48175"/>
                  </a:cubicBezTo>
                  <a:cubicBezTo>
                    <a:pt x="6458" y="48474"/>
                    <a:pt x="6654" y="48995"/>
                    <a:pt x="6981" y="48995"/>
                  </a:cubicBezTo>
                  <a:cubicBezTo>
                    <a:pt x="7150" y="48995"/>
                    <a:pt x="7353" y="48856"/>
                    <a:pt x="7677" y="48473"/>
                  </a:cubicBezTo>
                  <a:cubicBezTo>
                    <a:pt x="8189" y="47862"/>
                    <a:pt x="8075" y="47607"/>
                    <a:pt x="8927" y="47408"/>
                  </a:cubicBezTo>
                  <a:cubicBezTo>
                    <a:pt x="9153" y="47360"/>
                    <a:pt x="9498" y="47336"/>
                    <a:pt x="9849" y="47336"/>
                  </a:cubicBezTo>
                  <a:cubicBezTo>
                    <a:pt x="10225" y="47336"/>
                    <a:pt x="10608" y="47364"/>
                    <a:pt x="10858" y="47423"/>
                  </a:cubicBezTo>
                  <a:cubicBezTo>
                    <a:pt x="11738" y="47635"/>
                    <a:pt x="11767" y="48360"/>
                    <a:pt x="12675" y="48572"/>
                  </a:cubicBezTo>
                  <a:cubicBezTo>
                    <a:pt x="12909" y="48627"/>
                    <a:pt x="13144" y="48650"/>
                    <a:pt x="13379" y="48650"/>
                  </a:cubicBezTo>
                  <a:cubicBezTo>
                    <a:pt x="14418" y="48650"/>
                    <a:pt x="15468" y="48207"/>
                    <a:pt x="16452" y="48161"/>
                  </a:cubicBezTo>
                  <a:cubicBezTo>
                    <a:pt x="16527" y="48157"/>
                    <a:pt x="16602" y="48155"/>
                    <a:pt x="16677" y="48155"/>
                  </a:cubicBezTo>
                  <a:cubicBezTo>
                    <a:pt x="18579" y="48155"/>
                    <a:pt x="20477" y="49460"/>
                    <a:pt x="22468" y="49460"/>
                  </a:cubicBezTo>
                  <a:cubicBezTo>
                    <a:pt x="23043" y="49460"/>
                    <a:pt x="23626" y="49351"/>
                    <a:pt x="24219" y="49070"/>
                  </a:cubicBezTo>
                  <a:cubicBezTo>
                    <a:pt x="26775" y="47849"/>
                    <a:pt x="23210" y="46741"/>
                    <a:pt x="24162" y="45009"/>
                  </a:cubicBezTo>
                  <a:cubicBezTo>
                    <a:pt x="24815" y="43816"/>
                    <a:pt x="27015" y="43987"/>
                    <a:pt x="27939" y="43035"/>
                  </a:cubicBezTo>
                  <a:cubicBezTo>
                    <a:pt x="28734" y="42211"/>
                    <a:pt x="29003" y="40735"/>
                    <a:pt x="28890" y="39642"/>
                  </a:cubicBezTo>
                  <a:cubicBezTo>
                    <a:pt x="28762" y="38520"/>
                    <a:pt x="28293" y="38236"/>
                    <a:pt x="27157" y="37910"/>
                  </a:cubicBezTo>
                  <a:cubicBezTo>
                    <a:pt x="26746" y="37796"/>
                    <a:pt x="25042" y="37924"/>
                    <a:pt x="24815" y="37696"/>
                  </a:cubicBezTo>
                  <a:cubicBezTo>
                    <a:pt x="24304" y="37200"/>
                    <a:pt x="25226" y="36093"/>
                    <a:pt x="25340" y="35595"/>
                  </a:cubicBezTo>
                  <a:cubicBezTo>
                    <a:pt x="25539" y="34630"/>
                    <a:pt x="25014" y="33878"/>
                    <a:pt x="24914" y="32997"/>
                  </a:cubicBezTo>
                  <a:cubicBezTo>
                    <a:pt x="24772" y="31379"/>
                    <a:pt x="25838" y="29845"/>
                    <a:pt x="25028" y="28297"/>
                  </a:cubicBezTo>
                  <a:cubicBezTo>
                    <a:pt x="24560" y="27388"/>
                    <a:pt x="23551" y="26991"/>
                    <a:pt x="22983" y="26167"/>
                  </a:cubicBezTo>
                  <a:cubicBezTo>
                    <a:pt x="22515" y="25472"/>
                    <a:pt x="22032" y="24336"/>
                    <a:pt x="21989" y="23470"/>
                  </a:cubicBezTo>
                  <a:cubicBezTo>
                    <a:pt x="21890" y="21554"/>
                    <a:pt x="22926" y="19793"/>
                    <a:pt x="20853" y="18572"/>
                  </a:cubicBezTo>
                  <a:cubicBezTo>
                    <a:pt x="20187" y="18160"/>
                    <a:pt x="18142" y="17932"/>
                    <a:pt x="17801" y="17109"/>
                  </a:cubicBezTo>
                  <a:cubicBezTo>
                    <a:pt x="17515" y="16374"/>
                    <a:pt x="17844" y="16267"/>
                    <a:pt x="18289" y="16267"/>
                  </a:cubicBezTo>
                  <a:cubicBezTo>
                    <a:pt x="18470" y="16267"/>
                    <a:pt x="18670" y="16285"/>
                    <a:pt x="18855" y="16285"/>
                  </a:cubicBezTo>
                  <a:cubicBezTo>
                    <a:pt x="19049" y="16285"/>
                    <a:pt x="19226" y="16266"/>
                    <a:pt x="19348" y="16187"/>
                  </a:cubicBezTo>
                  <a:cubicBezTo>
                    <a:pt x="19789" y="15888"/>
                    <a:pt x="19831" y="15363"/>
                    <a:pt x="19988" y="14852"/>
                  </a:cubicBezTo>
                  <a:cubicBezTo>
                    <a:pt x="20187" y="14241"/>
                    <a:pt x="20101" y="14298"/>
                    <a:pt x="20427" y="13843"/>
                  </a:cubicBezTo>
                  <a:cubicBezTo>
                    <a:pt x="20853" y="13233"/>
                    <a:pt x="21649" y="12537"/>
                    <a:pt x="22231" y="12012"/>
                  </a:cubicBezTo>
                  <a:cubicBezTo>
                    <a:pt x="23282" y="11047"/>
                    <a:pt x="24971" y="9413"/>
                    <a:pt x="24219" y="7738"/>
                  </a:cubicBezTo>
                  <a:cubicBezTo>
                    <a:pt x="23296" y="5722"/>
                    <a:pt x="17546" y="7895"/>
                    <a:pt x="18227" y="5226"/>
                  </a:cubicBezTo>
                  <a:cubicBezTo>
                    <a:pt x="18596" y="3819"/>
                    <a:pt x="20484" y="3564"/>
                    <a:pt x="21578" y="2925"/>
                  </a:cubicBezTo>
                  <a:cubicBezTo>
                    <a:pt x="23381" y="1860"/>
                    <a:pt x="22373" y="838"/>
                    <a:pt x="20797" y="838"/>
                  </a:cubicBezTo>
                  <a:cubicBezTo>
                    <a:pt x="20073" y="824"/>
                    <a:pt x="19434" y="838"/>
                    <a:pt x="18752" y="682"/>
                  </a:cubicBezTo>
                  <a:cubicBezTo>
                    <a:pt x="18099" y="512"/>
                    <a:pt x="17531" y="14"/>
                    <a:pt x="16878" y="1"/>
                  </a:cubicBezTo>
                  <a:cubicBezTo>
                    <a:pt x="16864" y="0"/>
                    <a:pt x="16850" y="0"/>
                    <a:pt x="16836" y="0"/>
                  </a:cubicBez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2" name="Google Shape;972;p91"/>
            <p:cNvSpPr/>
            <p:nvPr/>
          </p:nvSpPr>
          <p:spPr>
            <a:xfrm>
              <a:off x="2938410" y="2660324"/>
              <a:ext cx="346454" cy="376269"/>
            </a:xfrm>
            <a:custGeom>
              <a:rect b="b" l="l" r="r" t="t"/>
              <a:pathLst>
                <a:path extrusionOk="0" h="19801" w="18232">
                  <a:moveTo>
                    <a:pt x="13903" y="1"/>
                  </a:moveTo>
                  <a:cubicBezTo>
                    <a:pt x="13843" y="1"/>
                    <a:pt x="13780" y="5"/>
                    <a:pt x="13716" y="12"/>
                  </a:cubicBezTo>
                  <a:cubicBezTo>
                    <a:pt x="12709" y="141"/>
                    <a:pt x="12864" y="580"/>
                    <a:pt x="12368" y="1176"/>
                  </a:cubicBezTo>
                  <a:cubicBezTo>
                    <a:pt x="12027" y="1574"/>
                    <a:pt x="11232" y="1546"/>
                    <a:pt x="11217" y="2072"/>
                  </a:cubicBezTo>
                  <a:cubicBezTo>
                    <a:pt x="11204" y="2540"/>
                    <a:pt x="11970" y="2923"/>
                    <a:pt x="12012" y="3363"/>
                  </a:cubicBezTo>
                  <a:cubicBezTo>
                    <a:pt x="12055" y="3633"/>
                    <a:pt x="11601" y="4272"/>
                    <a:pt x="11374" y="4485"/>
                  </a:cubicBezTo>
                  <a:cubicBezTo>
                    <a:pt x="11193" y="4647"/>
                    <a:pt x="10999" y="4705"/>
                    <a:pt x="10793" y="4705"/>
                  </a:cubicBezTo>
                  <a:cubicBezTo>
                    <a:pt x="10528" y="4705"/>
                    <a:pt x="10243" y="4609"/>
                    <a:pt x="9939" y="4514"/>
                  </a:cubicBezTo>
                  <a:cubicBezTo>
                    <a:pt x="9415" y="4357"/>
                    <a:pt x="8917" y="4343"/>
                    <a:pt x="8434" y="4088"/>
                  </a:cubicBezTo>
                  <a:cubicBezTo>
                    <a:pt x="7980" y="3846"/>
                    <a:pt x="7626" y="3477"/>
                    <a:pt x="7100" y="3463"/>
                  </a:cubicBezTo>
                  <a:cubicBezTo>
                    <a:pt x="7071" y="3462"/>
                    <a:pt x="7038" y="3461"/>
                    <a:pt x="7001" y="3461"/>
                  </a:cubicBezTo>
                  <a:cubicBezTo>
                    <a:pt x="6605" y="3461"/>
                    <a:pt x="5798" y="3535"/>
                    <a:pt x="5538" y="3704"/>
                  </a:cubicBezTo>
                  <a:cubicBezTo>
                    <a:pt x="4771" y="4230"/>
                    <a:pt x="5751" y="5735"/>
                    <a:pt x="4928" y="6274"/>
                  </a:cubicBezTo>
                  <a:cubicBezTo>
                    <a:pt x="4459" y="6600"/>
                    <a:pt x="3650" y="6458"/>
                    <a:pt x="3777" y="7367"/>
                  </a:cubicBezTo>
                  <a:cubicBezTo>
                    <a:pt x="3863" y="7978"/>
                    <a:pt x="4516" y="8758"/>
                    <a:pt x="4828" y="9269"/>
                  </a:cubicBezTo>
                  <a:cubicBezTo>
                    <a:pt x="5368" y="10150"/>
                    <a:pt x="5935" y="11215"/>
                    <a:pt x="5098" y="12138"/>
                  </a:cubicBezTo>
                  <a:cubicBezTo>
                    <a:pt x="4729" y="12535"/>
                    <a:pt x="4317" y="12649"/>
                    <a:pt x="3792" y="12720"/>
                  </a:cubicBezTo>
                  <a:cubicBezTo>
                    <a:pt x="3054" y="12791"/>
                    <a:pt x="3153" y="12876"/>
                    <a:pt x="2783" y="13472"/>
                  </a:cubicBezTo>
                  <a:cubicBezTo>
                    <a:pt x="2571" y="13813"/>
                    <a:pt x="2259" y="14197"/>
                    <a:pt x="1846" y="14339"/>
                  </a:cubicBezTo>
                  <a:cubicBezTo>
                    <a:pt x="1782" y="14361"/>
                    <a:pt x="1701" y="14368"/>
                    <a:pt x="1611" y="14368"/>
                  </a:cubicBezTo>
                  <a:cubicBezTo>
                    <a:pt x="1448" y="14368"/>
                    <a:pt x="1257" y="14345"/>
                    <a:pt x="1084" y="14345"/>
                  </a:cubicBezTo>
                  <a:cubicBezTo>
                    <a:pt x="927" y="14345"/>
                    <a:pt x="786" y="14364"/>
                    <a:pt x="697" y="14438"/>
                  </a:cubicBezTo>
                  <a:cubicBezTo>
                    <a:pt x="341" y="14750"/>
                    <a:pt x="697" y="15219"/>
                    <a:pt x="739" y="15573"/>
                  </a:cubicBezTo>
                  <a:cubicBezTo>
                    <a:pt x="810" y="16156"/>
                    <a:pt x="455" y="16198"/>
                    <a:pt x="328" y="16611"/>
                  </a:cubicBezTo>
                  <a:cubicBezTo>
                    <a:pt x="1" y="17760"/>
                    <a:pt x="1492" y="17703"/>
                    <a:pt x="1804" y="18413"/>
                  </a:cubicBezTo>
                  <a:cubicBezTo>
                    <a:pt x="2017" y="18882"/>
                    <a:pt x="1691" y="19208"/>
                    <a:pt x="2358" y="19464"/>
                  </a:cubicBezTo>
                  <a:cubicBezTo>
                    <a:pt x="2741" y="19621"/>
                    <a:pt x="3309" y="19549"/>
                    <a:pt x="3721" y="19621"/>
                  </a:cubicBezTo>
                  <a:cubicBezTo>
                    <a:pt x="4339" y="19738"/>
                    <a:pt x="4993" y="19800"/>
                    <a:pt x="5642" y="19800"/>
                  </a:cubicBezTo>
                  <a:cubicBezTo>
                    <a:pt x="6096" y="19800"/>
                    <a:pt x="6549" y="19770"/>
                    <a:pt x="6986" y="19706"/>
                  </a:cubicBezTo>
                  <a:cubicBezTo>
                    <a:pt x="8236" y="19521"/>
                    <a:pt x="9371" y="19166"/>
                    <a:pt x="10550" y="18754"/>
                  </a:cubicBezTo>
                  <a:cubicBezTo>
                    <a:pt x="10874" y="18645"/>
                    <a:pt x="11187" y="18604"/>
                    <a:pt x="11496" y="18604"/>
                  </a:cubicBezTo>
                  <a:cubicBezTo>
                    <a:pt x="12310" y="18604"/>
                    <a:pt x="13093" y="18887"/>
                    <a:pt x="13958" y="18939"/>
                  </a:cubicBezTo>
                  <a:cubicBezTo>
                    <a:pt x="14001" y="18942"/>
                    <a:pt x="14044" y="18944"/>
                    <a:pt x="14086" y="18944"/>
                  </a:cubicBezTo>
                  <a:cubicBezTo>
                    <a:pt x="15001" y="18944"/>
                    <a:pt x="15539" y="18221"/>
                    <a:pt x="15959" y="17419"/>
                  </a:cubicBezTo>
                  <a:cubicBezTo>
                    <a:pt x="16542" y="16312"/>
                    <a:pt x="16911" y="15091"/>
                    <a:pt x="17464" y="13970"/>
                  </a:cubicBezTo>
                  <a:cubicBezTo>
                    <a:pt x="17933" y="13004"/>
                    <a:pt x="18231" y="11712"/>
                    <a:pt x="17777" y="10689"/>
                  </a:cubicBezTo>
                  <a:cubicBezTo>
                    <a:pt x="17536" y="10150"/>
                    <a:pt x="17294" y="10008"/>
                    <a:pt x="17422" y="9398"/>
                  </a:cubicBezTo>
                  <a:cubicBezTo>
                    <a:pt x="17464" y="9171"/>
                    <a:pt x="17550" y="8716"/>
                    <a:pt x="17663" y="8304"/>
                  </a:cubicBezTo>
                  <a:cubicBezTo>
                    <a:pt x="17237" y="7906"/>
                    <a:pt x="17025" y="7310"/>
                    <a:pt x="16783" y="6742"/>
                  </a:cubicBezTo>
                  <a:cubicBezTo>
                    <a:pt x="16657" y="6432"/>
                    <a:pt x="16481" y="6319"/>
                    <a:pt x="16272" y="6319"/>
                  </a:cubicBezTo>
                  <a:cubicBezTo>
                    <a:pt x="15703" y="6319"/>
                    <a:pt x="14893" y="7157"/>
                    <a:pt x="14196" y="7157"/>
                  </a:cubicBezTo>
                  <a:cubicBezTo>
                    <a:pt x="14139" y="7157"/>
                    <a:pt x="14083" y="7152"/>
                    <a:pt x="14028" y="7140"/>
                  </a:cubicBezTo>
                  <a:cubicBezTo>
                    <a:pt x="13319" y="6984"/>
                    <a:pt x="13248" y="6416"/>
                    <a:pt x="13049" y="5777"/>
                  </a:cubicBezTo>
                  <a:cubicBezTo>
                    <a:pt x="12921" y="5379"/>
                    <a:pt x="12609" y="4953"/>
                    <a:pt x="12623" y="4527"/>
                  </a:cubicBezTo>
                  <a:cubicBezTo>
                    <a:pt x="12993" y="4272"/>
                    <a:pt x="13674" y="4286"/>
                    <a:pt x="13915" y="3846"/>
                  </a:cubicBezTo>
                  <a:cubicBezTo>
                    <a:pt x="14128" y="3420"/>
                    <a:pt x="13744" y="3065"/>
                    <a:pt x="14199" y="2696"/>
                  </a:cubicBezTo>
                  <a:cubicBezTo>
                    <a:pt x="14540" y="2426"/>
                    <a:pt x="15164" y="2426"/>
                    <a:pt x="15577" y="2312"/>
                  </a:cubicBezTo>
                  <a:cubicBezTo>
                    <a:pt x="16016" y="2185"/>
                    <a:pt x="16343" y="2015"/>
                    <a:pt x="16712" y="1744"/>
                  </a:cubicBezTo>
                  <a:cubicBezTo>
                    <a:pt x="17224" y="1375"/>
                    <a:pt x="17564" y="1262"/>
                    <a:pt x="17947" y="1233"/>
                  </a:cubicBezTo>
                  <a:cubicBezTo>
                    <a:pt x="17748" y="936"/>
                    <a:pt x="17564" y="623"/>
                    <a:pt x="17280" y="410"/>
                  </a:cubicBezTo>
                  <a:cubicBezTo>
                    <a:pt x="17076" y="259"/>
                    <a:pt x="16890" y="210"/>
                    <a:pt x="16706" y="210"/>
                  </a:cubicBezTo>
                  <a:cubicBezTo>
                    <a:pt x="16362" y="210"/>
                    <a:pt x="16023" y="382"/>
                    <a:pt x="15584" y="382"/>
                  </a:cubicBezTo>
                  <a:cubicBezTo>
                    <a:pt x="15572" y="382"/>
                    <a:pt x="15560" y="382"/>
                    <a:pt x="15548" y="381"/>
                  </a:cubicBezTo>
                  <a:cubicBezTo>
                    <a:pt x="14954" y="356"/>
                    <a:pt x="14513" y="1"/>
                    <a:pt x="13903" y="1"/>
                  </a:cubicBezTo>
                  <a:close/>
                </a:path>
              </a:pathLst>
            </a:custGeom>
            <a:solidFill>
              <a:srgbClr val="9CC92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3" name="Google Shape;973;p91"/>
            <p:cNvSpPr/>
            <p:nvPr/>
          </p:nvSpPr>
          <p:spPr>
            <a:xfrm>
              <a:off x="3155875" y="3292518"/>
              <a:ext cx="1006904" cy="945507"/>
            </a:xfrm>
            <a:custGeom>
              <a:rect b="b" l="l" r="r" t="t"/>
              <a:pathLst>
                <a:path extrusionOk="0" h="49757" w="52988">
                  <a:moveTo>
                    <a:pt x="30300" y="0"/>
                  </a:moveTo>
                  <a:cubicBezTo>
                    <a:pt x="30168" y="0"/>
                    <a:pt x="30036" y="3"/>
                    <a:pt x="29902" y="10"/>
                  </a:cubicBezTo>
                  <a:cubicBezTo>
                    <a:pt x="28695" y="81"/>
                    <a:pt x="28084" y="876"/>
                    <a:pt x="28056" y="2040"/>
                  </a:cubicBezTo>
                  <a:cubicBezTo>
                    <a:pt x="28056" y="2566"/>
                    <a:pt x="28226" y="3062"/>
                    <a:pt x="28128" y="3588"/>
                  </a:cubicBezTo>
                  <a:cubicBezTo>
                    <a:pt x="27986" y="4270"/>
                    <a:pt x="27758" y="4156"/>
                    <a:pt x="27232" y="4340"/>
                  </a:cubicBezTo>
                  <a:cubicBezTo>
                    <a:pt x="26850" y="4482"/>
                    <a:pt x="26708" y="4851"/>
                    <a:pt x="26352" y="5050"/>
                  </a:cubicBezTo>
                  <a:cubicBezTo>
                    <a:pt x="25998" y="5249"/>
                    <a:pt x="25500" y="5334"/>
                    <a:pt x="25089" y="5334"/>
                  </a:cubicBezTo>
                  <a:cubicBezTo>
                    <a:pt x="25021" y="5334"/>
                    <a:pt x="24955" y="5334"/>
                    <a:pt x="24888" y="5334"/>
                  </a:cubicBezTo>
                  <a:cubicBezTo>
                    <a:pt x="24580" y="5334"/>
                    <a:pt x="24286" y="5343"/>
                    <a:pt x="23982" y="5448"/>
                  </a:cubicBezTo>
                  <a:cubicBezTo>
                    <a:pt x="23683" y="5548"/>
                    <a:pt x="23456" y="5646"/>
                    <a:pt x="23143" y="5661"/>
                  </a:cubicBezTo>
                  <a:cubicBezTo>
                    <a:pt x="23109" y="5664"/>
                    <a:pt x="23073" y="5665"/>
                    <a:pt x="23036" y="5665"/>
                  </a:cubicBezTo>
                  <a:cubicBezTo>
                    <a:pt x="22805" y="5665"/>
                    <a:pt x="22536" y="5622"/>
                    <a:pt x="22287" y="5622"/>
                  </a:cubicBezTo>
                  <a:cubicBezTo>
                    <a:pt x="22122" y="5622"/>
                    <a:pt x="21967" y="5641"/>
                    <a:pt x="21837" y="5703"/>
                  </a:cubicBezTo>
                  <a:cubicBezTo>
                    <a:pt x="21540" y="5832"/>
                    <a:pt x="21454" y="6214"/>
                    <a:pt x="21354" y="6470"/>
                  </a:cubicBezTo>
                  <a:cubicBezTo>
                    <a:pt x="21057" y="7151"/>
                    <a:pt x="20786" y="7706"/>
                    <a:pt x="19978" y="7833"/>
                  </a:cubicBezTo>
                  <a:cubicBezTo>
                    <a:pt x="19899" y="7844"/>
                    <a:pt x="19821" y="7849"/>
                    <a:pt x="19744" y="7849"/>
                  </a:cubicBezTo>
                  <a:cubicBezTo>
                    <a:pt x="18909" y="7849"/>
                    <a:pt x="18191" y="7253"/>
                    <a:pt x="17450" y="6967"/>
                  </a:cubicBezTo>
                  <a:cubicBezTo>
                    <a:pt x="17095" y="6825"/>
                    <a:pt x="16215" y="6825"/>
                    <a:pt x="15988" y="6456"/>
                  </a:cubicBezTo>
                  <a:cubicBezTo>
                    <a:pt x="15804" y="6158"/>
                    <a:pt x="16031" y="5391"/>
                    <a:pt x="15917" y="5022"/>
                  </a:cubicBezTo>
                  <a:cubicBezTo>
                    <a:pt x="15854" y="4775"/>
                    <a:pt x="15725" y="4707"/>
                    <a:pt x="15561" y="4707"/>
                  </a:cubicBezTo>
                  <a:cubicBezTo>
                    <a:pt x="15360" y="4707"/>
                    <a:pt x="15106" y="4809"/>
                    <a:pt x="14851" y="4809"/>
                  </a:cubicBezTo>
                  <a:cubicBezTo>
                    <a:pt x="14799" y="4809"/>
                    <a:pt x="14747" y="4805"/>
                    <a:pt x="14696" y="4794"/>
                  </a:cubicBezTo>
                  <a:cubicBezTo>
                    <a:pt x="14460" y="4736"/>
                    <a:pt x="13891" y="4128"/>
                    <a:pt x="13575" y="4128"/>
                  </a:cubicBezTo>
                  <a:cubicBezTo>
                    <a:pt x="13510" y="4128"/>
                    <a:pt x="13457" y="4153"/>
                    <a:pt x="13418" y="4213"/>
                  </a:cubicBezTo>
                  <a:cubicBezTo>
                    <a:pt x="13318" y="4355"/>
                    <a:pt x="13503" y="4653"/>
                    <a:pt x="13532" y="4809"/>
                  </a:cubicBezTo>
                  <a:cubicBezTo>
                    <a:pt x="13574" y="5093"/>
                    <a:pt x="13517" y="5391"/>
                    <a:pt x="13545" y="5661"/>
                  </a:cubicBezTo>
                  <a:cubicBezTo>
                    <a:pt x="13574" y="6257"/>
                    <a:pt x="14057" y="6754"/>
                    <a:pt x="14113" y="7379"/>
                  </a:cubicBezTo>
                  <a:cubicBezTo>
                    <a:pt x="14157" y="7805"/>
                    <a:pt x="13816" y="8003"/>
                    <a:pt x="13659" y="8330"/>
                  </a:cubicBezTo>
                  <a:cubicBezTo>
                    <a:pt x="13276" y="9111"/>
                    <a:pt x="13886" y="9537"/>
                    <a:pt x="13986" y="10233"/>
                  </a:cubicBezTo>
                  <a:cubicBezTo>
                    <a:pt x="14035" y="10575"/>
                    <a:pt x="13841" y="10689"/>
                    <a:pt x="13589" y="10689"/>
                  </a:cubicBezTo>
                  <a:cubicBezTo>
                    <a:pt x="13477" y="10689"/>
                    <a:pt x="13352" y="10666"/>
                    <a:pt x="13233" y="10631"/>
                  </a:cubicBezTo>
                  <a:cubicBezTo>
                    <a:pt x="12761" y="10490"/>
                    <a:pt x="12518" y="9970"/>
                    <a:pt x="12051" y="9970"/>
                  </a:cubicBezTo>
                  <a:cubicBezTo>
                    <a:pt x="11999" y="9970"/>
                    <a:pt x="11943" y="9977"/>
                    <a:pt x="11885" y="9991"/>
                  </a:cubicBezTo>
                  <a:cubicBezTo>
                    <a:pt x="11513" y="10071"/>
                    <a:pt x="11378" y="10228"/>
                    <a:pt x="11195" y="10228"/>
                  </a:cubicBezTo>
                  <a:cubicBezTo>
                    <a:pt x="11085" y="10228"/>
                    <a:pt x="10957" y="10171"/>
                    <a:pt x="10749" y="10006"/>
                  </a:cubicBezTo>
                  <a:cubicBezTo>
                    <a:pt x="10474" y="9779"/>
                    <a:pt x="10250" y="9646"/>
                    <a:pt x="9976" y="9646"/>
                  </a:cubicBezTo>
                  <a:cubicBezTo>
                    <a:pt x="9838" y="9646"/>
                    <a:pt x="9688" y="9679"/>
                    <a:pt x="9513" y="9750"/>
                  </a:cubicBezTo>
                  <a:cubicBezTo>
                    <a:pt x="9274" y="9843"/>
                    <a:pt x="9080" y="9915"/>
                    <a:pt x="8892" y="9915"/>
                  </a:cubicBezTo>
                  <a:cubicBezTo>
                    <a:pt x="8734" y="9915"/>
                    <a:pt x="8580" y="9865"/>
                    <a:pt x="8406" y="9735"/>
                  </a:cubicBezTo>
                  <a:cubicBezTo>
                    <a:pt x="7966" y="9395"/>
                    <a:pt x="7923" y="8785"/>
                    <a:pt x="7525" y="8401"/>
                  </a:cubicBezTo>
                  <a:cubicBezTo>
                    <a:pt x="7179" y="8064"/>
                    <a:pt x="6442" y="7642"/>
                    <a:pt x="5852" y="7642"/>
                  </a:cubicBezTo>
                  <a:cubicBezTo>
                    <a:pt x="5646" y="7642"/>
                    <a:pt x="5458" y="7694"/>
                    <a:pt x="5310" y="7819"/>
                  </a:cubicBezTo>
                  <a:cubicBezTo>
                    <a:pt x="5055" y="8032"/>
                    <a:pt x="4842" y="8359"/>
                    <a:pt x="4601" y="8600"/>
                  </a:cubicBezTo>
                  <a:cubicBezTo>
                    <a:pt x="4430" y="8785"/>
                    <a:pt x="4373" y="8940"/>
                    <a:pt x="4118" y="8955"/>
                  </a:cubicBezTo>
                  <a:cubicBezTo>
                    <a:pt x="4107" y="8956"/>
                    <a:pt x="4097" y="8956"/>
                    <a:pt x="4086" y="8956"/>
                  </a:cubicBezTo>
                  <a:cubicBezTo>
                    <a:pt x="3759" y="8956"/>
                    <a:pt x="3273" y="8553"/>
                    <a:pt x="3025" y="8401"/>
                  </a:cubicBezTo>
                  <a:cubicBezTo>
                    <a:pt x="2610" y="8132"/>
                    <a:pt x="2000" y="7685"/>
                    <a:pt x="1426" y="7685"/>
                  </a:cubicBezTo>
                  <a:cubicBezTo>
                    <a:pt x="1273" y="7685"/>
                    <a:pt x="1124" y="7716"/>
                    <a:pt x="981" y="7791"/>
                  </a:cubicBezTo>
                  <a:cubicBezTo>
                    <a:pt x="753" y="7918"/>
                    <a:pt x="640" y="8160"/>
                    <a:pt x="682" y="8416"/>
                  </a:cubicBezTo>
                  <a:cubicBezTo>
                    <a:pt x="767" y="8855"/>
                    <a:pt x="1662" y="10105"/>
                    <a:pt x="1066" y="10303"/>
                  </a:cubicBezTo>
                  <a:cubicBezTo>
                    <a:pt x="994" y="10330"/>
                    <a:pt x="922" y="10338"/>
                    <a:pt x="852" y="10338"/>
                  </a:cubicBezTo>
                  <a:cubicBezTo>
                    <a:pt x="741" y="10338"/>
                    <a:pt x="633" y="10318"/>
                    <a:pt x="531" y="10318"/>
                  </a:cubicBezTo>
                  <a:cubicBezTo>
                    <a:pt x="418" y="10318"/>
                    <a:pt x="311" y="10342"/>
                    <a:pt x="214" y="10445"/>
                  </a:cubicBezTo>
                  <a:cubicBezTo>
                    <a:pt x="0" y="10659"/>
                    <a:pt x="44" y="10971"/>
                    <a:pt x="199" y="11184"/>
                  </a:cubicBezTo>
                  <a:cubicBezTo>
                    <a:pt x="341" y="11411"/>
                    <a:pt x="540" y="11511"/>
                    <a:pt x="625" y="11808"/>
                  </a:cubicBezTo>
                  <a:cubicBezTo>
                    <a:pt x="682" y="12050"/>
                    <a:pt x="597" y="12334"/>
                    <a:pt x="697" y="12561"/>
                  </a:cubicBezTo>
                  <a:cubicBezTo>
                    <a:pt x="1047" y="12489"/>
                    <a:pt x="1419" y="12364"/>
                    <a:pt x="1803" y="12364"/>
                  </a:cubicBezTo>
                  <a:cubicBezTo>
                    <a:pt x="1869" y="12364"/>
                    <a:pt x="1936" y="12368"/>
                    <a:pt x="2003" y="12376"/>
                  </a:cubicBezTo>
                  <a:cubicBezTo>
                    <a:pt x="2499" y="12448"/>
                    <a:pt x="2542" y="12675"/>
                    <a:pt x="2755" y="13044"/>
                  </a:cubicBezTo>
                  <a:cubicBezTo>
                    <a:pt x="3039" y="13512"/>
                    <a:pt x="3550" y="13470"/>
                    <a:pt x="4019" y="13669"/>
                  </a:cubicBezTo>
                  <a:cubicBezTo>
                    <a:pt x="4402" y="13839"/>
                    <a:pt x="4799" y="14010"/>
                    <a:pt x="5112" y="14279"/>
                  </a:cubicBezTo>
                  <a:cubicBezTo>
                    <a:pt x="5339" y="14478"/>
                    <a:pt x="5452" y="14776"/>
                    <a:pt x="5666" y="14960"/>
                  </a:cubicBezTo>
                  <a:cubicBezTo>
                    <a:pt x="5894" y="15176"/>
                    <a:pt x="6257" y="15188"/>
                    <a:pt x="6564" y="15188"/>
                  </a:cubicBezTo>
                  <a:cubicBezTo>
                    <a:pt x="6601" y="15188"/>
                    <a:pt x="6638" y="15188"/>
                    <a:pt x="6673" y="15188"/>
                  </a:cubicBezTo>
                  <a:cubicBezTo>
                    <a:pt x="6891" y="15188"/>
                    <a:pt x="7125" y="15150"/>
                    <a:pt x="7336" y="15150"/>
                  </a:cubicBezTo>
                  <a:cubicBezTo>
                    <a:pt x="7676" y="15150"/>
                    <a:pt x="7956" y="15247"/>
                    <a:pt x="8008" y="15756"/>
                  </a:cubicBezTo>
                  <a:cubicBezTo>
                    <a:pt x="8080" y="16409"/>
                    <a:pt x="7285" y="16423"/>
                    <a:pt x="7241" y="16977"/>
                  </a:cubicBezTo>
                  <a:cubicBezTo>
                    <a:pt x="7211" y="17343"/>
                    <a:pt x="7468" y="17452"/>
                    <a:pt x="7797" y="17452"/>
                  </a:cubicBezTo>
                  <a:cubicBezTo>
                    <a:pt x="8221" y="17452"/>
                    <a:pt x="8766" y="17272"/>
                    <a:pt x="8974" y="17232"/>
                  </a:cubicBezTo>
                  <a:cubicBezTo>
                    <a:pt x="9106" y="17211"/>
                    <a:pt x="9236" y="17198"/>
                    <a:pt x="9361" y="17198"/>
                  </a:cubicBezTo>
                  <a:cubicBezTo>
                    <a:pt x="9744" y="17198"/>
                    <a:pt x="10077" y="17323"/>
                    <a:pt x="10280" y="17730"/>
                  </a:cubicBezTo>
                  <a:cubicBezTo>
                    <a:pt x="10337" y="17872"/>
                    <a:pt x="10493" y="18254"/>
                    <a:pt x="10308" y="18383"/>
                  </a:cubicBezTo>
                  <a:cubicBezTo>
                    <a:pt x="10282" y="18401"/>
                    <a:pt x="10252" y="18408"/>
                    <a:pt x="10220" y="18408"/>
                  </a:cubicBezTo>
                  <a:cubicBezTo>
                    <a:pt x="10050" y="18408"/>
                    <a:pt x="9825" y="18184"/>
                    <a:pt x="9740" y="18112"/>
                  </a:cubicBezTo>
                  <a:cubicBezTo>
                    <a:pt x="9573" y="18001"/>
                    <a:pt x="9179" y="17742"/>
                    <a:pt x="8880" y="17742"/>
                  </a:cubicBezTo>
                  <a:cubicBezTo>
                    <a:pt x="8723" y="17742"/>
                    <a:pt x="8593" y="17813"/>
                    <a:pt x="8534" y="18014"/>
                  </a:cubicBezTo>
                  <a:cubicBezTo>
                    <a:pt x="8477" y="18212"/>
                    <a:pt x="8718" y="18425"/>
                    <a:pt x="8818" y="18582"/>
                  </a:cubicBezTo>
                  <a:cubicBezTo>
                    <a:pt x="8974" y="18822"/>
                    <a:pt x="9017" y="18979"/>
                    <a:pt x="9017" y="19277"/>
                  </a:cubicBezTo>
                  <a:cubicBezTo>
                    <a:pt x="8668" y="19196"/>
                    <a:pt x="8497" y="18862"/>
                    <a:pt x="8119" y="18862"/>
                  </a:cubicBezTo>
                  <a:cubicBezTo>
                    <a:pt x="8097" y="18862"/>
                    <a:pt x="8075" y="18863"/>
                    <a:pt x="8051" y="18866"/>
                  </a:cubicBezTo>
                  <a:cubicBezTo>
                    <a:pt x="7980" y="19433"/>
                    <a:pt x="8278" y="19859"/>
                    <a:pt x="8604" y="20257"/>
                  </a:cubicBezTo>
                  <a:cubicBezTo>
                    <a:pt x="9059" y="20838"/>
                    <a:pt x="9329" y="21719"/>
                    <a:pt x="9500" y="22443"/>
                  </a:cubicBezTo>
                  <a:cubicBezTo>
                    <a:pt x="9627" y="22926"/>
                    <a:pt x="10479" y="23110"/>
                    <a:pt x="10891" y="23352"/>
                  </a:cubicBezTo>
                  <a:cubicBezTo>
                    <a:pt x="11047" y="23451"/>
                    <a:pt x="11643" y="23763"/>
                    <a:pt x="11245" y="23905"/>
                  </a:cubicBezTo>
                  <a:cubicBezTo>
                    <a:pt x="11232" y="23909"/>
                    <a:pt x="11217" y="23911"/>
                    <a:pt x="11201" y="23911"/>
                  </a:cubicBezTo>
                  <a:cubicBezTo>
                    <a:pt x="11028" y="23911"/>
                    <a:pt x="10707" y="23718"/>
                    <a:pt x="10564" y="23678"/>
                  </a:cubicBezTo>
                  <a:cubicBezTo>
                    <a:pt x="10406" y="23637"/>
                    <a:pt x="10159" y="23566"/>
                    <a:pt x="9954" y="23566"/>
                  </a:cubicBezTo>
                  <a:cubicBezTo>
                    <a:pt x="9810" y="23566"/>
                    <a:pt x="9685" y="23601"/>
                    <a:pt x="9627" y="23707"/>
                  </a:cubicBezTo>
                  <a:cubicBezTo>
                    <a:pt x="9542" y="23863"/>
                    <a:pt x="9655" y="24161"/>
                    <a:pt x="9727" y="24289"/>
                  </a:cubicBezTo>
                  <a:cubicBezTo>
                    <a:pt x="9996" y="24829"/>
                    <a:pt x="10905" y="24857"/>
                    <a:pt x="11047" y="25425"/>
                  </a:cubicBezTo>
                  <a:cubicBezTo>
                    <a:pt x="11103" y="25609"/>
                    <a:pt x="11047" y="25751"/>
                    <a:pt x="11160" y="25936"/>
                  </a:cubicBezTo>
                  <a:cubicBezTo>
                    <a:pt x="11245" y="26063"/>
                    <a:pt x="11430" y="26063"/>
                    <a:pt x="11345" y="26277"/>
                  </a:cubicBezTo>
                  <a:cubicBezTo>
                    <a:pt x="11284" y="26426"/>
                    <a:pt x="11148" y="26465"/>
                    <a:pt x="10988" y="26465"/>
                  </a:cubicBezTo>
                  <a:cubicBezTo>
                    <a:pt x="10810" y="26465"/>
                    <a:pt x="10603" y="26417"/>
                    <a:pt x="10440" y="26417"/>
                  </a:cubicBezTo>
                  <a:cubicBezTo>
                    <a:pt x="10373" y="26417"/>
                    <a:pt x="10314" y="26425"/>
                    <a:pt x="10266" y="26447"/>
                  </a:cubicBezTo>
                  <a:cubicBezTo>
                    <a:pt x="9911" y="26631"/>
                    <a:pt x="10153" y="27199"/>
                    <a:pt x="10408" y="27384"/>
                  </a:cubicBezTo>
                  <a:cubicBezTo>
                    <a:pt x="10721" y="27612"/>
                    <a:pt x="11331" y="27867"/>
                    <a:pt x="10905" y="28322"/>
                  </a:cubicBezTo>
                  <a:cubicBezTo>
                    <a:pt x="10763" y="28477"/>
                    <a:pt x="10450" y="28435"/>
                    <a:pt x="10295" y="28591"/>
                  </a:cubicBezTo>
                  <a:cubicBezTo>
                    <a:pt x="10153" y="28704"/>
                    <a:pt x="10109" y="28889"/>
                    <a:pt x="10039" y="29045"/>
                  </a:cubicBezTo>
                  <a:cubicBezTo>
                    <a:pt x="9840" y="29599"/>
                    <a:pt x="9783" y="30167"/>
                    <a:pt x="9500" y="30692"/>
                  </a:cubicBezTo>
                  <a:cubicBezTo>
                    <a:pt x="9286" y="31104"/>
                    <a:pt x="8945" y="31516"/>
                    <a:pt x="8917" y="31985"/>
                  </a:cubicBezTo>
                  <a:cubicBezTo>
                    <a:pt x="8888" y="32566"/>
                    <a:pt x="9400" y="32481"/>
                    <a:pt x="9556" y="32964"/>
                  </a:cubicBezTo>
                  <a:cubicBezTo>
                    <a:pt x="9755" y="33518"/>
                    <a:pt x="8718" y="33632"/>
                    <a:pt x="8392" y="33972"/>
                  </a:cubicBezTo>
                  <a:cubicBezTo>
                    <a:pt x="7809" y="34582"/>
                    <a:pt x="7582" y="35591"/>
                    <a:pt x="7398" y="36371"/>
                  </a:cubicBezTo>
                  <a:cubicBezTo>
                    <a:pt x="7143" y="37365"/>
                    <a:pt x="6830" y="38473"/>
                    <a:pt x="6020" y="39169"/>
                  </a:cubicBezTo>
                  <a:cubicBezTo>
                    <a:pt x="5708" y="39438"/>
                    <a:pt x="5354" y="39709"/>
                    <a:pt x="4984" y="39879"/>
                  </a:cubicBezTo>
                  <a:cubicBezTo>
                    <a:pt x="4871" y="39936"/>
                    <a:pt x="4714" y="39978"/>
                    <a:pt x="4559" y="40049"/>
                  </a:cubicBezTo>
                  <a:cubicBezTo>
                    <a:pt x="4629" y="40205"/>
                    <a:pt x="4686" y="40362"/>
                    <a:pt x="4828" y="40460"/>
                  </a:cubicBezTo>
                  <a:cubicBezTo>
                    <a:pt x="4912" y="40509"/>
                    <a:pt x="5004" y="40524"/>
                    <a:pt x="5100" y="40524"/>
                  </a:cubicBezTo>
                  <a:cubicBezTo>
                    <a:pt x="5236" y="40524"/>
                    <a:pt x="5379" y="40495"/>
                    <a:pt x="5515" y="40495"/>
                  </a:cubicBezTo>
                  <a:cubicBezTo>
                    <a:pt x="5592" y="40495"/>
                    <a:pt x="5666" y="40504"/>
                    <a:pt x="5736" y="40532"/>
                  </a:cubicBezTo>
                  <a:cubicBezTo>
                    <a:pt x="6049" y="40659"/>
                    <a:pt x="5907" y="41000"/>
                    <a:pt x="5878" y="41256"/>
                  </a:cubicBezTo>
                  <a:cubicBezTo>
                    <a:pt x="5850" y="41611"/>
                    <a:pt x="5950" y="41725"/>
                    <a:pt x="6219" y="41937"/>
                  </a:cubicBezTo>
                  <a:cubicBezTo>
                    <a:pt x="6773" y="42349"/>
                    <a:pt x="7370" y="42804"/>
                    <a:pt x="8008" y="43101"/>
                  </a:cubicBezTo>
                  <a:cubicBezTo>
                    <a:pt x="8377" y="43286"/>
                    <a:pt x="8746" y="43385"/>
                    <a:pt x="8988" y="43741"/>
                  </a:cubicBezTo>
                  <a:cubicBezTo>
                    <a:pt x="9171" y="44035"/>
                    <a:pt x="9347" y="44104"/>
                    <a:pt x="9609" y="44104"/>
                  </a:cubicBezTo>
                  <a:cubicBezTo>
                    <a:pt x="9713" y="44104"/>
                    <a:pt x="9831" y="44093"/>
                    <a:pt x="9967" y="44082"/>
                  </a:cubicBezTo>
                  <a:cubicBezTo>
                    <a:pt x="9991" y="44081"/>
                    <a:pt x="10014" y="44080"/>
                    <a:pt x="10037" y="44080"/>
                  </a:cubicBezTo>
                  <a:cubicBezTo>
                    <a:pt x="10759" y="44080"/>
                    <a:pt x="11151" y="44505"/>
                    <a:pt x="11756" y="44877"/>
                  </a:cubicBezTo>
                  <a:cubicBezTo>
                    <a:pt x="12234" y="45157"/>
                    <a:pt x="12583" y="45308"/>
                    <a:pt x="13036" y="45308"/>
                  </a:cubicBezTo>
                  <a:cubicBezTo>
                    <a:pt x="13203" y="45308"/>
                    <a:pt x="13383" y="45288"/>
                    <a:pt x="13589" y="45246"/>
                  </a:cubicBezTo>
                  <a:cubicBezTo>
                    <a:pt x="13826" y="45196"/>
                    <a:pt x="14066" y="45169"/>
                    <a:pt x="14303" y="45169"/>
                  </a:cubicBezTo>
                  <a:cubicBezTo>
                    <a:pt x="14875" y="45169"/>
                    <a:pt x="15431" y="45324"/>
                    <a:pt x="15902" y="45685"/>
                  </a:cubicBezTo>
                  <a:cubicBezTo>
                    <a:pt x="16215" y="45927"/>
                    <a:pt x="16413" y="46197"/>
                    <a:pt x="16797" y="46353"/>
                  </a:cubicBezTo>
                  <a:cubicBezTo>
                    <a:pt x="17010" y="46438"/>
                    <a:pt x="17663" y="46594"/>
                    <a:pt x="17691" y="46808"/>
                  </a:cubicBezTo>
                  <a:cubicBezTo>
                    <a:pt x="17947" y="46864"/>
                    <a:pt x="18401" y="47190"/>
                    <a:pt x="18643" y="47361"/>
                  </a:cubicBezTo>
                  <a:cubicBezTo>
                    <a:pt x="18899" y="47518"/>
                    <a:pt x="19012" y="47745"/>
                    <a:pt x="19083" y="48014"/>
                  </a:cubicBezTo>
                  <a:cubicBezTo>
                    <a:pt x="19268" y="48767"/>
                    <a:pt x="20177" y="48767"/>
                    <a:pt x="20830" y="48767"/>
                  </a:cubicBezTo>
                  <a:cubicBezTo>
                    <a:pt x="20908" y="48767"/>
                    <a:pt x="20981" y="48765"/>
                    <a:pt x="21050" y="48765"/>
                  </a:cubicBezTo>
                  <a:cubicBezTo>
                    <a:pt x="21257" y="48765"/>
                    <a:pt x="21433" y="48781"/>
                    <a:pt x="21625" y="48909"/>
                  </a:cubicBezTo>
                  <a:cubicBezTo>
                    <a:pt x="21937" y="49136"/>
                    <a:pt x="22221" y="49377"/>
                    <a:pt x="22547" y="49547"/>
                  </a:cubicBezTo>
                  <a:cubicBezTo>
                    <a:pt x="22750" y="49667"/>
                    <a:pt x="23013" y="49756"/>
                    <a:pt x="23260" y="49756"/>
                  </a:cubicBezTo>
                  <a:cubicBezTo>
                    <a:pt x="23307" y="49756"/>
                    <a:pt x="23354" y="49753"/>
                    <a:pt x="23399" y="49746"/>
                  </a:cubicBezTo>
                  <a:cubicBezTo>
                    <a:pt x="23683" y="49689"/>
                    <a:pt x="23853" y="49405"/>
                    <a:pt x="24137" y="49349"/>
                  </a:cubicBezTo>
                  <a:cubicBezTo>
                    <a:pt x="24203" y="49332"/>
                    <a:pt x="24269" y="49325"/>
                    <a:pt x="24335" y="49325"/>
                  </a:cubicBezTo>
                  <a:cubicBezTo>
                    <a:pt x="24383" y="49325"/>
                    <a:pt x="24430" y="49329"/>
                    <a:pt x="24478" y="49335"/>
                  </a:cubicBezTo>
                  <a:cubicBezTo>
                    <a:pt x="24550" y="49079"/>
                    <a:pt x="24592" y="48795"/>
                    <a:pt x="24578" y="48568"/>
                  </a:cubicBezTo>
                  <a:cubicBezTo>
                    <a:pt x="24563" y="48326"/>
                    <a:pt x="24464" y="48142"/>
                    <a:pt x="24478" y="47887"/>
                  </a:cubicBezTo>
                  <a:cubicBezTo>
                    <a:pt x="24506" y="47588"/>
                    <a:pt x="24705" y="46722"/>
                    <a:pt x="24932" y="46609"/>
                  </a:cubicBezTo>
                  <a:cubicBezTo>
                    <a:pt x="25273" y="46395"/>
                    <a:pt x="25203" y="45700"/>
                    <a:pt x="25487" y="45401"/>
                  </a:cubicBezTo>
                  <a:cubicBezTo>
                    <a:pt x="25642" y="45203"/>
                    <a:pt x="25926" y="45203"/>
                    <a:pt x="26168" y="45146"/>
                  </a:cubicBezTo>
                  <a:cubicBezTo>
                    <a:pt x="26481" y="45061"/>
                    <a:pt x="26850" y="44933"/>
                    <a:pt x="27119" y="44720"/>
                  </a:cubicBezTo>
                  <a:cubicBezTo>
                    <a:pt x="27488" y="44436"/>
                    <a:pt x="27730" y="44280"/>
                    <a:pt x="28213" y="44095"/>
                  </a:cubicBezTo>
                  <a:cubicBezTo>
                    <a:pt x="28681" y="43911"/>
                    <a:pt x="29093" y="43741"/>
                    <a:pt x="29604" y="43656"/>
                  </a:cubicBezTo>
                  <a:cubicBezTo>
                    <a:pt x="29713" y="43639"/>
                    <a:pt x="29895" y="43607"/>
                    <a:pt x="30062" y="43607"/>
                  </a:cubicBezTo>
                  <a:cubicBezTo>
                    <a:pt x="30178" y="43607"/>
                    <a:pt x="30286" y="43623"/>
                    <a:pt x="30356" y="43669"/>
                  </a:cubicBezTo>
                  <a:cubicBezTo>
                    <a:pt x="30484" y="43741"/>
                    <a:pt x="30456" y="43940"/>
                    <a:pt x="30541" y="44053"/>
                  </a:cubicBezTo>
                  <a:cubicBezTo>
                    <a:pt x="30695" y="44267"/>
                    <a:pt x="31259" y="44621"/>
                    <a:pt x="31621" y="44621"/>
                  </a:cubicBezTo>
                  <a:cubicBezTo>
                    <a:pt x="31691" y="44621"/>
                    <a:pt x="31754" y="44608"/>
                    <a:pt x="31804" y="44578"/>
                  </a:cubicBezTo>
                  <a:cubicBezTo>
                    <a:pt x="32031" y="44436"/>
                    <a:pt x="31946" y="44167"/>
                    <a:pt x="32302" y="44138"/>
                  </a:cubicBezTo>
                  <a:cubicBezTo>
                    <a:pt x="32335" y="44136"/>
                    <a:pt x="32365" y="44134"/>
                    <a:pt x="32392" y="44134"/>
                  </a:cubicBezTo>
                  <a:cubicBezTo>
                    <a:pt x="32517" y="44134"/>
                    <a:pt x="32586" y="44169"/>
                    <a:pt x="32656" y="44309"/>
                  </a:cubicBezTo>
                  <a:cubicBezTo>
                    <a:pt x="32699" y="44379"/>
                    <a:pt x="32656" y="44578"/>
                    <a:pt x="32671" y="44692"/>
                  </a:cubicBezTo>
                  <a:cubicBezTo>
                    <a:pt x="32728" y="44877"/>
                    <a:pt x="32827" y="44990"/>
                    <a:pt x="32940" y="45117"/>
                  </a:cubicBezTo>
                  <a:cubicBezTo>
                    <a:pt x="33067" y="45274"/>
                    <a:pt x="33170" y="45356"/>
                    <a:pt x="33278" y="45356"/>
                  </a:cubicBezTo>
                  <a:cubicBezTo>
                    <a:pt x="33377" y="45356"/>
                    <a:pt x="33479" y="45288"/>
                    <a:pt x="33608" y="45146"/>
                  </a:cubicBezTo>
                  <a:cubicBezTo>
                    <a:pt x="33752" y="44982"/>
                    <a:pt x="33962" y="44579"/>
                    <a:pt x="34164" y="44579"/>
                  </a:cubicBezTo>
                  <a:cubicBezTo>
                    <a:pt x="34242" y="44579"/>
                    <a:pt x="34318" y="44638"/>
                    <a:pt x="34388" y="44791"/>
                  </a:cubicBezTo>
                  <a:cubicBezTo>
                    <a:pt x="34517" y="45047"/>
                    <a:pt x="34517" y="45558"/>
                    <a:pt x="34530" y="45842"/>
                  </a:cubicBezTo>
                  <a:cubicBezTo>
                    <a:pt x="34563" y="45846"/>
                    <a:pt x="34597" y="45848"/>
                    <a:pt x="34633" y="45848"/>
                  </a:cubicBezTo>
                  <a:cubicBezTo>
                    <a:pt x="34760" y="45848"/>
                    <a:pt x="34905" y="45827"/>
                    <a:pt x="35043" y="45827"/>
                  </a:cubicBezTo>
                  <a:cubicBezTo>
                    <a:pt x="35122" y="45827"/>
                    <a:pt x="35199" y="45834"/>
                    <a:pt x="35269" y="45856"/>
                  </a:cubicBezTo>
                  <a:cubicBezTo>
                    <a:pt x="35511" y="45927"/>
                    <a:pt x="35454" y="45899"/>
                    <a:pt x="35482" y="46155"/>
                  </a:cubicBezTo>
                  <a:cubicBezTo>
                    <a:pt x="35581" y="46708"/>
                    <a:pt x="35567" y="46751"/>
                    <a:pt x="36164" y="46850"/>
                  </a:cubicBezTo>
                  <a:cubicBezTo>
                    <a:pt x="36575" y="46921"/>
                    <a:pt x="36959" y="47006"/>
                    <a:pt x="37370" y="47020"/>
                  </a:cubicBezTo>
                  <a:cubicBezTo>
                    <a:pt x="37881" y="47035"/>
                    <a:pt x="37853" y="47234"/>
                    <a:pt x="38208" y="47503"/>
                  </a:cubicBezTo>
                  <a:cubicBezTo>
                    <a:pt x="38337" y="47601"/>
                    <a:pt x="38500" y="47635"/>
                    <a:pt x="38679" y="47635"/>
                  </a:cubicBezTo>
                  <a:cubicBezTo>
                    <a:pt x="39067" y="47635"/>
                    <a:pt x="39528" y="47474"/>
                    <a:pt x="39869" y="47474"/>
                  </a:cubicBezTo>
                  <a:cubicBezTo>
                    <a:pt x="40274" y="47474"/>
                    <a:pt x="40611" y="47530"/>
                    <a:pt x="40929" y="47530"/>
                  </a:cubicBezTo>
                  <a:cubicBezTo>
                    <a:pt x="41291" y="47530"/>
                    <a:pt x="41628" y="47458"/>
                    <a:pt x="42013" y="47148"/>
                  </a:cubicBezTo>
                  <a:cubicBezTo>
                    <a:pt x="42610" y="46666"/>
                    <a:pt x="43036" y="46026"/>
                    <a:pt x="43575" y="45530"/>
                  </a:cubicBezTo>
                  <a:cubicBezTo>
                    <a:pt x="43816" y="45316"/>
                    <a:pt x="44043" y="45117"/>
                    <a:pt x="44355" y="44990"/>
                  </a:cubicBezTo>
                  <a:cubicBezTo>
                    <a:pt x="44654" y="44877"/>
                    <a:pt x="44980" y="44877"/>
                    <a:pt x="45293" y="44791"/>
                  </a:cubicBezTo>
                  <a:cubicBezTo>
                    <a:pt x="45633" y="44692"/>
                    <a:pt x="45889" y="44521"/>
                    <a:pt x="46074" y="44266"/>
                  </a:cubicBezTo>
                  <a:cubicBezTo>
                    <a:pt x="46201" y="44095"/>
                    <a:pt x="46273" y="43896"/>
                    <a:pt x="46315" y="43627"/>
                  </a:cubicBezTo>
                  <a:cubicBezTo>
                    <a:pt x="46343" y="43400"/>
                    <a:pt x="46428" y="42946"/>
                    <a:pt x="46258" y="42775"/>
                  </a:cubicBezTo>
                  <a:cubicBezTo>
                    <a:pt x="46088" y="42590"/>
                    <a:pt x="45520" y="42605"/>
                    <a:pt x="45293" y="42533"/>
                  </a:cubicBezTo>
                  <a:cubicBezTo>
                    <a:pt x="45037" y="42463"/>
                    <a:pt x="44526" y="42306"/>
                    <a:pt x="44427" y="42009"/>
                  </a:cubicBezTo>
                  <a:cubicBezTo>
                    <a:pt x="44327" y="41696"/>
                    <a:pt x="44668" y="41426"/>
                    <a:pt x="44768" y="41170"/>
                  </a:cubicBezTo>
                  <a:cubicBezTo>
                    <a:pt x="44881" y="40873"/>
                    <a:pt x="44838" y="40432"/>
                    <a:pt x="44796" y="40120"/>
                  </a:cubicBezTo>
                  <a:cubicBezTo>
                    <a:pt x="44683" y="39410"/>
                    <a:pt x="44668" y="38132"/>
                    <a:pt x="44015" y="37848"/>
                  </a:cubicBezTo>
                  <a:cubicBezTo>
                    <a:pt x="43604" y="37678"/>
                    <a:pt x="42950" y="37308"/>
                    <a:pt x="43291" y="36840"/>
                  </a:cubicBezTo>
                  <a:cubicBezTo>
                    <a:pt x="43589" y="36386"/>
                    <a:pt x="44526" y="36273"/>
                    <a:pt x="44995" y="36045"/>
                  </a:cubicBezTo>
                  <a:cubicBezTo>
                    <a:pt x="45449" y="35847"/>
                    <a:pt x="45563" y="35519"/>
                    <a:pt x="45591" y="35051"/>
                  </a:cubicBezTo>
                  <a:cubicBezTo>
                    <a:pt x="45633" y="34427"/>
                    <a:pt x="45165" y="34270"/>
                    <a:pt x="44967" y="33730"/>
                  </a:cubicBezTo>
                  <a:cubicBezTo>
                    <a:pt x="44838" y="33361"/>
                    <a:pt x="44980" y="33049"/>
                    <a:pt x="45109" y="32695"/>
                  </a:cubicBezTo>
                  <a:cubicBezTo>
                    <a:pt x="45137" y="32638"/>
                    <a:pt x="45151" y="32581"/>
                    <a:pt x="45165" y="32509"/>
                  </a:cubicBezTo>
                  <a:cubicBezTo>
                    <a:pt x="45222" y="32140"/>
                    <a:pt x="45037" y="31871"/>
                    <a:pt x="45009" y="31445"/>
                  </a:cubicBezTo>
                  <a:cubicBezTo>
                    <a:pt x="44952" y="30664"/>
                    <a:pt x="44654" y="29259"/>
                    <a:pt x="43646" y="29230"/>
                  </a:cubicBezTo>
                  <a:cubicBezTo>
                    <a:pt x="43630" y="29230"/>
                    <a:pt x="43614" y="29229"/>
                    <a:pt x="43598" y="29229"/>
                  </a:cubicBezTo>
                  <a:cubicBezTo>
                    <a:pt x="43216" y="29229"/>
                    <a:pt x="42666" y="29393"/>
                    <a:pt x="42326" y="29571"/>
                  </a:cubicBezTo>
                  <a:cubicBezTo>
                    <a:pt x="42031" y="29705"/>
                    <a:pt x="41800" y="29914"/>
                    <a:pt x="41441" y="29914"/>
                  </a:cubicBezTo>
                  <a:cubicBezTo>
                    <a:pt x="41419" y="29914"/>
                    <a:pt x="41397" y="29913"/>
                    <a:pt x="41374" y="29912"/>
                  </a:cubicBezTo>
                  <a:cubicBezTo>
                    <a:pt x="41260" y="29486"/>
                    <a:pt x="41928" y="28931"/>
                    <a:pt x="42084" y="28534"/>
                  </a:cubicBezTo>
                  <a:cubicBezTo>
                    <a:pt x="42297" y="27938"/>
                    <a:pt x="42396" y="27242"/>
                    <a:pt x="42822" y="26745"/>
                  </a:cubicBezTo>
                  <a:cubicBezTo>
                    <a:pt x="43575" y="25865"/>
                    <a:pt x="44725" y="25439"/>
                    <a:pt x="45676" y="24800"/>
                  </a:cubicBezTo>
                  <a:cubicBezTo>
                    <a:pt x="46031" y="24558"/>
                    <a:pt x="46258" y="24218"/>
                    <a:pt x="46428" y="23835"/>
                  </a:cubicBezTo>
                  <a:cubicBezTo>
                    <a:pt x="46594" y="23492"/>
                    <a:pt x="46589" y="23286"/>
                    <a:pt x="46909" y="23286"/>
                  </a:cubicBezTo>
                  <a:cubicBezTo>
                    <a:pt x="46947" y="23286"/>
                    <a:pt x="46991" y="23289"/>
                    <a:pt x="47040" y="23295"/>
                  </a:cubicBezTo>
                  <a:cubicBezTo>
                    <a:pt x="47310" y="23334"/>
                    <a:pt x="47565" y="23374"/>
                    <a:pt x="47795" y="23374"/>
                  </a:cubicBezTo>
                  <a:cubicBezTo>
                    <a:pt x="48240" y="23374"/>
                    <a:pt x="48588" y="23223"/>
                    <a:pt x="48757" y="22614"/>
                  </a:cubicBezTo>
                  <a:lnTo>
                    <a:pt x="48757" y="22571"/>
                  </a:lnTo>
                  <a:cubicBezTo>
                    <a:pt x="48857" y="22173"/>
                    <a:pt x="48871" y="21790"/>
                    <a:pt x="48927" y="21378"/>
                  </a:cubicBezTo>
                  <a:cubicBezTo>
                    <a:pt x="48984" y="20882"/>
                    <a:pt x="49438" y="20541"/>
                    <a:pt x="49396" y="20058"/>
                  </a:cubicBezTo>
                  <a:cubicBezTo>
                    <a:pt x="49382" y="19803"/>
                    <a:pt x="50319" y="19617"/>
                    <a:pt x="50518" y="19390"/>
                  </a:cubicBezTo>
                  <a:cubicBezTo>
                    <a:pt x="50759" y="19078"/>
                    <a:pt x="50801" y="18582"/>
                    <a:pt x="51000" y="18241"/>
                  </a:cubicBezTo>
                  <a:cubicBezTo>
                    <a:pt x="51483" y="17431"/>
                    <a:pt x="52164" y="16806"/>
                    <a:pt x="52590" y="15941"/>
                  </a:cubicBezTo>
                  <a:cubicBezTo>
                    <a:pt x="52690" y="15727"/>
                    <a:pt x="52988" y="15202"/>
                    <a:pt x="52846" y="14975"/>
                  </a:cubicBezTo>
                  <a:cubicBezTo>
                    <a:pt x="52747" y="14818"/>
                    <a:pt x="52463" y="14862"/>
                    <a:pt x="52306" y="14818"/>
                  </a:cubicBezTo>
                  <a:cubicBezTo>
                    <a:pt x="52094" y="14776"/>
                    <a:pt x="51937" y="14676"/>
                    <a:pt x="51767" y="14578"/>
                  </a:cubicBezTo>
                  <a:cubicBezTo>
                    <a:pt x="51441" y="14421"/>
                    <a:pt x="51085" y="14322"/>
                    <a:pt x="50759" y="14137"/>
                  </a:cubicBezTo>
                  <a:cubicBezTo>
                    <a:pt x="50518" y="13995"/>
                    <a:pt x="50305" y="13811"/>
                    <a:pt x="50050" y="13697"/>
                  </a:cubicBezTo>
                  <a:cubicBezTo>
                    <a:pt x="49538" y="13470"/>
                    <a:pt x="48984" y="13555"/>
                    <a:pt x="48459" y="13357"/>
                  </a:cubicBezTo>
                  <a:cubicBezTo>
                    <a:pt x="48033" y="13158"/>
                    <a:pt x="47791" y="13044"/>
                    <a:pt x="47309" y="13044"/>
                  </a:cubicBezTo>
                  <a:cubicBezTo>
                    <a:pt x="46570" y="13044"/>
                    <a:pt x="46400" y="12746"/>
                    <a:pt x="46144" y="12064"/>
                  </a:cubicBezTo>
                  <a:cubicBezTo>
                    <a:pt x="46002" y="11653"/>
                    <a:pt x="45705" y="10786"/>
                    <a:pt x="45151" y="10786"/>
                  </a:cubicBezTo>
                  <a:cubicBezTo>
                    <a:pt x="44938" y="10786"/>
                    <a:pt x="44753" y="10971"/>
                    <a:pt x="44512" y="10985"/>
                  </a:cubicBezTo>
                  <a:cubicBezTo>
                    <a:pt x="44496" y="10986"/>
                    <a:pt x="44480" y="10986"/>
                    <a:pt x="44464" y="10986"/>
                  </a:cubicBezTo>
                  <a:cubicBezTo>
                    <a:pt x="44240" y="10986"/>
                    <a:pt x="44028" y="10895"/>
                    <a:pt x="43816" y="10829"/>
                  </a:cubicBezTo>
                  <a:cubicBezTo>
                    <a:pt x="43746" y="10815"/>
                    <a:pt x="43674" y="10786"/>
                    <a:pt x="43589" y="10744"/>
                  </a:cubicBezTo>
                  <a:cubicBezTo>
                    <a:pt x="43049" y="10559"/>
                    <a:pt x="42652" y="10261"/>
                    <a:pt x="42169" y="9821"/>
                  </a:cubicBezTo>
                  <a:cubicBezTo>
                    <a:pt x="41701" y="9395"/>
                    <a:pt x="41133" y="9054"/>
                    <a:pt x="40849" y="8472"/>
                  </a:cubicBezTo>
                  <a:cubicBezTo>
                    <a:pt x="40692" y="8202"/>
                    <a:pt x="40537" y="7918"/>
                    <a:pt x="40452" y="7621"/>
                  </a:cubicBezTo>
                  <a:cubicBezTo>
                    <a:pt x="40366" y="7322"/>
                    <a:pt x="40408" y="7053"/>
                    <a:pt x="40111" y="6953"/>
                  </a:cubicBezTo>
                  <a:cubicBezTo>
                    <a:pt x="40067" y="6939"/>
                    <a:pt x="40023" y="6933"/>
                    <a:pt x="39981" y="6933"/>
                  </a:cubicBezTo>
                  <a:cubicBezTo>
                    <a:pt x="39609" y="6933"/>
                    <a:pt x="39304" y="7410"/>
                    <a:pt x="38956" y="7410"/>
                  </a:cubicBezTo>
                  <a:cubicBezTo>
                    <a:pt x="38897" y="7410"/>
                    <a:pt x="38838" y="7397"/>
                    <a:pt x="38776" y="7365"/>
                  </a:cubicBezTo>
                  <a:cubicBezTo>
                    <a:pt x="38364" y="7151"/>
                    <a:pt x="38379" y="6299"/>
                    <a:pt x="38279" y="5917"/>
                  </a:cubicBezTo>
                  <a:cubicBezTo>
                    <a:pt x="38180" y="5519"/>
                    <a:pt x="37995" y="5107"/>
                    <a:pt x="37626" y="4923"/>
                  </a:cubicBezTo>
                  <a:cubicBezTo>
                    <a:pt x="37413" y="4823"/>
                    <a:pt x="37129" y="4794"/>
                    <a:pt x="36944" y="4639"/>
                  </a:cubicBezTo>
                  <a:cubicBezTo>
                    <a:pt x="36774" y="4497"/>
                    <a:pt x="36732" y="4241"/>
                    <a:pt x="36546" y="4113"/>
                  </a:cubicBezTo>
                  <a:cubicBezTo>
                    <a:pt x="36362" y="3986"/>
                    <a:pt x="36007" y="3986"/>
                    <a:pt x="35780" y="3886"/>
                  </a:cubicBezTo>
                  <a:cubicBezTo>
                    <a:pt x="35596" y="3801"/>
                    <a:pt x="35397" y="3702"/>
                    <a:pt x="35240" y="3560"/>
                  </a:cubicBezTo>
                  <a:cubicBezTo>
                    <a:pt x="34899" y="3289"/>
                    <a:pt x="34729" y="2935"/>
                    <a:pt x="34559" y="2551"/>
                  </a:cubicBezTo>
                  <a:cubicBezTo>
                    <a:pt x="34403" y="2197"/>
                    <a:pt x="34332" y="1998"/>
                    <a:pt x="33906" y="1955"/>
                  </a:cubicBezTo>
                  <a:cubicBezTo>
                    <a:pt x="33423" y="1898"/>
                    <a:pt x="33182" y="1784"/>
                    <a:pt x="33097" y="1245"/>
                  </a:cubicBezTo>
                  <a:cubicBezTo>
                    <a:pt x="33054" y="947"/>
                    <a:pt x="33224" y="465"/>
                    <a:pt x="33068" y="209"/>
                  </a:cubicBezTo>
                  <a:cubicBezTo>
                    <a:pt x="33040" y="152"/>
                    <a:pt x="32997" y="109"/>
                    <a:pt x="32940" y="95"/>
                  </a:cubicBezTo>
                  <a:cubicBezTo>
                    <a:pt x="32877" y="73"/>
                    <a:pt x="32803" y="66"/>
                    <a:pt x="32724" y="66"/>
                  </a:cubicBezTo>
                  <a:cubicBezTo>
                    <a:pt x="32608" y="66"/>
                    <a:pt x="32483" y="81"/>
                    <a:pt x="32372" y="81"/>
                  </a:cubicBezTo>
                  <a:cubicBezTo>
                    <a:pt x="31669" y="81"/>
                    <a:pt x="30995" y="0"/>
                    <a:pt x="30300" y="0"/>
                  </a:cubicBez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4" name="Google Shape;974;p91"/>
            <p:cNvSpPr/>
            <p:nvPr/>
          </p:nvSpPr>
          <p:spPr>
            <a:xfrm>
              <a:off x="2555035" y="3869282"/>
              <a:ext cx="1089204" cy="873640"/>
            </a:xfrm>
            <a:custGeom>
              <a:rect b="b" l="l" r="r" t="t"/>
              <a:pathLst>
                <a:path extrusionOk="0" h="45975" w="57319">
                  <a:moveTo>
                    <a:pt x="10892" y="0"/>
                  </a:moveTo>
                  <a:cubicBezTo>
                    <a:pt x="10812" y="0"/>
                    <a:pt x="10718" y="14"/>
                    <a:pt x="10606" y="42"/>
                  </a:cubicBezTo>
                  <a:cubicBezTo>
                    <a:pt x="10010" y="184"/>
                    <a:pt x="9599" y="639"/>
                    <a:pt x="8987" y="639"/>
                  </a:cubicBezTo>
                  <a:cubicBezTo>
                    <a:pt x="8842" y="639"/>
                    <a:pt x="8619" y="598"/>
                    <a:pt x="8416" y="598"/>
                  </a:cubicBezTo>
                  <a:cubicBezTo>
                    <a:pt x="8223" y="598"/>
                    <a:pt x="8049" y="635"/>
                    <a:pt x="7980" y="781"/>
                  </a:cubicBezTo>
                  <a:cubicBezTo>
                    <a:pt x="7937" y="908"/>
                    <a:pt x="8022" y="1093"/>
                    <a:pt x="8050" y="1220"/>
                  </a:cubicBezTo>
                  <a:cubicBezTo>
                    <a:pt x="8079" y="1590"/>
                    <a:pt x="7980" y="1831"/>
                    <a:pt x="7611" y="1917"/>
                  </a:cubicBezTo>
                  <a:cubicBezTo>
                    <a:pt x="7595" y="1919"/>
                    <a:pt x="7578" y="1919"/>
                    <a:pt x="7560" y="1919"/>
                  </a:cubicBezTo>
                  <a:cubicBezTo>
                    <a:pt x="7450" y="1919"/>
                    <a:pt x="7309" y="1888"/>
                    <a:pt x="7198" y="1888"/>
                  </a:cubicBezTo>
                  <a:cubicBezTo>
                    <a:pt x="6589" y="1873"/>
                    <a:pt x="6006" y="1817"/>
                    <a:pt x="5396" y="1703"/>
                  </a:cubicBezTo>
                  <a:cubicBezTo>
                    <a:pt x="4968" y="1632"/>
                    <a:pt x="4500" y="1477"/>
                    <a:pt x="4054" y="1477"/>
                  </a:cubicBezTo>
                  <a:cubicBezTo>
                    <a:pt x="3789" y="1477"/>
                    <a:pt x="3532" y="1531"/>
                    <a:pt x="3295" y="1689"/>
                  </a:cubicBezTo>
                  <a:cubicBezTo>
                    <a:pt x="3081" y="1831"/>
                    <a:pt x="2655" y="2343"/>
                    <a:pt x="2698" y="2612"/>
                  </a:cubicBezTo>
                  <a:cubicBezTo>
                    <a:pt x="2740" y="2769"/>
                    <a:pt x="2925" y="2839"/>
                    <a:pt x="3039" y="2953"/>
                  </a:cubicBezTo>
                  <a:cubicBezTo>
                    <a:pt x="3109" y="3024"/>
                    <a:pt x="3195" y="3123"/>
                    <a:pt x="3238" y="3223"/>
                  </a:cubicBezTo>
                  <a:cubicBezTo>
                    <a:pt x="3380" y="3492"/>
                    <a:pt x="3380" y="3833"/>
                    <a:pt x="3295" y="4132"/>
                  </a:cubicBezTo>
                  <a:cubicBezTo>
                    <a:pt x="3223" y="4429"/>
                    <a:pt x="2301" y="5139"/>
                    <a:pt x="2854" y="5438"/>
                  </a:cubicBezTo>
                  <a:cubicBezTo>
                    <a:pt x="2893" y="5461"/>
                    <a:pt x="2936" y="5472"/>
                    <a:pt x="2983" y="5472"/>
                  </a:cubicBezTo>
                  <a:cubicBezTo>
                    <a:pt x="3242" y="5472"/>
                    <a:pt x="3594" y="5155"/>
                    <a:pt x="3762" y="5082"/>
                  </a:cubicBezTo>
                  <a:cubicBezTo>
                    <a:pt x="3831" y="5057"/>
                    <a:pt x="3885" y="5046"/>
                    <a:pt x="3926" y="5046"/>
                  </a:cubicBezTo>
                  <a:cubicBezTo>
                    <a:pt x="4114" y="5046"/>
                    <a:pt x="4033" y="5282"/>
                    <a:pt x="3904" y="5480"/>
                  </a:cubicBezTo>
                  <a:cubicBezTo>
                    <a:pt x="3720" y="5779"/>
                    <a:pt x="3465" y="6006"/>
                    <a:pt x="3607" y="6346"/>
                  </a:cubicBezTo>
                  <a:cubicBezTo>
                    <a:pt x="3677" y="6502"/>
                    <a:pt x="3876" y="6758"/>
                    <a:pt x="3806" y="6956"/>
                  </a:cubicBezTo>
                  <a:cubicBezTo>
                    <a:pt x="3762" y="7113"/>
                    <a:pt x="3720" y="7042"/>
                    <a:pt x="3607" y="7113"/>
                  </a:cubicBezTo>
                  <a:cubicBezTo>
                    <a:pt x="3422" y="7212"/>
                    <a:pt x="3422" y="7184"/>
                    <a:pt x="3323" y="7354"/>
                  </a:cubicBezTo>
                  <a:cubicBezTo>
                    <a:pt x="3266" y="7468"/>
                    <a:pt x="3223" y="7610"/>
                    <a:pt x="3153" y="7695"/>
                  </a:cubicBezTo>
                  <a:cubicBezTo>
                    <a:pt x="3039" y="7865"/>
                    <a:pt x="2797" y="7937"/>
                    <a:pt x="2641" y="8079"/>
                  </a:cubicBezTo>
                  <a:cubicBezTo>
                    <a:pt x="2244" y="8433"/>
                    <a:pt x="2314" y="9016"/>
                    <a:pt x="2513" y="9512"/>
                  </a:cubicBezTo>
                  <a:cubicBezTo>
                    <a:pt x="2570" y="9427"/>
                    <a:pt x="2627" y="9357"/>
                    <a:pt x="2698" y="9300"/>
                  </a:cubicBezTo>
                  <a:cubicBezTo>
                    <a:pt x="3109" y="9001"/>
                    <a:pt x="3762" y="9016"/>
                    <a:pt x="4260" y="9001"/>
                  </a:cubicBezTo>
                  <a:cubicBezTo>
                    <a:pt x="4357" y="8992"/>
                    <a:pt x="4819" y="8945"/>
                    <a:pt x="5195" y="8945"/>
                  </a:cubicBezTo>
                  <a:cubicBezTo>
                    <a:pt x="5421" y="8945"/>
                    <a:pt x="5616" y="8962"/>
                    <a:pt x="5680" y="9016"/>
                  </a:cubicBezTo>
                  <a:cubicBezTo>
                    <a:pt x="6290" y="9442"/>
                    <a:pt x="5296" y="10237"/>
                    <a:pt x="6390" y="10364"/>
                  </a:cubicBezTo>
                  <a:cubicBezTo>
                    <a:pt x="6426" y="10368"/>
                    <a:pt x="6461" y="10369"/>
                    <a:pt x="6496" y="10369"/>
                  </a:cubicBezTo>
                  <a:cubicBezTo>
                    <a:pt x="6831" y="10369"/>
                    <a:pt x="7070" y="10215"/>
                    <a:pt x="7310" y="10215"/>
                  </a:cubicBezTo>
                  <a:cubicBezTo>
                    <a:pt x="7438" y="10215"/>
                    <a:pt x="7566" y="10259"/>
                    <a:pt x="7710" y="10392"/>
                  </a:cubicBezTo>
                  <a:cubicBezTo>
                    <a:pt x="8235" y="10862"/>
                    <a:pt x="8505" y="11316"/>
                    <a:pt x="9271" y="11358"/>
                  </a:cubicBezTo>
                  <a:cubicBezTo>
                    <a:pt x="9299" y="11360"/>
                    <a:pt x="9328" y="11361"/>
                    <a:pt x="9356" y="11361"/>
                  </a:cubicBezTo>
                  <a:cubicBezTo>
                    <a:pt x="9864" y="11361"/>
                    <a:pt x="10423" y="11086"/>
                    <a:pt x="10942" y="11086"/>
                  </a:cubicBezTo>
                  <a:cubicBezTo>
                    <a:pt x="11085" y="11086"/>
                    <a:pt x="11224" y="11106"/>
                    <a:pt x="11359" y="11159"/>
                  </a:cubicBezTo>
                  <a:cubicBezTo>
                    <a:pt x="11671" y="11287"/>
                    <a:pt x="11543" y="11500"/>
                    <a:pt x="11785" y="11713"/>
                  </a:cubicBezTo>
                  <a:cubicBezTo>
                    <a:pt x="11927" y="11855"/>
                    <a:pt x="12083" y="11867"/>
                    <a:pt x="12280" y="11867"/>
                  </a:cubicBezTo>
                  <a:cubicBezTo>
                    <a:pt x="12318" y="11867"/>
                    <a:pt x="12358" y="11867"/>
                    <a:pt x="12400" y="11867"/>
                  </a:cubicBezTo>
                  <a:cubicBezTo>
                    <a:pt x="12444" y="11867"/>
                    <a:pt x="12489" y="11867"/>
                    <a:pt x="12537" y="11869"/>
                  </a:cubicBezTo>
                  <a:cubicBezTo>
                    <a:pt x="12552" y="12096"/>
                    <a:pt x="12565" y="12323"/>
                    <a:pt x="12509" y="12551"/>
                  </a:cubicBezTo>
                  <a:cubicBezTo>
                    <a:pt x="12467" y="12693"/>
                    <a:pt x="12239" y="12991"/>
                    <a:pt x="12239" y="13118"/>
                  </a:cubicBezTo>
                  <a:cubicBezTo>
                    <a:pt x="12253" y="13701"/>
                    <a:pt x="12849" y="13474"/>
                    <a:pt x="13176" y="13772"/>
                  </a:cubicBezTo>
                  <a:cubicBezTo>
                    <a:pt x="14354" y="14865"/>
                    <a:pt x="11969" y="15348"/>
                    <a:pt x="11387" y="15561"/>
                  </a:cubicBezTo>
                  <a:cubicBezTo>
                    <a:pt x="11132" y="15661"/>
                    <a:pt x="10890" y="15717"/>
                    <a:pt x="10720" y="15888"/>
                  </a:cubicBezTo>
                  <a:cubicBezTo>
                    <a:pt x="10578" y="16030"/>
                    <a:pt x="10564" y="16285"/>
                    <a:pt x="10394" y="16441"/>
                  </a:cubicBezTo>
                  <a:cubicBezTo>
                    <a:pt x="10252" y="16569"/>
                    <a:pt x="10053" y="16640"/>
                    <a:pt x="9882" y="16740"/>
                  </a:cubicBezTo>
                  <a:cubicBezTo>
                    <a:pt x="9258" y="17094"/>
                    <a:pt x="9442" y="17378"/>
                    <a:pt x="9343" y="18074"/>
                  </a:cubicBezTo>
                  <a:cubicBezTo>
                    <a:pt x="9173" y="19096"/>
                    <a:pt x="8987" y="20318"/>
                    <a:pt x="7908" y="20743"/>
                  </a:cubicBezTo>
                  <a:cubicBezTo>
                    <a:pt x="7156" y="21041"/>
                    <a:pt x="7014" y="20928"/>
                    <a:pt x="7014" y="21766"/>
                  </a:cubicBezTo>
                  <a:cubicBezTo>
                    <a:pt x="7014" y="22078"/>
                    <a:pt x="7100" y="22476"/>
                    <a:pt x="7014" y="22773"/>
                  </a:cubicBezTo>
                  <a:cubicBezTo>
                    <a:pt x="6958" y="23044"/>
                    <a:pt x="6759" y="23256"/>
                    <a:pt x="6674" y="23526"/>
                  </a:cubicBezTo>
                  <a:cubicBezTo>
                    <a:pt x="6390" y="23533"/>
                    <a:pt x="6102" y="23537"/>
                    <a:pt x="5816" y="23537"/>
                  </a:cubicBezTo>
                  <a:cubicBezTo>
                    <a:pt x="5530" y="23537"/>
                    <a:pt x="5246" y="23533"/>
                    <a:pt x="4970" y="23526"/>
                  </a:cubicBezTo>
                  <a:cubicBezTo>
                    <a:pt x="4936" y="23526"/>
                    <a:pt x="4904" y="23525"/>
                    <a:pt x="4873" y="23525"/>
                  </a:cubicBezTo>
                  <a:cubicBezTo>
                    <a:pt x="4085" y="23525"/>
                    <a:pt x="4216" y="23715"/>
                    <a:pt x="4529" y="24549"/>
                  </a:cubicBezTo>
                  <a:cubicBezTo>
                    <a:pt x="4700" y="24988"/>
                    <a:pt x="4800" y="25372"/>
                    <a:pt x="4885" y="25826"/>
                  </a:cubicBezTo>
                  <a:cubicBezTo>
                    <a:pt x="4998" y="26294"/>
                    <a:pt x="5311" y="26664"/>
                    <a:pt x="5409" y="27118"/>
                  </a:cubicBezTo>
                  <a:cubicBezTo>
                    <a:pt x="5637" y="28282"/>
                    <a:pt x="4402" y="28638"/>
                    <a:pt x="3621" y="29106"/>
                  </a:cubicBezTo>
                  <a:cubicBezTo>
                    <a:pt x="2683" y="29660"/>
                    <a:pt x="2755" y="30469"/>
                    <a:pt x="3153" y="31477"/>
                  </a:cubicBezTo>
                  <a:cubicBezTo>
                    <a:pt x="3223" y="31718"/>
                    <a:pt x="3550" y="32159"/>
                    <a:pt x="3479" y="32386"/>
                  </a:cubicBezTo>
                  <a:cubicBezTo>
                    <a:pt x="3380" y="32655"/>
                    <a:pt x="2471" y="33096"/>
                    <a:pt x="2201" y="33308"/>
                  </a:cubicBezTo>
                  <a:cubicBezTo>
                    <a:pt x="1832" y="33635"/>
                    <a:pt x="1462" y="33834"/>
                    <a:pt x="1008" y="34061"/>
                  </a:cubicBezTo>
                  <a:cubicBezTo>
                    <a:pt x="398" y="34345"/>
                    <a:pt x="355" y="34529"/>
                    <a:pt x="327" y="35183"/>
                  </a:cubicBezTo>
                  <a:cubicBezTo>
                    <a:pt x="327" y="35680"/>
                    <a:pt x="313" y="36276"/>
                    <a:pt x="1" y="36674"/>
                  </a:cubicBezTo>
                  <a:cubicBezTo>
                    <a:pt x="298" y="36844"/>
                    <a:pt x="540" y="37128"/>
                    <a:pt x="909" y="37157"/>
                  </a:cubicBezTo>
                  <a:cubicBezTo>
                    <a:pt x="956" y="37161"/>
                    <a:pt x="1006" y="37163"/>
                    <a:pt x="1056" y="37163"/>
                  </a:cubicBezTo>
                  <a:cubicBezTo>
                    <a:pt x="1335" y="37163"/>
                    <a:pt x="1662" y="37109"/>
                    <a:pt x="1964" y="37109"/>
                  </a:cubicBezTo>
                  <a:cubicBezTo>
                    <a:pt x="2153" y="37109"/>
                    <a:pt x="2332" y="37130"/>
                    <a:pt x="2485" y="37199"/>
                  </a:cubicBezTo>
                  <a:cubicBezTo>
                    <a:pt x="2882" y="37384"/>
                    <a:pt x="2769" y="37965"/>
                    <a:pt x="2925" y="38321"/>
                  </a:cubicBezTo>
                  <a:cubicBezTo>
                    <a:pt x="3124" y="38732"/>
                    <a:pt x="3450" y="39044"/>
                    <a:pt x="3692" y="39428"/>
                  </a:cubicBezTo>
                  <a:cubicBezTo>
                    <a:pt x="3891" y="39741"/>
                    <a:pt x="4203" y="40280"/>
                    <a:pt x="3961" y="40621"/>
                  </a:cubicBezTo>
                  <a:cubicBezTo>
                    <a:pt x="3876" y="40763"/>
                    <a:pt x="3649" y="40777"/>
                    <a:pt x="3564" y="40933"/>
                  </a:cubicBezTo>
                  <a:cubicBezTo>
                    <a:pt x="3522" y="41047"/>
                    <a:pt x="3550" y="41217"/>
                    <a:pt x="3550" y="41331"/>
                  </a:cubicBezTo>
                  <a:cubicBezTo>
                    <a:pt x="3535" y="41771"/>
                    <a:pt x="3664" y="41969"/>
                    <a:pt x="3961" y="42268"/>
                  </a:cubicBezTo>
                  <a:cubicBezTo>
                    <a:pt x="4317" y="42622"/>
                    <a:pt x="4245" y="43092"/>
                    <a:pt x="4430" y="43517"/>
                  </a:cubicBezTo>
                  <a:cubicBezTo>
                    <a:pt x="4643" y="43985"/>
                    <a:pt x="4970" y="44455"/>
                    <a:pt x="5339" y="44809"/>
                  </a:cubicBezTo>
                  <a:cubicBezTo>
                    <a:pt x="5708" y="45164"/>
                    <a:pt x="6205" y="45676"/>
                    <a:pt x="6730" y="45732"/>
                  </a:cubicBezTo>
                  <a:cubicBezTo>
                    <a:pt x="6858" y="45748"/>
                    <a:pt x="6995" y="45759"/>
                    <a:pt x="7136" y="45759"/>
                  </a:cubicBezTo>
                  <a:cubicBezTo>
                    <a:pt x="7496" y="45759"/>
                    <a:pt x="7874" y="45691"/>
                    <a:pt x="8150" y="45477"/>
                  </a:cubicBezTo>
                  <a:cubicBezTo>
                    <a:pt x="8420" y="45263"/>
                    <a:pt x="8605" y="44880"/>
                    <a:pt x="8775" y="44582"/>
                  </a:cubicBezTo>
                  <a:cubicBezTo>
                    <a:pt x="8987" y="44213"/>
                    <a:pt x="9059" y="44014"/>
                    <a:pt x="9485" y="44014"/>
                  </a:cubicBezTo>
                  <a:cubicBezTo>
                    <a:pt x="9839" y="44014"/>
                    <a:pt x="10195" y="44071"/>
                    <a:pt x="10536" y="44171"/>
                  </a:cubicBezTo>
                  <a:cubicBezTo>
                    <a:pt x="10918" y="44298"/>
                    <a:pt x="11511" y="44500"/>
                    <a:pt x="12029" y="44500"/>
                  </a:cubicBezTo>
                  <a:cubicBezTo>
                    <a:pt x="12260" y="44500"/>
                    <a:pt x="12475" y="44460"/>
                    <a:pt x="12651" y="44355"/>
                  </a:cubicBezTo>
                  <a:cubicBezTo>
                    <a:pt x="12963" y="44156"/>
                    <a:pt x="12991" y="43801"/>
                    <a:pt x="13332" y="43603"/>
                  </a:cubicBezTo>
                  <a:cubicBezTo>
                    <a:pt x="13563" y="43471"/>
                    <a:pt x="13849" y="43424"/>
                    <a:pt x="14137" y="43424"/>
                  </a:cubicBezTo>
                  <a:cubicBezTo>
                    <a:pt x="14379" y="43424"/>
                    <a:pt x="14623" y="43458"/>
                    <a:pt x="14837" y="43503"/>
                  </a:cubicBezTo>
                  <a:cubicBezTo>
                    <a:pt x="15278" y="43603"/>
                    <a:pt x="15717" y="43730"/>
                    <a:pt x="16143" y="43830"/>
                  </a:cubicBezTo>
                  <a:cubicBezTo>
                    <a:pt x="16484" y="43915"/>
                    <a:pt x="16882" y="43972"/>
                    <a:pt x="17137" y="44213"/>
                  </a:cubicBezTo>
                  <a:cubicBezTo>
                    <a:pt x="17478" y="44241"/>
                    <a:pt x="17606" y="44497"/>
                    <a:pt x="17989" y="44497"/>
                  </a:cubicBezTo>
                  <a:cubicBezTo>
                    <a:pt x="18269" y="44497"/>
                    <a:pt x="18577" y="44457"/>
                    <a:pt x="18878" y="44457"/>
                  </a:cubicBezTo>
                  <a:cubicBezTo>
                    <a:pt x="19050" y="44457"/>
                    <a:pt x="19220" y="44470"/>
                    <a:pt x="19381" y="44511"/>
                  </a:cubicBezTo>
                  <a:cubicBezTo>
                    <a:pt x="19863" y="44639"/>
                    <a:pt x="20176" y="45008"/>
                    <a:pt x="20573" y="45221"/>
                  </a:cubicBezTo>
                  <a:cubicBezTo>
                    <a:pt x="20821" y="45358"/>
                    <a:pt x="21151" y="45412"/>
                    <a:pt x="21467" y="45412"/>
                  </a:cubicBezTo>
                  <a:cubicBezTo>
                    <a:pt x="21676" y="45412"/>
                    <a:pt x="21880" y="45388"/>
                    <a:pt x="22050" y="45348"/>
                  </a:cubicBezTo>
                  <a:cubicBezTo>
                    <a:pt x="22334" y="45292"/>
                    <a:pt x="22519" y="45121"/>
                    <a:pt x="22816" y="45121"/>
                  </a:cubicBezTo>
                  <a:cubicBezTo>
                    <a:pt x="22830" y="45121"/>
                    <a:pt x="22843" y="45121"/>
                    <a:pt x="22857" y="45121"/>
                  </a:cubicBezTo>
                  <a:cubicBezTo>
                    <a:pt x="23304" y="45121"/>
                    <a:pt x="23623" y="45341"/>
                    <a:pt x="24009" y="45562"/>
                  </a:cubicBezTo>
                  <a:cubicBezTo>
                    <a:pt x="24307" y="45745"/>
                    <a:pt x="24512" y="45974"/>
                    <a:pt x="24834" y="45974"/>
                  </a:cubicBezTo>
                  <a:cubicBezTo>
                    <a:pt x="24911" y="45974"/>
                    <a:pt x="24995" y="45961"/>
                    <a:pt x="25088" y="45931"/>
                  </a:cubicBezTo>
                  <a:cubicBezTo>
                    <a:pt x="25500" y="45818"/>
                    <a:pt x="25784" y="45434"/>
                    <a:pt x="26025" y="45108"/>
                  </a:cubicBezTo>
                  <a:cubicBezTo>
                    <a:pt x="26352" y="44710"/>
                    <a:pt x="26636" y="44313"/>
                    <a:pt x="27062" y="44029"/>
                  </a:cubicBezTo>
                  <a:cubicBezTo>
                    <a:pt x="27445" y="43787"/>
                    <a:pt x="27829" y="43559"/>
                    <a:pt x="28198" y="43290"/>
                  </a:cubicBezTo>
                  <a:cubicBezTo>
                    <a:pt x="28668" y="42977"/>
                    <a:pt x="29198" y="42410"/>
                    <a:pt x="29789" y="42410"/>
                  </a:cubicBezTo>
                  <a:cubicBezTo>
                    <a:pt x="29840" y="42410"/>
                    <a:pt x="29892" y="42415"/>
                    <a:pt x="29944" y="42424"/>
                  </a:cubicBezTo>
                  <a:cubicBezTo>
                    <a:pt x="30385" y="42495"/>
                    <a:pt x="30455" y="42637"/>
                    <a:pt x="30782" y="42950"/>
                  </a:cubicBezTo>
                  <a:cubicBezTo>
                    <a:pt x="30995" y="43177"/>
                    <a:pt x="31165" y="43190"/>
                    <a:pt x="31477" y="43190"/>
                  </a:cubicBezTo>
                  <a:cubicBezTo>
                    <a:pt x="31705" y="43190"/>
                    <a:pt x="31932" y="43190"/>
                    <a:pt x="32130" y="43162"/>
                  </a:cubicBezTo>
                  <a:cubicBezTo>
                    <a:pt x="32259" y="43148"/>
                    <a:pt x="32600" y="43148"/>
                    <a:pt x="32698" y="43092"/>
                  </a:cubicBezTo>
                  <a:cubicBezTo>
                    <a:pt x="32940" y="42878"/>
                    <a:pt x="32528" y="42495"/>
                    <a:pt x="32443" y="42296"/>
                  </a:cubicBezTo>
                  <a:cubicBezTo>
                    <a:pt x="32230" y="41785"/>
                    <a:pt x="33266" y="41430"/>
                    <a:pt x="33579" y="41132"/>
                  </a:cubicBezTo>
                  <a:cubicBezTo>
                    <a:pt x="34232" y="40549"/>
                    <a:pt x="34686" y="39712"/>
                    <a:pt x="35127" y="38959"/>
                  </a:cubicBezTo>
                  <a:cubicBezTo>
                    <a:pt x="35254" y="38747"/>
                    <a:pt x="35326" y="38520"/>
                    <a:pt x="35581" y="38448"/>
                  </a:cubicBezTo>
                  <a:cubicBezTo>
                    <a:pt x="35674" y="38419"/>
                    <a:pt x="35773" y="38411"/>
                    <a:pt x="35875" y="38411"/>
                  </a:cubicBezTo>
                  <a:cubicBezTo>
                    <a:pt x="35978" y="38411"/>
                    <a:pt x="36084" y="38419"/>
                    <a:pt x="36187" y="38419"/>
                  </a:cubicBezTo>
                  <a:cubicBezTo>
                    <a:pt x="36277" y="38419"/>
                    <a:pt x="36364" y="38413"/>
                    <a:pt x="36447" y="38391"/>
                  </a:cubicBezTo>
                  <a:cubicBezTo>
                    <a:pt x="36844" y="38278"/>
                    <a:pt x="37143" y="38065"/>
                    <a:pt x="37512" y="37909"/>
                  </a:cubicBezTo>
                  <a:cubicBezTo>
                    <a:pt x="37810" y="37753"/>
                    <a:pt x="38264" y="37696"/>
                    <a:pt x="38534" y="37483"/>
                  </a:cubicBezTo>
                  <a:cubicBezTo>
                    <a:pt x="39131" y="37000"/>
                    <a:pt x="38108" y="36404"/>
                    <a:pt x="37810" y="36091"/>
                  </a:cubicBezTo>
                  <a:cubicBezTo>
                    <a:pt x="37611" y="35892"/>
                    <a:pt x="37554" y="35623"/>
                    <a:pt x="37484" y="35353"/>
                  </a:cubicBezTo>
                  <a:cubicBezTo>
                    <a:pt x="37399" y="35084"/>
                    <a:pt x="37285" y="34842"/>
                    <a:pt x="37171" y="34601"/>
                  </a:cubicBezTo>
                  <a:cubicBezTo>
                    <a:pt x="36674" y="33450"/>
                    <a:pt x="36859" y="32173"/>
                    <a:pt x="37654" y="31235"/>
                  </a:cubicBezTo>
                  <a:cubicBezTo>
                    <a:pt x="38222" y="30554"/>
                    <a:pt x="39159" y="30355"/>
                    <a:pt x="39983" y="30100"/>
                  </a:cubicBezTo>
                  <a:cubicBezTo>
                    <a:pt x="40891" y="29802"/>
                    <a:pt x="41416" y="28850"/>
                    <a:pt x="41984" y="28169"/>
                  </a:cubicBezTo>
                  <a:cubicBezTo>
                    <a:pt x="42141" y="27970"/>
                    <a:pt x="42340" y="27615"/>
                    <a:pt x="42567" y="27502"/>
                  </a:cubicBezTo>
                  <a:cubicBezTo>
                    <a:pt x="42642" y="27458"/>
                    <a:pt x="42726" y="27444"/>
                    <a:pt x="42813" y="27444"/>
                  </a:cubicBezTo>
                  <a:cubicBezTo>
                    <a:pt x="42923" y="27444"/>
                    <a:pt x="43038" y="27465"/>
                    <a:pt x="43148" y="27473"/>
                  </a:cubicBezTo>
                  <a:cubicBezTo>
                    <a:pt x="43250" y="27480"/>
                    <a:pt x="43347" y="27485"/>
                    <a:pt x="43440" y="27485"/>
                  </a:cubicBezTo>
                  <a:cubicBezTo>
                    <a:pt x="43760" y="27485"/>
                    <a:pt x="44031" y="27426"/>
                    <a:pt x="44284" y="27161"/>
                  </a:cubicBezTo>
                  <a:cubicBezTo>
                    <a:pt x="44483" y="26948"/>
                    <a:pt x="44483" y="27004"/>
                    <a:pt x="44412" y="26707"/>
                  </a:cubicBezTo>
                  <a:cubicBezTo>
                    <a:pt x="44369" y="26550"/>
                    <a:pt x="44341" y="26408"/>
                    <a:pt x="44356" y="26252"/>
                  </a:cubicBezTo>
                  <a:cubicBezTo>
                    <a:pt x="44369" y="25912"/>
                    <a:pt x="44540" y="25755"/>
                    <a:pt x="44738" y="25499"/>
                  </a:cubicBezTo>
                  <a:cubicBezTo>
                    <a:pt x="45108" y="24988"/>
                    <a:pt x="45732" y="25230"/>
                    <a:pt x="46272" y="25102"/>
                  </a:cubicBezTo>
                  <a:cubicBezTo>
                    <a:pt x="46627" y="25017"/>
                    <a:pt x="46925" y="24818"/>
                    <a:pt x="47266" y="24704"/>
                  </a:cubicBezTo>
                  <a:cubicBezTo>
                    <a:pt x="47424" y="24658"/>
                    <a:pt x="47607" y="24646"/>
                    <a:pt x="47795" y="24646"/>
                  </a:cubicBezTo>
                  <a:cubicBezTo>
                    <a:pt x="48011" y="24646"/>
                    <a:pt x="48233" y="24662"/>
                    <a:pt x="48430" y="24662"/>
                  </a:cubicBezTo>
                  <a:cubicBezTo>
                    <a:pt x="49038" y="24696"/>
                    <a:pt x="49663" y="24795"/>
                    <a:pt x="50277" y="24795"/>
                  </a:cubicBezTo>
                  <a:cubicBezTo>
                    <a:pt x="50424" y="24795"/>
                    <a:pt x="50571" y="24789"/>
                    <a:pt x="50716" y="24776"/>
                  </a:cubicBezTo>
                  <a:cubicBezTo>
                    <a:pt x="51042" y="24747"/>
                    <a:pt x="51256" y="24619"/>
                    <a:pt x="51512" y="24449"/>
                  </a:cubicBezTo>
                  <a:cubicBezTo>
                    <a:pt x="51752" y="24307"/>
                    <a:pt x="51739" y="24221"/>
                    <a:pt x="51894" y="24051"/>
                  </a:cubicBezTo>
                  <a:cubicBezTo>
                    <a:pt x="52178" y="23739"/>
                    <a:pt x="52803" y="23498"/>
                    <a:pt x="53187" y="23413"/>
                  </a:cubicBezTo>
                  <a:cubicBezTo>
                    <a:pt x="53755" y="23284"/>
                    <a:pt x="54294" y="23044"/>
                    <a:pt x="54848" y="22930"/>
                  </a:cubicBezTo>
                  <a:cubicBezTo>
                    <a:pt x="55160" y="22887"/>
                    <a:pt x="55430" y="22788"/>
                    <a:pt x="55728" y="22674"/>
                  </a:cubicBezTo>
                  <a:cubicBezTo>
                    <a:pt x="55941" y="22589"/>
                    <a:pt x="56154" y="22489"/>
                    <a:pt x="56367" y="22404"/>
                  </a:cubicBezTo>
                  <a:cubicBezTo>
                    <a:pt x="56509" y="22347"/>
                    <a:pt x="56892" y="22277"/>
                    <a:pt x="57006" y="22163"/>
                  </a:cubicBezTo>
                  <a:cubicBezTo>
                    <a:pt x="57318" y="21808"/>
                    <a:pt x="56722" y="21013"/>
                    <a:pt x="56623" y="20658"/>
                  </a:cubicBezTo>
                  <a:cubicBezTo>
                    <a:pt x="56523" y="20289"/>
                    <a:pt x="56850" y="20176"/>
                    <a:pt x="56935" y="19863"/>
                  </a:cubicBezTo>
                  <a:cubicBezTo>
                    <a:pt x="57077" y="19324"/>
                    <a:pt x="56566" y="19040"/>
                    <a:pt x="56097" y="18983"/>
                  </a:cubicBezTo>
                  <a:cubicBezTo>
                    <a:pt x="56049" y="18977"/>
                    <a:pt x="56002" y="18973"/>
                    <a:pt x="55954" y="18973"/>
                  </a:cubicBezTo>
                  <a:cubicBezTo>
                    <a:pt x="55888" y="18973"/>
                    <a:pt x="55822" y="18980"/>
                    <a:pt x="55756" y="18997"/>
                  </a:cubicBezTo>
                  <a:cubicBezTo>
                    <a:pt x="55472" y="19053"/>
                    <a:pt x="55302" y="19337"/>
                    <a:pt x="55018" y="19394"/>
                  </a:cubicBezTo>
                  <a:cubicBezTo>
                    <a:pt x="54973" y="19401"/>
                    <a:pt x="54926" y="19404"/>
                    <a:pt x="54879" y="19404"/>
                  </a:cubicBezTo>
                  <a:cubicBezTo>
                    <a:pt x="54632" y="19404"/>
                    <a:pt x="54369" y="19315"/>
                    <a:pt x="54166" y="19195"/>
                  </a:cubicBezTo>
                  <a:cubicBezTo>
                    <a:pt x="53840" y="19025"/>
                    <a:pt x="53556" y="18784"/>
                    <a:pt x="53244" y="18557"/>
                  </a:cubicBezTo>
                  <a:cubicBezTo>
                    <a:pt x="53052" y="18429"/>
                    <a:pt x="52876" y="18413"/>
                    <a:pt x="52669" y="18413"/>
                  </a:cubicBezTo>
                  <a:cubicBezTo>
                    <a:pt x="52600" y="18413"/>
                    <a:pt x="52527" y="18415"/>
                    <a:pt x="52449" y="18415"/>
                  </a:cubicBezTo>
                  <a:cubicBezTo>
                    <a:pt x="51796" y="18415"/>
                    <a:pt x="50887" y="18415"/>
                    <a:pt x="50702" y="17662"/>
                  </a:cubicBezTo>
                  <a:cubicBezTo>
                    <a:pt x="50631" y="17393"/>
                    <a:pt x="50518" y="17166"/>
                    <a:pt x="50262" y="17009"/>
                  </a:cubicBezTo>
                  <a:cubicBezTo>
                    <a:pt x="50020" y="16838"/>
                    <a:pt x="49566" y="16512"/>
                    <a:pt x="49310" y="16456"/>
                  </a:cubicBezTo>
                  <a:cubicBezTo>
                    <a:pt x="49282" y="16242"/>
                    <a:pt x="48629" y="16086"/>
                    <a:pt x="48416" y="16001"/>
                  </a:cubicBezTo>
                  <a:cubicBezTo>
                    <a:pt x="48032" y="15845"/>
                    <a:pt x="47834" y="15575"/>
                    <a:pt x="47521" y="15333"/>
                  </a:cubicBezTo>
                  <a:cubicBezTo>
                    <a:pt x="47050" y="14972"/>
                    <a:pt x="46494" y="14817"/>
                    <a:pt x="45922" y="14817"/>
                  </a:cubicBezTo>
                  <a:cubicBezTo>
                    <a:pt x="45685" y="14817"/>
                    <a:pt x="45445" y="14844"/>
                    <a:pt x="45208" y="14894"/>
                  </a:cubicBezTo>
                  <a:cubicBezTo>
                    <a:pt x="45002" y="14936"/>
                    <a:pt x="44822" y="14956"/>
                    <a:pt x="44655" y="14956"/>
                  </a:cubicBezTo>
                  <a:cubicBezTo>
                    <a:pt x="44202" y="14956"/>
                    <a:pt x="43853" y="14805"/>
                    <a:pt x="43375" y="14525"/>
                  </a:cubicBezTo>
                  <a:cubicBezTo>
                    <a:pt x="42770" y="14153"/>
                    <a:pt x="42378" y="13728"/>
                    <a:pt x="41656" y="13728"/>
                  </a:cubicBezTo>
                  <a:cubicBezTo>
                    <a:pt x="41633" y="13728"/>
                    <a:pt x="41610" y="13729"/>
                    <a:pt x="41586" y="13730"/>
                  </a:cubicBezTo>
                  <a:cubicBezTo>
                    <a:pt x="41450" y="13741"/>
                    <a:pt x="41332" y="13752"/>
                    <a:pt x="41228" y="13752"/>
                  </a:cubicBezTo>
                  <a:cubicBezTo>
                    <a:pt x="40966" y="13752"/>
                    <a:pt x="40790" y="13683"/>
                    <a:pt x="40607" y="13389"/>
                  </a:cubicBezTo>
                  <a:cubicBezTo>
                    <a:pt x="40365" y="13033"/>
                    <a:pt x="39996" y="12934"/>
                    <a:pt x="39627" y="12749"/>
                  </a:cubicBezTo>
                  <a:cubicBezTo>
                    <a:pt x="38989" y="12452"/>
                    <a:pt x="38392" y="11997"/>
                    <a:pt x="37838" y="11585"/>
                  </a:cubicBezTo>
                  <a:cubicBezTo>
                    <a:pt x="37569" y="11373"/>
                    <a:pt x="37469" y="11259"/>
                    <a:pt x="37497" y="10904"/>
                  </a:cubicBezTo>
                  <a:cubicBezTo>
                    <a:pt x="37526" y="10648"/>
                    <a:pt x="37668" y="10307"/>
                    <a:pt x="37355" y="10180"/>
                  </a:cubicBezTo>
                  <a:cubicBezTo>
                    <a:pt x="37285" y="10152"/>
                    <a:pt x="37211" y="10143"/>
                    <a:pt x="37134" y="10143"/>
                  </a:cubicBezTo>
                  <a:cubicBezTo>
                    <a:pt x="36998" y="10143"/>
                    <a:pt x="36855" y="10172"/>
                    <a:pt x="36719" y="10172"/>
                  </a:cubicBezTo>
                  <a:cubicBezTo>
                    <a:pt x="36623" y="10172"/>
                    <a:pt x="36531" y="10157"/>
                    <a:pt x="36447" y="10108"/>
                  </a:cubicBezTo>
                  <a:cubicBezTo>
                    <a:pt x="36305" y="10010"/>
                    <a:pt x="36248" y="9853"/>
                    <a:pt x="36178" y="9697"/>
                  </a:cubicBezTo>
                  <a:cubicBezTo>
                    <a:pt x="36149" y="9612"/>
                    <a:pt x="36106" y="9541"/>
                    <a:pt x="36036" y="9484"/>
                  </a:cubicBezTo>
                  <a:cubicBezTo>
                    <a:pt x="35850" y="9313"/>
                    <a:pt x="35553" y="9271"/>
                    <a:pt x="35282" y="9228"/>
                  </a:cubicBezTo>
                  <a:cubicBezTo>
                    <a:pt x="35155" y="9214"/>
                    <a:pt x="35027" y="9214"/>
                    <a:pt x="34897" y="9214"/>
                  </a:cubicBezTo>
                  <a:cubicBezTo>
                    <a:pt x="34768" y="9214"/>
                    <a:pt x="34637" y="9214"/>
                    <a:pt x="34502" y="9200"/>
                  </a:cubicBezTo>
                  <a:cubicBezTo>
                    <a:pt x="34232" y="9171"/>
                    <a:pt x="33963" y="9086"/>
                    <a:pt x="33664" y="9058"/>
                  </a:cubicBezTo>
                  <a:cubicBezTo>
                    <a:pt x="33111" y="9016"/>
                    <a:pt x="32855" y="8789"/>
                    <a:pt x="32386" y="8476"/>
                  </a:cubicBezTo>
                  <a:cubicBezTo>
                    <a:pt x="32074" y="8263"/>
                    <a:pt x="31705" y="7851"/>
                    <a:pt x="31335" y="7808"/>
                  </a:cubicBezTo>
                  <a:cubicBezTo>
                    <a:pt x="31281" y="7800"/>
                    <a:pt x="31226" y="7796"/>
                    <a:pt x="31170" y="7796"/>
                  </a:cubicBezTo>
                  <a:cubicBezTo>
                    <a:pt x="30842" y="7796"/>
                    <a:pt x="30496" y="7926"/>
                    <a:pt x="30159" y="7926"/>
                  </a:cubicBezTo>
                  <a:cubicBezTo>
                    <a:pt x="30092" y="7926"/>
                    <a:pt x="30025" y="7921"/>
                    <a:pt x="29959" y="7908"/>
                  </a:cubicBezTo>
                  <a:cubicBezTo>
                    <a:pt x="29632" y="7837"/>
                    <a:pt x="29319" y="7468"/>
                    <a:pt x="29092" y="7240"/>
                  </a:cubicBezTo>
                  <a:cubicBezTo>
                    <a:pt x="28738" y="6871"/>
                    <a:pt x="28567" y="6574"/>
                    <a:pt x="28056" y="6417"/>
                  </a:cubicBezTo>
                  <a:cubicBezTo>
                    <a:pt x="27866" y="6347"/>
                    <a:pt x="27662" y="6320"/>
                    <a:pt x="27457" y="6320"/>
                  </a:cubicBezTo>
                  <a:cubicBezTo>
                    <a:pt x="27203" y="6320"/>
                    <a:pt x="26949" y="6362"/>
                    <a:pt x="26722" y="6417"/>
                  </a:cubicBezTo>
                  <a:cubicBezTo>
                    <a:pt x="26409" y="6474"/>
                    <a:pt x="26040" y="6616"/>
                    <a:pt x="25741" y="6644"/>
                  </a:cubicBezTo>
                  <a:cubicBezTo>
                    <a:pt x="25726" y="6645"/>
                    <a:pt x="25710" y="6646"/>
                    <a:pt x="25694" y="6646"/>
                  </a:cubicBezTo>
                  <a:cubicBezTo>
                    <a:pt x="25542" y="6646"/>
                    <a:pt x="25401" y="6586"/>
                    <a:pt x="25259" y="6574"/>
                  </a:cubicBezTo>
                  <a:cubicBezTo>
                    <a:pt x="25060" y="6545"/>
                    <a:pt x="24876" y="6559"/>
                    <a:pt x="24662" y="6530"/>
                  </a:cubicBezTo>
                  <a:cubicBezTo>
                    <a:pt x="24009" y="6417"/>
                    <a:pt x="23598" y="6076"/>
                    <a:pt x="23058" y="5735"/>
                  </a:cubicBezTo>
                  <a:cubicBezTo>
                    <a:pt x="22447" y="5366"/>
                    <a:pt x="21894" y="4912"/>
                    <a:pt x="21269" y="4543"/>
                  </a:cubicBezTo>
                  <a:cubicBezTo>
                    <a:pt x="20829" y="4274"/>
                    <a:pt x="20361" y="4032"/>
                    <a:pt x="19935" y="3734"/>
                  </a:cubicBezTo>
                  <a:cubicBezTo>
                    <a:pt x="19708" y="3592"/>
                    <a:pt x="19522" y="3365"/>
                    <a:pt x="19295" y="3251"/>
                  </a:cubicBezTo>
                  <a:cubicBezTo>
                    <a:pt x="19196" y="3203"/>
                    <a:pt x="19097" y="3184"/>
                    <a:pt x="18998" y="3184"/>
                  </a:cubicBezTo>
                  <a:cubicBezTo>
                    <a:pt x="18677" y="3184"/>
                    <a:pt x="18356" y="3380"/>
                    <a:pt x="18013" y="3380"/>
                  </a:cubicBezTo>
                  <a:cubicBezTo>
                    <a:pt x="17996" y="3380"/>
                    <a:pt x="17978" y="3380"/>
                    <a:pt x="17961" y="3378"/>
                  </a:cubicBezTo>
                  <a:cubicBezTo>
                    <a:pt x="17635" y="3365"/>
                    <a:pt x="17379" y="3251"/>
                    <a:pt x="17095" y="3095"/>
                  </a:cubicBezTo>
                  <a:cubicBezTo>
                    <a:pt x="16868" y="2967"/>
                    <a:pt x="16612" y="2725"/>
                    <a:pt x="16357" y="2669"/>
                  </a:cubicBezTo>
                  <a:cubicBezTo>
                    <a:pt x="16302" y="2655"/>
                    <a:pt x="16247" y="2648"/>
                    <a:pt x="16191" y="2648"/>
                  </a:cubicBezTo>
                  <a:cubicBezTo>
                    <a:pt x="15856" y="2648"/>
                    <a:pt x="15507" y="2867"/>
                    <a:pt x="15178" y="2867"/>
                  </a:cubicBezTo>
                  <a:cubicBezTo>
                    <a:pt x="14653" y="2867"/>
                    <a:pt x="14170" y="2598"/>
                    <a:pt x="13701" y="2399"/>
                  </a:cubicBezTo>
                  <a:cubicBezTo>
                    <a:pt x="13375" y="2271"/>
                    <a:pt x="13048" y="2243"/>
                    <a:pt x="12864" y="1917"/>
                  </a:cubicBezTo>
                  <a:cubicBezTo>
                    <a:pt x="12707" y="1633"/>
                    <a:pt x="12694" y="1235"/>
                    <a:pt x="12694" y="908"/>
                  </a:cubicBezTo>
                  <a:cubicBezTo>
                    <a:pt x="12479" y="914"/>
                    <a:pt x="12313" y="941"/>
                    <a:pt x="12170" y="941"/>
                  </a:cubicBezTo>
                  <a:cubicBezTo>
                    <a:pt x="11963" y="941"/>
                    <a:pt x="11801" y="884"/>
                    <a:pt x="11600" y="624"/>
                  </a:cubicBezTo>
                  <a:cubicBezTo>
                    <a:pt x="11334" y="265"/>
                    <a:pt x="11247" y="0"/>
                    <a:pt x="10892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5" name="Google Shape;975;p91"/>
            <p:cNvSpPr/>
            <p:nvPr/>
          </p:nvSpPr>
          <p:spPr>
            <a:xfrm>
              <a:off x="2401514" y="4039259"/>
              <a:ext cx="426302" cy="535471"/>
            </a:xfrm>
            <a:custGeom>
              <a:rect b="b" l="l" r="r" t="t"/>
              <a:pathLst>
                <a:path extrusionOk="0" h="28179" w="22434">
                  <a:moveTo>
                    <a:pt x="13274" y="0"/>
                  </a:moveTo>
                  <a:cubicBezTo>
                    <a:pt x="12898" y="0"/>
                    <a:pt x="12436" y="47"/>
                    <a:pt x="12339" y="56"/>
                  </a:cubicBezTo>
                  <a:cubicBezTo>
                    <a:pt x="11841" y="71"/>
                    <a:pt x="11188" y="56"/>
                    <a:pt x="10777" y="355"/>
                  </a:cubicBezTo>
                  <a:cubicBezTo>
                    <a:pt x="10706" y="412"/>
                    <a:pt x="10649" y="482"/>
                    <a:pt x="10592" y="567"/>
                  </a:cubicBezTo>
                  <a:cubicBezTo>
                    <a:pt x="10096" y="1277"/>
                    <a:pt x="10365" y="2867"/>
                    <a:pt x="10365" y="3577"/>
                  </a:cubicBezTo>
                  <a:cubicBezTo>
                    <a:pt x="10365" y="3904"/>
                    <a:pt x="10408" y="4117"/>
                    <a:pt x="10238" y="4372"/>
                  </a:cubicBezTo>
                  <a:cubicBezTo>
                    <a:pt x="10039" y="4643"/>
                    <a:pt x="9897" y="4486"/>
                    <a:pt x="9812" y="4870"/>
                  </a:cubicBezTo>
                  <a:cubicBezTo>
                    <a:pt x="9712" y="5409"/>
                    <a:pt x="9996" y="5750"/>
                    <a:pt x="9541" y="6233"/>
                  </a:cubicBezTo>
                  <a:cubicBezTo>
                    <a:pt x="9187" y="6602"/>
                    <a:pt x="8789" y="6672"/>
                    <a:pt x="8462" y="7056"/>
                  </a:cubicBezTo>
                  <a:cubicBezTo>
                    <a:pt x="8108" y="7482"/>
                    <a:pt x="7767" y="7950"/>
                    <a:pt x="7512" y="8448"/>
                  </a:cubicBezTo>
                  <a:cubicBezTo>
                    <a:pt x="7199" y="9072"/>
                    <a:pt x="7128" y="10023"/>
                    <a:pt x="6603" y="10492"/>
                  </a:cubicBezTo>
                  <a:cubicBezTo>
                    <a:pt x="6234" y="10847"/>
                    <a:pt x="5723" y="10818"/>
                    <a:pt x="5353" y="11102"/>
                  </a:cubicBezTo>
                  <a:cubicBezTo>
                    <a:pt x="4828" y="11500"/>
                    <a:pt x="4714" y="12352"/>
                    <a:pt x="4203" y="12778"/>
                  </a:cubicBezTo>
                  <a:cubicBezTo>
                    <a:pt x="3777" y="13118"/>
                    <a:pt x="3224" y="13005"/>
                    <a:pt x="2940" y="13474"/>
                  </a:cubicBezTo>
                  <a:cubicBezTo>
                    <a:pt x="2811" y="13673"/>
                    <a:pt x="2826" y="13942"/>
                    <a:pt x="2713" y="14155"/>
                  </a:cubicBezTo>
                  <a:cubicBezTo>
                    <a:pt x="2514" y="14595"/>
                    <a:pt x="2187" y="14879"/>
                    <a:pt x="1832" y="15163"/>
                  </a:cubicBezTo>
                  <a:cubicBezTo>
                    <a:pt x="1448" y="15462"/>
                    <a:pt x="838" y="16143"/>
                    <a:pt x="1306" y="16654"/>
                  </a:cubicBezTo>
                  <a:cubicBezTo>
                    <a:pt x="1511" y="16882"/>
                    <a:pt x="2160" y="17120"/>
                    <a:pt x="2579" y="17120"/>
                  </a:cubicBezTo>
                  <a:cubicBezTo>
                    <a:pt x="2656" y="17120"/>
                    <a:pt x="2726" y="17112"/>
                    <a:pt x="2783" y="17094"/>
                  </a:cubicBezTo>
                  <a:cubicBezTo>
                    <a:pt x="3156" y="16979"/>
                    <a:pt x="3354" y="16480"/>
                    <a:pt x="3746" y="16480"/>
                  </a:cubicBezTo>
                  <a:cubicBezTo>
                    <a:pt x="3787" y="16480"/>
                    <a:pt x="3831" y="16485"/>
                    <a:pt x="3877" y="16498"/>
                  </a:cubicBezTo>
                  <a:cubicBezTo>
                    <a:pt x="3848" y="17037"/>
                    <a:pt x="3550" y="17548"/>
                    <a:pt x="3039" y="17747"/>
                  </a:cubicBezTo>
                  <a:cubicBezTo>
                    <a:pt x="2798" y="17832"/>
                    <a:pt x="1690" y="18003"/>
                    <a:pt x="2258" y="18557"/>
                  </a:cubicBezTo>
                  <a:cubicBezTo>
                    <a:pt x="2341" y="18635"/>
                    <a:pt x="2502" y="18659"/>
                    <a:pt x="2690" y="18659"/>
                  </a:cubicBezTo>
                  <a:cubicBezTo>
                    <a:pt x="2998" y="18659"/>
                    <a:pt x="3380" y="18594"/>
                    <a:pt x="3611" y="18594"/>
                  </a:cubicBezTo>
                  <a:cubicBezTo>
                    <a:pt x="3647" y="18594"/>
                    <a:pt x="3679" y="18595"/>
                    <a:pt x="3707" y="18599"/>
                  </a:cubicBezTo>
                  <a:cubicBezTo>
                    <a:pt x="4402" y="18699"/>
                    <a:pt x="4458" y="19082"/>
                    <a:pt x="4430" y="19735"/>
                  </a:cubicBezTo>
                  <a:cubicBezTo>
                    <a:pt x="4417" y="19737"/>
                    <a:pt x="4404" y="19738"/>
                    <a:pt x="4390" y="19738"/>
                  </a:cubicBezTo>
                  <a:cubicBezTo>
                    <a:pt x="4161" y="19738"/>
                    <a:pt x="3977" y="19442"/>
                    <a:pt x="3755" y="19442"/>
                  </a:cubicBezTo>
                  <a:cubicBezTo>
                    <a:pt x="3721" y="19442"/>
                    <a:pt x="3686" y="19449"/>
                    <a:pt x="3650" y="19466"/>
                  </a:cubicBezTo>
                  <a:cubicBezTo>
                    <a:pt x="3423" y="19564"/>
                    <a:pt x="3351" y="20217"/>
                    <a:pt x="3266" y="20416"/>
                  </a:cubicBezTo>
                  <a:cubicBezTo>
                    <a:pt x="3053" y="20971"/>
                    <a:pt x="2940" y="20927"/>
                    <a:pt x="2457" y="21198"/>
                  </a:cubicBezTo>
                  <a:cubicBezTo>
                    <a:pt x="2088" y="21410"/>
                    <a:pt x="2130" y="21453"/>
                    <a:pt x="2130" y="21908"/>
                  </a:cubicBezTo>
                  <a:cubicBezTo>
                    <a:pt x="2130" y="22262"/>
                    <a:pt x="2102" y="22546"/>
                    <a:pt x="2031" y="22845"/>
                  </a:cubicBezTo>
                  <a:cubicBezTo>
                    <a:pt x="1960" y="23157"/>
                    <a:pt x="1776" y="23384"/>
                    <a:pt x="1690" y="23682"/>
                  </a:cubicBezTo>
                  <a:cubicBezTo>
                    <a:pt x="1505" y="24265"/>
                    <a:pt x="1761" y="24619"/>
                    <a:pt x="1350" y="25158"/>
                  </a:cubicBezTo>
                  <a:cubicBezTo>
                    <a:pt x="1079" y="25514"/>
                    <a:pt x="0" y="26054"/>
                    <a:pt x="72" y="26436"/>
                  </a:cubicBezTo>
                  <a:cubicBezTo>
                    <a:pt x="867" y="26593"/>
                    <a:pt x="1605" y="26423"/>
                    <a:pt x="2287" y="26735"/>
                  </a:cubicBezTo>
                  <a:cubicBezTo>
                    <a:pt x="2599" y="26891"/>
                    <a:pt x="2883" y="26976"/>
                    <a:pt x="3195" y="27089"/>
                  </a:cubicBezTo>
                  <a:cubicBezTo>
                    <a:pt x="3805" y="27303"/>
                    <a:pt x="4174" y="28013"/>
                    <a:pt x="4786" y="28155"/>
                  </a:cubicBezTo>
                  <a:cubicBezTo>
                    <a:pt x="4863" y="28172"/>
                    <a:pt x="4942" y="28179"/>
                    <a:pt x="5024" y="28179"/>
                  </a:cubicBezTo>
                  <a:cubicBezTo>
                    <a:pt x="5425" y="28179"/>
                    <a:pt x="5873" y="28010"/>
                    <a:pt x="6262" y="27998"/>
                  </a:cubicBezTo>
                  <a:cubicBezTo>
                    <a:pt x="6274" y="27998"/>
                    <a:pt x="6286" y="27998"/>
                    <a:pt x="6299" y="27998"/>
                  </a:cubicBezTo>
                  <a:cubicBezTo>
                    <a:pt x="6617" y="27998"/>
                    <a:pt x="6969" y="28130"/>
                    <a:pt x="7299" y="28130"/>
                  </a:cubicBezTo>
                  <a:cubicBezTo>
                    <a:pt x="7386" y="28130"/>
                    <a:pt x="7471" y="28121"/>
                    <a:pt x="7554" y="28098"/>
                  </a:cubicBezTo>
                  <a:cubicBezTo>
                    <a:pt x="7796" y="28013"/>
                    <a:pt x="7966" y="27899"/>
                    <a:pt x="8080" y="27729"/>
                  </a:cubicBezTo>
                  <a:cubicBezTo>
                    <a:pt x="8392" y="27331"/>
                    <a:pt x="8406" y="26735"/>
                    <a:pt x="8406" y="26238"/>
                  </a:cubicBezTo>
                  <a:cubicBezTo>
                    <a:pt x="8434" y="25584"/>
                    <a:pt x="8477" y="25400"/>
                    <a:pt x="9087" y="25116"/>
                  </a:cubicBezTo>
                  <a:cubicBezTo>
                    <a:pt x="9541" y="24889"/>
                    <a:pt x="9911" y="24690"/>
                    <a:pt x="10280" y="24363"/>
                  </a:cubicBezTo>
                  <a:cubicBezTo>
                    <a:pt x="10550" y="24151"/>
                    <a:pt x="11459" y="23710"/>
                    <a:pt x="11558" y="23441"/>
                  </a:cubicBezTo>
                  <a:cubicBezTo>
                    <a:pt x="11629" y="23214"/>
                    <a:pt x="11302" y="22773"/>
                    <a:pt x="11232" y="22532"/>
                  </a:cubicBezTo>
                  <a:cubicBezTo>
                    <a:pt x="10834" y="21524"/>
                    <a:pt x="10762" y="20715"/>
                    <a:pt x="11700" y="20161"/>
                  </a:cubicBezTo>
                  <a:cubicBezTo>
                    <a:pt x="12481" y="19693"/>
                    <a:pt x="13716" y="19337"/>
                    <a:pt x="13488" y="18173"/>
                  </a:cubicBezTo>
                  <a:cubicBezTo>
                    <a:pt x="13390" y="17719"/>
                    <a:pt x="13077" y="17349"/>
                    <a:pt x="12964" y="16881"/>
                  </a:cubicBezTo>
                  <a:cubicBezTo>
                    <a:pt x="12879" y="16427"/>
                    <a:pt x="12779" y="16043"/>
                    <a:pt x="12608" y="15604"/>
                  </a:cubicBezTo>
                  <a:cubicBezTo>
                    <a:pt x="12295" y="14770"/>
                    <a:pt x="12164" y="14580"/>
                    <a:pt x="12952" y="14580"/>
                  </a:cubicBezTo>
                  <a:cubicBezTo>
                    <a:pt x="12983" y="14580"/>
                    <a:pt x="13015" y="14581"/>
                    <a:pt x="13049" y="14581"/>
                  </a:cubicBezTo>
                  <a:cubicBezTo>
                    <a:pt x="13325" y="14588"/>
                    <a:pt x="13609" y="14592"/>
                    <a:pt x="13895" y="14592"/>
                  </a:cubicBezTo>
                  <a:cubicBezTo>
                    <a:pt x="14181" y="14592"/>
                    <a:pt x="14469" y="14588"/>
                    <a:pt x="14753" y="14581"/>
                  </a:cubicBezTo>
                  <a:cubicBezTo>
                    <a:pt x="14838" y="14311"/>
                    <a:pt x="15037" y="14099"/>
                    <a:pt x="15093" y="13828"/>
                  </a:cubicBezTo>
                  <a:cubicBezTo>
                    <a:pt x="15179" y="13531"/>
                    <a:pt x="15093" y="13133"/>
                    <a:pt x="15093" y="12821"/>
                  </a:cubicBezTo>
                  <a:cubicBezTo>
                    <a:pt x="15093" y="11983"/>
                    <a:pt x="15235" y="12096"/>
                    <a:pt x="15987" y="11798"/>
                  </a:cubicBezTo>
                  <a:cubicBezTo>
                    <a:pt x="17066" y="11373"/>
                    <a:pt x="17252" y="10151"/>
                    <a:pt x="17422" y="9129"/>
                  </a:cubicBezTo>
                  <a:cubicBezTo>
                    <a:pt x="17521" y="8433"/>
                    <a:pt x="17337" y="8149"/>
                    <a:pt x="17961" y="7795"/>
                  </a:cubicBezTo>
                  <a:cubicBezTo>
                    <a:pt x="18132" y="7695"/>
                    <a:pt x="18331" y="7624"/>
                    <a:pt x="18473" y="7496"/>
                  </a:cubicBezTo>
                  <a:cubicBezTo>
                    <a:pt x="18643" y="7340"/>
                    <a:pt x="18657" y="7085"/>
                    <a:pt x="18799" y="6943"/>
                  </a:cubicBezTo>
                  <a:cubicBezTo>
                    <a:pt x="18969" y="6772"/>
                    <a:pt x="19211" y="6716"/>
                    <a:pt x="19466" y="6616"/>
                  </a:cubicBezTo>
                  <a:cubicBezTo>
                    <a:pt x="20048" y="6403"/>
                    <a:pt x="22433" y="5920"/>
                    <a:pt x="21255" y="4827"/>
                  </a:cubicBezTo>
                  <a:cubicBezTo>
                    <a:pt x="20928" y="4529"/>
                    <a:pt x="20332" y="4756"/>
                    <a:pt x="20318" y="4173"/>
                  </a:cubicBezTo>
                  <a:cubicBezTo>
                    <a:pt x="20318" y="4046"/>
                    <a:pt x="20546" y="3748"/>
                    <a:pt x="20588" y="3606"/>
                  </a:cubicBezTo>
                  <a:cubicBezTo>
                    <a:pt x="20644" y="3378"/>
                    <a:pt x="20631" y="3151"/>
                    <a:pt x="20616" y="2924"/>
                  </a:cubicBezTo>
                  <a:cubicBezTo>
                    <a:pt x="20568" y="2922"/>
                    <a:pt x="20523" y="2922"/>
                    <a:pt x="20479" y="2922"/>
                  </a:cubicBezTo>
                  <a:cubicBezTo>
                    <a:pt x="20437" y="2922"/>
                    <a:pt x="20397" y="2922"/>
                    <a:pt x="20359" y="2922"/>
                  </a:cubicBezTo>
                  <a:cubicBezTo>
                    <a:pt x="20162" y="2922"/>
                    <a:pt x="20006" y="2910"/>
                    <a:pt x="19864" y="2768"/>
                  </a:cubicBezTo>
                  <a:cubicBezTo>
                    <a:pt x="19622" y="2555"/>
                    <a:pt x="19750" y="2342"/>
                    <a:pt x="19438" y="2214"/>
                  </a:cubicBezTo>
                  <a:cubicBezTo>
                    <a:pt x="19303" y="2161"/>
                    <a:pt x="19164" y="2141"/>
                    <a:pt x="19021" y="2141"/>
                  </a:cubicBezTo>
                  <a:cubicBezTo>
                    <a:pt x="18502" y="2141"/>
                    <a:pt x="17943" y="2416"/>
                    <a:pt x="17435" y="2416"/>
                  </a:cubicBezTo>
                  <a:cubicBezTo>
                    <a:pt x="17407" y="2416"/>
                    <a:pt x="17378" y="2415"/>
                    <a:pt x="17350" y="2413"/>
                  </a:cubicBezTo>
                  <a:cubicBezTo>
                    <a:pt x="16584" y="2371"/>
                    <a:pt x="16314" y="1917"/>
                    <a:pt x="15789" y="1447"/>
                  </a:cubicBezTo>
                  <a:cubicBezTo>
                    <a:pt x="15645" y="1314"/>
                    <a:pt x="15517" y="1270"/>
                    <a:pt x="15389" y="1270"/>
                  </a:cubicBezTo>
                  <a:cubicBezTo>
                    <a:pt x="15149" y="1270"/>
                    <a:pt x="14910" y="1424"/>
                    <a:pt x="14575" y="1424"/>
                  </a:cubicBezTo>
                  <a:cubicBezTo>
                    <a:pt x="14540" y="1424"/>
                    <a:pt x="14505" y="1423"/>
                    <a:pt x="14469" y="1419"/>
                  </a:cubicBezTo>
                  <a:cubicBezTo>
                    <a:pt x="13375" y="1292"/>
                    <a:pt x="14369" y="497"/>
                    <a:pt x="13759" y="71"/>
                  </a:cubicBezTo>
                  <a:cubicBezTo>
                    <a:pt x="13695" y="17"/>
                    <a:pt x="13500" y="0"/>
                    <a:pt x="13274" y="0"/>
                  </a:cubicBez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976" name="Google Shape;976;p91"/>
          <p:cNvCxnSpPr/>
          <p:nvPr/>
        </p:nvCxnSpPr>
        <p:spPr>
          <a:xfrm>
            <a:off x="4233900" y="12504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77" name="Google Shape;977;p91"/>
          <p:cNvSpPr txBox="1"/>
          <p:nvPr>
            <p:ph type="title"/>
          </p:nvPr>
        </p:nvSpPr>
        <p:spPr>
          <a:xfrm>
            <a:off x="28725" y="-167750"/>
            <a:ext cx="9144000" cy="121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No basarnos sólo en el uso del color</a:t>
            </a:r>
            <a:endParaRPr sz="2400">
              <a:solidFill>
                <a:srgbClr val="434343"/>
              </a:solidFill>
            </a:endParaRPr>
          </a:p>
        </p:txBody>
      </p:sp>
      <p:sp>
        <p:nvSpPr>
          <p:cNvPr id="978" name="Google Shape;978;p91"/>
          <p:cNvSpPr/>
          <p:nvPr/>
        </p:nvSpPr>
        <p:spPr>
          <a:xfrm>
            <a:off x="686525" y="2098425"/>
            <a:ext cx="137100" cy="133500"/>
          </a:xfrm>
          <a:prstGeom prst="rect">
            <a:avLst/>
          </a:prstGeom>
          <a:solidFill>
            <a:srgbClr val="93C47D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</p:txBody>
      </p:sp>
      <p:sp>
        <p:nvSpPr>
          <p:cNvPr id="979" name="Google Shape;979;p91"/>
          <p:cNvSpPr/>
          <p:nvPr/>
        </p:nvSpPr>
        <p:spPr>
          <a:xfrm>
            <a:off x="644375" y="2912425"/>
            <a:ext cx="177525" cy="133500"/>
          </a:xfrm>
          <a:prstGeom prst="flowChartDecision">
            <a:avLst/>
          </a:prstGeom>
          <a:solidFill>
            <a:srgbClr val="E69138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</p:txBody>
      </p:sp>
      <p:sp>
        <p:nvSpPr>
          <p:cNvPr id="980" name="Google Shape;980;p91"/>
          <p:cNvSpPr/>
          <p:nvPr/>
        </p:nvSpPr>
        <p:spPr>
          <a:xfrm>
            <a:off x="694650" y="3706775"/>
            <a:ext cx="137100" cy="133500"/>
          </a:xfrm>
          <a:prstGeom prst="ellipse">
            <a:avLst/>
          </a:prstGeom>
          <a:solidFill>
            <a:srgbClr val="FF0000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</p:txBody>
      </p:sp>
      <p:sp>
        <p:nvSpPr>
          <p:cNvPr id="981" name="Google Shape;981;p91"/>
          <p:cNvSpPr/>
          <p:nvPr/>
        </p:nvSpPr>
        <p:spPr>
          <a:xfrm>
            <a:off x="686575" y="4501925"/>
            <a:ext cx="137100" cy="133500"/>
          </a:xfrm>
          <a:prstGeom prst="triangle">
            <a:avLst>
              <a:gd fmla="val 50000" name="adj"/>
            </a:avLst>
          </a:prstGeom>
          <a:solidFill>
            <a:srgbClr val="980000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</p:txBody>
      </p:sp>
      <p:sp>
        <p:nvSpPr>
          <p:cNvPr id="982" name="Google Shape;982;p91"/>
          <p:cNvSpPr/>
          <p:nvPr/>
        </p:nvSpPr>
        <p:spPr>
          <a:xfrm>
            <a:off x="6013375" y="2967525"/>
            <a:ext cx="137100" cy="133500"/>
          </a:xfrm>
          <a:prstGeom prst="rect">
            <a:avLst/>
          </a:prstGeom>
          <a:solidFill>
            <a:srgbClr val="93C47D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3" name="Google Shape;983;p91"/>
          <p:cNvSpPr/>
          <p:nvPr/>
        </p:nvSpPr>
        <p:spPr>
          <a:xfrm>
            <a:off x="6577250" y="2967525"/>
            <a:ext cx="137100" cy="133500"/>
          </a:xfrm>
          <a:prstGeom prst="rect">
            <a:avLst/>
          </a:prstGeom>
          <a:solidFill>
            <a:srgbClr val="93C47D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4" name="Google Shape;984;p91"/>
          <p:cNvSpPr/>
          <p:nvPr/>
        </p:nvSpPr>
        <p:spPr>
          <a:xfrm>
            <a:off x="7496125" y="3782975"/>
            <a:ext cx="137100" cy="133500"/>
          </a:xfrm>
          <a:prstGeom prst="rect">
            <a:avLst/>
          </a:prstGeom>
          <a:solidFill>
            <a:srgbClr val="93C47D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5" name="Google Shape;985;p91"/>
          <p:cNvSpPr/>
          <p:nvPr/>
        </p:nvSpPr>
        <p:spPr>
          <a:xfrm>
            <a:off x="6914325" y="4258125"/>
            <a:ext cx="137100" cy="133500"/>
          </a:xfrm>
          <a:prstGeom prst="rect">
            <a:avLst/>
          </a:prstGeom>
          <a:solidFill>
            <a:srgbClr val="93C47D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6" name="Google Shape;986;p91"/>
          <p:cNvSpPr/>
          <p:nvPr/>
        </p:nvSpPr>
        <p:spPr>
          <a:xfrm>
            <a:off x="6914325" y="4796275"/>
            <a:ext cx="137100" cy="133500"/>
          </a:xfrm>
          <a:prstGeom prst="rect">
            <a:avLst/>
          </a:prstGeom>
          <a:solidFill>
            <a:srgbClr val="93C47D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7" name="Google Shape;987;p91"/>
          <p:cNvSpPr/>
          <p:nvPr/>
        </p:nvSpPr>
        <p:spPr>
          <a:xfrm>
            <a:off x="6440150" y="4859925"/>
            <a:ext cx="137100" cy="133500"/>
          </a:xfrm>
          <a:prstGeom prst="rect">
            <a:avLst/>
          </a:prstGeom>
          <a:solidFill>
            <a:srgbClr val="93C47D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8" name="Google Shape;988;p91"/>
          <p:cNvSpPr/>
          <p:nvPr/>
        </p:nvSpPr>
        <p:spPr>
          <a:xfrm>
            <a:off x="7092800" y="5302775"/>
            <a:ext cx="137100" cy="133500"/>
          </a:xfrm>
          <a:prstGeom prst="rect">
            <a:avLst/>
          </a:prstGeom>
          <a:solidFill>
            <a:srgbClr val="93C47D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9" name="Google Shape;989;p91"/>
          <p:cNvSpPr/>
          <p:nvPr/>
        </p:nvSpPr>
        <p:spPr>
          <a:xfrm>
            <a:off x="7592125" y="5535875"/>
            <a:ext cx="137100" cy="133500"/>
          </a:xfrm>
          <a:prstGeom prst="rect">
            <a:avLst/>
          </a:prstGeom>
          <a:solidFill>
            <a:srgbClr val="93C47D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0" name="Google Shape;990;p91"/>
          <p:cNvSpPr/>
          <p:nvPr/>
        </p:nvSpPr>
        <p:spPr>
          <a:xfrm>
            <a:off x="7163600" y="5906125"/>
            <a:ext cx="137100" cy="133500"/>
          </a:xfrm>
          <a:prstGeom prst="rect">
            <a:avLst/>
          </a:prstGeom>
          <a:solidFill>
            <a:srgbClr val="93C47D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1" name="Google Shape;991;p91"/>
          <p:cNvSpPr/>
          <p:nvPr/>
        </p:nvSpPr>
        <p:spPr>
          <a:xfrm>
            <a:off x="5670075" y="4121225"/>
            <a:ext cx="137100" cy="133500"/>
          </a:xfrm>
          <a:prstGeom prst="rect">
            <a:avLst/>
          </a:prstGeom>
          <a:solidFill>
            <a:srgbClr val="93C47D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2" name="Google Shape;992;p91"/>
          <p:cNvSpPr/>
          <p:nvPr/>
        </p:nvSpPr>
        <p:spPr>
          <a:xfrm>
            <a:off x="6669625" y="5119975"/>
            <a:ext cx="137100" cy="133500"/>
          </a:xfrm>
          <a:prstGeom prst="rect">
            <a:avLst/>
          </a:prstGeom>
          <a:solidFill>
            <a:srgbClr val="93C47D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3" name="Google Shape;993;p91"/>
          <p:cNvSpPr/>
          <p:nvPr/>
        </p:nvSpPr>
        <p:spPr>
          <a:xfrm>
            <a:off x="5807175" y="4893150"/>
            <a:ext cx="137100" cy="133500"/>
          </a:xfrm>
          <a:prstGeom prst="rect">
            <a:avLst/>
          </a:prstGeom>
          <a:solidFill>
            <a:srgbClr val="93C47D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4" name="Google Shape;994;p91"/>
          <p:cNvSpPr/>
          <p:nvPr/>
        </p:nvSpPr>
        <p:spPr>
          <a:xfrm>
            <a:off x="6013375" y="4391625"/>
            <a:ext cx="177525" cy="133500"/>
          </a:xfrm>
          <a:prstGeom prst="flowChartDecision">
            <a:avLst/>
          </a:prstGeom>
          <a:solidFill>
            <a:srgbClr val="E69138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5" name="Google Shape;995;p91"/>
          <p:cNvSpPr/>
          <p:nvPr/>
        </p:nvSpPr>
        <p:spPr>
          <a:xfrm>
            <a:off x="5034400" y="3941025"/>
            <a:ext cx="177525" cy="133500"/>
          </a:xfrm>
          <a:prstGeom prst="flowChartDecision">
            <a:avLst/>
          </a:prstGeom>
          <a:solidFill>
            <a:srgbClr val="E69138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6" name="Google Shape;996;p91"/>
          <p:cNvSpPr/>
          <p:nvPr/>
        </p:nvSpPr>
        <p:spPr>
          <a:xfrm>
            <a:off x="3807125" y="5535875"/>
            <a:ext cx="177525" cy="133500"/>
          </a:xfrm>
          <a:prstGeom prst="flowChartDecision">
            <a:avLst/>
          </a:prstGeom>
          <a:solidFill>
            <a:srgbClr val="E69138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7" name="Google Shape;997;p91"/>
          <p:cNvSpPr/>
          <p:nvPr/>
        </p:nvSpPr>
        <p:spPr>
          <a:xfrm>
            <a:off x="4294875" y="5573225"/>
            <a:ext cx="137100" cy="133500"/>
          </a:xfrm>
          <a:prstGeom prst="ellipse">
            <a:avLst/>
          </a:prstGeom>
          <a:solidFill>
            <a:srgbClr val="FF0000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8" name="Google Shape;998;p91"/>
          <p:cNvSpPr/>
          <p:nvPr/>
        </p:nvSpPr>
        <p:spPr>
          <a:xfrm>
            <a:off x="6101250" y="5253475"/>
            <a:ext cx="137100" cy="133500"/>
          </a:xfrm>
          <a:prstGeom prst="ellipse">
            <a:avLst/>
          </a:prstGeom>
          <a:solidFill>
            <a:srgbClr val="FF0000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9" name="Google Shape;999;p91"/>
          <p:cNvSpPr/>
          <p:nvPr/>
        </p:nvSpPr>
        <p:spPr>
          <a:xfrm>
            <a:off x="4572000" y="3738500"/>
            <a:ext cx="137100" cy="133500"/>
          </a:xfrm>
          <a:prstGeom prst="rect">
            <a:avLst/>
          </a:prstGeom>
          <a:solidFill>
            <a:srgbClr val="93C47D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0" name="Google Shape;1000;p91"/>
          <p:cNvSpPr/>
          <p:nvPr/>
        </p:nvSpPr>
        <p:spPr>
          <a:xfrm>
            <a:off x="5211925" y="4796275"/>
            <a:ext cx="137100" cy="133500"/>
          </a:xfrm>
          <a:prstGeom prst="triangle">
            <a:avLst>
              <a:gd fmla="val 50000" name="adj"/>
            </a:avLst>
          </a:prstGeom>
          <a:solidFill>
            <a:srgbClr val="980000"/>
          </a:solidFill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1" name="Google Shape;1001;p91"/>
          <p:cNvSpPr txBox="1"/>
          <p:nvPr/>
        </p:nvSpPr>
        <p:spPr>
          <a:xfrm>
            <a:off x="786350" y="2008725"/>
            <a:ext cx="2910600" cy="62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>
                <a:solidFill>
                  <a:srgbClr val="93C01F"/>
                </a:solidFill>
                <a:latin typeface="Ubuntu"/>
                <a:ea typeface="Ubuntu"/>
                <a:cs typeface="Ubuntu"/>
                <a:sym typeface="Ubuntu"/>
              </a:rPr>
              <a:t>RIESGO BAJO</a:t>
            </a:r>
            <a:endParaRPr b="1">
              <a:solidFill>
                <a:srgbClr val="93C01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rgbClr val="767676"/>
                </a:solidFill>
                <a:latin typeface="Ubuntu Light"/>
                <a:ea typeface="Ubuntu Light"/>
                <a:cs typeface="Ubuntu Light"/>
                <a:sym typeface="Ubuntu Light"/>
              </a:rPr>
              <a:t>Países con una incidencia acumulada (IA) por debajo de 50</a:t>
            </a:r>
            <a:endParaRPr>
              <a:solidFill>
                <a:srgbClr val="767676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999999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1002" name="Google Shape;1002;p91"/>
          <p:cNvSpPr txBox="1"/>
          <p:nvPr/>
        </p:nvSpPr>
        <p:spPr>
          <a:xfrm>
            <a:off x="786350" y="2815125"/>
            <a:ext cx="2667300" cy="62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>
                <a:solidFill>
                  <a:srgbClr val="FF9900"/>
                </a:solidFill>
                <a:latin typeface="Ubuntu"/>
                <a:ea typeface="Ubuntu"/>
                <a:cs typeface="Ubuntu"/>
                <a:sym typeface="Ubuntu"/>
              </a:rPr>
              <a:t>RIESGO MEDIO</a:t>
            </a:r>
            <a:endParaRPr b="1">
              <a:solidFill>
                <a:srgbClr val="FF990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rgbClr val="767676"/>
                </a:solidFill>
                <a:latin typeface="Ubuntu Light"/>
                <a:ea typeface="Ubuntu Light"/>
                <a:cs typeface="Ubuntu Light"/>
                <a:sym typeface="Ubuntu Light"/>
              </a:rPr>
              <a:t>Países con una incidencia acumulada (IA) entre 50 y 150</a:t>
            </a:r>
            <a:endParaRPr>
              <a:solidFill>
                <a:srgbClr val="767676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999999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999999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1003" name="Google Shape;1003;p91"/>
          <p:cNvSpPr txBox="1"/>
          <p:nvPr/>
        </p:nvSpPr>
        <p:spPr>
          <a:xfrm>
            <a:off x="786350" y="3621525"/>
            <a:ext cx="2910600" cy="62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>
                <a:solidFill>
                  <a:srgbClr val="FF0000"/>
                </a:solidFill>
                <a:latin typeface="Ubuntu"/>
                <a:ea typeface="Ubuntu"/>
                <a:cs typeface="Ubuntu"/>
                <a:sym typeface="Ubuntu"/>
              </a:rPr>
              <a:t>RIESGO ALTO</a:t>
            </a:r>
            <a:endParaRPr b="1">
              <a:solidFill>
                <a:srgbClr val="FF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rgbClr val="767676"/>
                </a:solidFill>
                <a:latin typeface="Ubuntu Light"/>
                <a:ea typeface="Ubuntu Light"/>
                <a:cs typeface="Ubuntu Light"/>
                <a:sym typeface="Ubuntu Light"/>
              </a:rPr>
              <a:t>Países con una incidencia acumulada (IA) entre 150 y 250</a:t>
            </a:r>
            <a:endParaRPr>
              <a:solidFill>
                <a:srgbClr val="767676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999999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999999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999999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1004" name="Google Shape;1004;p91"/>
          <p:cNvSpPr txBox="1"/>
          <p:nvPr/>
        </p:nvSpPr>
        <p:spPr>
          <a:xfrm>
            <a:off x="791843" y="4400575"/>
            <a:ext cx="2667300" cy="62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">
                <a:solidFill>
                  <a:srgbClr val="980000"/>
                </a:solidFill>
                <a:latin typeface="Ubuntu"/>
                <a:ea typeface="Ubuntu"/>
                <a:cs typeface="Ubuntu"/>
                <a:sym typeface="Ubuntu"/>
              </a:rPr>
              <a:t>RIESGO EXTREMO</a:t>
            </a:r>
            <a:endParaRPr b="1">
              <a:solidFill>
                <a:srgbClr val="98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rgbClr val="767676"/>
                </a:solidFill>
                <a:latin typeface="Ubuntu Light"/>
                <a:ea typeface="Ubuntu Light"/>
                <a:cs typeface="Ubuntu Light"/>
                <a:sym typeface="Ubuntu Light"/>
              </a:rPr>
              <a:t>Países con una incidencia acumulada (IA) mayor de 250</a:t>
            </a:r>
            <a:endParaRPr>
              <a:solidFill>
                <a:srgbClr val="767676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999999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999999"/>
              </a:solidFill>
              <a:latin typeface="Ubuntu Light"/>
              <a:ea typeface="Ubuntu Light"/>
              <a:cs typeface="Ubuntu Light"/>
              <a:sym typeface="Ubuntu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999999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8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9" name="Google Shape;1009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225" y="2186050"/>
            <a:ext cx="8439150" cy="35337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10" name="Google Shape;1010;p92"/>
          <p:cNvCxnSpPr/>
          <p:nvPr/>
        </p:nvCxnSpPr>
        <p:spPr>
          <a:xfrm>
            <a:off x="4233900" y="12504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11" name="Google Shape;1011;p92"/>
          <p:cNvSpPr txBox="1"/>
          <p:nvPr>
            <p:ph type="title"/>
          </p:nvPr>
        </p:nvSpPr>
        <p:spPr>
          <a:xfrm>
            <a:off x="31625" y="-107575"/>
            <a:ext cx="9144000" cy="121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Cuidar el tamaño y contraste texto / fondo</a:t>
            </a:r>
            <a:endParaRPr sz="2400"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5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16" name="Google Shape;1016;p93"/>
          <p:cNvCxnSpPr/>
          <p:nvPr/>
        </p:nvCxnSpPr>
        <p:spPr>
          <a:xfrm>
            <a:off x="4233900" y="12504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17" name="Google Shape;1017;p93"/>
          <p:cNvSpPr txBox="1"/>
          <p:nvPr>
            <p:ph type="title"/>
          </p:nvPr>
        </p:nvSpPr>
        <p:spPr>
          <a:xfrm>
            <a:off x="260225" y="-107575"/>
            <a:ext cx="9144000" cy="121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Cuidar el tamaño y contraste texto / fondo</a:t>
            </a:r>
            <a:endParaRPr sz="2400">
              <a:solidFill>
                <a:srgbClr val="434343"/>
              </a:solidFill>
            </a:endParaRPr>
          </a:p>
        </p:txBody>
      </p:sp>
      <p:sp>
        <p:nvSpPr>
          <p:cNvPr id="1018" name="Google Shape;1018;p93"/>
          <p:cNvSpPr txBox="1"/>
          <p:nvPr>
            <p:ph type="title"/>
          </p:nvPr>
        </p:nvSpPr>
        <p:spPr>
          <a:xfrm>
            <a:off x="5319200" y="2300600"/>
            <a:ext cx="2868000" cy="1485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www.colorsafe.co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1019" name="Google Shape;1019;p93"/>
          <p:cNvSpPr txBox="1"/>
          <p:nvPr>
            <p:ph idx="4294967295" type="subTitle"/>
          </p:nvPr>
        </p:nvSpPr>
        <p:spPr>
          <a:xfrm>
            <a:off x="5395400" y="3786600"/>
            <a:ext cx="3507300" cy="171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535353"/>
                </a:solidFill>
              </a:rPr>
              <a:t>Es una herramienta que permite comprobar contrastes de texto / fondo.</a:t>
            </a:r>
            <a:endParaRPr>
              <a:solidFill>
                <a:srgbClr val="535353"/>
              </a:solidFill>
            </a:endParaRPr>
          </a:p>
        </p:txBody>
      </p:sp>
      <p:grpSp>
        <p:nvGrpSpPr>
          <p:cNvPr id="1020" name="Google Shape;1020;p93"/>
          <p:cNvGrpSpPr/>
          <p:nvPr/>
        </p:nvGrpSpPr>
        <p:grpSpPr>
          <a:xfrm>
            <a:off x="817662" y="1877927"/>
            <a:ext cx="4293756" cy="3270244"/>
            <a:chOff x="1669410" y="1345922"/>
            <a:chExt cx="4021500" cy="3062887"/>
          </a:xfrm>
        </p:grpSpPr>
        <p:sp>
          <p:nvSpPr>
            <p:cNvPr id="1021" name="Google Shape;1021;p93"/>
            <p:cNvSpPr/>
            <p:nvPr/>
          </p:nvSpPr>
          <p:spPr>
            <a:xfrm>
              <a:off x="1669410" y="1345922"/>
              <a:ext cx="4021500" cy="2544300"/>
            </a:xfrm>
            <a:prstGeom prst="roundRect">
              <a:avLst>
                <a:gd fmla="val 3857" name="adj"/>
              </a:avLst>
            </a:prstGeom>
            <a:noFill/>
            <a:ln cap="flat" cmpd="sng" w="19050">
              <a:solidFill>
                <a:srgbClr val="53535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2" name="Google Shape;1022;p93"/>
            <p:cNvSpPr/>
            <p:nvPr/>
          </p:nvSpPr>
          <p:spPr>
            <a:xfrm>
              <a:off x="1696753" y="1373639"/>
              <a:ext cx="3966900" cy="2488800"/>
            </a:xfrm>
            <a:prstGeom prst="roundRect">
              <a:avLst>
                <a:gd fmla="val 3282" name="adj"/>
              </a:avLst>
            </a:prstGeom>
            <a:noFill/>
            <a:ln cap="flat" cmpd="sng" w="19050">
              <a:solidFill>
                <a:srgbClr val="53535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023" name="Google Shape;1023;p93"/>
            <p:cNvPicPr preferRelativeResize="0"/>
            <p:nvPr/>
          </p:nvPicPr>
          <p:blipFill rotWithShape="1">
            <a:blip r:embed="rId3">
              <a:alphaModFix/>
            </a:blip>
            <a:srcRect b="21813" l="0" r="0" t="0"/>
            <a:stretch/>
          </p:blipFill>
          <p:spPr>
            <a:xfrm>
              <a:off x="1815068" y="1479942"/>
              <a:ext cx="3740004" cy="2278315"/>
            </a:xfrm>
            <a:prstGeom prst="rect">
              <a:avLst/>
            </a:prstGeom>
            <a:noFill/>
            <a:ln cap="flat" cmpd="sng" w="9525">
              <a:solidFill>
                <a:srgbClr val="535353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1024" name="Google Shape;1024;p93"/>
            <p:cNvSpPr/>
            <p:nvPr/>
          </p:nvSpPr>
          <p:spPr>
            <a:xfrm>
              <a:off x="1807558" y="1474394"/>
              <a:ext cx="3748500" cy="2285700"/>
            </a:xfrm>
            <a:prstGeom prst="rect">
              <a:avLst/>
            </a:prstGeom>
            <a:noFill/>
            <a:ln cap="flat" cmpd="sng" w="19050">
              <a:solidFill>
                <a:srgbClr val="53535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5" name="Google Shape;1025;p93"/>
            <p:cNvSpPr/>
            <p:nvPr/>
          </p:nvSpPr>
          <p:spPr>
            <a:xfrm>
              <a:off x="2991808" y="3890161"/>
              <a:ext cx="1373274" cy="518648"/>
            </a:xfrm>
            <a:custGeom>
              <a:rect b="b" l="l" r="r" t="t"/>
              <a:pathLst>
                <a:path extrusionOk="0" h="24926" w="65999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noFill/>
            <a:ln cap="flat" cmpd="sng" w="19050">
              <a:solidFill>
                <a:srgbClr val="535353"/>
              </a:solidFill>
              <a:prstDash val="solid"/>
              <a:round/>
              <a:headEnd len="med" w="med" type="none"/>
              <a:tailEnd len="med" w="med" type="none"/>
            </a:ln>
          </p:spPr>
        </p:sp>
        <p:cxnSp>
          <p:nvCxnSpPr>
            <p:cNvPr id="1026" name="Google Shape;1026;p93"/>
            <p:cNvCxnSpPr/>
            <p:nvPr/>
          </p:nvCxnSpPr>
          <p:spPr>
            <a:xfrm>
              <a:off x="3006650" y="4359727"/>
              <a:ext cx="1353300" cy="0"/>
            </a:xfrm>
            <a:prstGeom prst="straightConnector1">
              <a:avLst/>
            </a:prstGeom>
            <a:noFill/>
            <a:ln cap="flat" cmpd="sng" w="19050">
              <a:solidFill>
                <a:srgbClr val="535353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pic>
        <p:nvPicPr>
          <p:cNvPr id="1027" name="Google Shape;1027;p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8275" y="2054975"/>
            <a:ext cx="4011126" cy="2398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32" name="Google Shape;1032;p94"/>
          <p:cNvCxnSpPr/>
          <p:nvPr/>
        </p:nvCxnSpPr>
        <p:spPr>
          <a:xfrm>
            <a:off x="4233900" y="12504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33" name="Google Shape;1033;p94"/>
          <p:cNvSpPr txBox="1"/>
          <p:nvPr>
            <p:ph type="title"/>
          </p:nvPr>
        </p:nvSpPr>
        <p:spPr>
          <a:xfrm>
            <a:off x="12600" y="-148025"/>
            <a:ext cx="9144000" cy="1218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Cuidado con las actividades dependientes del tiempo</a:t>
            </a:r>
            <a:endParaRPr sz="2400">
              <a:solidFill>
                <a:srgbClr val="434343"/>
              </a:solidFill>
            </a:endParaRPr>
          </a:p>
        </p:txBody>
      </p:sp>
      <p:pic>
        <p:nvPicPr>
          <p:cNvPr id="1034" name="Google Shape;1034;p94"/>
          <p:cNvPicPr preferRelativeResize="0"/>
          <p:nvPr/>
        </p:nvPicPr>
        <p:blipFill rotWithShape="1">
          <a:blip r:embed="rId3">
            <a:alphaModFix/>
          </a:blip>
          <a:srcRect b="0" l="0" r="3956" t="0"/>
          <a:stretch/>
        </p:blipFill>
        <p:spPr>
          <a:xfrm>
            <a:off x="165000" y="1635875"/>
            <a:ext cx="4287900" cy="446469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035" name="Google Shape;1035;p94"/>
          <p:cNvSpPr/>
          <p:nvPr/>
        </p:nvSpPr>
        <p:spPr>
          <a:xfrm>
            <a:off x="4629700" y="1583075"/>
            <a:ext cx="4287900" cy="5085300"/>
          </a:xfrm>
          <a:prstGeom prst="rect">
            <a:avLst/>
          </a:prstGeom>
          <a:noFill/>
          <a:ln cap="flat" cmpd="sng" w="3810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6" name="Google Shape;1036;p94"/>
          <p:cNvSpPr txBox="1"/>
          <p:nvPr>
            <p:ph idx="4294967295" type="subTitle"/>
          </p:nvPr>
        </p:nvSpPr>
        <p:spPr>
          <a:xfrm>
            <a:off x="4808200" y="3055075"/>
            <a:ext cx="3845100" cy="291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600"/>
              <a:buChar char="●"/>
            </a:pPr>
            <a:r>
              <a:rPr lang="es" sz="1600">
                <a:solidFill>
                  <a:srgbClr val="767676"/>
                </a:solidFill>
              </a:rPr>
              <a:t>No usar cuenta atrás ni desvelar el tiempo estimado si no es necesario.</a:t>
            </a:r>
            <a:endParaRPr sz="1600">
              <a:solidFill>
                <a:srgbClr val="767676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767676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600"/>
              <a:buChar char="●"/>
            </a:pPr>
            <a:r>
              <a:rPr lang="es" sz="1600">
                <a:solidFill>
                  <a:srgbClr val="767676"/>
                </a:solidFill>
              </a:rPr>
              <a:t>Dejar un colchón de tiempo para que finalicen alumnos con dificultad de manipulación o comprensión.</a:t>
            </a:r>
            <a:endParaRPr sz="1600">
              <a:solidFill>
                <a:srgbClr val="767676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767676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1600"/>
              <a:buChar char="●"/>
            </a:pPr>
            <a:r>
              <a:rPr lang="es" sz="1600">
                <a:solidFill>
                  <a:srgbClr val="767676"/>
                </a:solidFill>
              </a:rPr>
              <a:t>Ofrecer vías alternativas de participar en encuestas y concursos.</a:t>
            </a:r>
            <a:endParaRPr sz="1600">
              <a:solidFill>
                <a:srgbClr val="76767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767676"/>
              </a:solidFill>
            </a:endParaRPr>
          </a:p>
        </p:txBody>
      </p:sp>
      <p:sp>
        <p:nvSpPr>
          <p:cNvPr id="1037" name="Google Shape;1037;p94"/>
          <p:cNvSpPr txBox="1"/>
          <p:nvPr>
            <p:ph type="title"/>
          </p:nvPr>
        </p:nvSpPr>
        <p:spPr>
          <a:xfrm>
            <a:off x="4911700" y="1959175"/>
            <a:ext cx="3817800" cy="770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800"/>
              <a:t>Algunas personas simplemente necesitan más tiempo</a:t>
            </a:r>
            <a:endParaRPr b="1" sz="180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Google Shape;1042;p95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93C01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3" name="Google Shape;1043;p95"/>
          <p:cNvSpPr txBox="1"/>
          <p:nvPr>
            <p:ph type="title"/>
          </p:nvPr>
        </p:nvSpPr>
        <p:spPr>
          <a:xfrm>
            <a:off x="2789300" y="794667"/>
            <a:ext cx="3498600" cy="684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/>
              <a:t>Referencias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1044" name="Google Shape;1044;p95"/>
          <p:cNvSpPr txBox="1"/>
          <p:nvPr>
            <p:ph idx="1" type="body"/>
          </p:nvPr>
        </p:nvSpPr>
        <p:spPr>
          <a:xfrm>
            <a:off x="762725" y="1783375"/>
            <a:ext cx="7803000" cy="352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666666"/>
              </a:buClr>
              <a:buSzPts val="1500"/>
              <a:buChar char="●"/>
            </a:pPr>
            <a:r>
              <a:rPr lang="es" sz="1300">
                <a:solidFill>
                  <a:srgbClr val="666666"/>
                </a:solidFill>
              </a:rPr>
              <a:t>CERMI (2015). </a:t>
            </a:r>
            <a:r>
              <a:rPr i="1" lang="es" sz="1300" u="sng">
                <a:solidFill>
                  <a:schemeClr val="hlink"/>
                </a:solidFill>
                <a:hlinkClick r:id="rId3"/>
              </a:rPr>
              <a:t>Tecnologías educativas accesibles</a:t>
            </a:r>
            <a:r>
              <a:rPr lang="es" sz="1300" u="sng">
                <a:solidFill>
                  <a:schemeClr val="hlink"/>
                </a:solidFill>
                <a:hlinkClick r:id="rId4"/>
              </a:rPr>
              <a:t>.</a:t>
            </a:r>
            <a:r>
              <a:rPr lang="es" sz="1300">
                <a:solidFill>
                  <a:srgbClr val="666666"/>
                </a:solidFill>
              </a:rPr>
              <a:t> Madrid:CERMI. </a:t>
            </a:r>
            <a:endParaRPr sz="1100">
              <a:solidFill>
                <a:srgbClr val="666666"/>
              </a:solidFill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500"/>
              <a:buChar char="●"/>
            </a:pPr>
            <a:r>
              <a:rPr lang="es" sz="1300">
                <a:solidFill>
                  <a:srgbClr val="666666"/>
                </a:solidFill>
              </a:rPr>
              <a:t>Crue y FONCE (2017). </a:t>
            </a:r>
            <a:r>
              <a:rPr i="1" lang="es" sz="1300" u="sng">
                <a:solidFill>
                  <a:schemeClr val="hlink"/>
                </a:solidFill>
                <a:hlinkClick r:id="rId5"/>
              </a:rPr>
              <a:t>Formación curricular en diseño para todas las personas en Educación</a:t>
            </a:r>
            <a:r>
              <a:rPr lang="es" sz="1300" u="sng">
                <a:solidFill>
                  <a:schemeClr val="hlink"/>
                </a:solidFill>
                <a:hlinkClick r:id="rId6"/>
              </a:rPr>
              <a:t>.</a:t>
            </a:r>
            <a:r>
              <a:rPr lang="es" sz="1300">
                <a:solidFill>
                  <a:srgbClr val="666666"/>
                </a:solidFill>
              </a:rPr>
              <a:t> Madrid: Fundación ONCE.</a:t>
            </a:r>
            <a:endParaRPr sz="1100">
              <a:solidFill>
                <a:srgbClr val="666666"/>
              </a:solidFill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700"/>
              <a:buChar char="●"/>
            </a:pPr>
            <a:r>
              <a:rPr lang="es" sz="1300">
                <a:solidFill>
                  <a:srgbClr val="666666"/>
                </a:solidFill>
              </a:rPr>
              <a:t>Madrid, R.I. (2020). </a:t>
            </a:r>
            <a:r>
              <a:rPr lang="es" sz="1300" u="sng">
                <a:solidFill>
                  <a:schemeClr val="accent5"/>
                </a:solid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Guía de accesibilidad web y color.</a:t>
            </a:r>
            <a:r>
              <a:rPr lang="es" sz="1300">
                <a:solidFill>
                  <a:srgbClr val="666666"/>
                </a:solidFill>
              </a:rPr>
              <a:t> UX research blog.</a:t>
            </a:r>
            <a:endParaRPr sz="1300">
              <a:solidFill>
                <a:srgbClr val="666666"/>
              </a:solidFill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700"/>
              <a:buChar char="●"/>
            </a:pPr>
            <a:r>
              <a:rPr lang="es" sz="1300">
                <a:solidFill>
                  <a:srgbClr val="666666"/>
                </a:solidFill>
              </a:rPr>
              <a:t>Madrid, R.I., García, M.C., y Campo, M. (2020). </a:t>
            </a:r>
            <a:r>
              <a:rPr i="1" lang="es" sz="1300" u="sng">
                <a:solidFill>
                  <a:schemeClr val="hlink"/>
                </a:solidFill>
                <a:hlinkClick r:id="rId8"/>
              </a:rPr>
              <a:t>Inclusión de la accesibilidad universal en los currículos formativos de las universidades en España Informe final. Síntesis de resultados y recomendaciones.</a:t>
            </a:r>
            <a:r>
              <a:rPr lang="es" sz="1300">
                <a:solidFill>
                  <a:srgbClr val="666666"/>
                </a:solidFill>
              </a:rPr>
              <a:t> Madrid: Fundación ONCE y Real Patronato de Discapacidad.</a:t>
            </a:r>
            <a:endParaRPr sz="1300">
              <a:solidFill>
                <a:srgbClr val="666666"/>
              </a:solidFill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700"/>
              <a:buChar char="●"/>
            </a:pPr>
            <a:r>
              <a:rPr lang="es" sz="1300">
                <a:solidFill>
                  <a:srgbClr val="666666"/>
                </a:solidFill>
              </a:rPr>
              <a:t>Moreno, L., Martínez, P., González, Y. (2014). </a:t>
            </a:r>
            <a:r>
              <a:rPr i="1" lang="es" sz="1300" u="sng">
                <a:solidFill>
                  <a:schemeClr val="hlink"/>
                </a:solidFill>
                <a:hlinkClick r:id="rId9"/>
              </a:rPr>
              <a:t>Guía para elaborar documentación digital accesible. Recomendaciones para Word, Power Point y Excel de Microsoft OFFICE 2010.</a:t>
            </a:r>
            <a:r>
              <a:rPr lang="es" sz="1300">
                <a:solidFill>
                  <a:srgbClr val="666666"/>
                </a:solidFill>
              </a:rPr>
              <a:t> Madrid: CENTAC. </a:t>
            </a:r>
            <a:endParaRPr sz="1300">
              <a:solidFill>
                <a:srgbClr val="666666"/>
              </a:solidFill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300"/>
              <a:buChar char="●"/>
            </a:pPr>
            <a:r>
              <a:rPr lang="es" sz="1300">
                <a:solidFill>
                  <a:srgbClr val="666666"/>
                </a:solidFill>
              </a:rPr>
              <a:t>UNE 153010:2012 </a:t>
            </a:r>
            <a:r>
              <a:rPr i="1" lang="es" sz="1300" u="sng">
                <a:solidFill>
                  <a:schemeClr val="accent5"/>
                </a:solidFill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Subtitulado para personas sordas y personas con discapacidad auditiva.</a:t>
            </a:r>
            <a:endParaRPr i="1" sz="1300">
              <a:solidFill>
                <a:srgbClr val="666666"/>
              </a:solidFill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300"/>
              <a:buChar char="●"/>
            </a:pPr>
            <a:r>
              <a:rPr lang="es" sz="1300">
                <a:solidFill>
                  <a:srgbClr val="666666"/>
                </a:solidFill>
              </a:rPr>
              <a:t>UNE 153020:2005 </a:t>
            </a:r>
            <a:r>
              <a:rPr i="1" lang="es" sz="1300" u="sng">
                <a:solidFill>
                  <a:schemeClr val="accent5"/>
                </a:solidFill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Audiodescripción para personas con discapacidad visual. Requisitos para la audiodescripción y elaboración de audioguías</a:t>
            </a:r>
            <a:endParaRPr i="1" sz="1300">
              <a:solidFill>
                <a:srgbClr val="666666"/>
              </a:solidFill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700"/>
              <a:buChar char="●"/>
            </a:pPr>
            <a:r>
              <a:rPr lang="es" sz="1300">
                <a:solidFill>
                  <a:srgbClr val="666666"/>
                </a:solidFill>
              </a:rPr>
              <a:t>W3C (2019). </a:t>
            </a:r>
            <a:r>
              <a:rPr i="1" lang="es" sz="1300" u="sng">
                <a:solidFill>
                  <a:schemeClr val="hlink"/>
                </a:solidFill>
                <a:hlinkClick r:id="rId12"/>
              </a:rPr>
              <a:t>WCAG 2.1. de un vistazo</a:t>
            </a:r>
            <a:r>
              <a:rPr lang="es" sz="1300" u="sng">
                <a:solidFill>
                  <a:schemeClr val="hlink"/>
                </a:solidFill>
                <a:hlinkClick r:id="rId13"/>
              </a:rPr>
              <a:t>.</a:t>
            </a:r>
            <a:r>
              <a:rPr lang="es" sz="1300">
                <a:solidFill>
                  <a:srgbClr val="666666"/>
                </a:solidFill>
              </a:rPr>
              <a:t> Web Accessibility Initiative (WAI-W3C)</a:t>
            </a:r>
            <a:endParaRPr sz="1100">
              <a:solidFill>
                <a:srgbClr val="666666"/>
              </a:solidFill>
            </a:endParaRPr>
          </a:p>
        </p:txBody>
      </p:sp>
      <p:cxnSp>
        <p:nvCxnSpPr>
          <p:cNvPr id="1045" name="Google Shape;1045;p95"/>
          <p:cNvCxnSpPr/>
          <p:nvPr/>
        </p:nvCxnSpPr>
        <p:spPr>
          <a:xfrm>
            <a:off x="4233900" y="16314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049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Google Shape;1050;p96"/>
          <p:cNvSpPr/>
          <p:nvPr/>
        </p:nvSpPr>
        <p:spPr>
          <a:xfrm>
            <a:off x="406950" y="555000"/>
            <a:ext cx="8330100" cy="5748000"/>
          </a:xfrm>
          <a:prstGeom prst="rect">
            <a:avLst/>
          </a:prstGeom>
          <a:solidFill>
            <a:srgbClr val="D2D7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1" name="Google Shape;1051;p96"/>
          <p:cNvSpPr txBox="1"/>
          <p:nvPr>
            <p:ph type="ctrTitle"/>
          </p:nvPr>
        </p:nvSpPr>
        <p:spPr>
          <a:xfrm>
            <a:off x="1603625" y="2401725"/>
            <a:ext cx="6205200" cy="113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4800"/>
              <a:t>¡Muchas gracias!</a:t>
            </a:r>
            <a:endParaRPr i="1" sz="4800">
              <a:solidFill>
                <a:srgbClr val="434343"/>
              </a:solidFill>
            </a:endParaRPr>
          </a:p>
        </p:txBody>
      </p:sp>
      <p:sp>
        <p:nvSpPr>
          <p:cNvPr id="1052" name="Google Shape;1052;p96"/>
          <p:cNvSpPr txBox="1"/>
          <p:nvPr/>
        </p:nvSpPr>
        <p:spPr>
          <a:xfrm>
            <a:off x="1851544" y="3844415"/>
            <a:ext cx="5475600" cy="87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rgbClr val="434343"/>
                </a:solidFill>
                <a:highlight>
                  <a:srgbClr val="FFFFFF"/>
                </a:highlight>
              </a:rPr>
              <a:t>#WEBINARSUNIA </a:t>
            </a:r>
            <a:endParaRPr sz="2400">
              <a:solidFill>
                <a:srgbClr val="434343"/>
              </a:solidFill>
              <a:highlight>
                <a:srgbClr val="FFFFFF"/>
              </a:highlight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rgbClr val="434343"/>
                </a:solidFill>
                <a:highlight>
                  <a:srgbClr val="FFFFFF"/>
                </a:highlight>
              </a:rPr>
              <a:t>@UNIAINNOVA @UNIAUNIVERSIDAD</a:t>
            </a:r>
            <a:endParaRPr sz="2000">
              <a:solidFill>
                <a:srgbClr val="434343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4"/>
          <p:cNvSpPr/>
          <p:nvPr/>
        </p:nvSpPr>
        <p:spPr>
          <a:xfrm>
            <a:off x="406950" y="469600"/>
            <a:ext cx="4287900" cy="5748000"/>
          </a:xfrm>
          <a:prstGeom prst="rect">
            <a:avLst/>
          </a:prstGeom>
          <a:noFill/>
          <a:ln cap="flat" cmpd="sng" w="3810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88" name="Google Shape;188;p34"/>
          <p:cNvCxnSpPr/>
          <p:nvPr/>
        </p:nvCxnSpPr>
        <p:spPr>
          <a:xfrm>
            <a:off x="2203050" y="21299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89" name="Google Shape;189;p34"/>
          <p:cNvSpPr txBox="1"/>
          <p:nvPr>
            <p:ph type="title"/>
          </p:nvPr>
        </p:nvSpPr>
        <p:spPr>
          <a:xfrm>
            <a:off x="737850" y="1307013"/>
            <a:ext cx="3571500" cy="770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/>
              <a:t>Diseño para todas las personas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190" name="Google Shape;190;p34"/>
          <p:cNvSpPr txBox="1"/>
          <p:nvPr>
            <p:ph idx="1" type="subTitle"/>
          </p:nvPr>
        </p:nvSpPr>
        <p:spPr>
          <a:xfrm>
            <a:off x="737850" y="2305633"/>
            <a:ext cx="3671100" cy="329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600">
                <a:solidFill>
                  <a:srgbClr val="767676"/>
                </a:solidFill>
              </a:rPr>
              <a:t>La intervención sobre entornos, productos y servicios con el fin de que todos, incluidas las generaciones futuras, independientemente de la edad, el sexo, el género, las capacidades o el bagaje cultural, puedan disfrutar participando en</a:t>
            </a:r>
            <a:endParaRPr sz="1600">
              <a:solidFill>
                <a:srgbClr val="76767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600">
                <a:solidFill>
                  <a:srgbClr val="767676"/>
                </a:solidFill>
              </a:rPr>
              <a:t>la construcción de nuestra sociedad.</a:t>
            </a:r>
            <a:endParaRPr sz="1600">
              <a:solidFill>
                <a:srgbClr val="767676"/>
              </a:solidFill>
            </a:endParaRPr>
          </a:p>
        </p:txBody>
      </p:sp>
      <p:pic>
        <p:nvPicPr>
          <p:cNvPr id="191" name="Google Shape;191;p34"/>
          <p:cNvPicPr preferRelativeResize="0"/>
          <p:nvPr/>
        </p:nvPicPr>
        <p:blipFill rotWithShape="1">
          <a:blip r:embed="rId3">
            <a:alphaModFix/>
          </a:blip>
          <a:srcRect b="0" l="-3885" r="10024" t="0"/>
          <a:stretch/>
        </p:blipFill>
        <p:spPr>
          <a:xfrm>
            <a:off x="4884575" y="0"/>
            <a:ext cx="42879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34"/>
          <p:cNvSpPr txBox="1"/>
          <p:nvPr/>
        </p:nvSpPr>
        <p:spPr>
          <a:xfrm>
            <a:off x="673875" y="5148900"/>
            <a:ext cx="3735000" cy="54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s"/>
              <a:t>No diseñar o crear para un promedio al que el resto deben adaptarse, sino teniendo el cuenta la diversidad.</a:t>
            </a:r>
            <a:endParaRPr i="1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6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p97"/>
          <p:cNvSpPr/>
          <p:nvPr/>
        </p:nvSpPr>
        <p:spPr>
          <a:xfrm>
            <a:off x="406950" y="545800"/>
            <a:ext cx="8330100" cy="5748000"/>
          </a:xfrm>
          <a:prstGeom prst="rect">
            <a:avLst/>
          </a:prstGeom>
          <a:noFill/>
          <a:ln cap="flat" cmpd="sng" w="38100">
            <a:solidFill>
              <a:srgbClr val="93C01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8" name="Google Shape;1058;p97"/>
          <p:cNvSpPr txBox="1"/>
          <p:nvPr>
            <p:ph type="title"/>
          </p:nvPr>
        </p:nvSpPr>
        <p:spPr>
          <a:xfrm>
            <a:off x="2789300" y="794667"/>
            <a:ext cx="3498600" cy="684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/>
              <a:t>Créditos</a:t>
            </a:r>
            <a:endParaRPr>
              <a:solidFill>
                <a:srgbClr val="434343"/>
              </a:solidFill>
            </a:endParaRPr>
          </a:p>
        </p:txBody>
      </p:sp>
      <p:cxnSp>
        <p:nvCxnSpPr>
          <p:cNvPr id="1059" name="Google Shape;1059;p97"/>
          <p:cNvCxnSpPr/>
          <p:nvPr/>
        </p:nvCxnSpPr>
        <p:spPr>
          <a:xfrm>
            <a:off x="4233900" y="16314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1060" name="Google Shape;1060;p97"/>
          <p:cNvGrpSpPr/>
          <p:nvPr/>
        </p:nvGrpSpPr>
        <p:grpSpPr>
          <a:xfrm>
            <a:off x="1106146" y="3219238"/>
            <a:ext cx="6815050" cy="884100"/>
            <a:chOff x="1106146" y="3524038"/>
            <a:chExt cx="6815050" cy="884100"/>
          </a:xfrm>
        </p:grpSpPr>
        <p:grpSp>
          <p:nvGrpSpPr>
            <p:cNvPr id="1061" name="Google Shape;1061;p97"/>
            <p:cNvGrpSpPr/>
            <p:nvPr/>
          </p:nvGrpSpPr>
          <p:grpSpPr>
            <a:xfrm>
              <a:off x="5521733" y="3524038"/>
              <a:ext cx="927600" cy="884100"/>
              <a:chOff x="3668942" y="4493813"/>
              <a:chExt cx="927600" cy="884100"/>
            </a:xfrm>
          </p:grpSpPr>
          <p:sp>
            <p:nvSpPr>
              <p:cNvPr id="1062" name="Google Shape;1062;p97"/>
              <p:cNvSpPr/>
              <p:nvPr/>
            </p:nvSpPr>
            <p:spPr>
              <a:xfrm>
                <a:off x="3668942" y="4493813"/>
                <a:ext cx="927600" cy="884100"/>
              </a:xfrm>
              <a:prstGeom prst="roundRect">
                <a:avLst>
                  <a:gd fmla="val 16667" name="adj"/>
                </a:avLst>
              </a:prstGeom>
              <a:solidFill>
                <a:srgbClr val="D6D64D"/>
              </a:solidFill>
              <a:ln cap="flat" cmpd="sng" w="9525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/>
              </a:p>
            </p:txBody>
          </p:sp>
          <p:sp>
            <p:nvSpPr>
              <p:cNvPr id="1063" name="Google Shape;1063;p97"/>
              <p:cNvSpPr txBox="1"/>
              <p:nvPr/>
            </p:nvSpPr>
            <p:spPr>
              <a:xfrm>
                <a:off x="3668942" y="4677905"/>
                <a:ext cx="927600" cy="516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" sz="1000">
                    <a:solidFill>
                      <a:srgbClr val="434343"/>
                    </a:solidFill>
                  </a:rPr>
                  <a:t>#d6d64d</a:t>
                </a:r>
                <a:endParaRPr sz="1000">
                  <a:solidFill>
                    <a:srgbClr val="434343"/>
                  </a:solidFill>
                </a:endParaRPr>
              </a:p>
            </p:txBody>
          </p:sp>
        </p:grpSp>
        <p:grpSp>
          <p:nvGrpSpPr>
            <p:cNvPr id="1064" name="Google Shape;1064;p97"/>
            <p:cNvGrpSpPr/>
            <p:nvPr/>
          </p:nvGrpSpPr>
          <p:grpSpPr>
            <a:xfrm>
              <a:off x="2578008" y="3524038"/>
              <a:ext cx="927600" cy="884100"/>
              <a:chOff x="2424283" y="4493813"/>
              <a:chExt cx="927600" cy="884100"/>
            </a:xfrm>
          </p:grpSpPr>
          <p:sp>
            <p:nvSpPr>
              <p:cNvPr id="1065" name="Google Shape;1065;p97"/>
              <p:cNvSpPr/>
              <p:nvPr/>
            </p:nvSpPr>
            <p:spPr>
              <a:xfrm>
                <a:off x="2424283" y="4493813"/>
                <a:ext cx="927600" cy="884100"/>
              </a:xfrm>
              <a:prstGeom prst="roundRect">
                <a:avLst>
                  <a:gd fmla="val 16667" name="adj"/>
                </a:avLst>
              </a:prstGeom>
              <a:solidFill>
                <a:srgbClr val="999999"/>
              </a:solidFill>
              <a:ln cap="flat" cmpd="sng" w="9525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/>
              </a:p>
            </p:txBody>
          </p:sp>
          <p:sp>
            <p:nvSpPr>
              <p:cNvPr id="1066" name="Google Shape;1066;p97"/>
              <p:cNvSpPr txBox="1"/>
              <p:nvPr/>
            </p:nvSpPr>
            <p:spPr>
              <a:xfrm>
                <a:off x="2424283" y="4677905"/>
                <a:ext cx="927600" cy="516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" sz="1000">
                    <a:solidFill>
                      <a:srgbClr val="434343"/>
                    </a:solidFill>
                  </a:rPr>
                  <a:t>#</a:t>
                </a:r>
                <a:r>
                  <a:rPr lang="es" sz="1000">
                    <a:solidFill>
                      <a:srgbClr val="434343"/>
                    </a:solidFill>
                  </a:rPr>
                  <a:t>999999</a:t>
                </a:r>
                <a:endParaRPr sz="1000">
                  <a:solidFill>
                    <a:srgbClr val="434343"/>
                  </a:solidFill>
                </a:endParaRPr>
              </a:p>
            </p:txBody>
          </p:sp>
        </p:grpSp>
        <p:grpSp>
          <p:nvGrpSpPr>
            <p:cNvPr id="1067" name="Google Shape;1067;p97"/>
            <p:cNvGrpSpPr/>
            <p:nvPr/>
          </p:nvGrpSpPr>
          <p:grpSpPr>
            <a:xfrm>
              <a:off x="1106145" y="3524038"/>
              <a:ext cx="927600" cy="884100"/>
              <a:chOff x="1179625" y="4493813"/>
              <a:chExt cx="927600" cy="884100"/>
            </a:xfrm>
          </p:grpSpPr>
          <p:sp>
            <p:nvSpPr>
              <p:cNvPr id="1068" name="Google Shape;1068;p97"/>
              <p:cNvSpPr/>
              <p:nvPr/>
            </p:nvSpPr>
            <p:spPr>
              <a:xfrm>
                <a:off x="1179625" y="4493813"/>
                <a:ext cx="927600" cy="884100"/>
              </a:xfrm>
              <a:prstGeom prst="roundRect">
                <a:avLst>
                  <a:gd fmla="val 16667" name="adj"/>
                </a:avLst>
              </a:prstGeom>
              <a:solidFill>
                <a:srgbClr val="434343"/>
              </a:solidFill>
              <a:ln cap="flat" cmpd="sng" w="9525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/>
              </a:p>
            </p:txBody>
          </p:sp>
          <p:sp>
            <p:nvSpPr>
              <p:cNvPr id="1069" name="Google Shape;1069;p97"/>
              <p:cNvSpPr txBox="1"/>
              <p:nvPr/>
            </p:nvSpPr>
            <p:spPr>
              <a:xfrm>
                <a:off x="1179625" y="4677905"/>
                <a:ext cx="927600" cy="516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" sz="1000">
                    <a:solidFill>
                      <a:srgbClr val="FFFFFF"/>
                    </a:solidFill>
                  </a:rPr>
                  <a:t>#434343</a:t>
                </a:r>
                <a:endParaRPr sz="10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070" name="Google Shape;1070;p97"/>
            <p:cNvGrpSpPr/>
            <p:nvPr/>
          </p:nvGrpSpPr>
          <p:grpSpPr>
            <a:xfrm>
              <a:off x="6993595" y="3524038"/>
              <a:ext cx="927600" cy="884100"/>
              <a:chOff x="4913600" y="4493813"/>
              <a:chExt cx="927600" cy="884100"/>
            </a:xfrm>
          </p:grpSpPr>
          <p:sp>
            <p:nvSpPr>
              <p:cNvPr id="1071" name="Google Shape;1071;p97"/>
              <p:cNvSpPr/>
              <p:nvPr/>
            </p:nvSpPr>
            <p:spPr>
              <a:xfrm>
                <a:off x="4913600" y="4493813"/>
                <a:ext cx="927600" cy="884100"/>
              </a:xfrm>
              <a:prstGeom prst="roundRect">
                <a:avLst>
                  <a:gd fmla="val 16667" name="adj"/>
                </a:avLst>
              </a:prstGeom>
              <a:solidFill>
                <a:srgbClr val="F6FF87"/>
              </a:solidFill>
              <a:ln cap="flat" cmpd="sng" w="9525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/>
              </a:p>
            </p:txBody>
          </p:sp>
          <p:sp>
            <p:nvSpPr>
              <p:cNvPr id="1072" name="Google Shape;1072;p97"/>
              <p:cNvSpPr txBox="1"/>
              <p:nvPr/>
            </p:nvSpPr>
            <p:spPr>
              <a:xfrm>
                <a:off x="4913600" y="4677905"/>
                <a:ext cx="927600" cy="516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" sz="1000">
                    <a:solidFill>
                      <a:srgbClr val="434343"/>
                    </a:solidFill>
                  </a:rPr>
                  <a:t>#f6ff87</a:t>
                </a:r>
                <a:endParaRPr sz="1000">
                  <a:solidFill>
                    <a:srgbClr val="434343"/>
                  </a:solidFill>
                </a:endParaRPr>
              </a:p>
            </p:txBody>
          </p:sp>
        </p:grpSp>
        <p:grpSp>
          <p:nvGrpSpPr>
            <p:cNvPr id="1073" name="Google Shape;1073;p97"/>
            <p:cNvGrpSpPr/>
            <p:nvPr/>
          </p:nvGrpSpPr>
          <p:grpSpPr>
            <a:xfrm>
              <a:off x="4049870" y="3524038"/>
              <a:ext cx="927600" cy="884100"/>
              <a:chOff x="3668942" y="4493813"/>
              <a:chExt cx="927600" cy="884100"/>
            </a:xfrm>
          </p:grpSpPr>
          <p:sp>
            <p:nvSpPr>
              <p:cNvPr id="1074" name="Google Shape;1074;p97"/>
              <p:cNvSpPr/>
              <p:nvPr/>
            </p:nvSpPr>
            <p:spPr>
              <a:xfrm>
                <a:off x="3668942" y="4493813"/>
                <a:ext cx="927600" cy="884100"/>
              </a:xfrm>
              <a:prstGeom prst="roundRect">
                <a:avLst>
                  <a:gd fmla="val 16667" name="adj"/>
                </a:avLst>
              </a:prstGeom>
              <a:solidFill>
                <a:srgbClr val="93C01F"/>
              </a:solidFill>
              <a:ln cap="flat" cmpd="sng" w="9525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/>
              </a:p>
            </p:txBody>
          </p:sp>
          <p:sp>
            <p:nvSpPr>
              <p:cNvPr id="1075" name="Google Shape;1075;p97"/>
              <p:cNvSpPr txBox="1"/>
              <p:nvPr/>
            </p:nvSpPr>
            <p:spPr>
              <a:xfrm>
                <a:off x="3668942" y="4677905"/>
                <a:ext cx="927600" cy="516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" sz="1000">
                    <a:solidFill>
                      <a:srgbClr val="434343"/>
                    </a:solidFill>
                  </a:rPr>
                  <a:t>#93c01f</a:t>
                </a:r>
                <a:endParaRPr sz="1000">
                  <a:solidFill>
                    <a:srgbClr val="434343"/>
                  </a:solidFill>
                </a:endParaRPr>
              </a:p>
            </p:txBody>
          </p:sp>
        </p:grpSp>
      </p:grpSp>
      <p:sp>
        <p:nvSpPr>
          <p:cNvPr id="1076" name="Google Shape;1076;p97"/>
          <p:cNvSpPr txBox="1"/>
          <p:nvPr>
            <p:ph idx="1" type="body"/>
          </p:nvPr>
        </p:nvSpPr>
        <p:spPr>
          <a:xfrm>
            <a:off x="803100" y="1783375"/>
            <a:ext cx="7537800" cy="148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">
                <a:solidFill>
                  <a:srgbClr val="666666"/>
                </a:solidFill>
                <a:highlight>
                  <a:schemeClr val="lt1"/>
                </a:highlight>
              </a:rPr>
              <a:t>Presentación diseñada a partir de plantilla adaptada de </a:t>
            </a:r>
            <a:r>
              <a:rPr lang="es" u="sng">
                <a:solidFill>
                  <a:srgbClr val="666666"/>
                </a:solidFill>
                <a:highlight>
                  <a:schemeClr val="lt1"/>
                </a:highlight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s"/>
              <a:t>, </a:t>
            </a:r>
            <a:r>
              <a:rPr lang="es">
                <a:solidFill>
                  <a:srgbClr val="666666"/>
                </a:solidFill>
                <a:highlight>
                  <a:schemeClr val="lt1"/>
                </a:highlight>
              </a:rPr>
              <a:t>con</a:t>
            </a:r>
            <a:r>
              <a:rPr lang="es"/>
              <a:t> </a:t>
            </a:r>
            <a:r>
              <a:rPr lang="es">
                <a:solidFill>
                  <a:srgbClr val="666666"/>
                </a:solidFill>
                <a:highlight>
                  <a:schemeClr val="lt1"/>
                </a:highlight>
              </a:rPr>
              <a:t>iconos</a:t>
            </a:r>
            <a:r>
              <a:rPr lang="es"/>
              <a:t> </a:t>
            </a:r>
            <a:r>
              <a:rPr lang="es">
                <a:solidFill>
                  <a:srgbClr val="666666"/>
                </a:solidFill>
                <a:highlight>
                  <a:schemeClr val="lt1"/>
                </a:highlight>
              </a:rPr>
              <a:t>de</a:t>
            </a:r>
            <a:r>
              <a:rPr lang="es"/>
              <a:t> </a:t>
            </a:r>
            <a:r>
              <a:rPr lang="es" u="sng">
                <a:solidFill>
                  <a:srgbClr val="666666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s">
                <a:solidFill>
                  <a:srgbClr val="666666"/>
                </a:solidFill>
              </a:rPr>
              <a:t> e imágenes e infografías de </a:t>
            </a:r>
            <a:r>
              <a:rPr lang="es" u="sng">
                <a:solidFill>
                  <a:srgbClr val="666666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endParaRPr>
              <a:solidFill>
                <a:srgbClr val="666666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">
                <a:solidFill>
                  <a:srgbClr val="666666"/>
                </a:solidFill>
              </a:rPr>
              <a:t>Fuentes usadas: Arial </a:t>
            </a:r>
            <a:endParaRPr>
              <a:solidFill>
                <a:srgbClr val="666666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">
                <a:solidFill>
                  <a:srgbClr val="666666"/>
                </a:solidFill>
              </a:rPr>
              <a:t>Colores usados:</a:t>
            </a:r>
            <a:endParaRPr>
              <a:solidFill>
                <a:srgbClr val="666666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666666"/>
              </a:solidFill>
            </a:endParaRPr>
          </a:p>
        </p:txBody>
      </p:sp>
      <p:sp>
        <p:nvSpPr>
          <p:cNvPr id="1077" name="Google Shape;1077;p97"/>
          <p:cNvSpPr txBox="1"/>
          <p:nvPr>
            <p:ph idx="1" type="body"/>
          </p:nvPr>
        </p:nvSpPr>
        <p:spPr>
          <a:xfrm>
            <a:off x="879300" y="5010150"/>
            <a:ext cx="7537800" cy="115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">
                <a:solidFill>
                  <a:srgbClr val="666666"/>
                </a:solidFill>
                <a:highlight>
                  <a:schemeClr val="lt1"/>
                </a:highlight>
              </a:rPr>
              <a:t>Contenido publicado bajo licencia Creative Commons: Reconocimiento-NoComercial-SinObraDerivada 4.0 Internacional (CC BY-NC-ND 4.0)</a:t>
            </a:r>
            <a:endParaRPr>
              <a:solidFill>
                <a:srgbClr val="666666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666666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666666"/>
              </a:solidFill>
            </a:endParaRPr>
          </a:p>
        </p:txBody>
      </p:sp>
      <p:pic>
        <p:nvPicPr>
          <p:cNvPr id="1078" name="Google Shape;1078;p9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28725" y="4774348"/>
            <a:ext cx="668151" cy="23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5"/>
          <p:cNvSpPr/>
          <p:nvPr/>
        </p:nvSpPr>
        <p:spPr>
          <a:xfrm>
            <a:off x="406950" y="469600"/>
            <a:ext cx="4287900" cy="5748000"/>
          </a:xfrm>
          <a:prstGeom prst="rect">
            <a:avLst/>
          </a:prstGeom>
          <a:noFill/>
          <a:ln cap="flat" cmpd="sng" w="3810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98" name="Google Shape;198;p35"/>
          <p:cNvCxnSpPr/>
          <p:nvPr/>
        </p:nvCxnSpPr>
        <p:spPr>
          <a:xfrm>
            <a:off x="2203050" y="21299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99" name="Google Shape;199;p35"/>
          <p:cNvSpPr txBox="1"/>
          <p:nvPr>
            <p:ph type="title"/>
          </p:nvPr>
        </p:nvSpPr>
        <p:spPr>
          <a:xfrm>
            <a:off x="737850" y="1307013"/>
            <a:ext cx="3571500" cy="770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/>
              <a:t>Accesibilidad universal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200" name="Google Shape;200;p35"/>
          <p:cNvSpPr txBox="1"/>
          <p:nvPr>
            <p:ph idx="1" type="subTitle"/>
          </p:nvPr>
        </p:nvSpPr>
        <p:spPr>
          <a:xfrm>
            <a:off x="737850" y="2305633"/>
            <a:ext cx="3671100" cy="329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rgbClr val="767676"/>
                </a:solidFill>
              </a:rPr>
              <a:t>La condición que deben cumplir los entornos, procesos, bienes, productos y servicios, así como los objetos o instrumentos, herramientas y dispositivos, para ser comprensibles, utilizables y practicables por Todas las Personas en condiciones de seguridad y comodidad y de la forma</a:t>
            </a:r>
            <a:endParaRPr sz="1600">
              <a:solidFill>
                <a:srgbClr val="76767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rgbClr val="767676"/>
                </a:solidFill>
              </a:rPr>
              <a:t>más autónoma y natural posible. </a:t>
            </a:r>
            <a:endParaRPr sz="1600">
              <a:solidFill>
                <a:srgbClr val="76767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76767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767676"/>
              </a:solidFill>
            </a:endParaRPr>
          </a:p>
        </p:txBody>
      </p:sp>
      <p:pic>
        <p:nvPicPr>
          <p:cNvPr id="201" name="Google Shape;201;p35"/>
          <p:cNvPicPr preferRelativeResize="0"/>
          <p:nvPr/>
        </p:nvPicPr>
        <p:blipFill rotWithShape="1">
          <a:blip r:embed="rId3">
            <a:alphaModFix/>
          </a:blip>
          <a:srcRect b="43103" l="9476" r="68164" t="344"/>
          <a:stretch/>
        </p:blipFill>
        <p:spPr>
          <a:xfrm>
            <a:off x="5076650" y="0"/>
            <a:ext cx="4067351" cy="6858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5"/>
          <p:cNvPicPr preferRelativeResize="0"/>
          <p:nvPr/>
        </p:nvPicPr>
        <p:blipFill rotWithShape="1">
          <a:blip r:embed="rId4">
            <a:alphaModFix/>
          </a:blip>
          <a:srcRect b="0" l="60493" r="0" t="0"/>
          <a:stretch/>
        </p:blipFill>
        <p:spPr>
          <a:xfrm>
            <a:off x="5076650" y="0"/>
            <a:ext cx="40673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35"/>
          <p:cNvSpPr txBox="1"/>
          <p:nvPr/>
        </p:nvSpPr>
        <p:spPr>
          <a:xfrm>
            <a:off x="673875" y="5148900"/>
            <a:ext cx="3735000" cy="54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s"/>
              <a:t>Presupone la adopción de una estrategia, el«Diseño para Todas las Personas» y no excluye las adaptaciones o los ajustes razonables que deban adoptarse.</a:t>
            </a:r>
            <a:endParaRPr i="1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6"/>
          <p:cNvSpPr/>
          <p:nvPr/>
        </p:nvSpPr>
        <p:spPr>
          <a:xfrm>
            <a:off x="406950" y="469600"/>
            <a:ext cx="4287900" cy="5748000"/>
          </a:xfrm>
          <a:prstGeom prst="rect">
            <a:avLst/>
          </a:prstGeom>
          <a:noFill/>
          <a:ln cap="flat" cmpd="sng" w="38100">
            <a:solidFill>
              <a:srgbClr val="D2D7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09" name="Google Shape;209;p36"/>
          <p:cNvCxnSpPr/>
          <p:nvPr/>
        </p:nvCxnSpPr>
        <p:spPr>
          <a:xfrm>
            <a:off x="2203050" y="2129967"/>
            <a:ext cx="676200" cy="0"/>
          </a:xfrm>
          <a:prstGeom prst="straightConnector1">
            <a:avLst/>
          </a:prstGeom>
          <a:noFill/>
          <a:ln cap="flat" cmpd="sng" w="76200">
            <a:solidFill>
              <a:srgbClr val="93C01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10" name="Google Shape;210;p36"/>
          <p:cNvSpPr txBox="1"/>
          <p:nvPr>
            <p:ph type="title"/>
          </p:nvPr>
        </p:nvSpPr>
        <p:spPr>
          <a:xfrm>
            <a:off x="737850" y="1307013"/>
            <a:ext cx="3571500" cy="770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/>
              <a:t>Diseño inclusivo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211" name="Google Shape;211;p36"/>
          <p:cNvSpPr txBox="1"/>
          <p:nvPr>
            <p:ph idx="1" type="subTitle"/>
          </p:nvPr>
        </p:nvSpPr>
        <p:spPr>
          <a:xfrm>
            <a:off x="737850" y="2305628"/>
            <a:ext cx="3671100" cy="227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rgbClr val="767676"/>
                </a:solidFill>
              </a:rPr>
              <a:t>Una estrategia para reconocer que estamos excluyendo a personas de nuestros diseños, por ejemplo a acceder correctamente a nuestras clases, materiales y actividades de aprendizaje, y a partir de ahí ampliar el rango de personas que pueden beneficiarse de la educación.</a:t>
            </a:r>
            <a:endParaRPr sz="1600">
              <a:solidFill>
                <a:srgbClr val="76767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76767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767676"/>
              </a:solidFill>
            </a:endParaRPr>
          </a:p>
        </p:txBody>
      </p:sp>
      <p:pic>
        <p:nvPicPr>
          <p:cNvPr id="212" name="Google Shape;21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92049" y="0"/>
            <a:ext cx="425195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36"/>
          <p:cNvSpPr txBox="1"/>
          <p:nvPr/>
        </p:nvSpPr>
        <p:spPr>
          <a:xfrm>
            <a:off x="406950" y="6315900"/>
            <a:ext cx="4647300" cy="54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/>
              <a:t>Fuente: </a:t>
            </a:r>
            <a:r>
              <a:rPr lang="es" sz="1200"/>
              <a:t>https://www.microsoft.com/design/inclusive/</a:t>
            </a:r>
            <a:endParaRPr sz="1200"/>
          </a:p>
        </p:txBody>
      </p:sp>
      <p:sp>
        <p:nvSpPr>
          <p:cNvPr id="214" name="Google Shape;214;p36"/>
          <p:cNvSpPr txBox="1"/>
          <p:nvPr/>
        </p:nvSpPr>
        <p:spPr>
          <a:xfrm>
            <a:off x="673875" y="5148900"/>
            <a:ext cx="3735000" cy="54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s"/>
              <a:t>Las barreras no solo afectan a personas con discapacidad, sino a cualquier persona en diferentes contextos o situaciones de su vida.</a:t>
            </a:r>
            <a:endParaRPr i="1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inimal Charm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