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70"/>
  </p:notesMasterIdLst>
  <p:sldIdLst>
    <p:sldId id="256" r:id="rId2"/>
    <p:sldId id="257" r:id="rId3"/>
    <p:sldId id="614" r:id="rId4"/>
    <p:sldId id="650" r:id="rId5"/>
    <p:sldId id="258" r:id="rId6"/>
    <p:sldId id="602" r:id="rId7"/>
    <p:sldId id="605" r:id="rId8"/>
    <p:sldId id="606" r:id="rId9"/>
    <p:sldId id="654" r:id="rId10"/>
    <p:sldId id="655" r:id="rId11"/>
    <p:sldId id="607" r:id="rId12"/>
    <p:sldId id="649" r:id="rId13"/>
    <p:sldId id="620" r:id="rId14"/>
    <p:sldId id="666" r:id="rId15"/>
    <p:sldId id="621" r:id="rId16"/>
    <p:sldId id="657" r:id="rId17"/>
    <p:sldId id="660" r:id="rId18"/>
    <p:sldId id="659" r:id="rId19"/>
    <p:sldId id="622" r:id="rId20"/>
    <p:sldId id="623" r:id="rId21"/>
    <p:sldId id="624" r:id="rId22"/>
    <p:sldId id="625" r:id="rId23"/>
    <p:sldId id="626" r:id="rId24"/>
    <p:sldId id="627" r:id="rId25"/>
    <p:sldId id="667" r:id="rId26"/>
    <p:sldId id="629" r:id="rId27"/>
    <p:sldId id="652" r:id="rId28"/>
    <p:sldId id="628" r:id="rId29"/>
    <p:sldId id="630" r:id="rId30"/>
    <p:sldId id="668" r:id="rId31"/>
    <p:sldId id="633" r:id="rId32"/>
    <p:sldId id="631" r:id="rId33"/>
    <p:sldId id="632" r:id="rId34"/>
    <p:sldId id="608" r:id="rId35"/>
    <p:sldId id="656" r:id="rId36"/>
    <p:sldId id="615" r:id="rId37"/>
    <p:sldId id="619" r:id="rId38"/>
    <p:sldId id="634" r:id="rId39"/>
    <p:sldId id="635" r:id="rId40"/>
    <p:sldId id="653" r:id="rId41"/>
    <p:sldId id="637" r:id="rId42"/>
    <p:sldId id="638" r:id="rId43"/>
    <p:sldId id="639" r:id="rId44"/>
    <p:sldId id="640" r:id="rId45"/>
    <p:sldId id="609" r:id="rId46"/>
    <p:sldId id="616" r:id="rId47"/>
    <p:sldId id="662" r:id="rId48"/>
    <p:sldId id="617" r:id="rId49"/>
    <p:sldId id="618" r:id="rId50"/>
    <p:sldId id="665" r:id="rId51"/>
    <p:sldId id="661" r:id="rId52"/>
    <p:sldId id="664" r:id="rId53"/>
    <p:sldId id="611" r:id="rId54"/>
    <p:sldId id="610" r:id="rId55"/>
    <p:sldId id="612" r:id="rId56"/>
    <p:sldId id="641" r:id="rId57"/>
    <p:sldId id="643" r:id="rId58"/>
    <p:sldId id="642" r:id="rId59"/>
    <p:sldId id="644" r:id="rId60"/>
    <p:sldId id="645" r:id="rId61"/>
    <p:sldId id="646" r:id="rId62"/>
    <p:sldId id="647" r:id="rId63"/>
    <p:sldId id="663" r:id="rId64"/>
    <p:sldId id="648" r:id="rId65"/>
    <p:sldId id="613" r:id="rId66"/>
    <p:sldId id="286" r:id="rId67"/>
    <p:sldId id="287" r:id="rId68"/>
    <p:sldId id="288" r:id="rId69"/>
  </p:sldIdLst>
  <p:sldSz cx="9144000" cy="6858000" type="screen4x3"/>
  <p:notesSz cx="6858000" cy="9144000"/>
  <p:embeddedFontLst>
    <p:embeddedFont>
      <p:font typeface="Bodoni" panose="020B0604020202020204" charset="0"/>
      <p:regular r:id="rId71"/>
      <p:bold r:id="rId72"/>
      <p:italic r:id="rId73"/>
      <p:boldItalic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Arvo" panose="020B0604020202020204" charset="0"/>
      <p:regular r:id="rId79"/>
      <p:bold r:id="rId80"/>
      <p:italic r:id="rId81"/>
      <p:boldItalic r:id="rId82"/>
    </p:embeddedFont>
    <p:embeddedFont>
      <p:font typeface="Ubuntu" panose="020B0604020202020204" charset="0"/>
      <p:regular r:id="rId83"/>
      <p:bold r:id="rId84"/>
      <p:italic r:id="rId85"/>
      <p:bold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5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01F"/>
    <a:srgbClr val="100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AE4C56-6CDE-B047-8A3A-1D6791A11481}" v="160" dt="2021-11-29T11:48:29.808"/>
  </p1510:revLst>
</p1510:revInfo>
</file>

<file path=ppt/tableStyles.xml><?xml version="1.0" encoding="utf-8"?>
<a:tblStyleLst xmlns:a="http://schemas.openxmlformats.org/drawingml/2006/main" def="{72892D8C-9F2D-4FB8-AA2C-922B5A8BCB2B}">
  <a:tblStyle styleId="{72892D8C-9F2D-4FB8-AA2C-922B5A8BCB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680" autoAdjust="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>
        <p:guide orient="horz" pos="85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84" Type="http://schemas.openxmlformats.org/officeDocument/2006/relationships/font" Target="fonts/font14.fntdata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Amo Filvà" userId="1a2735f6-0836-4876-9b2d-11c0b8995ef3" providerId="ADAL" clId="{5FAE4C56-6CDE-B047-8A3A-1D6791A11481}"/>
    <pc:docChg chg="undo custSel addSld delSld modSld sldOrd">
      <pc:chgData name="Daniel Amo Filvà" userId="1a2735f6-0836-4876-9b2d-11c0b8995ef3" providerId="ADAL" clId="{5FAE4C56-6CDE-B047-8A3A-1D6791A11481}" dt="2021-11-29T11:48:56.480" v="922" actId="242"/>
      <pc:docMkLst>
        <pc:docMk/>
      </pc:docMkLst>
      <pc:sldChg chg="add del">
        <pc:chgData name="Daniel Amo Filvà" userId="1a2735f6-0836-4876-9b2d-11c0b8995ef3" providerId="ADAL" clId="{5FAE4C56-6CDE-B047-8A3A-1D6791A11481}" dt="2021-11-29T11:41:11.874" v="745" actId="2696"/>
        <pc:sldMkLst>
          <pc:docMk/>
          <pc:sldMk cId="3052137939" sldId="595"/>
        </pc:sldMkLst>
      </pc:sldChg>
      <pc:sldChg chg="modSp mod">
        <pc:chgData name="Daniel Amo Filvà" userId="1a2735f6-0836-4876-9b2d-11c0b8995ef3" providerId="ADAL" clId="{5FAE4C56-6CDE-B047-8A3A-1D6791A11481}" dt="2021-11-29T10:47:12.860" v="22" actId="20577"/>
        <pc:sldMkLst>
          <pc:docMk/>
          <pc:sldMk cId="2076773158" sldId="607"/>
        </pc:sldMkLst>
        <pc:spChg chg="mod">
          <ac:chgData name="Daniel Amo Filvà" userId="1a2735f6-0836-4876-9b2d-11c0b8995ef3" providerId="ADAL" clId="{5FAE4C56-6CDE-B047-8A3A-1D6791A11481}" dt="2021-11-29T10:47:12.860" v="22" actId="20577"/>
          <ac:spMkLst>
            <pc:docMk/>
            <pc:sldMk cId="2076773158" sldId="607"/>
            <ac:spMk id="296" creationId="{00000000-0000-0000-0000-000000000000}"/>
          </ac:spMkLst>
        </pc:spChg>
      </pc:sldChg>
      <pc:sldChg chg="addSp delSp modSp mod">
        <pc:chgData name="Daniel Amo Filvà" userId="1a2735f6-0836-4876-9b2d-11c0b8995ef3" providerId="ADAL" clId="{5FAE4C56-6CDE-B047-8A3A-1D6791A11481}" dt="2021-11-29T11:26:28.742" v="521" actId="18131"/>
        <pc:sldMkLst>
          <pc:docMk/>
          <pc:sldMk cId="4156083955" sldId="609"/>
        </pc:sldMkLst>
        <pc:spChg chg="add mod">
          <ac:chgData name="Daniel Amo Filvà" userId="1a2735f6-0836-4876-9b2d-11c0b8995ef3" providerId="ADAL" clId="{5FAE4C56-6CDE-B047-8A3A-1D6791A11481}" dt="2021-11-29T11:11:38.945" v="278" actId="14100"/>
          <ac:spMkLst>
            <pc:docMk/>
            <pc:sldMk cId="4156083955" sldId="609"/>
            <ac:spMk id="8" creationId="{6EBBEE48-EAC1-964D-AE66-3573AD88833D}"/>
          </ac:spMkLst>
        </pc:spChg>
        <pc:picChg chg="del">
          <ac:chgData name="Daniel Amo Filvà" userId="1a2735f6-0836-4876-9b2d-11c0b8995ef3" providerId="ADAL" clId="{5FAE4C56-6CDE-B047-8A3A-1D6791A11481}" dt="2021-11-29T11:26:02.262" v="513" actId="478"/>
          <ac:picMkLst>
            <pc:docMk/>
            <pc:sldMk cId="4156083955" sldId="609"/>
            <ac:picMk id="7" creationId="{DE7662E5-7B84-49E1-9D56-D716788656F0}"/>
          </ac:picMkLst>
        </pc:picChg>
        <pc:picChg chg="add mod modCrop">
          <ac:chgData name="Daniel Amo Filvà" userId="1a2735f6-0836-4876-9b2d-11c0b8995ef3" providerId="ADAL" clId="{5FAE4C56-6CDE-B047-8A3A-1D6791A11481}" dt="2021-11-29T11:26:28.742" v="521" actId="18131"/>
          <ac:picMkLst>
            <pc:docMk/>
            <pc:sldMk cId="4156083955" sldId="609"/>
            <ac:picMk id="9" creationId="{2285B2AA-CC72-A54F-93ED-47B4A8506537}"/>
          </ac:picMkLst>
        </pc:picChg>
        <pc:picChg chg="del mod">
          <ac:chgData name="Daniel Amo Filvà" userId="1a2735f6-0836-4876-9b2d-11c0b8995ef3" providerId="ADAL" clId="{5FAE4C56-6CDE-B047-8A3A-1D6791A11481}" dt="2021-11-29T11:26:04.247" v="515" actId="478"/>
          <ac:picMkLst>
            <pc:docMk/>
            <pc:sldMk cId="4156083955" sldId="609"/>
            <ac:picMk id="348" creationId="{00000000-0000-0000-0000-000000000000}"/>
          </ac:picMkLst>
        </pc:picChg>
      </pc:sldChg>
      <pc:sldChg chg="addSp modSp mod">
        <pc:chgData name="Daniel Amo Filvà" userId="1a2735f6-0836-4876-9b2d-11c0b8995ef3" providerId="ADAL" clId="{5FAE4C56-6CDE-B047-8A3A-1D6791A11481}" dt="2021-11-29T11:20:35.978" v="468" actId="255"/>
        <pc:sldMkLst>
          <pc:docMk/>
          <pc:sldMk cId="3939888085" sldId="610"/>
        </pc:sldMkLst>
        <pc:spChg chg="add mod">
          <ac:chgData name="Daniel Amo Filvà" userId="1a2735f6-0836-4876-9b2d-11c0b8995ef3" providerId="ADAL" clId="{5FAE4C56-6CDE-B047-8A3A-1D6791A11481}" dt="2021-11-29T11:20:35.978" v="468" actId="255"/>
          <ac:spMkLst>
            <pc:docMk/>
            <pc:sldMk cId="3939888085" sldId="610"/>
            <ac:spMk id="2" creationId="{74594B4F-2182-E145-B898-45274D0380FC}"/>
          </ac:spMkLst>
        </pc:spChg>
      </pc:sldChg>
      <pc:sldChg chg="addSp delSp modSp mod">
        <pc:chgData name="Daniel Amo Filvà" userId="1a2735f6-0836-4876-9b2d-11c0b8995ef3" providerId="ADAL" clId="{5FAE4C56-6CDE-B047-8A3A-1D6791A11481}" dt="2021-11-29T11:21:06.385" v="482" actId="1076"/>
        <pc:sldMkLst>
          <pc:docMk/>
          <pc:sldMk cId="3519446871" sldId="611"/>
        </pc:sldMkLst>
        <pc:spChg chg="add mod">
          <ac:chgData name="Daniel Amo Filvà" userId="1a2735f6-0836-4876-9b2d-11c0b8995ef3" providerId="ADAL" clId="{5FAE4C56-6CDE-B047-8A3A-1D6791A11481}" dt="2021-11-29T11:21:06.385" v="482" actId="1076"/>
          <ac:spMkLst>
            <pc:docMk/>
            <pc:sldMk cId="3519446871" sldId="611"/>
            <ac:spMk id="2" creationId="{97AC080A-4707-914C-BB70-1DB4F3CADCAE}"/>
          </ac:spMkLst>
        </pc:spChg>
        <pc:picChg chg="add mod">
          <ac:chgData name="Daniel Amo Filvà" userId="1a2735f6-0836-4876-9b2d-11c0b8995ef3" providerId="ADAL" clId="{5FAE4C56-6CDE-B047-8A3A-1D6791A11481}" dt="2021-11-29T11:19:49.475" v="455" actId="1076"/>
          <ac:picMkLst>
            <pc:docMk/>
            <pc:sldMk cId="3519446871" sldId="611"/>
            <ac:picMk id="4" creationId="{9E16F671-B65F-B146-A0C1-7348FA36D2EC}"/>
          </ac:picMkLst>
        </pc:picChg>
        <pc:picChg chg="del">
          <ac:chgData name="Daniel Amo Filvà" userId="1a2735f6-0836-4876-9b2d-11c0b8995ef3" providerId="ADAL" clId="{5FAE4C56-6CDE-B047-8A3A-1D6791A11481}" dt="2021-11-29T11:19:17.642" v="437" actId="478"/>
          <ac:picMkLst>
            <pc:docMk/>
            <pc:sldMk cId="3519446871" sldId="611"/>
            <ac:picMk id="6" creationId="{2DF369F0-3774-4EB3-AE28-356C1A6165C7}"/>
          </ac:picMkLst>
        </pc:picChg>
      </pc:sldChg>
      <pc:sldChg chg="addSp modSp">
        <pc:chgData name="Daniel Amo Filvà" userId="1a2735f6-0836-4876-9b2d-11c0b8995ef3" providerId="ADAL" clId="{5FAE4C56-6CDE-B047-8A3A-1D6791A11481}" dt="2021-11-29T11:20:39.094" v="469"/>
        <pc:sldMkLst>
          <pc:docMk/>
          <pc:sldMk cId="3996796985" sldId="612"/>
        </pc:sldMkLst>
        <pc:spChg chg="add mod">
          <ac:chgData name="Daniel Amo Filvà" userId="1a2735f6-0836-4876-9b2d-11c0b8995ef3" providerId="ADAL" clId="{5FAE4C56-6CDE-B047-8A3A-1D6791A11481}" dt="2021-11-29T11:20:39.094" v="469"/>
          <ac:spMkLst>
            <pc:docMk/>
            <pc:sldMk cId="3996796985" sldId="612"/>
            <ac:spMk id="5" creationId="{54F2C801-BDCC-F94A-AA67-976F4873629B}"/>
          </ac:spMkLst>
        </pc:spChg>
      </pc:sldChg>
      <pc:sldChg chg="addSp delSp modSp mod">
        <pc:chgData name="Daniel Amo Filvà" userId="1a2735f6-0836-4876-9b2d-11c0b8995ef3" providerId="ADAL" clId="{5FAE4C56-6CDE-B047-8A3A-1D6791A11481}" dt="2021-11-29T11:25:54.627" v="512" actId="167"/>
        <pc:sldMkLst>
          <pc:docMk/>
          <pc:sldMk cId="2697599744" sldId="616"/>
        </pc:sldMkLst>
        <pc:spChg chg="add mod">
          <ac:chgData name="Daniel Amo Filvà" userId="1a2735f6-0836-4876-9b2d-11c0b8995ef3" providerId="ADAL" clId="{5FAE4C56-6CDE-B047-8A3A-1D6791A11481}" dt="2021-11-29T11:11:21.955" v="275" actId="1076"/>
          <ac:spMkLst>
            <pc:docMk/>
            <pc:sldMk cId="2697599744" sldId="616"/>
            <ac:spMk id="2" creationId="{847C4631-9992-7041-B035-204188D31ADA}"/>
          </ac:spMkLst>
        </pc:spChg>
        <pc:picChg chg="add mod">
          <ac:chgData name="Daniel Amo Filvà" userId="1a2735f6-0836-4876-9b2d-11c0b8995ef3" providerId="ADAL" clId="{5FAE4C56-6CDE-B047-8A3A-1D6791A11481}" dt="2021-11-29T11:25:54.627" v="512" actId="167"/>
          <ac:picMkLst>
            <pc:docMk/>
            <pc:sldMk cId="2697599744" sldId="616"/>
            <ac:picMk id="4" creationId="{664E9419-72A2-D84E-A386-E6C0E68D7664}"/>
          </ac:picMkLst>
        </pc:picChg>
        <pc:picChg chg="del mod">
          <ac:chgData name="Daniel Amo Filvà" userId="1a2735f6-0836-4876-9b2d-11c0b8995ef3" providerId="ADAL" clId="{5FAE4C56-6CDE-B047-8A3A-1D6791A11481}" dt="2021-11-29T11:25:29.722" v="504" actId="478"/>
          <ac:picMkLst>
            <pc:docMk/>
            <pc:sldMk cId="2697599744" sldId="616"/>
            <ac:picMk id="5" creationId="{A63B69E4-6961-4A79-8C74-EB52CFA1A240}"/>
          </ac:picMkLst>
        </pc:picChg>
      </pc:sldChg>
      <pc:sldChg chg="addSp modSp mod">
        <pc:chgData name="Daniel Amo Filvà" userId="1a2735f6-0836-4876-9b2d-11c0b8995ef3" providerId="ADAL" clId="{5FAE4C56-6CDE-B047-8A3A-1D6791A11481}" dt="2021-11-29T11:14:34.111" v="306" actId="1076"/>
        <pc:sldMkLst>
          <pc:docMk/>
          <pc:sldMk cId="1265180824" sldId="617"/>
        </pc:sldMkLst>
        <pc:spChg chg="add mod">
          <ac:chgData name="Daniel Amo Filvà" userId="1a2735f6-0836-4876-9b2d-11c0b8995ef3" providerId="ADAL" clId="{5FAE4C56-6CDE-B047-8A3A-1D6791A11481}" dt="2021-11-29T11:14:34.111" v="306" actId="1076"/>
          <ac:spMkLst>
            <pc:docMk/>
            <pc:sldMk cId="1265180824" sldId="617"/>
            <ac:spMk id="2" creationId="{ABD38FB6-2467-2940-A563-F044498EB0EB}"/>
          </ac:spMkLst>
        </pc:spChg>
      </pc:sldChg>
      <pc:sldChg chg="delSp mod">
        <pc:chgData name="Daniel Amo Filvà" userId="1a2735f6-0836-4876-9b2d-11c0b8995ef3" providerId="ADAL" clId="{5FAE4C56-6CDE-B047-8A3A-1D6791A11481}" dt="2021-11-29T11:42:11.502" v="746" actId="478"/>
        <pc:sldMkLst>
          <pc:docMk/>
          <pc:sldMk cId="4164303374" sldId="619"/>
        </pc:sldMkLst>
        <pc:spChg chg="del">
          <ac:chgData name="Daniel Amo Filvà" userId="1a2735f6-0836-4876-9b2d-11c0b8995ef3" providerId="ADAL" clId="{5FAE4C56-6CDE-B047-8A3A-1D6791A11481}" dt="2021-11-29T11:42:11.502" v="746" actId="478"/>
          <ac:spMkLst>
            <pc:docMk/>
            <pc:sldMk cId="4164303374" sldId="619"/>
            <ac:spMk id="289" creationId="{00000000-0000-0000-0000-000000000000}"/>
          </ac:spMkLst>
        </pc:spChg>
      </pc:sldChg>
      <pc:sldChg chg="addSp delSp modSp mod">
        <pc:chgData name="Daniel Amo Filvà" userId="1a2735f6-0836-4876-9b2d-11c0b8995ef3" providerId="ADAL" clId="{5FAE4C56-6CDE-B047-8A3A-1D6791A11481}" dt="2021-11-29T11:39:15.331" v="713" actId="1036"/>
        <pc:sldMkLst>
          <pc:docMk/>
          <pc:sldMk cId="4156315429" sldId="621"/>
        </pc:sldMkLst>
        <pc:spChg chg="add mod">
          <ac:chgData name="Daniel Amo Filvà" userId="1a2735f6-0836-4876-9b2d-11c0b8995ef3" providerId="ADAL" clId="{5FAE4C56-6CDE-B047-8A3A-1D6791A11481}" dt="2021-11-29T11:06:19.604" v="208" actId="255"/>
          <ac:spMkLst>
            <pc:docMk/>
            <pc:sldMk cId="4156315429" sldId="621"/>
            <ac:spMk id="2" creationId="{8DD4F907-453A-1D44-A276-58511A3D2069}"/>
          </ac:spMkLst>
        </pc:spChg>
        <pc:spChg chg="add del mod">
          <ac:chgData name="Daniel Amo Filvà" userId="1a2735f6-0836-4876-9b2d-11c0b8995ef3" providerId="ADAL" clId="{5FAE4C56-6CDE-B047-8A3A-1D6791A11481}" dt="2021-11-29T11:05:00.514" v="188"/>
          <ac:spMkLst>
            <pc:docMk/>
            <pc:sldMk cId="4156315429" sldId="621"/>
            <ac:spMk id="4" creationId="{DA535744-C99F-9748-9552-B83EE91AD4E1}"/>
          </ac:spMkLst>
        </pc:spChg>
        <pc:spChg chg="add del">
          <ac:chgData name="Daniel Amo Filvà" userId="1a2735f6-0836-4876-9b2d-11c0b8995ef3" providerId="ADAL" clId="{5FAE4C56-6CDE-B047-8A3A-1D6791A11481}" dt="2021-11-29T11:37:57.922" v="669" actId="478"/>
          <ac:spMkLst>
            <pc:docMk/>
            <pc:sldMk cId="4156315429" sldId="621"/>
            <ac:spMk id="12" creationId="{92522A21-8E91-6749-A539-AF9B8CCA242F}"/>
          </ac:spMkLst>
        </pc:spChg>
        <pc:spChg chg="add mod">
          <ac:chgData name="Daniel Amo Filvà" userId="1a2735f6-0836-4876-9b2d-11c0b8995ef3" providerId="ADAL" clId="{5FAE4C56-6CDE-B047-8A3A-1D6791A11481}" dt="2021-11-29T11:38:53.803" v="673" actId="1035"/>
          <ac:spMkLst>
            <pc:docMk/>
            <pc:sldMk cId="4156315429" sldId="621"/>
            <ac:spMk id="13" creationId="{13546743-30DE-A54C-9F97-D34050590CEA}"/>
          </ac:spMkLst>
        </pc:spChg>
        <pc:spChg chg="add mod">
          <ac:chgData name="Daniel Amo Filvà" userId="1a2735f6-0836-4876-9b2d-11c0b8995ef3" providerId="ADAL" clId="{5FAE4C56-6CDE-B047-8A3A-1D6791A11481}" dt="2021-11-29T11:39:15.331" v="713" actId="1036"/>
          <ac:spMkLst>
            <pc:docMk/>
            <pc:sldMk cId="4156315429" sldId="621"/>
            <ac:spMk id="21" creationId="{0BFAE56D-FC38-6D4F-9423-DD7D6FB45759}"/>
          </ac:spMkLst>
        </pc:spChg>
        <pc:spChg chg="mod">
          <ac:chgData name="Daniel Amo Filvà" userId="1a2735f6-0836-4876-9b2d-11c0b8995ef3" providerId="ADAL" clId="{5FAE4C56-6CDE-B047-8A3A-1D6791A11481}" dt="2021-11-29T10:48:34.845" v="63" actId="12"/>
          <ac:spMkLst>
            <pc:docMk/>
            <pc:sldMk cId="4156315429" sldId="621"/>
            <ac:spMk id="347" creationId="{00000000-0000-0000-0000-000000000000}"/>
          </ac:spMkLst>
        </pc:spChg>
        <pc:grpChg chg="add del mod">
          <ac:chgData name="Daniel Amo Filvà" userId="1a2735f6-0836-4876-9b2d-11c0b8995ef3" providerId="ADAL" clId="{5FAE4C56-6CDE-B047-8A3A-1D6791A11481}" dt="2021-11-29T11:28:58.319" v="538" actId="478"/>
          <ac:grpSpMkLst>
            <pc:docMk/>
            <pc:sldMk cId="4156315429" sldId="621"/>
            <ac:grpSpMk id="3" creationId="{574A3EF1-65BC-3A47-A44C-50DF58196926}"/>
          </ac:grpSpMkLst>
        </pc:grpChg>
        <pc:picChg chg="add mod">
          <ac:chgData name="Daniel Amo Filvà" userId="1a2735f6-0836-4876-9b2d-11c0b8995ef3" providerId="ADAL" clId="{5FAE4C56-6CDE-B047-8A3A-1D6791A11481}" dt="2021-11-29T11:29:41.716" v="548" actId="1036"/>
          <ac:picMkLst>
            <pc:docMk/>
            <pc:sldMk cId="4156315429" sldId="621"/>
            <ac:picMk id="6" creationId="{EEB67743-F704-9641-8A04-97F76D211925}"/>
          </ac:picMkLst>
        </pc:picChg>
        <pc:picChg chg="del">
          <ac:chgData name="Daniel Amo Filvà" userId="1a2735f6-0836-4876-9b2d-11c0b8995ef3" providerId="ADAL" clId="{5FAE4C56-6CDE-B047-8A3A-1D6791A11481}" dt="2021-11-29T10:53:32.310" v="74" actId="478"/>
          <ac:picMkLst>
            <pc:docMk/>
            <pc:sldMk cId="4156315429" sldId="621"/>
            <ac:picMk id="9" creationId="{DCAA7DB8-A961-4247-8937-F60721AA4971}"/>
          </ac:picMkLst>
        </pc:picChg>
        <pc:picChg chg="add del mod">
          <ac:chgData name="Daniel Amo Filvà" userId="1a2735f6-0836-4876-9b2d-11c0b8995ef3" providerId="ADAL" clId="{5FAE4C56-6CDE-B047-8A3A-1D6791A11481}" dt="2021-11-29T11:28:58.319" v="538" actId="478"/>
          <ac:picMkLst>
            <pc:docMk/>
            <pc:sldMk cId="4156315429" sldId="621"/>
            <ac:picMk id="1026" creationId="{52F1D2C0-1A10-614C-BB60-3FA16DA6B785}"/>
          </ac:picMkLst>
        </pc:picChg>
        <pc:picChg chg="add del mod">
          <ac:chgData name="Daniel Amo Filvà" userId="1a2735f6-0836-4876-9b2d-11c0b8995ef3" providerId="ADAL" clId="{5FAE4C56-6CDE-B047-8A3A-1D6791A11481}" dt="2021-11-29T11:28:59.469" v="539" actId="478"/>
          <ac:picMkLst>
            <pc:docMk/>
            <pc:sldMk cId="4156315429" sldId="621"/>
            <ac:picMk id="1028" creationId="{A14BCEC8-90ED-A445-9FE9-BCEA1C9A1E01}"/>
          </ac:picMkLst>
        </pc:picChg>
        <pc:cxnChg chg="add mod">
          <ac:chgData name="Daniel Amo Filvà" userId="1a2735f6-0836-4876-9b2d-11c0b8995ef3" providerId="ADAL" clId="{5FAE4C56-6CDE-B047-8A3A-1D6791A11481}" dt="2021-11-29T11:38:59.400" v="674" actId="14100"/>
          <ac:cxnSpMkLst>
            <pc:docMk/>
            <pc:sldMk cId="4156315429" sldId="621"/>
            <ac:cxnSpMk id="8" creationId="{7E585C49-B611-F94D-807E-28156CA594B5}"/>
          </ac:cxnSpMkLst>
        </pc:cxnChg>
      </pc:sldChg>
      <pc:sldChg chg="addSp delSp modSp mod">
        <pc:chgData name="Daniel Amo Filvà" userId="1a2735f6-0836-4876-9b2d-11c0b8995ef3" providerId="ADAL" clId="{5FAE4C56-6CDE-B047-8A3A-1D6791A11481}" dt="2021-11-29T11:41:09.312" v="744"/>
        <pc:sldMkLst>
          <pc:docMk/>
          <pc:sldMk cId="4190286436" sldId="627"/>
        </pc:sldMkLst>
        <pc:spChg chg="add del mod">
          <ac:chgData name="Daniel Amo Filvà" userId="1a2735f6-0836-4876-9b2d-11c0b8995ef3" providerId="ADAL" clId="{5FAE4C56-6CDE-B047-8A3A-1D6791A11481}" dt="2021-11-29T11:41:09.312" v="744"/>
          <ac:spMkLst>
            <pc:docMk/>
            <pc:sldMk cId="4190286436" sldId="627"/>
            <ac:spMk id="7" creationId="{FD7FDE63-030F-5F44-B77A-B133DABF9918}"/>
          </ac:spMkLst>
        </pc:spChg>
        <pc:spChg chg="mod">
          <ac:chgData name="Daniel Amo Filvà" userId="1a2735f6-0836-4876-9b2d-11c0b8995ef3" providerId="ADAL" clId="{5FAE4C56-6CDE-B047-8A3A-1D6791A11481}" dt="2021-11-29T11:41:08.697" v="743" actId="1036"/>
          <ac:spMkLst>
            <pc:docMk/>
            <pc:sldMk cId="4190286436" sldId="627"/>
            <ac:spMk id="279" creationId="{00000000-0000-0000-0000-000000000000}"/>
          </ac:spMkLst>
        </pc:spChg>
        <pc:spChg chg="mod">
          <ac:chgData name="Daniel Amo Filvà" userId="1a2735f6-0836-4876-9b2d-11c0b8995ef3" providerId="ADAL" clId="{5FAE4C56-6CDE-B047-8A3A-1D6791A11481}" dt="2021-11-29T11:41:08.697" v="743" actId="1036"/>
          <ac:spMkLst>
            <pc:docMk/>
            <pc:sldMk cId="4190286436" sldId="627"/>
            <ac:spMk id="280" creationId="{00000000-0000-0000-0000-000000000000}"/>
          </ac:spMkLst>
        </pc:spChg>
        <pc:spChg chg="mod">
          <ac:chgData name="Daniel Amo Filvà" userId="1a2735f6-0836-4876-9b2d-11c0b8995ef3" providerId="ADAL" clId="{5FAE4C56-6CDE-B047-8A3A-1D6791A11481}" dt="2021-11-29T11:41:08.697" v="743" actId="1036"/>
          <ac:spMkLst>
            <pc:docMk/>
            <pc:sldMk cId="4190286436" sldId="627"/>
            <ac:spMk id="281" creationId="{00000000-0000-0000-0000-000000000000}"/>
          </ac:spMkLst>
        </pc:spChg>
      </pc:sldChg>
      <pc:sldChg chg="ord">
        <pc:chgData name="Daniel Amo Filvà" userId="1a2735f6-0836-4876-9b2d-11c0b8995ef3" providerId="ADAL" clId="{5FAE4C56-6CDE-B047-8A3A-1D6791A11481}" dt="2021-11-29T11:40:49.651" v="740" actId="20578"/>
        <pc:sldMkLst>
          <pc:docMk/>
          <pc:sldMk cId="2883882257" sldId="629"/>
        </pc:sldMkLst>
      </pc:sldChg>
      <pc:sldChg chg="addSp delSp modSp mod">
        <pc:chgData name="Daniel Amo Filvà" userId="1a2735f6-0836-4876-9b2d-11c0b8995ef3" providerId="ADAL" clId="{5FAE4C56-6CDE-B047-8A3A-1D6791A11481}" dt="2021-11-29T11:35:07.377" v="620" actId="1036"/>
        <pc:sldMkLst>
          <pc:docMk/>
          <pc:sldMk cId="3571209554" sldId="634"/>
        </pc:sldMkLst>
        <pc:spChg chg="add mod">
          <ac:chgData name="Daniel Amo Filvà" userId="1a2735f6-0836-4876-9b2d-11c0b8995ef3" providerId="ADAL" clId="{5FAE4C56-6CDE-B047-8A3A-1D6791A11481}" dt="2021-11-29T11:34:45.486" v="610" actId="1076"/>
          <ac:spMkLst>
            <pc:docMk/>
            <pc:sldMk cId="3571209554" sldId="634"/>
            <ac:spMk id="10" creationId="{5C8F7EF3-0DF0-004D-87F9-3B79BCEF0EB5}"/>
          </ac:spMkLst>
        </pc:spChg>
        <pc:grpChg chg="del">
          <ac:chgData name="Daniel Amo Filvà" userId="1a2735f6-0836-4876-9b2d-11c0b8995ef3" providerId="ADAL" clId="{5FAE4C56-6CDE-B047-8A3A-1D6791A11481}" dt="2021-11-29T11:32:12.658" v="564" actId="478"/>
          <ac:grpSpMkLst>
            <pc:docMk/>
            <pc:sldMk cId="3571209554" sldId="634"/>
            <ac:grpSpMk id="8" creationId="{154B1D12-4EC5-4DBC-89BE-3C48142B2FE1}"/>
          </ac:grpSpMkLst>
        </pc:grpChg>
        <pc:picChg chg="add del mod">
          <ac:chgData name="Daniel Amo Filvà" userId="1a2735f6-0836-4876-9b2d-11c0b8995ef3" providerId="ADAL" clId="{5FAE4C56-6CDE-B047-8A3A-1D6791A11481}" dt="2021-11-29T11:34:09.496" v="599" actId="478"/>
          <ac:picMkLst>
            <pc:docMk/>
            <pc:sldMk cId="3571209554" sldId="634"/>
            <ac:picMk id="11266" creationId="{DCB953D7-2B26-EF42-95E8-914673770C94}"/>
          </ac:picMkLst>
        </pc:picChg>
        <pc:picChg chg="add mod">
          <ac:chgData name="Daniel Amo Filvà" userId="1a2735f6-0836-4876-9b2d-11c0b8995ef3" providerId="ADAL" clId="{5FAE4C56-6CDE-B047-8A3A-1D6791A11481}" dt="2021-11-29T11:35:02.537" v="616" actId="14100"/>
          <ac:picMkLst>
            <pc:docMk/>
            <pc:sldMk cId="3571209554" sldId="634"/>
            <ac:picMk id="11268" creationId="{814F0B5C-9158-5A4A-AD2D-8B246ED6A817}"/>
          </ac:picMkLst>
        </pc:picChg>
        <pc:picChg chg="add mod">
          <ac:chgData name="Daniel Amo Filvà" userId="1a2735f6-0836-4876-9b2d-11c0b8995ef3" providerId="ADAL" clId="{5FAE4C56-6CDE-B047-8A3A-1D6791A11481}" dt="2021-11-29T11:35:07.377" v="620" actId="1036"/>
          <ac:picMkLst>
            <pc:docMk/>
            <pc:sldMk cId="3571209554" sldId="634"/>
            <ac:picMk id="11270" creationId="{2148A470-8EDF-8948-B2D3-A9DF3C9C8B22}"/>
          </ac:picMkLst>
        </pc:picChg>
      </pc:sldChg>
      <pc:sldChg chg="addSp modSp mod">
        <pc:chgData name="Daniel Amo Filvà" userId="1a2735f6-0836-4876-9b2d-11c0b8995ef3" providerId="ADAL" clId="{5FAE4C56-6CDE-B047-8A3A-1D6791A11481}" dt="2021-11-29T11:15:07.963" v="317" actId="255"/>
        <pc:sldMkLst>
          <pc:docMk/>
          <pc:sldMk cId="3000345109" sldId="635"/>
        </pc:sldMkLst>
        <pc:spChg chg="add mod">
          <ac:chgData name="Daniel Amo Filvà" userId="1a2735f6-0836-4876-9b2d-11c0b8995ef3" providerId="ADAL" clId="{5FAE4C56-6CDE-B047-8A3A-1D6791A11481}" dt="2021-11-29T11:15:07.963" v="317" actId="255"/>
          <ac:spMkLst>
            <pc:docMk/>
            <pc:sldMk cId="3000345109" sldId="635"/>
            <ac:spMk id="2" creationId="{B11F64BF-51A8-0C4B-9F60-B1C06A1E9040}"/>
          </ac:spMkLst>
        </pc:spChg>
      </pc:sldChg>
      <pc:sldChg chg="addSp modSp add del mod">
        <pc:chgData name="Daniel Amo Filvà" userId="1a2735f6-0836-4876-9b2d-11c0b8995ef3" providerId="ADAL" clId="{5FAE4C56-6CDE-B047-8A3A-1D6791A11481}" dt="2021-11-29T11:22:40.477" v="494" actId="2696"/>
        <pc:sldMkLst>
          <pc:docMk/>
          <pc:sldMk cId="3320294950" sldId="636"/>
        </pc:sldMkLst>
        <pc:spChg chg="add mod">
          <ac:chgData name="Daniel Amo Filvà" userId="1a2735f6-0836-4876-9b2d-11c0b8995ef3" providerId="ADAL" clId="{5FAE4C56-6CDE-B047-8A3A-1D6791A11481}" dt="2021-11-29T11:15:50.533" v="358" actId="1076"/>
          <ac:spMkLst>
            <pc:docMk/>
            <pc:sldMk cId="3320294950" sldId="636"/>
            <ac:spMk id="5" creationId="{4EE41BA7-B5FB-F04B-B465-CC40858444CA}"/>
          </ac:spMkLst>
        </pc:spChg>
      </pc:sldChg>
      <pc:sldChg chg="addSp modSp mod">
        <pc:chgData name="Daniel Amo Filvà" userId="1a2735f6-0836-4876-9b2d-11c0b8995ef3" providerId="ADAL" clId="{5FAE4C56-6CDE-B047-8A3A-1D6791A11481}" dt="2021-11-29T11:16:28.368" v="361" actId="14100"/>
        <pc:sldMkLst>
          <pc:docMk/>
          <pc:sldMk cId="3332398915" sldId="637"/>
        </pc:sldMkLst>
        <pc:spChg chg="add mod">
          <ac:chgData name="Daniel Amo Filvà" userId="1a2735f6-0836-4876-9b2d-11c0b8995ef3" providerId="ADAL" clId="{5FAE4C56-6CDE-B047-8A3A-1D6791A11481}" dt="2021-11-29T11:16:28.368" v="361" actId="14100"/>
          <ac:spMkLst>
            <pc:docMk/>
            <pc:sldMk cId="3332398915" sldId="637"/>
            <ac:spMk id="10" creationId="{129A7790-00B5-F04F-A2C4-CB911E344015}"/>
          </ac:spMkLst>
        </pc:spChg>
      </pc:sldChg>
      <pc:sldChg chg="modSp mod">
        <pc:chgData name="Daniel Amo Filvà" userId="1a2735f6-0836-4876-9b2d-11c0b8995ef3" providerId="ADAL" clId="{5FAE4C56-6CDE-B047-8A3A-1D6791A11481}" dt="2021-11-29T11:21:35.395" v="491" actId="120"/>
        <pc:sldMkLst>
          <pc:docMk/>
          <pc:sldMk cId="529194636" sldId="638"/>
        </pc:sldMkLst>
        <pc:spChg chg="mod">
          <ac:chgData name="Daniel Amo Filvà" userId="1a2735f6-0836-4876-9b2d-11c0b8995ef3" providerId="ADAL" clId="{5FAE4C56-6CDE-B047-8A3A-1D6791A11481}" dt="2021-11-29T11:21:35.395" v="491" actId="120"/>
          <ac:spMkLst>
            <pc:docMk/>
            <pc:sldMk cId="529194636" sldId="638"/>
            <ac:spMk id="13" creationId="{CF85CE80-3FD6-4309-AA85-D8A7AEC9CAF0}"/>
          </ac:spMkLst>
        </pc:spChg>
      </pc:sldChg>
      <pc:sldChg chg="addSp modSp mod">
        <pc:chgData name="Daniel Amo Filvà" userId="1a2735f6-0836-4876-9b2d-11c0b8995ef3" providerId="ADAL" clId="{5FAE4C56-6CDE-B047-8A3A-1D6791A11481}" dt="2021-11-29T11:21:25.561" v="487" actId="1076"/>
        <pc:sldMkLst>
          <pc:docMk/>
          <pc:sldMk cId="3410678433" sldId="639"/>
        </pc:sldMkLst>
        <pc:spChg chg="add mod">
          <ac:chgData name="Daniel Amo Filvà" userId="1a2735f6-0836-4876-9b2d-11c0b8995ef3" providerId="ADAL" clId="{5FAE4C56-6CDE-B047-8A3A-1D6791A11481}" dt="2021-11-29T11:21:25.561" v="487" actId="1076"/>
          <ac:spMkLst>
            <pc:docMk/>
            <pc:sldMk cId="3410678433" sldId="639"/>
            <ac:spMk id="2" creationId="{7F508CE5-A52E-6C4C-B809-C86673C6B7A1}"/>
          </ac:spMkLst>
        </pc:spChg>
      </pc:sldChg>
      <pc:sldChg chg="addSp modSp mod">
        <pc:chgData name="Daniel Amo Filvà" userId="1a2735f6-0836-4876-9b2d-11c0b8995ef3" providerId="ADAL" clId="{5FAE4C56-6CDE-B047-8A3A-1D6791A11481}" dt="2021-11-29T11:21:21.343" v="486" actId="1076"/>
        <pc:sldMkLst>
          <pc:docMk/>
          <pc:sldMk cId="302423407" sldId="640"/>
        </pc:sldMkLst>
        <pc:spChg chg="add mod">
          <ac:chgData name="Daniel Amo Filvà" userId="1a2735f6-0836-4876-9b2d-11c0b8995ef3" providerId="ADAL" clId="{5FAE4C56-6CDE-B047-8A3A-1D6791A11481}" dt="2021-11-29T11:21:21.343" v="486" actId="1076"/>
          <ac:spMkLst>
            <pc:docMk/>
            <pc:sldMk cId="302423407" sldId="640"/>
            <ac:spMk id="5" creationId="{4BE14370-7FEC-5E4C-814D-155B47B08B45}"/>
          </ac:spMkLst>
        </pc:spChg>
      </pc:sldChg>
      <pc:sldChg chg="addSp modSp mod">
        <pc:chgData name="Daniel Amo Filvà" userId="1a2735f6-0836-4876-9b2d-11c0b8995ef3" providerId="ADAL" clId="{5FAE4C56-6CDE-B047-8A3A-1D6791A11481}" dt="2021-11-29T11:21:01.853" v="481" actId="1076"/>
        <pc:sldMkLst>
          <pc:docMk/>
          <pc:sldMk cId="107894692" sldId="641"/>
        </pc:sldMkLst>
        <pc:spChg chg="add mod">
          <ac:chgData name="Daniel Amo Filvà" userId="1a2735f6-0836-4876-9b2d-11c0b8995ef3" providerId="ADAL" clId="{5FAE4C56-6CDE-B047-8A3A-1D6791A11481}" dt="2021-11-29T11:21:01.853" v="481" actId="1076"/>
          <ac:spMkLst>
            <pc:docMk/>
            <pc:sldMk cId="107894692" sldId="641"/>
            <ac:spMk id="2" creationId="{A4922598-F378-504F-8362-0236F6E291A3}"/>
          </ac:spMkLst>
        </pc:spChg>
      </pc:sldChg>
      <pc:sldChg chg="addSp modSp">
        <pc:chgData name="Daniel Amo Filvà" userId="1a2735f6-0836-4876-9b2d-11c0b8995ef3" providerId="ADAL" clId="{5FAE4C56-6CDE-B047-8A3A-1D6791A11481}" dt="2021-11-29T11:21:11.571" v="484"/>
        <pc:sldMkLst>
          <pc:docMk/>
          <pc:sldMk cId="1863716980" sldId="642"/>
        </pc:sldMkLst>
        <pc:spChg chg="add mod">
          <ac:chgData name="Daniel Amo Filvà" userId="1a2735f6-0836-4876-9b2d-11c0b8995ef3" providerId="ADAL" clId="{5FAE4C56-6CDE-B047-8A3A-1D6791A11481}" dt="2021-11-29T11:21:11.571" v="484"/>
          <ac:spMkLst>
            <pc:docMk/>
            <pc:sldMk cId="1863716980" sldId="642"/>
            <ac:spMk id="5" creationId="{193FFDC4-0B21-B244-91C3-CA09ADE39B86}"/>
          </ac:spMkLst>
        </pc:spChg>
      </pc:sldChg>
      <pc:sldChg chg="addSp modSp">
        <pc:chgData name="Daniel Amo Filvà" userId="1a2735f6-0836-4876-9b2d-11c0b8995ef3" providerId="ADAL" clId="{5FAE4C56-6CDE-B047-8A3A-1D6791A11481}" dt="2021-11-29T11:21:09.798" v="483"/>
        <pc:sldMkLst>
          <pc:docMk/>
          <pc:sldMk cId="1881018466" sldId="643"/>
        </pc:sldMkLst>
        <pc:spChg chg="add mod">
          <ac:chgData name="Daniel Amo Filvà" userId="1a2735f6-0836-4876-9b2d-11c0b8995ef3" providerId="ADAL" clId="{5FAE4C56-6CDE-B047-8A3A-1D6791A11481}" dt="2021-11-29T11:21:09.798" v="483"/>
          <ac:spMkLst>
            <pc:docMk/>
            <pc:sldMk cId="1881018466" sldId="643"/>
            <ac:spMk id="5" creationId="{E050AEEF-4030-914A-9203-575E16618185}"/>
          </ac:spMkLst>
        </pc:spChg>
      </pc:sldChg>
      <pc:sldChg chg="addSp modSp">
        <pc:chgData name="Daniel Amo Filvà" userId="1a2735f6-0836-4876-9b2d-11c0b8995ef3" providerId="ADAL" clId="{5FAE4C56-6CDE-B047-8A3A-1D6791A11481}" dt="2021-11-29T11:21:13.123" v="485"/>
        <pc:sldMkLst>
          <pc:docMk/>
          <pc:sldMk cId="3506204580" sldId="644"/>
        </pc:sldMkLst>
        <pc:spChg chg="add mod">
          <ac:chgData name="Daniel Amo Filvà" userId="1a2735f6-0836-4876-9b2d-11c0b8995ef3" providerId="ADAL" clId="{5FAE4C56-6CDE-B047-8A3A-1D6791A11481}" dt="2021-11-29T11:21:13.123" v="485"/>
          <ac:spMkLst>
            <pc:docMk/>
            <pc:sldMk cId="3506204580" sldId="644"/>
            <ac:spMk id="5" creationId="{519CF280-8AE8-934F-B3F8-75CCA2604137}"/>
          </ac:spMkLst>
        </pc:spChg>
      </pc:sldChg>
      <pc:sldChg chg="modSp mod">
        <pc:chgData name="Daniel Amo Filvà" userId="1a2735f6-0836-4876-9b2d-11c0b8995ef3" providerId="ADAL" clId="{5FAE4C56-6CDE-B047-8A3A-1D6791A11481}" dt="2021-11-29T11:35:39.450" v="622" actId="120"/>
        <pc:sldMkLst>
          <pc:docMk/>
          <pc:sldMk cId="2129994064" sldId="647"/>
        </pc:sldMkLst>
        <pc:spChg chg="mod">
          <ac:chgData name="Daniel Amo Filvà" userId="1a2735f6-0836-4876-9b2d-11c0b8995ef3" providerId="ADAL" clId="{5FAE4C56-6CDE-B047-8A3A-1D6791A11481}" dt="2021-11-29T11:35:39.450" v="622" actId="120"/>
          <ac:spMkLst>
            <pc:docMk/>
            <pc:sldMk cId="2129994064" sldId="647"/>
            <ac:spMk id="8" creationId="{FAC921CE-A854-4EA7-BC74-11CF94505A06}"/>
          </ac:spMkLst>
        </pc:spChg>
      </pc:sldChg>
      <pc:sldChg chg="modSp mod ord">
        <pc:chgData name="Daniel Amo Filvà" userId="1a2735f6-0836-4876-9b2d-11c0b8995ef3" providerId="ADAL" clId="{5FAE4C56-6CDE-B047-8A3A-1D6791A11481}" dt="2021-11-29T11:36:29.313" v="636" actId="20577"/>
        <pc:sldMkLst>
          <pc:docMk/>
          <pc:sldMk cId="16857335" sldId="649"/>
        </pc:sldMkLst>
        <pc:spChg chg="mod">
          <ac:chgData name="Daniel Amo Filvà" userId="1a2735f6-0836-4876-9b2d-11c0b8995ef3" providerId="ADAL" clId="{5FAE4C56-6CDE-B047-8A3A-1D6791A11481}" dt="2021-11-29T11:36:29.313" v="636" actId="20577"/>
          <ac:spMkLst>
            <pc:docMk/>
            <pc:sldMk cId="16857335" sldId="649"/>
            <ac:spMk id="629" creationId="{00000000-0000-0000-0000-000000000000}"/>
          </ac:spMkLst>
        </pc:spChg>
      </pc:sldChg>
      <pc:sldChg chg="modSp mod">
        <pc:chgData name="Daniel Amo Filvà" userId="1a2735f6-0836-4876-9b2d-11c0b8995ef3" providerId="ADAL" clId="{5FAE4C56-6CDE-B047-8A3A-1D6791A11481}" dt="2021-11-29T11:15:30.394" v="328" actId="14100"/>
        <pc:sldMkLst>
          <pc:docMk/>
          <pc:sldMk cId="2724498381" sldId="653"/>
        </pc:sldMkLst>
        <pc:spChg chg="mod">
          <ac:chgData name="Daniel Amo Filvà" userId="1a2735f6-0836-4876-9b2d-11c0b8995ef3" providerId="ADAL" clId="{5FAE4C56-6CDE-B047-8A3A-1D6791A11481}" dt="2021-11-29T11:15:30.394" v="328" actId="14100"/>
          <ac:spMkLst>
            <pc:docMk/>
            <pc:sldMk cId="2724498381" sldId="653"/>
            <ac:spMk id="7" creationId="{82F95975-1373-4A97-B012-B755AA6FF339}"/>
          </ac:spMkLst>
        </pc:spChg>
      </pc:sldChg>
      <pc:sldChg chg="ord">
        <pc:chgData name="Daniel Amo Filvà" userId="1a2735f6-0836-4876-9b2d-11c0b8995ef3" providerId="ADAL" clId="{5FAE4C56-6CDE-B047-8A3A-1D6791A11481}" dt="2021-11-29T10:47:44.942" v="25" actId="20578"/>
        <pc:sldMkLst>
          <pc:docMk/>
          <pc:sldMk cId="2669389046" sldId="654"/>
        </pc:sldMkLst>
      </pc:sldChg>
      <pc:sldChg chg="ord">
        <pc:chgData name="Daniel Amo Filvà" userId="1a2735f6-0836-4876-9b2d-11c0b8995ef3" providerId="ADAL" clId="{5FAE4C56-6CDE-B047-8A3A-1D6791A11481}" dt="2021-11-29T10:47:47.244" v="26" actId="20578"/>
        <pc:sldMkLst>
          <pc:docMk/>
          <pc:sldMk cId="3075986190" sldId="655"/>
        </pc:sldMkLst>
      </pc:sldChg>
      <pc:sldChg chg="addSp delSp modSp add mod">
        <pc:chgData name="Daniel Amo Filvà" userId="1a2735f6-0836-4876-9b2d-11c0b8995ef3" providerId="ADAL" clId="{5FAE4C56-6CDE-B047-8A3A-1D6791A11481}" dt="2021-11-29T11:27:47.382" v="528" actId="167"/>
        <pc:sldMkLst>
          <pc:docMk/>
          <pc:sldMk cId="60811015" sldId="657"/>
        </pc:sldMkLst>
        <pc:spChg chg="del">
          <ac:chgData name="Daniel Amo Filvà" userId="1a2735f6-0836-4876-9b2d-11c0b8995ef3" providerId="ADAL" clId="{5FAE4C56-6CDE-B047-8A3A-1D6791A11481}" dt="2021-11-29T10:58:38.298" v="81" actId="478"/>
          <ac:spMkLst>
            <pc:docMk/>
            <pc:sldMk cId="60811015" sldId="657"/>
            <ac:spMk id="2" creationId="{8DD4F907-453A-1D44-A276-58511A3D2069}"/>
          </ac:spMkLst>
        </pc:spChg>
        <pc:spChg chg="add del mod">
          <ac:chgData name="Daniel Amo Filvà" userId="1a2735f6-0836-4876-9b2d-11c0b8995ef3" providerId="ADAL" clId="{5FAE4C56-6CDE-B047-8A3A-1D6791A11481}" dt="2021-11-29T10:58:41.528" v="83" actId="478"/>
          <ac:spMkLst>
            <pc:docMk/>
            <pc:sldMk cId="60811015" sldId="657"/>
            <ac:spMk id="3" creationId="{697BB682-02AD-2C40-897D-39D48E6A81D4}"/>
          </ac:spMkLst>
        </pc:spChg>
        <pc:spChg chg="add del mod">
          <ac:chgData name="Daniel Amo Filvà" userId="1a2735f6-0836-4876-9b2d-11c0b8995ef3" providerId="ADAL" clId="{5FAE4C56-6CDE-B047-8A3A-1D6791A11481}" dt="2021-11-29T10:58:43.112" v="84" actId="478"/>
          <ac:spMkLst>
            <pc:docMk/>
            <pc:sldMk cId="60811015" sldId="657"/>
            <ac:spMk id="4" creationId="{97A774E1-A9E8-314A-8D79-5F24B8C7D494}"/>
          </ac:spMkLst>
        </pc:spChg>
        <pc:spChg chg="add mod">
          <ac:chgData name="Daniel Amo Filvà" userId="1a2735f6-0836-4876-9b2d-11c0b8995ef3" providerId="ADAL" clId="{5FAE4C56-6CDE-B047-8A3A-1D6791A11481}" dt="2021-11-29T11:06:14.219" v="207" actId="255"/>
          <ac:spMkLst>
            <pc:docMk/>
            <pc:sldMk cId="60811015" sldId="657"/>
            <ac:spMk id="5" creationId="{1BE9B166-3395-F64E-A752-B75E92AD390D}"/>
          </ac:spMkLst>
        </pc:spChg>
        <pc:spChg chg="add del mod">
          <ac:chgData name="Daniel Amo Filvà" userId="1a2735f6-0836-4876-9b2d-11c0b8995ef3" providerId="ADAL" clId="{5FAE4C56-6CDE-B047-8A3A-1D6791A11481}" dt="2021-11-29T11:02:38.139" v="159"/>
          <ac:spMkLst>
            <pc:docMk/>
            <pc:sldMk cId="60811015" sldId="657"/>
            <ac:spMk id="6" creationId="{385DF2E4-B025-5545-B05C-9A964770E829}"/>
          </ac:spMkLst>
        </pc:spChg>
        <pc:spChg chg="del">
          <ac:chgData name="Daniel Amo Filvà" userId="1a2735f6-0836-4876-9b2d-11c0b8995ef3" providerId="ADAL" clId="{5FAE4C56-6CDE-B047-8A3A-1D6791A11481}" dt="2021-11-29T10:58:38.298" v="81" actId="478"/>
          <ac:spMkLst>
            <pc:docMk/>
            <pc:sldMk cId="60811015" sldId="657"/>
            <ac:spMk id="344" creationId="{00000000-0000-0000-0000-000000000000}"/>
          </ac:spMkLst>
        </pc:spChg>
        <pc:spChg chg="del">
          <ac:chgData name="Daniel Amo Filvà" userId="1a2735f6-0836-4876-9b2d-11c0b8995ef3" providerId="ADAL" clId="{5FAE4C56-6CDE-B047-8A3A-1D6791A11481}" dt="2021-11-29T10:58:38.298" v="81" actId="478"/>
          <ac:spMkLst>
            <pc:docMk/>
            <pc:sldMk cId="60811015" sldId="657"/>
            <ac:spMk id="346" creationId="{00000000-0000-0000-0000-000000000000}"/>
          </ac:spMkLst>
        </pc:spChg>
        <pc:spChg chg="del">
          <ac:chgData name="Daniel Amo Filvà" userId="1a2735f6-0836-4876-9b2d-11c0b8995ef3" providerId="ADAL" clId="{5FAE4C56-6CDE-B047-8A3A-1D6791A11481}" dt="2021-11-29T10:58:38.298" v="81" actId="478"/>
          <ac:spMkLst>
            <pc:docMk/>
            <pc:sldMk cId="60811015" sldId="657"/>
            <ac:spMk id="347" creationId="{00000000-0000-0000-0000-000000000000}"/>
          </ac:spMkLst>
        </pc:spChg>
        <pc:picChg chg="add del mod">
          <ac:chgData name="Daniel Amo Filvà" userId="1a2735f6-0836-4876-9b2d-11c0b8995ef3" providerId="ADAL" clId="{5FAE4C56-6CDE-B047-8A3A-1D6791A11481}" dt="2021-11-29T11:27:29.172" v="522" actId="478"/>
          <ac:picMkLst>
            <pc:docMk/>
            <pc:sldMk cId="60811015" sldId="657"/>
            <ac:picMk id="8" creationId="{AA4B31F2-39BC-1541-A262-BB7392499D64}"/>
          </ac:picMkLst>
        </pc:picChg>
        <pc:picChg chg="add mod">
          <ac:chgData name="Daniel Amo Filvà" userId="1a2735f6-0836-4876-9b2d-11c0b8995ef3" providerId="ADAL" clId="{5FAE4C56-6CDE-B047-8A3A-1D6791A11481}" dt="2021-11-29T11:27:47.382" v="528" actId="167"/>
          <ac:picMkLst>
            <pc:docMk/>
            <pc:sldMk cId="60811015" sldId="657"/>
            <ac:picMk id="10" creationId="{F03C27A6-F56F-AA45-A017-4F3DC9BE4AD2}"/>
          </ac:picMkLst>
        </pc:picChg>
        <pc:picChg chg="del mod">
          <ac:chgData name="Daniel Amo Filvà" userId="1a2735f6-0836-4876-9b2d-11c0b8995ef3" providerId="ADAL" clId="{5FAE4C56-6CDE-B047-8A3A-1D6791A11481}" dt="2021-11-29T10:58:40.350" v="82" actId="478"/>
          <ac:picMkLst>
            <pc:docMk/>
            <pc:sldMk cId="60811015" sldId="657"/>
            <ac:picMk id="1026" creationId="{52F1D2C0-1A10-614C-BB60-3FA16DA6B785}"/>
          </ac:picMkLst>
        </pc:picChg>
        <pc:picChg chg="del mod">
          <ac:chgData name="Daniel Amo Filvà" userId="1a2735f6-0836-4876-9b2d-11c0b8995ef3" providerId="ADAL" clId="{5FAE4C56-6CDE-B047-8A3A-1D6791A11481}" dt="2021-11-29T10:58:38.298" v="81" actId="478"/>
          <ac:picMkLst>
            <pc:docMk/>
            <pc:sldMk cId="60811015" sldId="657"/>
            <ac:picMk id="1028" creationId="{A14BCEC8-90ED-A445-9FE9-BCEA1C9A1E01}"/>
          </ac:picMkLst>
        </pc:picChg>
        <pc:cxnChg chg="del">
          <ac:chgData name="Daniel Amo Filvà" userId="1a2735f6-0836-4876-9b2d-11c0b8995ef3" providerId="ADAL" clId="{5FAE4C56-6CDE-B047-8A3A-1D6791A11481}" dt="2021-11-29T10:58:38.298" v="81" actId="478"/>
          <ac:cxnSpMkLst>
            <pc:docMk/>
            <pc:sldMk cId="60811015" sldId="657"/>
            <ac:cxnSpMk id="345" creationId="{00000000-0000-0000-0000-000000000000}"/>
          </ac:cxnSpMkLst>
        </pc:cxnChg>
      </pc:sldChg>
      <pc:sldChg chg="add del">
        <pc:chgData name="Daniel Amo Filvà" userId="1a2735f6-0836-4876-9b2d-11c0b8995ef3" providerId="ADAL" clId="{5FAE4C56-6CDE-B047-8A3A-1D6791A11481}" dt="2021-11-29T11:00:51.397" v="88" actId="2696"/>
        <pc:sldMkLst>
          <pc:docMk/>
          <pc:sldMk cId="3959781572" sldId="658"/>
        </pc:sldMkLst>
      </pc:sldChg>
      <pc:sldChg chg="addSp delSp modSp add mod">
        <pc:chgData name="Daniel Amo Filvà" userId="1a2735f6-0836-4876-9b2d-11c0b8995ef3" providerId="ADAL" clId="{5FAE4C56-6CDE-B047-8A3A-1D6791A11481}" dt="2021-11-29T11:05:53.994" v="203" actId="1076"/>
        <pc:sldMkLst>
          <pc:docMk/>
          <pc:sldMk cId="3150345627" sldId="659"/>
        </pc:sldMkLst>
        <pc:spChg chg="add mod">
          <ac:chgData name="Daniel Amo Filvà" userId="1a2735f6-0836-4876-9b2d-11c0b8995ef3" providerId="ADAL" clId="{5FAE4C56-6CDE-B047-8A3A-1D6791A11481}" dt="2021-11-29T11:05:50.509" v="202" actId="1076"/>
          <ac:spMkLst>
            <pc:docMk/>
            <pc:sldMk cId="3150345627" sldId="659"/>
            <ac:spMk id="2" creationId="{EEADCC2E-EEFE-1347-891A-26B9EDF6B054}"/>
          </ac:spMkLst>
        </pc:spChg>
        <pc:spChg chg="del">
          <ac:chgData name="Daniel Amo Filvà" userId="1a2735f6-0836-4876-9b2d-11c0b8995ef3" providerId="ADAL" clId="{5FAE4C56-6CDE-B047-8A3A-1D6791A11481}" dt="2021-11-29T11:00:55.139" v="89" actId="478"/>
          <ac:spMkLst>
            <pc:docMk/>
            <pc:sldMk cId="3150345627" sldId="659"/>
            <ac:spMk id="8" creationId="{5B9E8559-BA4C-49C0-8C4F-2D4206EF52B9}"/>
          </ac:spMkLst>
        </pc:spChg>
        <pc:spChg chg="mod">
          <ac:chgData name="Daniel Amo Filvà" userId="1a2735f6-0836-4876-9b2d-11c0b8995ef3" providerId="ADAL" clId="{5FAE4C56-6CDE-B047-8A3A-1D6791A11481}" dt="2021-11-29T11:01:57.511" v="136" actId="20577"/>
          <ac:spMkLst>
            <pc:docMk/>
            <pc:sldMk cId="3150345627" sldId="659"/>
            <ac:spMk id="346" creationId="{00000000-0000-0000-0000-000000000000}"/>
          </ac:spMkLst>
        </pc:spChg>
        <pc:picChg chg="del">
          <ac:chgData name="Daniel Amo Filvà" userId="1a2735f6-0836-4876-9b2d-11c0b8995ef3" providerId="ADAL" clId="{5FAE4C56-6CDE-B047-8A3A-1D6791A11481}" dt="2021-11-29T11:00:55.139" v="89" actId="478"/>
          <ac:picMkLst>
            <pc:docMk/>
            <pc:sldMk cId="3150345627" sldId="659"/>
            <ac:picMk id="7" creationId="{1FEE9753-90BB-4A9F-91DC-B167D27BBCA8}"/>
          </ac:picMkLst>
        </pc:picChg>
        <pc:picChg chg="add mod">
          <ac:chgData name="Daniel Amo Filvà" userId="1a2735f6-0836-4876-9b2d-11c0b8995ef3" providerId="ADAL" clId="{5FAE4C56-6CDE-B047-8A3A-1D6791A11481}" dt="2021-11-29T11:05:53.994" v="203" actId="1076"/>
          <ac:picMkLst>
            <pc:docMk/>
            <pc:sldMk cId="3150345627" sldId="659"/>
            <ac:picMk id="4098" creationId="{0397FA5A-D393-F94F-8F0F-FD24B3ED3A12}"/>
          </ac:picMkLst>
        </pc:picChg>
      </pc:sldChg>
      <pc:sldChg chg="addSp delSp modSp add mod">
        <pc:chgData name="Daniel Amo Filvà" userId="1a2735f6-0836-4876-9b2d-11c0b8995ef3" providerId="ADAL" clId="{5FAE4C56-6CDE-B047-8A3A-1D6791A11481}" dt="2021-11-29T11:28:04.023" v="535" actId="171"/>
        <pc:sldMkLst>
          <pc:docMk/>
          <pc:sldMk cId="568284441" sldId="660"/>
        </pc:sldMkLst>
        <pc:spChg chg="mod">
          <ac:chgData name="Daniel Amo Filvà" userId="1a2735f6-0836-4876-9b2d-11c0b8995ef3" providerId="ADAL" clId="{5FAE4C56-6CDE-B047-8A3A-1D6791A11481}" dt="2021-11-29T11:06:07.822" v="206" actId="122"/>
          <ac:spMkLst>
            <pc:docMk/>
            <pc:sldMk cId="568284441" sldId="660"/>
            <ac:spMk id="5" creationId="{1BE9B166-3395-F64E-A752-B75E92AD390D}"/>
          </ac:spMkLst>
        </pc:spChg>
        <pc:picChg chg="add del mod">
          <ac:chgData name="Daniel Amo Filvà" userId="1a2735f6-0836-4876-9b2d-11c0b8995ef3" providerId="ADAL" clId="{5FAE4C56-6CDE-B047-8A3A-1D6791A11481}" dt="2021-11-29T11:27:50.289" v="529" actId="478"/>
          <ac:picMkLst>
            <pc:docMk/>
            <pc:sldMk cId="568284441" sldId="660"/>
            <ac:picMk id="3" creationId="{F59FA0FA-C7C6-C247-B48C-1556773129B0}"/>
          </ac:picMkLst>
        </pc:picChg>
        <pc:picChg chg="add mod">
          <ac:chgData name="Daniel Amo Filvà" userId="1a2735f6-0836-4876-9b2d-11c0b8995ef3" providerId="ADAL" clId="{5FAE4C56-6CDE-B047-8A3A-1D6791A11481}" dt="2021-11-29T11:28:04.023" v="535" actId="171"/>
          <ac:picMkLst>
            <pc:docMk/>
            <pc:sldMk cId="568284441" sldId="660"/>
            <ac:picMk id="6" creationId="{DAB09085-0259-6B40-AD4A-4BA44A1BABAD}"/>
          </ac:picMkLst>
        </pc:picChg>
        <pc:picChg chg="del">
          <ac:chgData name="Daniel Amo Filvà" userId="1a2735f6-0836-4876-9b2d-11c0b8995ef3" providerId="ADAL" clId="{5FAE4C56-6CDE-B047-8A3A-1D6791A11481}" dt="2021-11-29T11:03:38.420" v="164" actId="478"/>
          <ac:picMkLst>
            <pc:docMk/>
            <pc:sldMk cId="568284441" sldId="660"/>
            <ac:picMk id="8" creationId="{AA4B31F2-39BC-1541-A262-BB7392499D64}"/>
          </ac:picMkLst>
        </pc:picChg>
      </pc:sldChg>
      <pc:sldChg chg="addSp delSp modSp add mod ord">
        <pc:chgData name="Daniel Amo Filvà" userId="1a2735f6-0836-4876-9b2d-11c0b8995ef3" providerId="ADAL" clId="{5FAE4C56-6CDE-B047-8A3A-1D6791A11481}" dt="2021-11-29T11:31:29.137" v="561" actId="478"/>
        <pc:sldMkLst>
          <pc:docMk/>
          <pc:sldMk cId="3839565060" sldId="661"/>
        </pc:sldMkLst>
        <pc:spChg chg="add mod">
          <ac:chgData name="Daniel Amo Filvà" userId="1a2735f6-0836-4876-9b2d-11c0b8995ef3" providerId="ADAL" clId="{5FAE4C56-6CDE-B047-8A3A-1D6791A11481}" dt="2021-11-29T11:09:14.013" v="250" actId="207"/>
          <ac:spMkLst>
            <pc:docMk/>
            <pc:sldMk cId="3839565060" sldId="661"/>
            <ac:spMk id="2" creationId="{4CDB4F1B-C259-904D-876E-A35745B969EA}"/>
          </ac:spMkLst>
        </pc:spChg>
        <pc:spChg chg="mod">
          <ac:chgData name="Daniel Amo Filvà" userId="1a2735f6-0836-4876-9b2d-11c0b8995ef3" providerId="ADAL" clId="{5FAE4C56-6CDE-B047-8A3A-1D6791A11481}" dt="2021-11-29T11:08:40.912" v="242" actId="20577"/>
          <ac:spMkLst>
            <pc:docMk/>
            <pc:sldMk cId="3839565060" sldId="661"/>
            <ac:spMk id="354" creationId="{00000000-0000-0000-0000-000000000000}"/>
          </ac:spMkLst>
        </pc:spChg>
        <pc:picChg chg="add del mod">
          <ac:chgData name="Daniel Amo Filvà" userId="1a2735f6-0836-4876-9b2d-11c0b8995ef3" providerId="ADAL" clId="{5FAE4C56-6CDE-B047-8A3A-1D6791A11481}" dt="2021-11-29T11:31:28.205" v="560"/>
          <ac:picMkLst>
            <pc:docMk/>
            <pc:sldMk cId="3839565060" sldId="661"/>
            <ac:picMk id="4" creationId="{830740E9-D7FB-764F-BD44-241E3BD3E68C}"/>
          </ac:picMkLst>
        </pc:picChg>
        <pc:picChg chg="del">
          <ac:chgData name="Daniel Amo Filvà" userId="1a2735f6-0836-4876-9b2d-11c0b8995ef3" providerId="ADAL" clId="{5FAE4C56-6CDE-B047-8A3A-1D6791A11481}" dt="2021-11-29T11:07:13.938" v="210" actId="478"/>
          <ac:picMkLst>
            <pc:docMk/>
            <pc:sldMk cId="3839565060" sldId="661"/>
            <ac:picMk id="5" creationId="{C1B7B1A8-9302-46A9-80C4-3630AE5F5028}"/>
          </ac:picMkLst>
        </pc:picChg>
        <pc:picChg chg="add del mod">
          <ac:chgData name="Daniel Amo Filvà" userId="1a2735f6-0836-4876-9b2d-11c0b8995ef3" providerId="ADAL" clId="{5FAE4C56-6CDE-B047-8A3A-1D6791A11481}" dt="2021-11-29T11:31:29.137" v="561" actId="478"/>
          <ac:picMkLst>
            <pc:docMk/>
            <pc:sldMk cId="3839565060" sldId="661"/>
            <ac:picMk id="6146" creationId="{01583915-24B0-FC4D-BBB4-FDFF42FD68FD}"/>
          </ac:picMkLst>
        </pc:picChg>
      </pc:sldChg>
      <pc:sldChg chg="addSp delSp modSp add mod setBg">
        <pc:chgData name="Daniel Amo Filvà" userId="1a2735f6-0836-4876-9b2d-11c0b8995ef3" providerId="ADAL" clId="{5FAE4C56-6CDE-B047-8A3A-1D6791A11481}" dt="2021-11-29T11:24:20.513" v="501" actId="1076"/>
        <pc:sldMkLst>
          <pc:docMk/>
          <pc:sldMk cId="769151366" sldId="662"/>
        </pc:sldMkLst>
        <pc:spChg chg="mod">
          <ac:chgData name="Daniel Amo Filvà" userId="1a2735f6-0836-4876-9b2d-11c0b8995ef3" providerId="ADAL" clId="{5FAE4C56-6CDE-B047-8A3A-1D6791A11481}" dt="2021-11-29T11:13:09.386" v="292" actId="255"/>
          <ac:spMkLst>
            <pc:docMk/>
            <pc:sldMk cId="769151366" sldId="662"/>
            <ac:spMk id="2" creationId="{847C4631-9992-7041-B035-204188D31ADA}"/>
          </ac:spMkLst>
        </pc:spChg>
        <pc:spChg chg="add del mod">
          <ac:chgData name="Daniel Amo Filvà" userId="1a2735f6-0836-4876-9b2d-11c0b8995ef3" providerId="ADAL" clId="{5FAE4C56-6CDE-B047-8A3A-1D6791A11481}" dt="2021-11-29T11:12:08.498" v="285" actId="478"/>
          <ac:spMkLst>
            <pc:docMk/>
            <pc:sldMk cId="769151366" sldId="662"/>
            <ac:spMk id="4" creationId="{B7769D11-C8F8-F241-B963-F484ABB4FA6B}"/>
          </ac:spMkLst>
        </pc:spChg>
        <pc:spChg chg="del">
          <ac:chgData name="Daniel Amo Filvà" userId="1a2735f6-0836-4876-9b2d-11c0b8995ef3" providerId="ADAL" clId="{5FAE4C56-6CDE-B047-8A3A-1D6791A11481}" dt="2021-11-29T11:12:07.345" v="284" actId="478"/>
          <ac:spMkLst>
            <pc:docMk/>
            <pc:sldMk cId="769151366" sldId="662"/>
            <ac:spMk id="354" creationId="{00000000-0000-0000-0000-000000000000}"/>
          </ac:spMkLst>
        </pc:spChg>
        <pc:picChg chg="del">
          <ac:chgData name="Daniel Amo Filvà" userId="1a2735f6-0836-4876-9b2d-11c0b8995ef3" providerId="ADAL" clId="{5FAE4C56-6CDE-B047-8A3A-1D6791A11481}" dt="2021-11-29T11:11:46.509" v="280" actId="478"/>
          <ac:picMkLst>
            <pc:docMk/>
            <pc:sldMk cId="769151366" sldId="662"/>
            <ac:picMk id="5" creationId="{A63B69E4-6961-4A79-8C74-EB52CFA1A240}"/>
          </ac:picMkLst>
        </pc:picChg>
        <pc:picChg chg="add mod">
          <ac:chgData name="Daniel Amo Filvà" userId="1a2735f6-0836-4876-9b2d-11c0b8995ef3" providerId="ADAL" clId="{5FAE4C56-6CDE-B047-8A3A-1D6791A11481}" dt="2021-11-29T11:24:20.513" v="501" actId="1076"/>
          <ac:picMkLst>
            <pc:docMk/>
            <pc:sldMk cId="769151366" sldId="662"/>
            <ac:picMk id="7" creationId="{5BD74978-2179-0343-8970-26BCC0D0FC31}"/>
          </ac:picMkLst>
        </pc:picChg>
        <pc:picChg chg="add del mod">
          <ac:chgData name="Daniel Amo Filvà" userId="1a2735f6-0836-4876-9b2d-11c0b8995ef3" providerId="ADAL" clId="{5FAE4C56-6CDE-B047-8A3A-1D6791A11481}" dt="2021-11-29T11:24:09.645" v="495" actId="478"/>
          <ac:picMkLst>
            <pc:docMk/>
            <pc:sldMk cId="769151366" sldId="662"/>
            <ac:picMk id="7170" creationId="{D7380658-C663-4344-8D49-7CDEDFE924DC}"/>
          </ac:picMkLst>
        </pc:picChg>
        <pc:cxnChg chg="del">
          <ac:chgData name="Daniel Amo Filvà" userId="1a2735f6-0836-4876-9b2d-11c0b8995ef3" providerId="ADAL" clId="{5FAE4C56-6CDE-B047-8A3A-1D6791A11481}" dt="2021-11-29T11:13:16.319" v="293" actId="478"/>
          <ac:cxnSpMkLst>
            <pc:docMk/>
            <pc:sldMk cId="769151366" sldId="662"/>
            <ac:cxnSpMk id="355" creationId="{00000000-0000-0000-0000-000000000000}"/>
          </ac:cxnSpMkLst>
        </pc:cxnChg>
      </pc:sldChg>
      <pc:sldChg chg="addSp delSp modSp add mod">
        <pc:chgData name="Daniel Amo Filvà" userId="1a2735f6-0836-4876-9b2d-11c0b8995ef3" providerId="ADAL" clId="{5FAE4C56-6CDE-B047-8A3A-1D6791A11481}" dt="2021-11-29T11:35:36.295" v="621" actId="120"/>
        <pc:sldMkLst>
          <pc:docMk/>
          <pc:sldMk cId="708442982" sldId="663"/>
        </pc:sldMkLst>
        <pc:spChg chg="mod">
          <ac:chgData name="Daniel Amo Filvà" userId="1a2735f6-0836-4876-9b2d-11c0b8995ef3" providerId="ADAL" clId="{5FAE4C56-6CDE-B047-8A3A-1D6791A11481}" dt="2021-11-29T11:35:36.295" v="621" actId="120"/>
          <ac:spMkLst>
            <pc:docMk/>
            <pc:sldMk cId="708442982" sldId="663"/>
            <ac:spMk id="8" creationId="{FAC921CE-A854-4EA7-BC74-11CF94505A06}"/>
          </ac:spMkLst>
        </pc:spChg>
        <pc:picChg chg="add mod">
          <ac:chgData name="Daniel Amo Filvà" userId="1a2735f6-0836-4876-9b2d-11c0b8995ef3" providerId="ADAL" clId="{5FAE4C56-6CDE-B047-8A3A-1D6791A11481}" dt="2021-11-29T11:18:38.033" v="436" actId="1076"/>
          <ac:picMkLst>
            <pc:docMk/>
            <pc:sldMk cId="708442982" sldId="663"/>
            <ac:picMk id="3" creationId="{069B4B66-D7DB-094B-A122-1391C549FB2D}"/>
          </ac:picMkLst>
        </pc:picChg>
        <pc:picChg chg="del">
          <ac:chgData name="Daniel Amo Filvà" userId="1a2735f6-0836-4876-9b2d-11c0b8995ef3" providerId="ADAL" clId="{5FAE4C56-6CDE-B047-8A3A-1D6791A11481}" dt="2021-11-29T11:18:14.006" v="432" actId="478"/>
          <ac:picMkLst>
            <pc:docMk/>
            <pc:sldMk cId="708442982" sldId="663"/>
            <ac:picMk id="9" creationId="{0DC72261-7B0A-4187-988E-FCCFCDE0E789}"/>
          </ac:picMkLst>
        </pc:picChg>
      </pc:sldChg>
      <pc:sldChg chg="addSp delSp modSp add mod">
        <pc:chgData name="Daniel Amo Filvà" userId="1a2735f6-0836-4876-9b2d-11c0b8995ef3" providerId="ADAL" clId="{5FAE4C56-6CDE-B047-8A3A-1D6791A11481}" dt="2021-11-29T11:48:56.480" v="922" actId="242"/>
        <pc:sldMkLst>
          <pc:docMk/>
          <pc:sldMk cId="3883643099" sldId="664"/>
        </pc:sldMkLst>
        <pc:spChg chg="add mod">
          <ac:chgData name="Daniel Amo Filvà" userId="1a2735f6-0836-4876-9b2d-11c0b8995ef3" providerId="ADAL" clId="{5FAE4C56-6CDE-B047-8A3A-1D6791A11481}" dt="2021-11-29T11:47:52.954" v="825" actId="1076"/>
          <ac:spMkLst>
            <pc:docMk/>
            <pc:sldMk cId="3883643099" sldId="664"/>
            <ac:spMk id="2" creationId="{48970D9A-851B-9046-BD69-63921F4128A2}"/>
          </ac:spMkLst>
        </pc:spChg>
        <pc:spChg chg="mod">
          <ac:chgData name="Daniel Amo Filvà" userId="1a2735f6-0836-4876-9b2d-11c0b8995ef3" providerId="ADAL" clId="{5FAE4C56-6CDE-B047-8A3A-1D6791A11481}" dt="2021-11-29T11:47:23.422" v="817"/>
          <ac:spMkLst>
            <pc:docMk/>
            <pc:sldMk cId="3883643099" sldId="664"/>
            <ac:spMk id="5" creationId="{4BE14370-7FEC-5E4C-814D-155B47B08B45}"/>
          </ac:spMkLst>
        </pc:spChg>
        <pc:spChg chg="add mod">
          <ac:chgData name="Daniel Amo Filvà" userId="1a2735f6-0836-4876-9b2d-11c0b8995ef3" providerId="ADAL" clId="{5FAE4C56-6CDE-B047-8A3A-1D6791A11481}" dt="2021-11-29T11:48:56.480" v="922" actId="242"/>
          <ac:spMkLst>
            <pc:docMk/>
            <pc:sldMk cId="3883643099" sldId="664"/>
            <ac:spMk id="9" creationId="{76408763-58E3-E842-94CC-CD9F251A1E8D}"/>
          </ac:spMkLst>
        </pc:spChg>
        <pc:spChg chg="mod">
          <ac:chgData name="Daniel Amo Filvà" userId="1a2735f6-0836-4876-9b2d-11c0b8995ef3" providerId="ADAL" clId="{5FAE4C56-6CDE-B047-8A3A-1D6791A11481}" dt="2021-11-29T11:46:52.622" v="811" actId="20577"/>
          <ac:spMkLst>
            <pc:docMk/>
            <pc:sldMk cId="3883643099" sldId="664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5FAE4C56-6CDE-B047-8A3A-1D6791A11481}" dt="2021-11-29T11:48:16.653" v="827" actId="1076"/>
          <ac:picMkLst>
            <pc:docMk/>
            <pc:sldMk cId="3883643099" sldId="664"/>
            <ac:picMk id="4" creationId="{1CD201B5-3966-1346-8873-6FC8531AAAD1}"/>
          </ac:picMkLst>
        </pc:picChg>
        <pc:picChg chg="del">
          <ac:chgData name="Daniel Amo Filvà" userId="1a2735f6-0836-4876-9b2d-11c0b8995ef3" providerId="ADAL" clId="{5FAE4C56-6CDE-B047-8A3A-1D6791A11481}" dt="2021-11-29T11:43:34.618" v="748" actId="478"/>
          <ac:picMkLst>
            <pc:docMk/>
            <pc:sldMk cId="3883643099" sldId="664"/>
            <ac:picMk id="6" creationId="{900243B7-ACB2-437E-A7C8-7C3E14E89587}"/>
          </ac:picMkLst>
        </pc:picChg>
      </pc:sldChg>
      <pc:sldChg chg="addSp delSp modSp add mod">
        <pc:chgData name="Daniel Amo Filvà" userId="1a2735f6-0836-4876-9b2d-11c0b8995ef3" providerId="ADAL" clId="{5FAE4C56-6CDE-B047-8A3A-1D6791A11481}" dt="2021-11-29T11:45:56.026" v="771" actId="1076"/>
        <pc:sldMkLst>
          <pc:docMk/>
          <pc:sldMk cId="2275039847" sldId="665"/>
        </pc:sldMkLst>
        <pc:spChg chg="add del mod">
          <ac:chgData name="Daniel Amo Filvà" userId="1a2735f6-0836-4876-9b2d-11c0b8995ef3" providerId="ADAL" clId="{5FAE4C56-6CDE-B047-8A3A-1D6791A11481}" dt="2021-11-29T11:45:37.069" v="759"/>
          <ac:spMkLst>
            <pc:docMk/>
            <pc:sldMk cId="2275039847" sldId="665"/>
            <ac:spMk id="4" creationId="{383D1F2A-55BA-094B-8361-4D0602CE6A5E}"/>
          </ac:spMkLst>
        </pc:spChg>
        <pc:spChg chg="add mod">
          <ac:chgData name="Daniel Amo Filvà" userId="1a2735f6-0836-4876-9b2d-11c0b8995ef3" providerId="ADAL" clId="{5FAE4C56-6CDE-B047-8A3A-1D6791A11481}" dt="2021-11-29T11:45:56.026" v="771" actId="1076"/>
          <ac:spMkLst>
            <pc:docMk/>
            <pc:sldMk cId="2275039847" sldId="665"/>
            <ac:spMk id="5" creationId="{3C24664D-8B8F-7748-A7C5-DF32C8514F41}"/>
          </ac:spMkLst>
        </pc:spChg>
        <pc:picChg chg="add mod">
          <ac:chgData name="Daniel Amo Filvà" userId="1a2735f6-0836-4876-9b2d-11c0b8995ef3" providerId="ADAL" clId="{5FAE4C56-6CDE-B047-8A3A-1D6791A11481}" dt="2021-11-29T11:45:21.173" v="757" actId="167"/>
          <ac:picMkLst>
            <pc:docMk/>
            <pc:sldMk cId="2275039847" sldId="665"/>
            <ac:picMk id="3" creationId="{D2938D4D-F8B1-894C-949B-D4B8C5200358}"/>
          </ac:picMkLst>
        </pc:picChg>
        <pc:picChg chg="del">
          <ac:chgData name="Daniel Amo Filvà" userId="1a2735f6-0836-4876-9b2d-11c0b8995ef3" providerId="ADAL" clId="{5FAE4C56-6CDE-B047-8A3A-1D6791A11481}" dt="2021-11-29T11:45:04.186" v="750" actId="478"/>
          <ac:picMkLst>
            <pc:docMk/>
            <pc:sldMk cId="2275039847" sldId="665"/>
            <ac:picMk id="6" creationId="{3DC720CA-862A-4683-A706-3A3E18DF1749}"/>
          </ac:picMkLst>
        </pc:picChg>
        <pc:picChg chg="del">
          <ac:chgData name="Daniel Amo Filvà" userId="1a2735f6-0836-4876-9b2d-11c0b8995ef3" providerId="ADAL" clId="{5FAE4C56-6CDE-B047-8A3A-1D6791A11481}" dt="2021-11-29T11:45:05.180" v="751" actId="478"/>
          <ac:picMkLst>
            <pc:docMk/>
            <pc:sldMk cId="2275039847" sldId="665"/>
            <ac:picMk id="7" creationId="{36BCD604-474A-4CFC-9129-A73F5E7C3551}"/>
          </ac:picMkLst>
        </pc:picChg>
      </pc:sldChg>
      <pc:sldMasterChg chg="addSldLayout delSldLayout">
        <pc:chgData name="Daniel Amo Filvà" userId="1a2735f6-0836-4876-9b2d-11c0b8995ef3" providerId="ADAL" clId="{5FAE4C56-6CDE-B047-8A3A-1D6791A11481}" dt="2021-11-29T11:41:11.874" v="745" actId="2696"/>
        <pc:sldMasterMkLst>
          <pc:docMk/>
          <pc:sldMasterMk cId="0" sldId="2147483701"/>
        </pc:sldMasterMkLst>
        <pc:sldLayoutChg chg="add del">
          <pc:chgData name="Daniel Amo Filvà" userId="1a2735f6-0836-4876-9b2d-11c0b8995ef3" providerId="ADAL" clId="{5FAE4C56-6CDE-B047-8A3A-1D6791A11481}" dt="2021-11-29T11:41:11.874" v="745" actId="2696"/>
          <pc:sldLayoutMkLst>
            <pc:docMk/>
            <pc:sldMasterMk cId="0" sldId="2147483701"/>
            <pc:sldLayoutMk cId="0" sldId="2147483665"/>
          </pc:sldLayoutMkLst>
        </pc:sldLayoutChg>
      </pc:sldMasterChg>
    </pc:docChg>
  </pc:docChgLst>
  <pc:docChgLst>
    <pc:chgData name="Daniel Amo Filvà" userId="1a2735f6-0836-4876-9b2d-11c0b8995ef3" providerId="ADAL" clId="{F1C67AB3-6CE9-4C78-90ED-CCA1DA69228E}"/>
    <pc:docChg chg="undo custSel addSld delSld modSld sldOrd delMainMaster">
      <pc:chgData name="Daniel Amo Filvà" userId="1a2735f6-0836-4876-9b2d-11c0b8995ef3" providerId="ADAL" clId="{F1C67AB3-6CE9-4C78-90ED-CCA1DA69228E}" dt="2021-11-24T14:20:11.590" v="4290" actId="47"/>
      <pc:docMkLst>
        <pc:docMk/>
      </pc:docMkLst>
      <pc:sldChg chg="modSp mod">
        <pc:chgData name="Daniel Amo Filvà" userId="1a2735f6-0836-4876-9b2d-11c0b8995ef3" providerId="ADAL" clId="{F1C67AB3-6CE9-4C78-90ED-CCA1DA69228E}" dt="2021-11-23T11:44:13.954" v="101" actId="20577"/>
        <pc:sldMkLst>
          <pc:docMk/>
          <pc:sldMk cId="0" sldId="256"/>
        </pc:sldMkLst>
        <pc:spChg chg="mod">
          <ac:chgData name="Daniel Amo Filvà" userId="1a2735f6-0836-4876-9b2d-11c0b8995ef3" providerId="ADAL" clId="{F1C67AB3-6CE9-4C78-90ED-CCA1DA69228E}" dt="2021-11-23T11:44:02.571" v="81" actId="20577"/>
          <ac:spMkLst>
            <pc:docMk/>
            <pc:sldMk cId="0" sldId="256"/>
            <ac:spMk id="23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44:13.954" v="101" actId="20577"/>
          <ac:spMkLst>
            <pc:docMk/>
            <pc:sldMk cId="0" sldId="256"/>
            <ac:spMk id="232" creationId="{00000000-0000-0000-0000-000000000000}"/>
          </ac:spMkLst>
        </pc:spChg>
      </pc:sldChg>
      <pc:sldChg chg="addSp delSp modSp mod">
        <pc:chgData name="Daniel Amo Filvà" userId="1a2735f6-0836-4876-9b2d-11c0b8995ef3" providerId="ADAL" clId="{F1C67AB3-6CE9-4C78-90ED-CCA1DA69228E}" dt="2021-11-24T13:09:10.091" v="2021" actId="208"/>
        <pc:sldMkLst>
          <pc:docMk/>
          <pc:sldMk cId="0" sldId="257"/>
        </pc:sldMkLst>
        <pc:spChg chg="mod">
          <ac:chgData name="Daniel Amo Filvà" userId="1a2735f6-0836-4876-9b2d-11c0b8995ef3" providerId="ADAL" clId="{F1C67AB3-6CE9-4C78-90ED-CCA1DA69228E}" dt="2021-11-23T11:44:20.502" v="117" actId="20577"/>
          <ac:spMkLst>
            <pc:docMk/>
            <pc:sldMk cId="0" sldId="257"/>
            <ac:spMk id="24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47:00.097" v="172" actId="20577"/>
          <ac:spMkLst>
            <pc:docMk/>
            <pc:sldMk cId="0" sldId="257"/>
            <ac:spMk id="242" creationId="{00000000-0000-0000-0000-000000000000}"/>
          </ac:spMkLst>
        </pc:spChg>
        <pc:picChg chg="add del mod modCrop">
          <ac:chgData name="Daniel Amo Filvà" userId="1a2735f6-0836-4876-9b2d-11c0b8995ef3" providerId="ADAL" clId="{F1C67AB3-6CE9-4C78-90ED-CCA1DA69228E}" dt="2021-11-24T11:53:59.438" v="698" actId="478"/>
          <ac:picMkLst>
            <pc:docMk/>
            <pc:sldMk cId="0" sldId="257"/>
            <ac:picMk id="3" creationId="{13772FC3-4F6C-4F44-83AE-8A1E077ADA56}"/>
          </ac:picMkLst>
        </pc:picChg>
        <pc:picChg chg="mod modCrop">
          <ac:chgData name="Daniel Amo Filvà" userId="1a2735f6-0836-4876-9b2d-11c0b8995ef3" providerId="ADAL" clId="{F1C67AB3-6CE9-4C78-90ED-CCA1DA69228E}" dt="2021-11-24T13:09:10.091" v="2021" actId="208"/>
          <ac:picMkLst>
            <pc:docMk/>
            <pc:sldMk cId="0" sldId="257"/>
            <ac:picMk id="244" creationId="{00000000-0000-0000-0000-000000000000}"/>
          </ac:picMkLst>
        </pc:picChg>
      </pc:sldChg>
      <pc:sldChg chg="modSp mod">
        <pc:chgData name="Daniel Amo Filvà" userId="1a2735f6-0836-4876-9b2d-11c0b8995ef3" providerId="ADAL" clId="{F1C67AB3-6CE9-4C78-90ED-CCA1DA69228E}" dt="2021-11-24T13:09:51.269" v="2076" actId="20577"/>
        <pc:sldMkLst>
          <pc:docMk/>
          <pc:sldMk cId="0" sldId="258"/>
        </pc:sldMkLst>
        <pc:spChg chg="mod">
          <ac:chgData name="Daniel Amo Filvà" userId="1a2735f6-0836-4876-9b2d-11c0b8995ef3" providerId="ADAL" clId="{F1C67AB3-6CE9-4C78-90ED-CCA1DA69228E}" dt="2021-11-23T11:49:34.488" v="257" actId="20577"/>
          <ac:spMkLst>
            <pc:docMk/>
            <pc:sldMk cId="0" sldId="258"/>
            <ac:spMk id="255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50:16.417" v="373" actId="20577"/>
          <ac:spMkLst>
            <pc:docMk/>
            <pc:sldMk cId="0" sldId="258"/>
            <ac:spMk id="25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48:25.664" v="217" actId="20577"/>
          <ac:spMkLst>
            <pc:docMk/>
            <pc:sldMk cId="0" sldId="258"/>
            <ac:spMk id="257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49:59.725" v="323" actId="20577"/>
          <ac:spMkLst>
            <pc:docMk/>
            <pc:sldMk cId="0" sldId="258"/>
            <ac:spMk id="258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48:37.800" v="227" actId="20577"/>
          <ac:spMkLst>
            <pc:docMk/>
            <pc:sldMk cId="0" sldId="258"/>
            <ac:spMk id="260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09:51.269" v="2076" actId="20577"/>
          <ac:spMkLst>
            <pc:docMk/>
            <pc:sldMk cId="0" sldId="258"/>
            <ac:spMk id="26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50:34.351" v="381" actId="20577"/>
          <ac:spMkLst>
            <pc:docMk/>
            <pc:sldMk cId="0" sldId="258"/>
            <ac:spMk id="265" creationId="{00000000-0000-0000-0000-000000000000}"/>
          </ac:spMkLst>
        </pc:spChg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59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0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1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2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3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4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5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6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7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8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69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0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1"/>
        </pc:sldMkLst>
      </pc:sldChg>
      <pc:sldChg chg="del modNotes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2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3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4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5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6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7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8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79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80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81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82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83"/>
        </pc:sldMkLst>
      </pc:sldChg>
      <pc:sldChg chg="del">
        <pc:chgData name="Daniel Amo Filvà" userId="1a2735f6-0836-4876-9b2d-11c0b8995ef3" providerId="ADAL" clId="{F1C67AB3-6CE9-4C78-90ED-CCA1DA69228E}" dt="2021-11-24T14:11:07.919" v="3777" actId="47"/>
        <pc:sldMkLst>
          <pc:docMk/>
          <pc:sldMk cId="0" sldId="284"/>
        </pc:sldMkLst>
      </pc:sldChg>
      <pc:sldChg chg="del">
        <pc:chgData name="Daniel Amo Filvà" userId="1a2735f6-0836-4876-9b2d-11c0b8995ef3" providerId="ADAL" clId="{F1C67AB3-6CE9-4C78-90ED-CCA1DA69228E}" dt="2021-11-24T14:11:11.356" v="3778" actId="2696"/>
        <pc:sldMkLst>
          <pc:docMk/>
          <pc:sldMk cId="0" sldId="285"/>
        </pc:sldMkLst>
      </pc:sldChg>
      <pc:sldChg chg="add del setBg">
        <pc:chgData name="Daniel Amo Filvà" userId="1a2735f6-0836-4876-9b2d-11c0b8995ef3" providerId="ADAL" clId="{F1C67AB3-6CE9-4C78-90ED-CCA1DA69228E}" dt="2021-11-24T14:18:16.173" v="4035" actId="47"/>
        <pc:sldMkLst>
          <pc:docMk/>
          <pc:sldMk cId="3981122217" sldId="285"/>
        </pc:sldMkLst>
      </pc:sldChg>
      <pc:sldChg chg="modSp mod ord">
        <pc:chgData name="Daniel Amo Filvà" userId="1a2735f6-0836-4876-9b2d-11c0b8995ef3" providerId="ADAL" clId="{F1C67AB3-6CE9-4C78-90ED-CCA1DA69228E}" dt="2021-11-24T13:10:27.472" v="2080"/>
        <pc:sldMkLst>
          <pc:docMk/>
          <pc:sldMk cId="0" sldId="286"/>
        </pc:sldMkLst>
        <pc:spChg chg="mod">
          <ac:chgData name="Daniel Amo Filvà" userId="1a2735f6-0836-4876-9b2d-11c0b8995ef3" providerId="ADAL" clId="{F1C67AB3-6CE9-4C78-90ED-CCA1DA69228E}" dt="2021-11-24T13:02:04.030" v="1754" actId="20577"/>
          <ac:spMkLst>
            <pc:docMk/>
            <pc:sldMk cId="0" sldId="286"/>
            <ac:spMk id="727" creationId="{00000000-0000-0000-0000-000000000000}"/>
          </ac:spMkLst>
        </pc:spChg>
      </pc:sldChg>
      <pc:sldChg chg="del">
        <pc:chgData name="Daniel Amo Filvà" userId="1a2735f6-0836-4876-9b2d-11c0b8995ef3" providerId="ADAL" clId="{F1C67AB3-6CE9-4C78-90ED-CCA1DA69228E}" dt="2021-11-24T13:10:09.375" v="2078" actId="47"/>
        <pc:sldMkLst>
          <pc:docMk/>
          <pc:sldMk cId="0" sldId="289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0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1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2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3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4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5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6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7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8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299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300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301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302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303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304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305"/>
        </pc:sldMkLst>
      </pc:sldChg>
      <pc:sldChg chg="del">
        <pc:chgData name="Daniel Amo Filvà" userId="1a2735f6-0836-4876-9b2d-11c0b8995ef3" providerId="ADAL" clId="{F1C67AB3-6CE9-4C78-90ED-CCA1DA69228E}" dt="2021-11-24T13:10:01.449" v="2077" actId="47"/>
        <pc:sldMkLst>
          <pc:docMk/>
          <pc:sldMk cId="0" sldId="306"/>
        </pc:sldMkLst>
      </pc:sldChg>
      <pc:sldChg chg="modSp add del mod chgLayout">
        <pc:chgData name="Daniel Amo Filvà" userId="1a2735f6-0836-4876-9b2d-11c0b8995ef3" providerId="ADAL" clId="{F1C67AB3-6CE9-4C78-90ED-CCA1DA69228E}" dt="2021-11-24T14:01:29.036" v="3443" actId="47"/>
        <pc:sldMkLst>
          <pc:docMk/>
          <pc:sldMk cId="3405485189" sldId="315"/>
        </pc:sldMkLst>
        <pc:spChg chg="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405485189" sldId="315"/>
            <ac:spMk id="264" creationId="{00000000-0000-0000-0000-000000000000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2:08:28.847" v="1288" actId="47"/>
        <pc:sldMkLst>
          <pc:docMk/>
          <pc:sldMk cId="1044799574" sldId="485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2" creationId="{CBCF86FA-CAC8-4047-859A-A9B513172BB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3" creationId="{0FE8EC4E-E938-48B4-B740-E2CE7FC03AC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4" creationId="{43828D84-1E8D-4CA0-9AC2-1E67F4765D3F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12" creationId="{387F3E3B-ACDC-499D-95E7-B10AAF678B3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13" creationId="{1AC99ED1-C6FB-4A29-B6E8-5522657DC6D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14" creationId="{401AF26B-4A41-4AF7-B7B9-CEA243E09E3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15" creationId="{28DF6E2E-B1CA-4D1C-AC0B-C4B11CA4F3D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16" creationId="{51439FF3-FF6D-4BB9-BC15-6432FEA8FC8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17" creationId="{5D8F4552-FD96-4AA2-88E4-70B219348B9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18" creationId="{7EBA98F6-C7C3-4CF3-B169-A1A20F69FDB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19" creationId="{D12BAF5B-FEDB-4ECA-961E-C8944AC5DC4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44799574" sldId="485"/>
            <ac:spMk id="20" creationId="{8C73EFF1-1DC6-478F-8F16-9541E1EF8C28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19:21.764" v="2528" actId="47"/>
        <pc:sldMkLst>
          <pc:docMk/>
          <pc:sldMk cId="4202883876" sldId="489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2" creationId="{4B12C95B-B854-4964-9FA2-2724B285165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3" creationId="{DD5656E3-6441-4BF6-91B6-18B17C9E1C7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4" creationId="{8FA039E2-E298-4BF1-A358-002731C7153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6" creationId="{A76A7EFE-E496-4D12-940F-D2AB90A8764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8" creationId="{CEB65922-42F6-4A6E-B7A8-432536B14A46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10" creationId="{BA40DF27-E8BB-41B6-82FD-9837E63434A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11" creationId="{863E2E04-B57E-47C8-8333-D7BCF2187E2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12" creationId="{3059C102-F97D-4B21-94F8-D53D5906F3B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13" creationId="{C15A33D6-2509-479C-9D43-6F66696BF3E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14" creationId="{9257A91C-46DD-4AB6-87A0-1CF91B53E0A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15" creationId="{61A0AA26-B4E8-45B0-9F88-D496F5E3A96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202883876" sldId="489"/>
            <ac:spMk id="16" creationId="{EAAD8378-C71B-48FB-91E8-288A7C4F8633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58:45.108" v="3206" actId="47"/>
        <pc:sldMkLst>
          <pc:docMk/>
          <pc:sldMk cId="3850129895" sldId="496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2" creationId="{770366AC-0D64-448E-B221-B53342A5071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3" creationId="{5FDECA81-9B88-4F50-A602-0AFBF4FF4A6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4" creationId="{34851E81-9D0E-46EF-888E-3E9EF5D1757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5" creationId="{63FD857F-0D31-4BC5-B338-D0C8538C7EC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6" creationId="{B10FA7B1-AB49-4B37-803C-B28D476D16F6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10" creationId="{B234DC48-C969-4A80-8328-4F911A66864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11" creationId="{BDE8119B-026C-4A75-B79B-02CFD8D2B20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12" creationId="{C36C1B47-4F96-4603-B171-96E65AA6063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13" creationId="{E4BD04D5-7DA9-4836-ABA1-E539C2D3A30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14" creationId="{8D9A1C03-2515-4891-9942-E96F8CF7121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15" creationId="{2D24548A-7C37-4B69-91EA-979E201B26A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850129895" sldId="496"/>
            <ac:spMk id="16" creationId="{457B3EC6-0D58-496E-A2DC-220DE53427FD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59:08.842" v="3214" actId="47"/>
        <pc:sldMkLst>
          <pc:docMk/>
          <pc:sldMk cId="1076535325" sldId="497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2" creationId="{025B29A2-0C63-48FC-99F4-A69D36CB255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3" creationId="{4FDB96B7-9812-41CB-885D-0D078C67BC1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4" creationId="{6FD777C8-04D4-4438-9BB6-BB3FD9803CF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5" creationId="{8B6BB7AE-BBD1-4F95-9736-BCF22420AF4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7" creationId="{DF4FCF6C-215E-441F-A23C-F719B6FBFC4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8" creationId="{EE1334BD-E712-4EC3-9FD6-87EC30204822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10" creationId="{B98B4E2E-F0E3-427D-8776-2DC84A16904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11" creationId="{44B4976F-9FBC-406E-8183-49FDFB3A208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12" creationId="{54E2B2CD-9D65-474A-9940-37F8AF510A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13" creationId="{A3153766-8485-4B8D-8190-04772188C76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14" creationId="{637F0F9C-B4F4-4857-A674-D177A582C51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076535325" sldId="497"/>
            <ac:spMk id="15" creationId="{A22FB79D-F422-43FF-B473-6794C349B175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16:54.962" v="2399" actId="47"/>
        <pc:sldMkLst>
          <pc:docMk/>
          <pc:sldMk cId="1249350336" sldId="500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2" creationId="{542BC52B-B48E-43DE-B9E7-870E62AF100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3" creationId="{993FB398-6373-4CC3-8863-29B46EB92CF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4" creationId="{622B6C12-933D-4BDA-9807-710E23169E5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5" creationId="{39649553-27DF-4062-A57E-3ED5442AEC8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6" creationId="{E9A15500-70EB-4447-8E98-B4ACCDBD985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8" creationId="{AAD927CA-FE71-406E-9108-93EF014C7EDC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10" creationId="{D76AFBB2-69F2-4C8E-9423-D1F4731E13B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11" creationId="{E51D6C9E-F985-462A-8287-985C5D396C0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12" creationId="{422AA2DF-B8BD-4130-A6C9-EB0E09985FD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13" creationId="{379FD55D-7119-4F24-8830-702CE67A25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14" creationId="{64C77B4A-0413-4200-BA47-AD6540DD409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49350336" sldId="500"/>
            <ac:spMk id="15" creationId="{3663D00D-1CDB-45C3-A03E-D6670B065AEF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28:50.138" v="2885" actId="47"/>
        <pc:sldMkLst>
          <pc:docMk/>
          <pc:sldMk cId="403344755" sldId="502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2" creationId="{A42AD93A-651D-415C-97D6-1CE15A5CFCD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3" creationId="{186E4BF5-5A65-4CF1-B31A-386CA95FCC9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4" creationId="{094A0205-51E3-414D-A563-8DAF3228914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6" creationId="{66FC9DBC-903F-4AA2-B479-9DE9FAB48ED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7" creationId="{7F06DEE1-28E7-4F39-B024-B43E97CFD49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8" creationId="{1ECDFA30-DD6D-4FA2-9BEC-20DB589A4470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10" creationId="{0BC718FE-67EC-4934-93C6-7E781AF4FD4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11" creationId="{E6DF90A0-9FA4-46FC-8668-0A72EF6E982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12" creationId="{88582A98-9A71-4CFE-9706-16A666B5BEE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13" creationId="{106BC172-AD4E-4392-84B0-E98A9B5D187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14" creationId="{780301D9-FBD8-4BFD-87C8-74CE4E70212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03344755" sldId="502"/>
            <ac:spMk id="15" creationId="{779B4B65-9C1F-4986-9BD3-53BCE4F6D886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42:45.609" v="3092" actId="47"/>
        <pc:sldMkLst>
          <pc:docMk/>
          <pc:sldMk cId="121760117" sldId="503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2" creationId="{635CED69-7A41-46F1-9899-77F60315E70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3" creationId="{182C0B5E-C8D3-453A-8CEA-4C004EB747D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4" creationId="{581700B5-9378-4D01-805A-CA00C6534C4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5" creationId="{40CFEA5E-5601-40B3-B460-0A85CDBD86B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7" creationId="{4C9FB750-B8E0-44CB-96D0-A9AC828099F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8" creationId="{DE2F1636-2A65-41C5-A59F-D47F2DCCE075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10" creationId="{444C8A3B-8AF6-4B80-9B9F-99368E1E2EA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11" creationId="{01D4A2B6-9B45-4CB5-BF46-1B88B03E446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12" creationId="{11A98CEE-6819-4D1C-A0C6-010A93C22EF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13" creationId="{0DD9578E-22B3-492D-BD77-C5F1BF9F6B0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14" creationId="{0AC67170-E84F-4086-9DDE-0B8F9A64127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21760117" sldId="503"/>
            <ac:spMk id="15" creationId="{55E77D48-59B3-4758-84F2-F6DB866FA01D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9:21.529" v="3770" actId="47"/>
        <pc:sldMkLst>
          <pc:docMk/>
          <pc:sldMk cId="564214637" sldId="504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2" creationId="{2F5223AC-949D-4B90-B829-BE36BA639B9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3" creationId="{33D2856F-7D7D-49B7-86D1-FB4B398E4F7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4" creationId="{94B2B53B-AB09-428C-BA02-46C5D8238B0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5" creationId="{4C661B8C-C1C7-4C77-902F-7FBD3A4BE0E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6" creationId="{06C67044-2229-4050-9E82-2E7A604EA2E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7" creationId="{D65BB287-2992-4E3F-8A2A-4D7235AD077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8" creationId="{490E1131-9130-4407-AF3C-DE72DA1313E5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10" creationId="{CCF852E6-60B1-46B6-9AE5-A20745845D1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11" creationId="{E963F0F8-A20C-46B3-B3C8-10CA3B3A29F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12" creationId="{80E96348-60EC-4E0E-BCCB-A6FE21224BD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13" creationId="{54C7C5BB-5AA9-4A32-8E8D-E31BAB294B7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564214637" sldId="504"/>
            <ac:spMk id="14" creationId="{EDB12CEC-696B-4462-A739-625DB6E31A30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44:57.179" v="3147" actId="47"/>
        <pc:sldMkLst>
          <pc:docMk/>
          <pc:sldMk cId="2435253072" sldId="512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2" creationId="{CF3E15B9-3C04-43E4-BE5B-B2EF1838D83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6" creationId="{7A0ADA90-5427-4712-AF1A-DD9171EEF4F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7" creationId="{4F3E4B4D-6E00-48EF-A549-D970B4768FF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8" creationId="{5F1B414A-01B4-4DE9-8697-98E796A7D5C3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10" creationId="{0ED4FDFD-A025-4431-BFFF-4989DBE2DE5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11" creationId="{5FE4C8C1-1145-4835-A6DB-86946BAC07D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12" creationId="{593D1D7A-2E7C-44B3-BD10-A79F38CC614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13" creationId="{441D36F6-7605-4003-AEBB-499DDD1F247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14" creationId="{E0ACED12-C255-472E-834F-B0B29A6AD49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15" creationId="{A864455C-1665-4A98-A933-FBA844CE3FC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16" creationId="{C5A54137-E5BD-428C-A25C-D87C496EAF8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35253072" sldId="512"/>
            <ac:spMk id="17" creationId="{D2C3D1F2-2BAC-4C3C-83DA-85FDFAFAE2FC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44:54.991" v="3146" actId="47"/>
        <pc:sldMkLst>
          <pc:docMk/>
          <pc:sldMk cId="1587084847" sldId="527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3" creationId="{75ABBAFD-5C56-4D7D-B69E-0A22D0E369E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7" creationId="{C62310AA-F5A9-4B92-BD99-E623495C9B9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8" creationId="{559CE6BC-AF68-4972-AB72-CB9436E4C6CB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10" creationId="{80510710-03CE-4FFF-BCF3-E64B77648A5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11" creationId="{309089CA-2BB6-4270-A56D-2AB71909D9E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12" creationId="{9A4605F7-A7AF-4A0B-9822-FC38EA3CF01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13" creationId="{D332D8D8-866D-41CE-933C-D1D2E0BD403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14" creationId="{EB418E3D-269C-4B09-970A-02079A2F6CC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15" creationId="{56260116-BAD4-41E6-A931-5A9A5EDF7C4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16" creationId="{0791EDBD-9AAA-4E59-8770-EFDA1C85301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17" creationId="{11B08C06-597A-414A-90BC-E7669AD0649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87084847" sldId="527"/>
            <ac:spMk id="18" creationId="{382225BC-5FE9-42AE-A182-6CBE0CA02E09}"/>
          </ac:spMkLst>
        </pc:spChg>
        <pc:grpChg chg="add mod">
          <ac:chgData name="Daniel Amo Filvà" userId="1a2735f6-0836-4876-9b2d-11c0b8995ef3" providerId="ADAL" clId="{F1C67AB3-6CE9-4C78-90ED-CCA1DA69228E}" dt="2021-11-24T13:44:31.659" v="3104" actId="164"/>
          <ac:grpSpMkLst>
            <pc:docMk/>
            <pc:sldMk cId="1587084847" sldId="527"/>
            <ac:grpSpMk id="3" creationId="{B92D7A00-D9E6-40EE-BDEB-0988A36930C5}"/>
          </ac:grpSpMkLst>
        </pc:grpChg>
        <pc:picChg chg="mod">
          <ac:chgData name="Daniel Amo Filvà" userId="1a2735f6-0836-4876-9b2d-11c0b8995ef3" providerId="ADAL" clId="{F1C67AB3-6CE9-4C78-90ED-CCA1DA69228E}" dt="2021-11-24T13:44:31.659" v="3104" actId="164"/>
          <ac:picMkLst>
            <pc:docMk/>
            <pc:sldMk cId="1587084847" sldId="527"/>
            <ac:picMk id="2" creationId="{8ECAEF92-32E0-9742-8C50-C00448301273}"/>
          </ac:picMkLst>
        </pc:picChg>
        <pc:picChg chg="mod">
          <ac:chgData name="Daniel Amo Filvà" userId="1a2735f6-0836-4876-9b2d-11c0b8995ef3" providerId="ADAL" clId="{F1C67AB3-6CE9-4C78-90ED-CCA1DA69228E}" dt="2021-11-24T13:44:31.659" v="3104" actId="164"/>
          <ac:picMkLst>
            <pc:docMk/>
            <pc:sldMk cId="1587084847" sldId="527"/>
            <ac:picMk id="4" creationId="{81BA0025-E89E-2F48-997D-94CD25663683}"/>
          </ac:picMkLst>
        </pc:picChg>
        <pc:picChg chg="mod">
          <ac:chgData name="Daniel Amo Filvà" userId="1a2735f6-0836-4876-9b2d-11c0b8995ef3" providerId="ADAL" clId="{F1C67AB3-6CE9-4C78-90ED-CCA1DA69228E}" dt="2021-11-24T13:44:31.659" v="3104" actId="164"/>
          <ac:picMkLst>
            <pc:docMk/>
            <pc:sldMk cId="1587084847" sldId="527"/>
            <ac:picMk id="5" creationId="{E6480E91-E7A9-A343-8A62-9CCBB352869F}"/>
          </ac:picMkLst>
        </pc:picChg>
        <pc:picChg chg="mod">
          <ac:chgData name="Daniel Amo Filvà" userId="1a2735f6-0836-4876-9b2d-11c0b8995ef3" providerId="ADAL" clId="{F1C67AB3-6CE9-4C78-90ED-CCA1DA69228E}" dt="2021-11-24T13:44:31.659" v="3104" actId="164"/>
          <ac:picMkLst>
            <pc:docMk/>
            <pc:sldMk cId="1587084847" sldId="527"/>
            <ac:picMk id="6" creationId="{EC6E28F2-E46C-B842-A28B-797D4E352E97}"/>
          </ac:picMkLst>
        </pc:picChg>
      </pc:sldChg>
      <pc:sldChg chg="addSp delSp modSp add del mod chgLayout">
        <pc:chgData name="Daniel Amo Filvà" userId="1a2735f6-0836-4876-9b2d-11c0b8995ef3" providerId="ADAL" clId="{F1C67AB3-6CE9-4C78-90ED-CCA1DA69228E}" dt="2021-11-24T13:12:37.490" v="2312" actId="47"/>
        <pc:sldMkLst>
          <pc:docMk/>
          <pc:sldMk cId="3581843806" sldId="532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2" creationId="{FB6691C0-7393-4BC3-B000-E944D0BFE1C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3" creationId="{278393CD-6AB5-491C-A37B-5A02B45CFFA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4" creationId="{CE05AF1D-9040-4BBA-BF69-0E3FFF929F9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5" creationId="{E9965660-0E97-4B2A-94F1-5F76F8B15CD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6" creationId="{31E3A74B-44C5-4543-AB5D-952B2C7FA45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7" creationId="{926D614E-61B5-40FC-BA0A-ED1EA4DCCCF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8" creationId="{7BFE4660-8A10-4342-A69D-FD70D268FA86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10" creationId="{C61D3100-8B1F-4F19-8AFC-7F34798B6FD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11" creationId="{1BC8D884-ED1F-4A2E-A089-ABBA4D3FFAF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12" creationId="{7E70E298-3D00-45A0-BBE9-A406818B86C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13" creationId="{9250E60A-28BA-442C-8267-06BB143745B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81843806" sldId="532"/>
            <ac:spMk id="14" creationId="{A88F780A-1E7F-417D-B5A9-CFF6D6426C49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5:14.148" v="3588" actId="47"/>
        <pc:sldMkLst>
          <pc:docMk/>
          <pc:sldMk cId="759837381" sldId="533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3" creationId="{E69AF54B-69C4-43DE-B064-AC073D07E5B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4" creationId="{897CD3A1-D9EA-45A8-9EE9-DA3E8151335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5" creationId="{91694F69-37A0-483A-9CA4-F6941145D9B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7" creationId="{4A43C26C-5E86-44CE-B034-F5140A68E33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8" creationId="{EB7B773E-E664-4FF4-BFC6-E58A9EA1F40C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10" creationId="{B9B2C5CF-0D78-4241-9744-5099F5B8F4A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11" creationId="{4CB839C3-5116-4FEF-98DF-EC15E6DB486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12" creationId="{7F0FDA4D-92B5-436E-9471-DB939E6E8BA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13" creationId="{3C4A05D7-BD2A-4586-937A-4B50918D705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14" creationId="{D896E646-1D9E-43F6-BBB2-BE8F4A01D48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15" creationId="{D64F197C-84BD-44B1-9DF4-7B493113ABE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9837381" sldId="533"/>
            <ac:spMk id="16" creationId="{7322B021-FB67-44CE-9CD7-87A85778C3F1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18:56.320" v="4093" actId="47"/>
        <pc:sldMkLst>
          <pc:docMk/>
          <pc:sldMk cId="2194033698" sldId="536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2" creationId="{5402832E-C817-423B-B15C-52A91E16427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3" creationId="{8AE16319-A8FF-4874-8850-8C5EF1C34DB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4" creationId="{908E578B-0BC2-4C12-B2A5-05E1364BC28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6" creationId="{B3676E65-9464-48A3-ADF8-0F586B9F322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7" creationId="{8CB190F5-2A0F-4945-B360-418CDF767DF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8" creationId="{07486B6E-06AC-4C56-9AFD-37BA29F3A032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10" creationId="{3F7D559D-BF66-4096-A892-9C2D5DA1249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11" creationId="{A663D2C6-F19D-4D40-8749-0580F18A6E8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12" creationId="{422E1F55-0507-44BC-B8B1-6B291525858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13" creationId="{24C47DEF-3A7A-472E-A298-AE7FCE398B6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14" creationId="{0C1ECE29-DB2E-4FC6-8960-E37B6E91F5A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94033698" sldId="536"/>
            <ac:spMk id="15" creationId="{1DABECBD-FDC7-444D-A425-46656A2002A8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19:31.515" v="4173" actId="47"/>
        <pc:sldMkLst>
          <pc:docMk/>
          <pc:sldMk cId="3937983284" sldId="537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2" creationId="{94B251D0-A0D7-432F-832F-2CBDA75A739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3" creationId="{1D57B805-E47D-4DDB-B5CA-494D2996660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4" creationId="{54FB4CC7-BE22-40D3-87AB-69393264EC4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5" creationId="{8EFD6AE8-4B3B-4A79-8E8F-4636ADC7B7E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7" creationId="{C4A60334-81D3-45CD-8041-05B4BD4A10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8" creationId="{21A16B10-880D-4BBC-BF3F-A6C7AAE04B0D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10" creationId="{15E302CB-65D4-41AE-950D-C0B92E49537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11" creationId="{AB2A3934-483B-4990-8E6A-2C268BA0FCF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12" creationId="{EAAD1E8A-466A-4A27-870E-BEFCD2AA247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13" creationId="{886F0C9F-7E24-4806-B43F-6BE62B76299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14" creationId="{C1811179-96AC-4883-9F2B-89727A55BEC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37983284" sldId="537"/>
            <ac:spMk id="15" creationId="{2267E6F0-6543-41CC-AF78-5D64A94F1D81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18:30.316" v="2443" actId="47"/>
        <pc:sldMkLst>
          <pc:docMk/>
          <pc:sldMk cId="1188695882" sldId="538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2" creationId="{50A8B5DC-FDB8-462E-BBEC-F416165E1A2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3" creationId="{FE705DAE-C3BD-406C-8732-4278118DAD5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4" creationId="{CCC9D012-1B97-4997-B8A1-BD3C511B69C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5" creationId="{0129EBF3-73F1-43BB-A36E-4141937E9BA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6" creationId="{9C2670A8-E733-4ABE-A237-41C0F5D26E2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7" creationId="{D08800E1-372A-42F8-9EFE-82EECFB634E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8" creationId="{81C98E13-9C65-44DD-A0DD-E3EC7427C6D6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10" creationId="{F8D7B81D-F293-40D5-96F7-21445B8ECE1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11" creationId="{F8AB881C-99A2-4030-9882-E9A54BE7A09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13" creationId="{30CE2850-58F3-458F-A4D0-497EA8DE85A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14" creationId="{CC71307F-FFDE-4860-ABAC-3C95015FCFC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88695882" sldId="538"/>
            <ac:spMk id="15" creationId="{ADE4F7B3-3C3A-4045-84C6-CA472EF932B4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03:46.655" v="1773" actId="47"/>
        <pc:sldMkLst>
          <pc:docMk/>
          <pc:sldMk cId="261027940" sldId="539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2" creationId="{6489DCA8-0435-409D-B95A-64999781AE3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3" creationId="{7D21E09D-A8A1-4208-A990-C7F7CB4B61B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4" creationId="{32C8B8C6-710C-4B45-A483-9B4A0900D89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5" creationId="{4F60D9E6-1109-4F2B-A83E-42AFE5BD151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6" creationId="{4627F4A3-A6B1-4560-B91B-61420780AA6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8" creationId="{3ADF7C1C-3098-4027-B6AF-B5A52DE1E604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10" creationId="{D512C7C9-84C2-4873-803D-B61388516E3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11" creationId="{6AC97DA0-D3EF-45CA-8E11-2268237CF04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12" creationId="{B5BDAAB9-F33F-4CB2-83E5-02978B1F677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13" creationId="{44C72EE9-1EAA-4D87-AB90-E68A30B34E4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14" creationId="{B0AE6CFF-4137-4DC7-A758-8F50B1D2962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027940" sldId="539"/>
            <ac:spMk id="15" creationId="{7EAD1D20-7957-401A-A161-F5B6BF084827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31:57.178" v="2976" actId="47"/>
        <pc:sldMkLst>
          <pc:docMk/>
          <pc:sldMk cId="1530994307" sldId="540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3" creationId="{0A35E97A-83A2-445D-9667-BBB49CDAC3F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4" creationId="{0A79106C-98F0-4335-B0C2-6DF0638B6DD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5" creationId="{878B31DC-2AD5-4390-B047-BCA1D7C8196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6" creationId="{89A04967-3B80-407D-9A94-B766850DFD5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7" creationId="{EC41D0AD-3D1B-4C61-8204-05D647D0F03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8" creationId="{081DB5DF-2158-440C-8900-F766B425470D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10" creationId="{E7024B6A-EB59-4C5D-AC44-A8884282023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11" creationId="{4FEF0713-51B4-4361-9F47-AA034B0EB82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12" creationId="{26D0DBAC-55B3-4562-ADA2-22E29DD9455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13" creationId="{C6E00BE8-A279-4C36-83A8-5D841C3B92E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14" creationId="{E36D5722-6E86-4B24-A225-72F0DBB5503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530994307" sldId="540"/>
            <ac:spMk id="15" creationId="{7EC87F0A-7C74-4E13-A06D-618F1BFA8233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28:35.563" v="2878" actId="47"/>
        <pc:sldMkLst>
          <pc:docMk/>
          <pc:sldMk cId="1418995957" sldId="542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2" creationId="{BB614F6B-6EE2-4600-8124-CD7F79166A9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3" creationId="{54F4585E-E857-4079-8FA6-295F47ECFA1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4" creationId="{EA767C1F-0E01-4FDD-8D65-F26E7BA2818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6" creationId="{B39F18DD-6F4C-44A4-AAD2-0C19CEC91F2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7" creationId="{C43D37B4-4E6D-4E61-A07F-B3242589269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8" creationId="{CFCD05F9-DC09-4F71-B539-33AAC984AE29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10" creationId="{A600CB27-8F53-4710-BFF4-1705DAA4234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11" creationId="{F6BB625F-0538-4BA6-9930-5FA8F392EB6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12" creationId="{09E59FF9-755B-4981-A90C-2F722DB2B34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13" creationId="{35878159-BBAF-49B1-9D34-D99F5040D2B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14" creationId="{B6DC3A32-EEAC-4CEC-ADF1-44DC5190D6F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418995957" sldId="542"/>
            <ac:spMk id="15" creationId="{FA6D49A1-BB32-40C1-962B-8B14938A6AFB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18:59.408" v="2527" actId="47"/>
        <pc:sldMkLst>
          <pc:docMk/>
          <pc:sldMk cId="2067946924" sldId="543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2" creationId="{9ABF0C2D-EBC8-4F3F-A88B-29F80E1A590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3" creationId="{49EEC937-E7F1-471A-8955-45541687EC0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4" creationId="{48C76CDF-3D3F-42C7-A1A3-0B5060ECA7F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5" creationId="{BF63292E-135D-494F-9232-69FE90156B4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6" creationId="{5F5DEEAE-F306-4FAF-991F-54201582E33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7" creationId="{29E33D0B-CFC5-42DB-9677-E1E33BEDA0E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8" creationId="{736A1A1E-C7EE-4793-B381-C0239B802986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10" creationId="{8818FB8F-C9CA-4661-A110-25E6A920F9A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11" creationId="{38912EAF-5EE6-41FC-97DA-6668C1FD21A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12" creationId="{D2B90577-6303-4DE0-B1C5-6F5ED011EE8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13" creationId="{40074EED-B10B-469B-B335-C11DBF1783E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067946924" sldId="543"/>
            <ac:spMk id="14" creationId="{B92D6FD2-3A13-4B28-A593-E2234E83CC81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10:32.385" v="3776" actId="47"/>
        <pc:sldMkLst>
          <pc:docMk/>
          <pc:sldMk cId="768315063" sldId="544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2" creationId="{F9188145-83D8-41F0-90D1-477BA61C21F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4" creationId="{8314BF44-F08D-4DA3-A368-11B2A64E4FC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5" creationId="{C9DDD4F2-29CB-40C7-A40C-CC9AADA601C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6" creationId="{D8FE25DB-0ADB-4996-B4A7-02FE5D6D980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7" creationId="{08B95B4D-EC89-40B4-A27B-0D4CD7EA1D2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8" creationId="{0D8FA003-0A1F-4E04-8F7C-56459DE42B8F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10" creationId="{52DA538D-66A8-4ED2-9103-67263A0B2A6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11" creationId="{C0BAF61D-50AC-401D-A9C1-E756D5523D6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12" creationId="{94F87091-920F-42BC-B41D-7C2F49F6C63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13" creationId="{7B873D8D-9E45-49E3-AF3F-9BE4648855D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14" creationId="{7CD5A1CE-04BA-44DE-9DCA-396BCF3C267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68315063" sldId="544"/>
            <ac:spMk id="15" creationId="{71097671-36FD-47A7-85F3-9BFC0E176F01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1:35.125" v="3444" actId="47"/>
        <pc:sldMkLst>
          <pc:docMk/>
          <pc:sldMk cId="2745629643" sldId="545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2" creationId="{27AD0319-F12E-47FC-887F-06496805C14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3" creationId="{81E1CD4D-2639-4A38-AB55-18B51E88181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4" creationId="{D96785ED-351F-41FF-A025-9AEEA0E5F1E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5" creationId="{3D28CD3B-A360-44F2-8F01-F3430FBFAE9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7" creationId="{E489F65A-ABA4-49EB-B2AA-05A1EAFC529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8" creationId="{2450E0CA-3857-464C-B740-58992CD157BF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10" creationId="{D7AF88C8-B051-49E9-BFE8-CBEBAFCC283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11" creationId="{58F10619-7F8B-4FE6-8747-1018DF70008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12" creationId="{36C2ACDC-870D-439A-89D9-CB2192E30F4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13" creationId="{F68280F4-11E8-473C-9B29-1CA44BF6F77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14" creationId="{5A94C6CB-7627-4A13-9649-896B455C5C7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745629643" sldId="545"/>
            <ac:spMk id="15" creationId="{766F6757-95FA-4B7D-AB5A-C2F073E747DC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2:00.876" v="3476" actId="47"/>
        <pc:sldMkLst>
          <pc:docMk/>
          <pc:sldMk cId="175877466" sldId="546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2" creationId="{AD84C05D-CDDA-43A5-81CE-8DCB0DC4E09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3" creationId="{CDF8CD4F-E0D8-40BF-89AE-7468A84E768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4" creationId="{FE3D5DD7-D2CA-4B27-A3AD-75FB72E02E6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5" creationId="{E82F2A9D-38EB-436D-9C86-3F43F2C3354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6" creationId="{38F7D4AA-68DB-4DD0-BF0B-C0BDF1F891F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7" creationId="{46631F5B-B8BC-4DEC-B771-E581497BC97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8" creationId="{0498F405-4C15-432A-B65E-801F451BA7CF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10" creationId="{D82C5DF2-622D-4FDA-A13D-2EB14DF48FA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11" creationId="{8C652960-7B12-4516-8970-B25BA51A312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12" creationId="{F2D5CCBB-F1DC-478B-8418-3141AFAB12F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13" creationId="{E74FD799-10FC-472D-B4D0-91E62D45BC7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75877466" sldId="546"/>
            <ac:spMk id="14" creationId="{ED9D7908-B824-46A9-ABA1-D1C6085E793E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2:41.576" v="3491" actId="47"/>
        <pc:sldMkLst>
          <pc:docMk/>
          <pc:sldMk cId="3172580867" sldId="547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2" creationId="{762A9B2B-9A28-4159-89A6-7D439568FFC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3" creationId="{B519AB56-261E-4EE9-A2EB-5311D988530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4" creationId="{76392BE6-7689-4A88-A310-8B55B119107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5" creationId="{529B3F54-44A9-4A3A-AD4B-A1F5E6B7949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6" creationId="{D5BDF590-ED28-469A-B349-235C7AE7401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7" creationId="{DF73B2D3-B5BF-41A6-AA66-B43CA4945E7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8" creationId="{A30EE9EE-763D-40FF-8D83-4A5881F17677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10" creationId="{2E035158-582C-46AC-AE71-6CBBB114F20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11" creationId="{8C79C270-F588-4C5C-9F6D-1BD215A50B9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12" creationId="{19239BCD-A898-4F82-BF37-F0BC1569BC6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13" creationId="{DA243605-2F71-4EB7-92C0-88570B9BEEE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2580867" sldId="547"/>
            <ac:spMk id="14" creationId="{3CD82DDD-7671-4DD5-8CFA-60E22B1A04AE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2:13.243" v="3482" actId="47"/>
        <pc:sldMkLst>
          <pc:docMk/>
          <pc:sldMk cId="2125020269" sldId="548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2" creationId="{7EA35E65-910C-47AB-80A5-1FA77BA558D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3" creationId="{02E2DB0E-4BA1-44D2-B324-B23BA4B50E3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4" creationId="{6050D91A-532C-4E04-95B4-DC0C4970914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5" creationId="{49854293-690F-43A2-B1B3-85BC1724304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6" creationId="{F1EEF755-0F79-475F-B631-CA942FBF25F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7" creationId="{3D7915CD-5463-4E95-8C95-085EF4CD9FD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8" creationId="{81B85312-1282-46F0-A021-780AFD14463F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10" creationId="{F111A310-162C-4625-BC9D-5AA3F22E677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11" creationId="{F152C185-20A6-4907-8775-7BB3B3D025E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12" creationId="{533A20FE-A9DB-4351-91DE-96D84AC938E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13" creationId="{B764BDB5-D67D-443C-B876-E16F223C205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125020269" sldId="548"/>
            <ac:spMk id="14" creationId="{88F9A25D-8ACE-49EA-82C7-B82C7759ECD3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2:50.809" v="3496" actId="47"/>
        <pc:sldMkLst>
          <pc:docMk/>
          <pc:sldMk cId="3179144251" sldId="549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2" creationId="{BCD1B2E7-C24A-42C3-9C67-4B5044E1C24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3" creationId="{E662EB06-3056-4DCE-AA5A-EBA8942E980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4" creationId="{FE94D33D-6DA3-4AE2-8624-7C945877390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5" creationId="{FC20E1E7-8691-42D1-A366-214A1B7EB26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6" creationId="{A9D9B2AB-AC16-4978-89FE-8BEEBAABDFC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7" creationId="{88C9CC46-3CE7-450D-B76A-F02E4F9C6B0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8" creationId="{76B98EBF-D7D4-47E9-9C46-0A62EAD2BF09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10" creationId="{73ED5B6B-B7D8-4399-8C49-57CA87706BA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11" creationId="{62406450-0913-4334-892C-3150CEA085A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12" creationId="{D8A206CD-141D-4467-B334-322C5890608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13" creationId="{7E672F46-3832-498A-9AD5-91A33D6E307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179144251" sldId="549"/>
            <ac:spMk id="14" creationId="{6BFD524E-E0DF-4405-936C-84570BA30BDC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18:08.166" v="2433" actId="47"/>
        <pc:sldMkLst>
          <pc:docMk/>
          <pc:sldMk cId="752942959" sldId="550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2" creationId="{290EEC3B-1920-42E3-B826-F04249E1015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3" creationId="{DC0BE15A-A9FF-43EF-9F2B-0116CC60D99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4" creationId="{4D7C85EE-90B8-473D-B85D-CEE18C60230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7" creationId="{FAA5132A-D163-4BEA-A464-6A67DB30F082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10" creationId="{2E44A30A-FCD8-4A32-A88B-194462CBB53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11" creationId="{8979EB61-08C9-4230-B9CE-BC588A644BC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12" creationId="{7267D125-D155-4099-B5C6-E84C156EC20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13" creationId="{E881DBDF-C5E6-41A5-945D-524509C7529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14" creationId="{C6162F71-1709-4D8E-8E8D-77FEFC9A3BC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15" creationId="{FF995850-3360-452A-985E-3F4681283B2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16" creationId="{5F3CE8AD-64EA-4B73-81E6-AC91F6EAAB6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752942959" sldId="550"/>
            <ac:spMk id="17" creationId="{BFC26759-8D61-4225-8A3D-2714CCBC099D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22:45.781" v="2607" actId="47"/>
        <pc:sldMkLst>
          <pc:docMk/>
          <pc:sldMk cId="2396315259" sldId="551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2" creationId="{2B6E02EE-7D42-43B8-B082-CDAC5C29B3F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3" creationId="{ECBD4406-A5A2-4D48-B30E-3653E27BBA0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4" creationId="{E85C29D7-D3F5-486E-9479-49AB116E0CD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5" creationId="{D180504E-0030-48D6-B41B-285F8E2925D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6" creationId="{C2B93339-03D2-4B47-AD36-81CC2CD1F66A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10" creationId="{76D2F018-7487-4FC1-AD09-9EED805B42C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11" creationId="{35B82F9B-6610-411C-A0F4-FC2F2B0EBF5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12" creationId="{17B2D181-4337-4D74-9E38-A1F52A2D594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13" creationId="{64EBC791-594E-4071-9A8B-B93D0105E9A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14" creationId="{1F82D0FF-7DEF-488B-A307-63891F6EBB7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15" creationId="{AEB28388-C7B0-4E8D-8FF3-325663908CD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96315259" sldId="551"/>
            <ac:spMk id="16" creationId="{AC45BC72-9EB6-44B8-B580-B6390A20DA76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44:04.715" v="3099" actId="47"/>
        <pc:sldMkLst>
          <pc:docMk/>
          <pc:sldMk cId="870809037" sldId="552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2" creationId="{49070B50-D2E7-4415-A527-3F975AC325E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3" creationId="{4BFB8BD4-0165-4369-967A-6C1F4CA9932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4" creationId="{04C74885-776E-4919-B720-649835039D4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5" creationId="{C552CB8D-1DB9-4EF6-A532-41442DB08EE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6" creationId="{3EC0CCCE-E244-4501-A957-CC08550AEDC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7" creationId="{3271F66D-A54F-4AE1-A75B-49AD73F1695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8" creationId="{4F82FFFF-B163-4D55-B6B4-CB8D042E0E2A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10" creationId="{625E2289-66B2-4618-9F27-495AFB5A0E5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11" creationId="{1B5AD7E0-FE24-4C30-9EC1-B033F9FC0A3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13" creationId="{FB5F0E60-7BAA-4706-B29D-7486C633BE5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14" creationId="{B31FECE5-1FFE-4E6B-BDDC-F585C80ACCC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70809037" sldId="552"/>
            <ac:spMk id="15" creationId="{AAEC06BC-AC83-40D5-8D05-7AA260864867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1:27.103" v="3442" actId="47"/>
        <pc:sldMkLst>
          <pc:docMk/>
          <pc:sldMk cId="1106634657" sldId="553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2" creationId="{59ACB7B7-DB07-4552-81EF-AD777091F6E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3" creationId="{177EDF10-7E7E-485D-8FBA-D9C26FC6DE6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4" creationId="{FD743700-FEAF-496B-8ADB-E66C7038B6E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5" creationId="{0009B201-86E8-42D0-9491-F7CC333D73B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6" creationId="{0AC18A7E-2DA2-48C7-B8FC-F7A7D4DC5DA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7" creationId="{9D073A71-39E4-4CB8-9A34-51B2D9A6492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8" creationId="{DAF4E5B7-B27B-4297-8C77-9706A1CC040E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10" creationId="{B4174B2E-FDA5-47BA-B0D8-EA3EE4F31F2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11" creationId="{55526B2D-3B7A-4DDB-ABB9-FDA5A1E7139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13" creationId="{4071A306-624A-4AE6-8CAD-0DE8BDE4D0D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14" creationId="{9D0FBC9A-BC44-45D3-8B70-E833708728C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106634657" sldId="553"/>
            <ac:spMk id="15" creationId="{227688E9-40BD-420B-BCB7-1F66096942AD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33:30.619" v="3015" actId="47"/>
        <pc:sldMkLst>
          <pc:docMk/>
          <pc:sldMk cId="4177432480" sldId="554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2" creationId="{AC1BA0DC-192D-4A1B-9AD8-EDBEF19E5A4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3" creationId="{F0AE45F2-0539-4673-971F-B23499560CB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4" creationId="{1BA10BDB-6223-40A5-AE51-9258BF72E34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5" creationId="{B736D113-6A5D-470D-9EF8-9AE276F7411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6" creationId="{9AD50353-1D9C-4CA1-9297-C514FDEC617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7" creationId="{46E69A4B-ADFC-4699-B238-04F8A7D1BA5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8" creationId="{5841669C-2C8F-47DE-A8CF-1315592A48FC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10" creationId="{7D339562-D1CC-49E2-B083-3511E0CD040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11" creationId="{234C35E4-BC17-4D59-906B-C2C17136FC2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12" creationId="{5B307053-6896-4057-9872-BC9FA0B639C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13" creationId="{73F963A2-B056-4145-95CA-E7A451207AA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77432480" sldId="554"/>
            <ac:spMk id="14" creationId="{EA1F6F68-F6A2-466C-90D0-FA2F1666E6A5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04:14.685" v="1780" actId="47"/>
        <pc:sldMkLst>
          <pc:docMk/>
          <pc:sldMk cId="1377446391" sldId="555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2" creationId="{735AED2C-D4F8-4F35-9FEE-B0952E6683E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3" creationId="{E76C95AE-4491-4883-AB29-7FFA8253766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4" creationId="{2628F2F7-AF0C-4F72-853D-0E7214BC913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6" creationId="{CCE6BA38-5603-42EB-A583-AFFA88E2C20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7" creationId="{7C249405-5F69-4F13-AC01-8B360EBB287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8" creationId="{D38834B9-453F-4427-A9DF-B85921055718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10" creationId="{59E4CBA8-E5B9-49FB-A2B9-C23ACC62E50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11" creationId="{CF15C938-6387-4ADA-B3AF-92BDFE0DF22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12" creationId="{7CE9B7A1-203D-4E0C-8036-ECB46A9CC1C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13" creationId="{34906FFB-0F2B-4361-90B3-B01335FDCED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14" creationId="{05201DAA-C114-4E20-8EA2-C61A12C550E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377446391" sldId="555"/>
            <ac:spMk id="15" creationId="{DC43F5AC-5661-47F8-A255-7B9E50A0D028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42:03.039" v="3057" actId="47"/>
        <pc:sldMkLst>
          <pc:docMk/>
          <pc:sldMk cId="887657426" sldId="556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2" creationId="{CCF780C1-8173-4CB2-9C80-225211A0F03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3" creationId="{777B610F-76F8-4D7A-878C-CAA06F12E6C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4" creationId="{796DB695-32A9-4DC6-AD50-F03965EA41C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5" creationId="{06CD29F6-BC15-4F18-92D2-DF269CE777C8}"/>
          </ac:spMkLst>
        </pc:spChg>
        <pc:spChg chg="mod">
          <ac:chgData name="Daniel Amo Filvà" userId="1a2735f6-0836-4876-9b2d-11c0b8995ef3" providerId="ADAL" clId="{F1C67AB3-6CE9-4C78-90ED-CCA1DA69228E}" dt="2021-11-24T13:34:48.388" v="3053" actId="1076"/>
          <ac:spMkLst>
            <pc:docMk/>
            <pc:sldMk cId="887657426" sldId="556"/>
            <ac:spMk id="6" creationId="{CBC544F7-A665-7F4D-8019-37D41C00EEF0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10" creationId="{D1B1BD62-8B2F-42C1-A4FF-8B8C8767611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11" creationId="{63F86358-474D-4F2E-9916-1E2E818B476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12" creationId="{3FA2896F-3A2B-427B-98BF-A278AFED2AF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13" creationId="{4930C557-6727-4B9C-B6BC-34E80A57A48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14" creationId="{3F817A80-BC7C-4855-A9B8-2BA45DC6B5B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15" creationId="{BC2D8000-72A8-4B96-9E62-497287A6F5B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16" creationId="{05D65D4C-D011-478A-AFA0-4D347D9BAC5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887657426" sldId="556"/>
            <ac:spMk id="17" creationId="{A930D044-2FCF-45F9-B058-5FC6A48F949D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19:01.552" v="4094" actId="47"/>
        <pc:sldMkLst>
          <pc:docMk/>
          <pc:sldMk cId="2364371265" sldId="584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4" creationId="{DC46D651-AC73-456D-B62C-1D1FBFB1C22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8" creationId="{DF858D87-49F0-4E16-B39E-CAB48B6839FD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10" creationId="{F206BF88-F7F1-42FF-A154-22213E05FA4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13" creationId="{CB3F0D21-EF4D-46B6-A3A7-467EFEC530D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15" creationId="{279C5075-F36F-400D-A428-4C9EAF8F657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16" creationId="{6CA9328D-03EF-4E30-8510-3051D518325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17" creationId="{928A8CD7-DFC3-423D-B9C4-7793F9F3C68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19" creationId="{762C426A-A861-4329-81D6-976A8BC3DC6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20" creationId="{26CDFF62-2E79-4A8E-8DE3-BF9407B8F2D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21" creationId="{D28B54E6-C0F8-42D5-9AE5-8520A5F5601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22" creationId="{7737DC85-47D3-406A-8081-AE317714BF8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364371265" sldId="584"/>
            <ac:spMk id="23" creationId="{422F8B60-58B9-474A-87EA-71489CA15E3A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44:01.667" v="3098" actId="47"/>
        <pc:sldMkLst>
          <pc:docMk/>
          <pc:sldMk cId="3518566813" sldId="586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3" creationId="{BE803F49-CCBA-446C-B147-40A14013583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4" creationId="{D4C5A411-807C-400D-97C7-B81EC140A4C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6" creationId="{51B5ED66-36A2-406E-98D9-72F2FAD06F3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7" creationId="{A0C76E93-4305-4926-993C-4C7D9F72A1A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8" creationId="{DBAEF14B-E6A0-4D93-9014-81E294F7660E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10" creationId="{70C60224-2DCF-46B6-AEC1-ADA8867F41F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11" creationId="{C609E004-B866-4910-9E9F-E0FC73F4CA9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12" creationId="{85D7EDC8-4FA9-47C2-A530-5B36483BDDA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13" creationId="{AC44B4CC-5093-4F75-A50A-1DFBCB5C505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14" creationId="{18246BC7-12A7-47EA-AF4E-9BA9CBCD278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15" creationId="{FB8C3409-2A91-4BB5-A704-2CA636DBA47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518566813" sldId="586"/>
            <ac:spMk id="16" creationId="{B8A746FE-0C05-49E0-8C32-7332A96F0633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20:11.590" v="4290" actId="47"/>
        <pc:sldMkLst>
          <pc:docMk/>
          <pc:sldMk cId="2611868711" sldId="589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3" creationId="{F9F4E9F0-9C6C-4140-A5C6-0202D22C644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4" creationId="{C8EF842E-A8FB-4BBA-9E6E-8E1611B39D5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8" creationId="{326C9D0D-BCC4-457A-B2A4-C6E778DF2163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10" creationId="{0CAC5F07-59C7-44E1-88C9-F3DF671856A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12" creationId="{1542DBD6-7509-4337-BC28-8EB3B5A95D3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13" creationId="{6952CE62-6F5E-473C-862F-A61F5FA461F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14" creationId="{54783D88-D23D-4F74-A941-49351AA3BBE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15" creationId="{0CF091F0-57A3-4232-873A-40BC9CE63E4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16" creationId="{633B89DE-1437-413C-A51F-1F927ED66A3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17" creationId="{F5C1F1EB-953E-4F97-8451-16B92D6CA4E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18" creationId="{5AE241CD-1B6F-41DC-B8B7-2692F92A7EC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11868711" sldId="589"/>
            <ac:spMk id="19" creationId="{D2596B54-F528-41CE-9EC4-B6476237ABAD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25:09.855" v="2713" actId="47"/>
        <pc:sldMkLst>
          <pc:docMk/>
          <pc:sldMk cId="663884225" sldId="590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2" creationId="{3D9CB9DB-60DC-459C-9DC0-B76C77818A0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3" creationId="{269975F7-9799-4B92-8E3A-CB3AFF67E65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4" creationId="{6A94C8B5-FF5E-439C-8A13-14C3EF1B709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5" creationId="{D7844E99-5846-498D-BB28-CF65FBD91A4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6" creationId="{B6EBD027-69EA-4E3D-81CD-3434B88D2E3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7" creationId="{F29E4C24-433B-439E-95E2-E4D08113C7A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8" creationId="{7CB007A5-05F0-4BE7-839C-DF596E609020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14" creationId="{411B712F-8B34-4551-B37B-04224A1B04C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15" creationId="{B49BE796-83A6-4493-954A-38F3886C65F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16" creationId="{9C07C0B2-F13E-4438-B8CE-F46C684F54E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17" creationId="{5C589BE4-F608-4F20-90DB-8105F71B1DE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663884225" sldId="590"/>
            <ac:spMk id="18" creationId="{A3E27194-4A0A-4F5C-861A-45E2BAC9BACF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25:49.891" v="2726" actId="47"/>
        <pc:sldMkLst>
          <pc:docMk/>
          <pc:sldMk cId="2650362306" sldId="591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2" creationId="{38C8ABF9-EB87-45E8-9B69-28FD11910D1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3" creationId="{1CAD9C8E-1BCE-41E2-9E0C-3DD7A7BF339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4" creationId="{D912C598-0887-4EEC-A0CF-E34A4416A54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5" creationId="{D1A3151A-157D-4F49-B152-3922AECD89A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6" creationId="{F82B2060-737E-42F8-B061-6A449F99C41C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10" creationId="{1A0E020E-65F4-47DC-B093-FA370F168B9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11" creationId="{608CC8D9-096C-4A70-BD9B-2BF17EC5D3D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12" creationId="{9B2FC8E5-63A0-4AF1-A3AE-7710377C0A7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14" creationId="{D16A0DC5-6FD8-4284-8E00-CC6E5557A39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15" creationId="{D5C5BAE9-05F0-49E2-A805-835FEAE71D7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16" creationId="{0DA2DC96-C8AF-40AC-B418-7EAF2AB9C5E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650362306" sldId="591"/>
            <ac:spMk id="17" creationId="{EC7E36E8-0E65-4ACB-BCE1-BEB59AE5F546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23:53.792" v="2671" actId="47"/>
        <pc:sldMkLst>
          <pc:docMk/>
          <pc:sldMk cId="904437061" sldId="592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4" creationId="{79DDC9F7-8961-425E-8F72-FD725CC67DF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5" creationId="{698DE3A3-9E07-46AF-ADB3-DF272D25D4C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6" creationId="{A3B7C2E1-2F71-47E8-892E-70188A61CD5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7" creationId="{7C96BE53-8FC5-4FD7-95A6-ED3D67F94B7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8" creationId="{AC2FE297-0950-4B5C-B8D8-04F3324396AE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10" creationId="{C10D7FCF-77AB-4615-AF25-5CCB7C3B99B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11" creationId="{7F432F10-03D3-430D-AA9D-6D552F7F6A2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12" creationId="{F29709E7-D670-4217-A063-91BFCEBDB6D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13" creationId="{8836D91A-BE32-4BA5-8569-48CA16F615D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14" creationId="{40336279-728D-4FB2-B20A-7DBDF3AF9F3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15" creationId="{0660F924-0D04-4009-B28D-BCB27ADF454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904437061" sldId="592"/>
            <ac:spMk id="16" creationId="{D82871CE-0335-40C2-8E60-C11EDB6BF8BE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26:21.263" v="2736" actId="47"/>
        <pc:sldMkLst>
          <pc:docMk/>
          <pc:sldMk cId="2448242291" sldId="593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4" creationId="{2A58DB5A-2316-496C-A780-70FD4BDF242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5" creationId="{EAC1F6D3-09A9-4B78-A37D-40E62667C18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6" creationId="{86953DF4-A56F-4D1D-BD29-AD16EE77534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7" creationId="{49BBF98C-BC6A-4029-99D3-42FE8F93239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8" creationId="{489BD370-DF8B-446D-8519-21663D8C3AAA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10" creationId="{EDC6B159-1842-4BE8-9B21-3FA94847E6C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11" creationId="{B80F33F0-FABB-4243-953E-74B25E69242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12" creationId="{51D5E78F-3623-4AFF-A0F2-95CCDD4D283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13" creationId="{B4DDEC0C-8DF5-449D-AF2A-F9E70603AEC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14" creationId="{195B0E67-72A4-4DCB-A3F6-0E1895EDCE7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15" creationId="{343A7E7B-4B18-463F-A4EB-017884BDB5F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2448242291" sldId="593"/>
            <ac:spMk id="16" creationId="{1155F1B0-A57B-4C7A-97FD-3C8F9BAE0476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2:04:14.200" v="1156" actId="47"/>
        <pc:sldMkLst>
          <pc:docMk/>
          <pc:sldMk cId="4199574172" sldId="594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3" creationId="{81A1375B-586D-4D60-8763-73D394E6AC6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4" creationId="{CAA6D125-10A1-4028-A7F3-20C8B7E61410}"/>
          </ac:spMkLst>
        </pc:spChg>
        <pc:spChg chg="mod">
          <ac:chgData name="Daniel Amo Filvà" userId="1a2735f6-0836-4876-9b2d-11c0b8995ef3" providerId="ADAL" clId="{F1C67AB3-6CE9-4C78-90ED-CCA1DA69228E}" dt="2021-11-23T11:54:38.833" v="396" actId="6549"/>
          <ac:spMkLst>
            <pc:docMk/>
            <pc:sldMk cId="4199574172" sldId="594"/>
            <ac:spMk id="5" creationId="{12A40460-65CE-CE45-9E64-62316B62AE7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6" creationId="{32186004-A9D7-40D8-A4BC-F77EC35602F5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7" creationId="{63E51713-8D7D-4F0D-949E-343788313BF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8" creationId="{2F021D2A-7518-4E5E-A638-C7B73F213BC8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10" creationId="{CCF45DD0-77A3-4C75-BCDC-3246DF3852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11" creationId="{70623E67-102B-483C-B390-DB310903099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12" creationId="{921A82BE-7510-469C-8CB3-BBDA60DC405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13" creationId="{C92640BA-A49D-42B3-A3B4-6843B9C32E9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14" creationId="{5C8FE188-0A3F-44FA-A8C9-BF432B4E843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15" creationId="{2AFA7831-A587-4117-A459-A580D4AAB50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199574172" sldId="594"/>
            <ac:spMk id="16" creationId="{A52BACD1-1198-4219-B117-55DCB9DBE92C}"/>
          </ac:spMkLst>
        </pc:spChg>
      </pc:sldChg>
      <pc:sldChg chg="addSp delSp modSp add mod chgLayout">
        <pc:chgData name="Daniel Amo Filvà" userId="1a2735f6-0836-4876-9b2d-11c0b8995ef3" providerId="ADAL" clId="{F1C67AB3-6CE9-4C78-90ED-CCA1DA69228E}" dt="2021-11-23T11:53:05.612" v="393" actId="6264"/>
        <pc:sldMkLst>
          <pc:docMk/>
          <pc:sldMk cId="3052137939" sldId="595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2" creationId="{30616292-6503-4C50-95DE-DB70F02474A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3" creationId="{36922D0E-9380-4719-BA68-DB13F091ABE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4" creationId="{FA0705A9-D1D9-45BD-84DD-E6A1F73CC7E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5" creationId="{9940FBC2-80D6-44AB-8A62-409FC0D93B8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7" creationId="{5C3133A1-94C1-4462-B752-2FCDA27CD51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8" creationId="{3B35FCF0-551E-44E9-A30E-B4C78277943F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10" creationId="{D9F803D4-AB44-40FD-9D58-EB455B015E7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11" creationId="{A6A1C4E0-2BB2-4797-B3C5-342D2786B81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12" creationId="{000895E0-E036-46CD-81FD-B91292044EA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13" creationId="{89F26003-9334-43DF-A09B-4E4C82CE01F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14" creationId="{308BC0F1-D436-4EB5-A1A5-DCABB769974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052137939" sldId="595"/>
            <ac:spMk id="15" creationId="{921297B4-3093-49AD-801F-A8D053D1D4B0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3:26:07.847" v="2732" actId="47"/>
        <pc:sldMkLst>
          <pc:docMk/>
          <pc:sldMk cId="3981618212" sldId="596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2" creationId="{19F0913C-99B7-40E5-A943-FDAE58ECBE0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3" creationId="{3569D881-D424-4930-9EC2-9721AB32B50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4" creationId="{3AE09D03-3A5A-4055-BB8F-0398FBE65D9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5" creationId="{EBB14633-08B6-4704-904E-C7BE5CAEEA8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6" creationId="{325677C6-BB04-487C-8BA5-E746C83BFC9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7" creationId="{C6E0A5F7-08E9-48E8-8BDD-EA72F8D28D8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8" creationId="{8D2FC3B4-7AD5-40BE-811F-48ED339BC262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12" creationId="{5A215009-4C9B-4DB1-9C11-3C032D4EC14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13" creationId="{5D959875-8799-40D5-B8A7-D662477D3A8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14" creationId="{7AFD17D9-CE36-4CA2-9680-70677FBD9B2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15" creationId="{91C2FC16-BC38-492D-B67B-3957B084A96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81618212" sldId="596"/>
            <ac:spMk id="16" creationId="{79C1B27B-4C5E-402D-ABC6-99C666CFFD02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4:09.450" v="3548" actId="47"/>
        <pc:sldMkLst>
          <pc:docMk/>
          <pc:sldMk cId="395310029" sldId="597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3" creationId="{D059C552-3C93-487D-BC19-85D80120F53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4" creationId="{CFA33363-880C-4526-9F9D-F3EA8C2A406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5" creationId="{8634D2B5-D71B-4DAF-8741-667FBB90F60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6" creationId="{93C7B859-1E39-4F6F-B73C-4A0A0C61796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7" creationId="{B7887703-6E89-43CC-8CCE-988F9672859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8" creationId="{78FF4473-7F66-4B39-AB55-032E85425ECF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10" creationId="{30A61A11-3EC9-4444-B206-60F3DD6E3533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11" creationId="{C00E31B0-8346-497A-A87F-90AFF1B7A2E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12" creationId="{8C46CA9B-E505-4CE4-898A-CCE4207965F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13" creationId="{1CF5F9E9-2904-4A7D-BA32-FB8907D03B4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14" creationId="{55C81348-C096-4683-B2BD-D367DF7D785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395310029" sldId="597"/>
            <ac:spMk id="15" creationId="{6CB4E28F-BB49-48D6-B96E-B5A4A952EF1D}"/>
          </ac:spMkLst>
        </pc:spChg>
      </pc:sldChg>
      <pc:sldChg chg="addSp delSp modSp add del mod chgLayout">
        <pc:chgData name="Daniel Amo Filvà" userId="1a2735f6-0836-4876-9b2d-11c0b8995ef3" providerId="ADAL" clId="{F1C67AB3-6CE9-4C78-90ED-CCA1DA69228E}" dt="2021-11-24T14:04:17.579" v="3553" actId="47"/>
        <pc:sldMkLst>
          <pc:docMk/>
          <pc:sldMk cId="481481224" sldId="598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2" creationId="{78CD5603-654B-433F-85A2-5019B107D98F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4" creationId="{E4C0240C-C3C3-4BFB-BEBE-0EB34D83B2E7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5" creationId="{7F984CF6-D57F-4264-BF06-A90F9FDFBF9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6" creationId="{69888E45-977A-40D4-91D5-1EA3AA51562C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7" creationId="{59088B82-9304-41C7-82A7-77CB78B8FC0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8" creationId="{2E5AF29D-16A7-4A47-B0DB-33EA3D3730A8}"/>
          </ac:spMkLst>
        </pc:spChg>
        <pc:spChg chg="add del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10" creationId="{951BA1D3-F34E-4E98-BD23-CEC4AEE782E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11" creationId="{899C60C6-74A0-4FE7-829E-B7B17DF079A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12" creationId="{6AA27DAD-CAF3-444B-BCC1-441432060AA8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13" creationId="{8A28E247-6EDF-48F1-B69D-33817113F7D2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14" creationId="{856017EA-9C4C-4D36-9353-9ED96D688F9B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481481224" sldId="598"/>
            <ac:spMk id="15" creationId="{310CB854-5686-444B-8760-FB484B6010B8}"/>
          </ac:spMkLst>
        </pc:spChg>
      </pc:sldChg>
      <pc:sldChg chg="addSp delSp modSp add del mod modClrScheme chgLayout">
        <pc:chgData name="Daniel Amo Filvà" userId="1a2735f6-0836-4876-9b2d-11c0b8995ef3" providerId="ADAL" clId="{F1C67AB3-6CE9-4C78-90ED-CCA1DA69228E}" dt="2021-11-24T11:57:31.261" v="1048" actId="47"/>
        <pc:sldMkLst>
          <pc:docMk/>
          <pc:sldMk cId="1980767850" sldId="599"/>
        </pc:sldMkLst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2" creationId="{9EE44426-86EF-4CED-97F1-781BD8054D3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3" creationId="{2FB1907E-93D7-493C-8DEC-16D29DAEF241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4" creationId="{73E424FD-4193-4230-B7F1-12BBBA317E3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8" creationId="{90F1E07E-C6A1-470A-A025-3A85C1C4301F}"/>
          </ac:spMkLst>
        </pc:spChg>
        <pc:spChg chg="add del mod ord">
          <ac:chgData name="Daniel Amo Filvà" userId="1a2735f6-0836-4876-9b2d-11c0b8995ef3" providerId="ADAL" clId="{F1C67AB3-6CE9-4C78-90ED-CCA1DA69228E}" dt="2021-11-23T11:53:59.360" v="395" actId="700"/>
          <ac:spMkLst>
            <pc:docMk/>
            <pc:sldMk cId="1980767850" sldId="599"/>
            <ac:spMk id="9" creationId="{9D7E5EDF-1CA8-4753-9170-CB6EC9B6249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10" creationId="{478D529C-10D2-4425-87C7-4E1E2E7820BE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11" creationId="{BC3E3EE1-4995-404C-8589-2CE1C04128E0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12" creationId="{630EB200-C72D-40D2-8D91-7298F12D2434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13" creationId="{8FD5C8C3-B44A-4BE4-AB06-E74F4116C299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14" creationId="{61C84F3C-B970-47E6-BC13-637D955A627A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15" creationId="{52A9548A-3C1A-4CB7-B962-00CCE8954DAD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16" creationId="{6B37F1BD-0565-461B-9ADE-27539DD53676}"/>
          </ac:spMkLst>
        </pc:spChg>
        <pc:spChg chg="add del mod ord">
          <ac:chgData name="Daniel Amo Filvà" userId="1a2735f6-0836-4876-9b2d-11c0b8995ef3" providerId="ADAL" clId="{F1C67AB3-6CE9-4C78-90ED-CCA1DA69228E}" dt="2021-11-23T11:53:05.612" v="393" actId="6264"/>
          <ac:spMkLst>
            <pc:docMk/>
            <pc:sldMk cId="1980767850" sldId="599"/>
            <ac:spMk id="17" creationId="{9D71CE1A-0558-4C36-9492-E790B68ACA22}"/>
          </ac:spMkLst>
        </pc:spChg>
        <pc:spChg chg="add del mod ord">
          <ac:chgData name="Daniel Amo Filvà" userId="1a2735f6-0836-4876-9b2d-11c0b8995ef3" providerId="ADAL" clId="{F1C67AB3-6CE9-4C78-90ED-CCA1DA69228E}" dt="2021-11-23T11:53:59.360" v="395" actId="700"/>
          <ac:spMkLst>
            <pc:docMk/>
            <pc:sldMk cId="1980767850" sldId="599"/>
            <ac:spMk id="18" creationId="{58BF60AA-D425-49E5-A2ED-F3D30D2FB0FA}"/>
          </ac:spMkLst>
        </pc:spChg>
        <pc:spChg chg="add del mod ord">
          <ac:chgData name="Daniel Amo Filvà" userId="1a2735f6-0836-4876-9b2d-11c0b8995ef3" providerId="ADAL" clId="{F1C67AB3-6CE9-4C78-90ED-CCA1DA69228E}" dt="2021-11-23T11:53:59.360" v="395" actId="700"/>
          <ac:spMkLst>
            <pc:docMk/>
            <pc:sldMk cId="1980767850" sldId="599"/>
            <ac:spMk id="19" creationId="{07B99819-BA97-4221-8A7D-1761901596DF}"/>
          </ac:spMkLst>
        </pc:spChg>
        <pc:spChg chg="mod">
          <ac:chgData name="Daniel Amo Filvà" userId="1a2735f6-0836-4876-9b2d-11c0b8995ef3" providerId="ADAL" clId="{F1C67AB3-6CE9-4C78-90ED-CCA1DA69228E}" dt="2021-11-23T11:59:51.605" v="697" actId="20577"/>
          <ac:spMkLst>
            <pc:docMk/>
            <pc:sldMk cId="1980767850" sldId="599"/>
            <ac:spMk id="24" creationId="{134839F3-C73B-4C32-98BB-8204C5EC58E1}"/>
          </ac:spMkLst>
        </pc:spChg>
      </pc:sldChg>
      <pc:sldChg chg="delSp add del setBg delDesignElem">
        <pc:chgData name="Daniel Amo Filvà" userId="1a2735f6-0836-4876-9b2d-11c0b8995ef3" providerId="ADAL" clId="{F1C67AB3-6CE9-4C78-90ED-CCA1DA69228E}" dt="2021-11-24T13:06:12.048" v="1848" actId="47"/>
        <pc:sldMkLst>
          <pc:docMk/>
          <pc:sldMk cId="3944241440" sldId="600"/>
        </pc:sldMkLst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3944241440" sldId="600"/>
            <ac:spMk id="24" creationId="{F3060C83-F051-4F0E-ABAD-AA0DFC48B218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3944241440" sldId="600"/>
            <ac:spMk id="25" creationId="{83C98ABE-055B-441F-B07E-44F97F083C39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3944241440" sldId="600"/>
            <ac:spMk id="26" creationId="{29FDB030-9B49-4CED-8CCD-4D99382388AC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3944241440" sldId="600"/>
            <ac:spMk id="27" creationId="{3783CA14-24A1-485C-8B30-D6A5D87987AD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3944241440" sldId="600"/>
            <ac:spMk id="28" creationId="{9A97C86A-04D6-40F7-AE84-31AB43E6A846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3944241440" sldId="600"/>
            <ac:spMk id="29" creationId="{FF9F2414-84E8-453E-B1F3-389FDE8192D9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3944241440" sldId="600"/>
            <ac:spMk id="30" creationId="{3ECA69A1-7536-43AC-85EF-C7106179F5ED}"/>
          </ac:spMkLst>
        </pc:spChg>
      </pc:sldChg>
      <pc:sldChg chg="delSp add del setBg delDesignElem">
        <pc:chgData name="Daniel Amo Filvà" userId="1a2735f6-0836-4876-9b2d-11c0b8995ef3" providerId="ADAL" clId="{F1C67AB3-6CE9-4C78-90ED-CCA1DA69228E}" dt="2021-11-24T13:06:10.141" v="1847" actId="47"/>
        <pc:sldMkLst>
          <pc:docMk/>
          <pc:sldMk cId="96552548" sldId="601"/>
        </pc:sldMkLst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96552548" sldId="601"/>
            <ac:spMk id="7" creationId="{F3060C83-F051-4F0E-ABAD-AA0DFC48B218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96552548" sldId="601"/>
            <ac:spMk id="9" creationId="{83C98ABE-055B-441F-B07E-44F97F083C39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96552548" sldId="601"/>
            <ac:spMk id="11" creationId="{29FDB030-9B49-4CED-8CCD-4D99382388AC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96552548" sldId="601"/>
            <ac:spMk id="13" creationId="{3783CA14-24A1-485C-8B30-D6A5D87987AD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96552548" sldId="601"/>
            <ac:spMk id="15" creationId="{9A97C86A-04D6-40F7-AE84-31AB43E6A846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96552548" sldId="601"/>
            <ac:spMk id="17" creationId="{FF9F2414-84E8-453E-B1F3-389FDE8192D9}"/>
          </ac:spMkLst>
        </pc:spChg>
        <pc:spChg chg="del">
          <ac:chgData name="Daniel Amo Filvà" userId="1a2735f6-0836-4876-9b2d-11c0b8995ef3" providerId="ADAL" clId="{F1C67AB3-6CE9-4C78-90ED-CCA1DA69228E}" dt="2021-11-23T11:55:52.214" v="399"/>
          <ac:spMkLst>
            <pc:docMk/>
            <pc:sldMk cId="96552548" sldId="601"/>
            <ac:spMk id="19" creationId="{3ECA69A1-7536-43AC-85EF-C7106179F5ED}"/>
          </ac:spMkLst>
        </pc:spChg>
      </pc:sldChg>
      <pc:sldChg chg="modSp add mod ord modNotes">
        <pc:chgData name="Daniel Amo Filvà" userId="1a2735f6-0836-4876-9b2d-11c0b8995ef3" providerId="ADAL" clId="{F1C67AB3-6CE9-4C78-90ED-CCA1DA69228E}" dt="2021-11-23T11:57:05.156" v="481" actId="20577"/>
        <pc:sldMkLst>
          <pc:docMk/>
          <pc:sldMk cId="2626154538" sldId="602"/>
        </pc:sldMkLst>
        <pc:spChg chg="mod">
          <ac:chgData name="Daniel Amo Filvà" userId="1a2735f6-0836-4876-9b2d-11c0b8995ef3" providerId="ADAL" clId="{F1C67AB3-6CE9-4C78-90ED-CCA1DA69228E}" dt="2021-11-23T11:56:52.847" v="445" actId="20577"/>
          <ac:spMkLst>
            <pc:docMk/>
            <pc:sldMk cId="2626154538" sldId="602"/>
            <ac:spMk id="288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57:05.156" v="481" actId="20577"/>
          <ac:spMkLst>
            <pc:docMk/>
            <pc:sldMk cId="2626154538" sldId="602"/>
            <ac:spMk id="289" creationId="{00000000-0000-0000-0000-000000000000}"/>
          </ac:spMkLst>
        </pc:spChg>
      </pc:sldChg>
      <pc:sldChg chg="modSp add del mod ord">
        <pc:chgData name="Daniel Amo Filvà" userId="1a2735f6-0836-4876-9b2d-11c0b8995ef3" providerId="ADAL" clId="{F1C67AB3-6CE9-4C78-90ED-CCA1DA69228E}" dt="2021-11-24T14:07:09.443" v="3704" actId="47"/>
        <pc:sldMkLst>
          <pc:docMk/>
          <pc:sldMk cId="3945942402" sldId="603"/>
        </pc:sldMkLst>
        <pc:spChg chg="mod">
          <ac:chgData name="Daniel Amo Filvà" userId="1a2735f6-0836-4876-9b2d-11c0b8995ef3" providerId="ADAL" clId="{F1C67AB3-6CE9-4C78-90ED-CCA1DA69228E}" dt="2021-11-23T11:58:00.865" v="560" actId="20577"/>
          <ac:spMkLst>
            <pc:docMk/>
            <pc:sldMk cId="3945942402" sldId="603"/>
            <ac:spMk id="33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57:23.384" v="495" actId="20577"/>
          <ac:spMkLst>
            <pc:docMk/>
            <pc:sldMk cId="3945942402" sldId="603"/>
            <ac:spMk id="33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58:42.231" v="607" actId="20577"/>
          <ac:spMkLst>
            <pc:docMk/>
            <pc:sldMk cId="3945942402" sldId="603"/>
            <ac:spMk id="333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57:27.792" v="510" actId="20577"/>
          <ac:spMkLst>
            <pc:docMk/>
            <pc:sldMk cId="3945942402" sldId="603"/>
            <ac:spMk id="33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58:34.288" v="597" actId="20577"/>
          <ac:spMkLst>
            <pc:docMk/>
            <pc:sldMk cId="3945942402" sldId="603"/>
            <ac:spMk id="335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57:30.363" v="519" actId="20577"/>
          <ac:spMkLst>
            <pc:docMk/>
            <pc:sldMk cId="3945942402" sldId="603"/>
            <ac:spMk id="33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3T11:58:24.855" v="587" actId="20577"/>
          <ac:spMkLst>
            <pc:docMk/>
            <pc:sldMk cId="3945942402" sldId="603"/>
            <ac:spMk id="337" creationId="{00000000-0000-0000-0000-000000000000}"/>
          </ac:spMkLst>
        </pc:spChg>
      </pc:sldChg>
      <pc:sldChg chg="add del">
        <pc:chgData name="Daniel Amo Filvà" userId="1a2735f6-0836-4876-9b2d-11c0b8995ef3" providerId="ADAL" clId="{F1C67AB3-6CE9-4C78-90ED-CCA1DA69228E}" dt="2021-11-23T11:58:55.059" v="609" actId="47"/>
        <pc:sldMkLst>
          <pc:docMk/>
          <pc:sldMk cId="814592403" sldId="604"/>
        </pc:sldMkLst>
      </pc:sldChg>
      <pc:sldChg chg="modSp add del mod">
        <pc:chgData name="Daniel Amo Filvà" userId="1a2735f6-0836-4876-9b2d-11c0b8995ef3" providerId="ADAL" clId="{F1C67AB3-6CE9-4C78-90ED-CCA1DA69228E}" dt="2021-11-24T11:57:29.565" v="1047" actId="47"/>
        <pc:sldMkLst>
          <pc:docMk/>
          <pc:sldMk cId="3096251539" sldId="604"/>
        </pc:sldMkLst>
        <pc:spChg chg="mod">
          <ac:chgData name="Daniel Amo Filvà" userId="1a2735f6-0836-4876-9b2d-11c0b8995ef3" providerId="ADAL" clId="{F1C67AB3-6CE9-4C78-90ED-CCA1DA69228E}" dt="2021-11-23T11:59:16.811" v="617" actId="20577"/>
          <ac:spMkLst>
            <pc:docMk/>
            <pc:sldMk cId="3096251539" sldId="604"/>
            <ac:spMk id="5" creationId="{ED7BB21A-6E32-A94F-BB94-199B04AA3062}"/>
          </ac:spMkLst>
        </pc:spChg>
        <pc:spChg chg="mod">
          <ac:chgData name="Daniel Amo Filvà" userId="1a2735f6-0836-4876-9b2d-11c0b8995ef3" providerId="ADAL" clId="{F1C67AB3-6CE9-4C78-90ED-CCA1DA69228E}" dt="2021-11-23T11:59:24.444" v="638" actId="20577"/>
          <ac:spMkLst>
            <pc:docMk/>
            <pc:sldMk cId="3096251539" sldId="604"/>
            <ac:spMk id="6" creationId="{7A6A0788-6B38-224E-840F-33EFFEC956A7}"/>
          </ac:spMkLst>
        </pc:spChg>
        <pc:spChg chg="mod">
          <ac:chgData name="Daniel Amo Filvà" userId="1a2735f6-0836-4876-9b2d-11c0b8995ef3" providerId="ADAL" clId="{F1C67AB3-6CE9-4C78-90ED-CCA1DA69228E}" dt="2021-11-23T11:59:29.593" v="648" actId="20577"/>
          <ac:spMkLst>
            <pc:docMk/>
            <pc:sldMk cId="3096251539" sldId="604"/>
            <ac:spMk id="7" creationId="{3FC29D4E-6CB9-7C45-B195-5D4E300A2324}"/>
          </ac:spMkLst>
        </pc:spChg>
        <pc:spChg chg="mod">
          <ac:chgData name="Daniel Amo Filvà" userId="1a2735f6-0836-4876-9b2d-11c0b8995ef3" providerId="ADAL" clId="{F1C67AB3-6CE9-4C78-90ED-CCA1DA69228E}" dt="2021-11-23T11:59:36.678" v="665" actId="6549"/>
          <ac:spMkLst>
            <pc:docMk/>
            <pc:sldMk cId="3096251539" sldId="604"/>
            <ac:spMk id="24" creationId="{134839F3-C73B-4C32-98BB-8204C5EC58E1}"/>
          </ac:spMkLst>
        </pc:spChg>
      </pc:sldChg>
      <pc:sldChg chg="modSp add mod">
        <pc:chgData name="Daniel Amo Filvà" userId="1a2735f6-0836-4876-9b2d-11c0b8995ef3" providerId="ADAL" clId="{F1C67AB3-6CE9-4C78-90ED-CCA1DA69228E}" dt="2021-11-24T12:01:39.364" v="1102" actId="20577"/>
        <pc:sldMkLst>
          <pc:docMk/>
          <pc:sldMk cId="1818236314" sldId="605"/>
        </pc:sldMkLst>
        <pc:spChg chg="mod">
          <ac:chgData name="Daniel Amo Filvà" userId="1a2735f6-0836-4876-9b2d-11c0b8995ef3" providerId="ADAL" clId="{F1C67AB3-6CE9-4C78-90ED-CCA1DA69228E}" dt="2021-11-24T11:54:56.788" v="748" actId="20577"/>
          <ac:spMkLst>
            <pc:docMk/>
            <pc:sldMk cId="1818236314" sldId="605"/>
            <ac:spMk id="33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4:25.940" v="704" actId="20577"/>
          <ac:spMkLst>
            <pc:docMk/>
            <pc:sldMk cId="1818236314" sldId="605"/>
            <ac:spMk id="33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1:39.364" v="1102" actId="20577"/>
          <ac:spMkLst>
            <pc:docMk/>
            <pc:sldMk cId="1818236314" sldId="605"/>
            <ac:spMk id="333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4:36.571" v="727" actId="6549"/>
          <ac:spMkLst>
            <pc:docMk/>
            <pc:sldMk cId="1818236314" sldId="605"/>
            <ac:spMk id="33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7:54.455" v="1081" actId="20577"/>
          <ac:spMkLst>
            <pc:docMk/>
            <pc:sldMk cId="1818236314" sldId="605"/>
            <ac:spMk id="335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4:42.452" v="737" actId="20577"/>
          <ac:spMkLst>
            <pc:docMk/>
            <pc:sldMk cId="1818236314" sldId="605"/>
            <ac:spMk id="33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9:24.124" v="1087"/>
          <ac:spMkLst>
            <pc:docMk/>
            <pc:sldMk cId="1818236314" sldId="605"/>
            <ac:spMk id="337" creationId="{00000000-0000-0000-0000-000000000000}"/>
          </ac:spMkLst>
        </pc:spChg>
      </pc:sldChg>
      <pc:sldChg chg="modSp add mod">
        <pc:chgData name="Daniel Amo Filvà" userId="1a2735f6-0836-4876-9b2d-11c0b8995ef3" providerId="ADAL" clId="{F1C67AB3-6CE9-4C78-90ED-CCA1DA69228E}" dt="2021-11-24T11:57:41.148" v="1073" actId="20577"/>
        <pc:sldMkLst>
          <pc:docMk/>
          <pc:sldMk cId="1395617519" sldId="606"/>
        </pc:sldMkLst>
        <pc:spChg chg="mod">
          <ac:chgData name="Daniel Amo Filvà" userId="1a2735f6-0836-4876-9b2d-11c0b8995ef3" providerId="ADAL" clId="{F1C67AB3-6CE9-4C78-90ED-CCA1DA69228E}" dt="2021-11-24T11:57:41.148" v="1073" actId="20577"/>
          <ac:spMkLst>
            <pc:docMk/>
            <pc:sldMk cId="1395617519" sldId="606"/>
            <ac:spMk id="33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5:17.851" v="770" actId="20577"/>
          <ac:spMkLst>
            <pc:docMk/>
            <pc:sldMk cId="1395617519" sldId="606"/>
            <ac:spMk id="33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5:34.516" v="828" actId="20577"/>
          <ac:spMkLst>
            <pc:docMk/>
            <pc:sldMk cId="1395617519" sldId="606"/>
            <ac:spMk id="333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5:27.073" v="788" actId="20577"/>
          <ac:spMkLst>
            <pc:docMk/>
            <pc:sldMk cId="1395617519" sldId="606"/>
            <ac:spMk id="33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7:27.263" v="1046" actId="20577"/>
          <ac:spMkLst>
            <pc:docMk/>
            <pc:sldMk cId="1395617519" sldId="606"/>
            <ac:spMk id="335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5:31.045" v="806" actId="20577"/>
          <ac:spMkLst>
            <pc:docMk/>
            <pc:sldMk cId="1395617519" sldId="606"/>
            <ac:spMk id="33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1:57:14.444" v="1010" actId="20577"/>
          <ac:spMkLst>
            <pc:docMk/>
            <pc:sldMk cId="1395617519" sldId="606"/>
            <ac:spMk id="337" creationId="{00000000-0000-0000-0000-000000000000}"/>
          </ac:spMkLst>
        </pc:spChg>
      </pc:sldChg>
      <pc:sldChg chg="modSp add mod">
        <pc:chgData name="Daniel Amo Filvà" userId="1a2735f6-0836-4876-9b2d-11c0b8995ef3" providerId="ADAL" clId="{F1C67AB3-6CE9-4C78-90ED-CCA1DA69228E}" dt="2021-11-24T12:02:42.150" v="1155" actId="113"/>
        <pc:sldMkLst>
          <pc:docMk/>
          <pc:sldMk cId="2076773158" sldId="607"/>
        </pc:sldMkLst>
        <pc:spChg chg="mod">
          <ac:chgData name="Daniel Amo Filvà" userId="1a2735f6-0836-4876-9b2d-11c0b8995ef3" providerId="ADAL" clId="{F1C67AB3-6CE9-4C78-90ED-CCA1DA69228E}" dt="2021-11-24T12:02:42.150" v="1155" actId="113"/>
          <ac:spMkLst>
            <pc:docMk/>
            <pc:sldMk cId="2076773158" sldId="607"/>
            <ac:spMk id="29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2:08.435" v="1121" actId="20577"/>
          <ac:spMkLst>
            <pc:docMk/>
            <pc:sldMk cId="2076773158" sldId="607"/>
            <ac:spMk id="297" creationId="{00000000-0000-0000-0000-000000000000}"/>
          </ac:spMkLst>
        </pc:spChg>
      </pc:sldChg>
      <pc:sldChg chg="addSp modSp add mod">
        <pc:chgData name="Daniel Amo Filvà" userId="1a2735f6-0836-4876-9b2d-11c0b8995ef3" providerId="ADAL" clId="{F1C67AB3-6CE9-4C78-90ED-CCA1DA69228E}" dt="2021-11-24T13:42:55.114" v="3093" actId="208"/>
        <pc:sldMkLst>
          <pc:docMk/>
          <pc:sldMk cId="276404671" sldId="608"/>
        </pc:sldMkLst>
        <pc:spChg chg="add mod ord">
          <ac:chgData name="Daniel Amo Filvà" userId="1a2735f6-0836-4876-9b2d-11c0b8995ef3" providerId="ADAL" clId="{F1C67AB3-6CE9-4C78-90ED-CCA1DA69228E}" dt="2021-11-24T12:06:32.474" v="1238" actId="207"/>
          <ac:spMkLst>
            <pc:docMk/>
            <pc:sldMk cId="276404671" sldId="608"/>
            <ac:spMk id="20" creationId="{1A790FE5-CAE9-42B1-ABDE-0F21E291DBBA}"/>
          </ac:spMkLst>
        </pc:spChg>
        <pc:spChg chg="add mod ord">
          <ac:chgData name="Daniel Amo Filvà" userId="1a2735f6-0836-4876-9b2d-11c0b8995ef3" providerId="ADAL" clId="{F1C67AB3-6CE9-4C78-90ED-CCA1DA69228E}" dt="2021-11-24T12:07:30.855" v="1245" actId="167"/>
          <ac:spMkLst>
            <pc:docMk/>
            <pc:sldMk cId="276404671" sldId="608"/>
            <ac:spMk id="21" creationId="{C6F61B76-F0B6-41CC-82EA-E4263F5B0025}"/>
          </ac:spMkLst>
        </pc:spChg>
        <pc:spChg chg="mod">
          <ac:chgData name="Daniel Amo Filvà" userId="1a2735f6-0836-4876-9b2d-11c0b8995ef3" providerId="ADAL" clId="{F1C67AB3-6CE9-4C78-90ED-CCA1DA69228E}" dt="2021-11-24T12:08:26.604" v="1287" actId="20577"/>
          <ac:spMkLst>
            <pc:docMk/>
            <pc:sldMk cId="276404671" sldId="608"/>
            <ac:spMk id="565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4:55.241" v="1168" actId="20577"/>
          <ac:spMkLst>
            <pc:docMk/>
            <pc:sldMk cId="276404671" sldId="608"/>
            <ac:spMk id="56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8:03.220" v="1256" actId="113"/>
          <ac:spMkLst>
            <pc:docMk/>
            <pc:sldMk cId="276404671" sldId="608"/>
            <ac:spMk id="567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4:59.726" v="1178" actId="20577"/>
          <ac:spMkLst>
            <pc:docMk/>
            <pc:sldMk cId="276404671" sldId="608"/>
            <ac:spMk id="568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8:06.060" v="1258" actId="113"/>
          <ac:spMkLst>
            <pc:docMk/>
            <pc:sldMk cId="276404671" sldId="608"/>
            <ac:spMk id="569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5:12.801" v="1191" actId="20577"/>
          <ac:spMkLst>
            <pc:docMk/>
            <pc:sldMk cId="276404671" sldId="608"/>
            <ac:spMk id="570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8:08.943" v="1261" actId="113"/>
          <ac:spMkLst>
            <pc:docMk/>
            <pc:sldMk cId="276404671" sldId="608"/>
            <ac:spMk id="57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5:17.929" v="1203" actId="20577"/>
          <ac:spMkLst>
            <pc:docMk/>
            <pc:sldMk cId="276404671" sldId="608"/>
            <ac:spMk id="57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8:00.889" v="1254" actId="113"/>
          <ac:spMkLst>
            <pc:docMk/>
            <pc:sldMk cId="276404671" sldId="608"/>
            <ac:spMk id="573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5:20.562" v="1212" actId="20577"/>
          <ac:spMkLst>
            <pc:docMk/>
            <pc:sldMk cId="276404671" sldId="608"/>
            <ac:spMk id="57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7:49.039" v="1249" actId="20577"/>
          <ac:spMkLst>
            <pc:docMk/>
            <pc:sldMk cId="276404671" sldId="608"/>
            <ac:spMk id="575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5:23.676" v="1223" actId="20577"/>
          <ac:spMkLst>
            <pc:docMk/>
            <pc:sldMk cId="276404671" sldId="608"/>
            <ac:spMk id="57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2:07:56.863" v="1252" actId="20577"/>
          <ac:spMkLst>
            <pc:docMk/>
            <pc:sldMk cId="276404671" sldId="608"/>
            <ac:spMk id="577" creationId="{00000000-0000-0000-0000-000000000000}"/>
          </ac:spMkLst>
        </pc:spChg>
        <pc:cxnChg chg="mod">
          <ac:chgData name="Daniel Amo Filvà" userId="1a2735f6-0836-4876-9b2d-11c0b8995ef3" providerId="ADAL" clId="{F1C67AB3-6CE9-4C78-90ED-CCA1DA69228E}" dt="2021-11-24T13:42:55.114" v="3093" actId="208"/>
          <ac:cxnSpMkLst>
            <pc:docMk/>
            <pc:sldMk cId="276404671" sldId="608"/>
            <ac:cxnSpMk id="580" creationId="{00000000-0000-0000-0000-000000000000}"/>
          </ac:cxnSpMkLst>
        </pc:cxnChg>
      </pc:sldChg>
      <pc:sldChg chg="addSp modSp add mod">
        <pc:chgData name="Daniel Amo Filvà" userId="1a2735f6-0836-4876-9b2d-11c0b8995ef3" providerId="ADAL" clId="{F1C67AB3-6CE9-4C78-90ED-CCA1DA69228E}" dt="2021-11-24T13:13:06.355" v="2315" actId="12"/>
        <pc:sldMkLst>
          <pc:docMk/>
          <pc:sldMk cId="4156083955" sldId="609"/>
        </pc:sldMkLst>
        <pc:spChg chg="mod">
          <ac:chgData name="Daniel Amo Filvà" userId="1a2735f6-0836-4876-9b2d-11c0b8995ef3" providerId="ADAL" clId="{F1C67AB3-6CE9-4C78-90ED-CCA1DA69228E}" dt="2021-11-24T12:56:05.523" v="1342" actId="14100"/>
          <ac:spMkLst>
            <pc:docMk/>
            <pc:sldMk cId="4156083955" sldId="609"/>
            <ac:spMk id="34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12:58.396" v="2313" actId="207"/>
          <ac:spMkLst>
            <pc:docMk/>
            <pc:sldMk cId="4156083955" sldId="609"/>
            <ac:spMk id="34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13:06.355" v="2315" actId="12"/>
          <ac:spMkLst>
            <pc:docMk/>
            <pc:sldMk cId="4156083955" sldId="609"/>
            <ac:spMk id="347" creationId="{00000000-0000-0000-0000-000000000000}"/>
          </ac:spMkLst>
        </pc:spChg>
        <pc:picChg chg="add mod modCrop">
          <ac:chgData name="Daniel Amo Filvà" userId="1a2735f6-0836-4876-9b2d-11c0b8995ef3" providerId="ADAL" clId="{F1C67AB3-6CE9-4C78-90ED-CCA1DA69228E}" dt="2021-11-24T12:10:26.598" v="1340" actId="18131"/>
          <ac:picMkLst>
            <pc:docMk/>
            <pc:sldMk cId="4156083955" sldId="609"/>
            <ac:picMk id="7" creationId="{DE7662E5-7B84-49E1-9D56-D716788656F0}"/>
          </ac:picMkLst>
        </pc:picChg>
      </pc:sldChg>
      <pc:sldChg chg="addSp delSp modSp add mod ord modNotes">
        <pc:chgData name="Daniel Amo Filvà" userId="1a2735f6-0836-4876-9b2d-11c0b8995ef3" providerId="ADAL" clId="{F1C67AB3-6CE9-4C78-90ED-CCA1DA69228E}" dt="2021-11-24T13:04:32.958" v="1783" actId="1076"/>
        <pc:sldMkLst>
          <pc:docMk/>
          <pc:sldMk cId="3939888085" sldId="610"/>
        </pc:sldMkLst>
        <pc:spChg chg="add del mod">
          <ac:chgData name="Daniel Amo Filvà" userId="1a2735f6-0836-4876-9b2d-11c0b8995ef3" providerId="ADAL" clId="{F1C67AB3-6CE9-4C78-90ED-CCA1DA69228E}" dt="2021-11-24T13:02:56.532" v="1760" actId="478"/>
          <ac:spMkLst>
            <pc:docMk/>
            <pc:sldMk cId="3939888085" sldId="610"/>
            <ac:spMk id="3" creationId="{05093D8A-9238-4474-919C-21A604F4C8B2}"/>
          </ac:spMkLst>
        </pc:spChg>
        <pc:spChg chg="mod">
          <ac:chgData name="Daniel Amo Filvà" userId="1a2735f6-0836-4876-9b2d-11c0b8995ef3" providerId="ADAL" clId="{F1C67AB3-6CE9-4C78-90ED-CCA1DA69228E}" dt="2021-11-24T13:03:21.685" v="1767" actId="14100"/>
          <ac:spMkLst>
            <pc:docMk/>
            <pc:sldMk cId="3939888085" sldId="610"/>
            <ac:spMk id="34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03:45.119" v="1772"/>
          <ac:spMkLst>
            <pc:docMk/>
            <pc:sldMk cId="3939888085" sldId="610"/>
            <ac:spMk id="346" creationId="{00000000-0000-0000-0000-000000000000}"/>
          </ac:spMkLst>
        </pc:spChg>
        <pc:spChg chg="del">
          <ac:chgData name="Daniel Amo Filvà" userId="1a2735f6-0836-4876-9b2d-11c0b8995ef3" providerId="ADAL" clId="{F1C67AB3-6CE9-4C78-90ED-CCA1DA69228E}" dt="2021-11-24T13:02:54.456" v="1759" actId="478"/>
          <ac:spMkLst>
            <pc:docMk/>
            <pc:sldMk cId="3939888085" sldId="610"/>
            <ac:spMk id="347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04:32.958" v="1783" actId="1076"/>
          <ac:picMkLst>
            <pc:docMk/>
            <pc:sldMk cId="3939888085" sldId="610"/>
            <ac:picMk id="9" creationId="{5C99719F-578D-4E4F-9CCF-9AFC7C93BE55}"/>
          </ac:picMkLst>
        </pc:picChg>
        <pc:picChg chg="del mod ord">
          <ac:chgData name="Daniel Amo Filvà" userId="1a2735f6-0836-4876-9b2d-11c0b8995ef3" providerId="ADAL" clId="{F1C67AB3-6CE9-4C78-90ED-CCA1DA69228E}" dt="2021-11-24T13:03:28.614" v="1769" actId="478"/>
          <ac:picMkLst>
            <pc:docMk/>
            <pc:sldMk cId="3939888085" sldId="610"/>
            <ac:picMk id="348" creationId="{00000000-0000-0000-0000-000000000000}"/>
          </ac:picMkLst>
        </pc:picChg>
        <pc:cxnChg chg="mod">
          <ac:chgData name="Daniel Amo Filvà" userId="1a2735f6-0836-4876-9b2d-11c0b8995ef3" providerId="ADAL" clId="{F1C67AB3-6CE9-4C78-90ED-CCA1DA69228E}" dt="2021-11-24T13:03:19.591" v="1766" actId="1076"/>
          <ac:cxnSpMkLst>
            <pc:docMk/>
            <pc:sldMk cId="3939888085" sldId="610"/>
            <ac:cxnSpMk id="345" creationId="{00000000-0000-0000-0000-000000000000}"/>
          </ac:cxnSpMkLst>
        </pc:cxnChg>
      </pc:sldChg>
      <pc:sldChg chg="addSp delSp modSp add del mod setBg modNotes">
        <pc:chgData name="Daniel Amo Filvà" userId="1a2735f6-0836-4876-9b2d-11c0b8995ef3" providerId="ADAL" clId="{F1C67AB3-6CE9-4C78-90ED-CCA1DA69228E}" dt="2021-11-24T13:02:46.205" v="1755" actId="47"/>
        <pc:sldMkLst>
          <pc:docMk/>
          <pc:sldMk cId="4258183201" sldId="610"/>
        </pc:sldMkLst>
        <pc:picChg chg="add del mod">
          <ac:chgData name="Daniel Amo Filvà" userId="1a2735f6-0836-4876-9b2d-11c0b8995ef3" providerId="ADAL" clId="{F1C67AB3-6CE9-4C78-90ED-CCA1DA69228E}" dt="2021-11-24T12:56:26.092" v="1346"/>
          <ac:picMkLst>
            <pc:docMk/>
            <pc:sldMk cId="4258183201" sldId="610"/>
            <ac:picMk id="5" creationId="{4814CB66-E737-41AA-B1D0-59CA6D0F6514}"/>
          </ac:picMkLst>
        </pc:picChg>
        <pc:picChg chg="add mod ord modCrop">
          <ac:chgData name="Daniel Amo Filvà" userId="1a2735f6-0836-4876-9b2d-11c0b8995ef3" providerId="ADAL" clId="{F1C67AB3-6CE9-4C78-90ED-CCA1DA69228E}" dt="2021-11-24T12:57:05.837" v="1357" actId="732"/>
          <ac:picMkLst>
            <pc:docMk/>
            <pc:sldMk cId="4258183201" sldId="610"/>
            <ac:picMk id="6" creationId="{9ABEE9CA-96CB-492D-BF6A-40D00AC5FE90}"/>
          </ac:picMkLst>
        </pc:picChg>
        <pc:picChg chg="add del">
          <ac:chgData name="Daniel Amo Filvà" userId="1a2735f6-0836-4876-9b2d-11c0b8995ef3" providerId="ADAL" clId="{F1C67AB3-6CE9-4C78-90ED-CCA1DA69228E}" dt="2021-11-24T12:56:28.929" v="1348" actId="478"/>
          <ac:picMkLst>
            <pc:docMk/>
            <pc:sldMk cId="4258183201" sldId="610"/>
            <ac:picMk id="353" creationId="{00000000-0000-0000-0000-000000000000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3:04:39.445" v="1785" actId="1076"/>
        <pc:sldMkLst>
          <pc:docMk/>
          <pc:sldMk cId="3519446871" sldId="611"/>
        </pc:sldMkLst>
        <pc:spChg chg="mod">
          <ac:chgData name="Daniel Amo Filvà" userId="1a2735f6-0836-4876-9b2d-11c0b8995ef3" providerId="ADAL" clId="{F1C67AB3-6CE9-4C78-90ED-CCA1DA69228E}" dt="2021-11-24T13:04:09.743" v="1779"/>
          <ac:spMkLst>
            <pc:docMk/>
            <pc:sldMk cId="3519446871" sldId="611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04:39.445" v="1785" actId="1076"/>
          <ac:picMkLst>
            <pc:docMk/>
            <pc:sldMk cId="3519446871" sldId="611"/>
            <ac:picMk id="6" creationId="{2DF369F0-3774-4EB3-AE28-356C1A6165C7}"/>
          </ac:picMkLst>
        </pc:picChg>
        <pc:picChg chg="del">
          <ac:chgData name="Daniel Amo Filvà" userId="1a2735f6-0836-4876-9b2d-11c0b8995ef3" providerId="ADAL" clId="{F1C67AB3-6CE9-4C78-90ED-CCA1DA69228E}" dt="2021-11-24T13:03:55.601" v="1775" actId="478"/>
          <ac:picMkLst>
            <pc:docMk/>
            <pc:sldMk cId="3519446871" sldId="611"/>
            <ac:picMk id="9" creationId="{5C99719F-578D-4E4F-9CCF-9AFC7C93BE55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3:04:58.128" v="1793" actId="478"/>
        <pc:sldMkLst>
          <pc:docMk/>
          <pc:sldMk cId="3996796985" sldId="612"/>
        </pc:sldMkLst>
        <pc:picChg chg="add mod ord">
          <ac:chgData name="Daniel Amo Filvà" userId="1a2735f6-0836-4876-9b2d-11c0b8995ef3" providerId="ADAL" clId="{F1C67AB3-6CE9-4C78-90ED-CCA1DA69228E}" dt="2021-11-24T13:04:55.535" v="1792" actId="167"/>
          <ac:picMkLst>
            <pc:docMk/>
            <pc:sldMk cId="3996796985" sldId="612"/>
            <ac:picMk id="6" creationId="{03D41D46-4D8A-486F-8235-7DB1E3EEE0F8}"/>
          </ac:picMkLst>
        </pc:picChg>
        <pc:picChg chg="add del">
          <ac:chgData name="Daniel Amo Filvà" userId="1a2735f6-0836-4876-9b2d-11c0b8995ef3" providerId="ADAL" clId="{F1C67AB3-6CE9-4C78-90ED-CCA1DA69228E}" dt="2021-11-24T13:04:58.128" v="1793" actId="478"/>
          <ac:picMkLst>
            <pc:docMk/>
            <pc:sldMk cId="3996796985" sldId="612"/>
            <ac:picMk id="9" creationId="{5C99719F-578D-4E4F-9CCF-9AFC7C93BE55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3:05:56.597" v="1844" actId="14100"/>
        <pc:sldMkLst>
          <pc:docMk/>
          <pc:sldMk cId="4155986448" sldId="613"/>
        </pc:sldMkLst>
        <pc:spChg chg="add del mod">
          <ac:chgData name="Daniel Amo Filvà" userId="1a2735f6-0836-4876-9b2d-11c0b8995ef3" providerId="ADAL" clId="{F1C67AB3-6CE9-4C78-90ED-CCA1DA69228E}" dt="2021-11-24T13:05:23.771" v="1797" actId="478"/>
          <ac:spMkLst>
            <pc:docMk/>
            <pc:sldMk cId="4155986448" sldId="613"/>
            <ac:spMk id="3" creationId="{B1A906F0-B60B-4FD7-9B48-37BE996BBB38}"/>
          </ac:spMkLst>
        </pc:spChg>
        <pc:spChg chg="add del mod">
          <ac:chgData name="Daniel Amo Filvà" userId="1a2735f6-0836-4876-9b2d-11c0b8995ef3" providerId="ADAL" clId="{F1C67AB3-6CE9-4C78-90ED-CCA1DA69228E}" dt="2021-11-24T13:05:24.793" v="1798" actId="478"/>
          <ac:spMkLst>
            <pc:docMk/>
            <pc:sldMk cId="4155986448" sldId="613"/>
            <ac:spMk id="5" creationId="{951AA4A9-9148-42C4-9EE4-38DFD9EC7E7B}"/>
          </ac:spMkLst>
        </pc:spChg>
        <pc:spChg chg="mod">
          <ac:chgData name="Daniel Amo Filvà" userId="1a2735f6-0836-4876-9b2d-11c0b8995ef3" providerId="ADAL" clId="{F1C67AB3-6CE9-4C78-90ED-CCA1DA69228E}" dt="2021-11-24T13:05:47.053" v="1803" actId="14100"/>
          <ac:spMkLst>
            <pc:docMk/>
            <pc:sldMk cId="4155986448" sldId="613"/>
            <ac:spMk id="271" creationId="{00000000-0000-0000-0000-000000000000}"/>
          </ac:spMkLst>
        </pc:spChg>
        <pc:spChg chg="del">
          <ac:chgData name="Daniel Amo Filvà" userId="1a2735f6-0836-4876-9b2d-11c0b8995ef3" providerId="ADAL" clId="{F1C67AB3-6CE9-4C78-90ED-CCA1DA69228E}" dt="2021-11-24T13:05:22.660" v="1796" actId="478"/>
          <ac:spMkLst>
            <pc:docMk/>
            <pc:sldMk cId="4155986448" sldId="613"/>
            <ac:spMk id="272" creationId="{00000000-0000-0000-0000-000000000000}"/>
          </ac:spMkLst>
        </pc:spChg>
        <pc:spChg chg="del">
          <ac:chgData name="Daniel Amo Filvà" userId="1a2735f6-0836-4876-9b2d-11c0b8995ef3" providerId="ADAL" clId="{F1C67AB3-6CE9-4C78-90ED-CCA1DA69228E}" dt="2021-11-24T13:05:21.413" v="1795" actId="478"/>
          <ac:spMkLst>
            <pc:docMk/>
            <pc:sldMk cId="4155986448" sldId="613"/>
            <ac:spMk id="273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05:56.597" v="1844" actId="14100"/>
          <ac:spMkLst>
            <pc:docMk/>
            <pc:sldMk cId="4155986448" sldId="613"/>
            <ac:spMk id="274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05:26.475" v="1799"/>
          <ac:picMkLst>
            <pc:docMk/>
            <pc:sldMk cId="4155986448" sldId="613"/>
            <ac:picMk id="10" creationId="{9FAFD7A0-F816-4028-8209-4F3733DC8A41}"/>
          </ac:picMkLst>
        </pc:picChg>
      </pc:sldChg>
      <pc:sldChg chg="delSp add del mod">
        <pc:chgData name="Daniel Amo Filvà" userId="1a2735f6-0836-4876-9b2d-11c0b8995ef3" providerId="ADAL" clId="{F1C67AB3-6CE9-4C78-90ED-CCA1DA69228E}" dt="2021-11-24T13:06:17.367" v="1849" actId="47"/>
        <pc:sldMkLst>
          <pc:docMk/>
          <pc:sldMk cId="1757469300" sldId="614"/>
        </pc:sldMkLst>
        <pc:picChg chg="del">
          <ac:chgData name="Daniel Amo Filvà" userId="1a2735f6-0836-4876-9b2d-11c0b8995ef3" providerId="ADAL" clId="{F1C67AB3-6CE9-4C78-90ED-CCA1DA69228E}" dt="2021-11-24T13:06:01.049" v="1846" actId="478"/>
          <ac:picMkLst>
            <pc:docMk/>
            <pc:sldMk cId="1757469300" sldId="614"/>
            <ac:picMk id="10" creationId="{9FAFD7A0-F816-4028-8209-4F3733DC8A41}"/>
          </ac:picMkLst>
        </pc:picChg>
      </pc:sldChg>
      <pc:sldChg chg="modSp add mod">
        <pc:chgData name="Daniel Amo Filvà" userId="1a2735f6-0836-4876-9b2d-11c0b8995ef3" providerId="ADAL" clId="{F1C67AB3-6CE9-4C78-90ED-CCA1DA69228E}" dt="2021-11-24T14:08:06.592" v="3759" actId="20577"/>
        <pc:sldMkLst>
          <pc:docMk/>
          <pc:sldMk cId="2801059320" sldId="614"/>
        </pc:sldMkLst>
        <pc:spChg chg="mod">
          <ac:chgData name="Daniel Amo Filvà" userId="1a2735f6-0836-4876-9b2d-11c0b8995ef3" providerId="ADAL" clId="{F1C67AB3-6CE9-4C78-90ED-CCA1DA69228E}" dt="2021-11-24T13:09:35.380" v="2065" actId="20577"/>
          <ac:spMkLst>
            <pc:docMk/>
            <pc:sldMk cId="2801059320" sldId="614"/>
            <ac:spMk id="27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08:06.592" v="3759" actId="20577"/>
          <ac:spMkLst>
            <pc:docMk/>
            <pc:sldMk cId="2801059320" sldId="614"/>
            <ac:spMk id="273" creationId="{00000000-0000-0000-0000-000000000000}"/>
          </ac:spMkLst>
        </pc:spChg>
      </pc:sldChg>
      <pc:sldChg chg="addSp modSp add mod ord">
        <pc:chgData name="Daniel Amo Filvà" userId="1a2735f6-0836-4876-9b2d-11c0b8995ef3" providerId="ADAL" clId="{F1C67AB3-6CE9-4C78-90ED-CCA1DA69228E}" dt="2021-11-24T14:09:51.976" v="3772"/>
        <pc:sldMkLst>
          <pc:docMk/>
          <pc:sldMk cId="3619056524" sldId="615"/>
        </pc:sldMkLst>
        <pc:spChg chg="add mod">
          <ac:chgData name="Daniel Amo Filvà" userId="1a2735f6-0836-4876-9b2d-11c0b8995ef3" providerId="ADAL" clId="{F1C67AB3-6CE9-4C78-90ED-CCA1DA69228E}" dt="2021-11-24T13:11:42.590" v="2231" actId="20577"/>
          <ac:spMkLst>
            <pc:docMk/>
            <pc:sldMk cId="3619056524" sldId="615"/>
            <ac:spMk id="6" creationId="{67ADF777-78A6-46D9-9D89-132FD72FD3E1}"/>
          </ac:spMkLst>
        </pc:spChg>
        <pc:spChg chg="mod">
          <ac:chgData name="Daniel Amo Filvà" userId="1a2735f6-0836-4876-9b2d-11c0b8995ef3" providerId="ADAL" clId="{F1C67AB3-6CE9-4C78-90ED-CCA1DA69228E}" dt="2021-11-24T13:12:32.836" v="2311" actId="20577"/>
          <ac:spMkLst>
            <pc:docMk/>
            <pc:sldMk cId="3619056524" sldId="615"/>
            <ac:spMk id="280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11:09.728" v="2204" actId="20577"/>
          <ac:spMkLst>
            <pc:docMk/>
            <pc:sldMk cId="3619056524" sldId="615"/>
            <ac:spMk id="281" creationId="{00000000-0000-0000-0000-000000000000}"/>
          </ac:spMkLst>
        </pc:spChg>
        <pc:cxnChg chg="add mod">
          <ac:chgData name="Daniel Amo Filvà" userId="1a2735f6-0836-4876-9b2d-11c0b8995ef3" providerId="ADAL" clId="{F1C67AB3-6CE9-4C78-90ED-CCA1DA69228E}" dt="2021-11-24T13:11:38.690" v="2206" actId="1076"/>
          <ac:cxnSpMkLst>
            <pc:docMk/>
            <pc:sldMk cId="3619056524" sldId="615"/>
            <ac:cxnSpMk id="5" creationId="{719347DA-F25E-4295-A804-3382C1C7973F}"/>
          </ac:cxnSpMkLst>
        </pc:cxnChg>
      </pc:sldChg>
      <pc:sldChg chg="addSp delSp modSp add mod ord setBg">
        <pc:chgData name="Daniel Amo Filvà" userId="1a2735f6-0836-4876-9b2d-11c0b8995ef3" providerId="ADAL" clId="{F1C67AB3-6CE9-4C78-90ED-CCA1DA69228E}" dt="2021-11-24T13:43:34.540" v="3096" actId="1076"/>
        <pc:sldMkLst>
          <pc:docMk/>
          <pc:sldMk cId="2697599744" sldId="616"/>
        </pc:sldMkLst>
        <pc:spChg chg="mod">
          <ac:chgData name="Daniel Amo Filvà" userId="1a2735f6-0836-4876-9b2d-11c0b8995ef3" providerId="ADAL" clId="{F1C67AB3-6CE9-4C78-90ED-CCA1DA69228E}" dt="2021-11-24T13:15:32.089" v="2365" actId="20577"/>
          <ac:spMkLst>
            <pc:docMk/>
            <pc:sldMk cId="2697599744" sldId="616"/>
            <ac:spMk id="354" creationId="{00000000-0000-0000-0000-000000000000}"/>
          </ac:spMkLst>
        </pc:spChg>
        <pc:picChg chg="add mod ord modCrop">
          <ac:chgData name="Daniel Amo Filvà" userId="1a2735f6-0836-4876-9b2d-11c0b8995ef3" providerId="ADAL" clId="{F1C67AB3-6CE9-4C78-90ED-CCA1DA69228E}" dt="2021-11-24T13:43:34.540" v="3096" actId="1076"/>
          <ac:picMkLst>
            <pc:docMk/>
            <pc:sldMk cId="2697599744" sldId="616"/>
            <ac:picMk id="5" creationId="{A63B69E4-6961-4A79-8C74-EB52CFA1A240}"/>
          </ac:picMkLst>
        </pc:picChg>
        <pc:picChg chg="del">
          <ac:chgData name="Daniel Amo Filvà" userId="1a2735f6-0836-4876-9b2d-11c0b8995ef3" providerId="ADAL" clId="{F1C67AB3-6CE9-4C78-90ED-CCA1DA69228E}" dt="2021-11-24T13:13:34.778" v="2319" actId="478"/>
          <ac:picMkLst>
            <pc:docMk/>
            <pc:sldMk cId="2697599744" sldId="616"/>
            <ac:picMk id="353" creationId="{00000000-0000-0000-0000-000000000000}"/>
          </ac:picMkLst>
        </pc:picChg>
      </pc:sldChg>
      <pc:sldChg chg="addSp delSp modSp add mod setBg">
        <pc:chgData name="Daniel Amo Filvà" userId="1a2735f6-0836-4876-9b2d-11c0b8995ef3" providerId="ADAL" clId="{F1C67AB3-6CE9-4C78-90ED-CCA1DA69228E}" dt="2021-11-24T13:16:48.303" v="2398"/>
        <pc:sldMkLst>
          <pc:docMk/>
          <pc:sldMk cId="1265180824" sldId="617"/>
        </pc:sldMkLst>
        <pc:spChg chg="mod">
          <ac:chgData name="Daniel Amo Filvà" userId="1a2735f6-0836-4876-9b2d-11c0b8995ef3" providerId="ADAL" clId="{F1C67AB3-6CE9-4C78-90ED-CCA1DA69228E}" dt="2021-11-24T13:16:14.711" v="2395" actId="20577"/>
          <ac:spMkLst>
            <pc:docMk/>
            <pc:sldMk cId="1265180824" sldId="617"/>
            <ac:spMk id="354" creationId="{00000000-0000-0000-0000-000000000000}"/>
          </ac:spMkLst>
        </pc:spChg>
        <pc:picChg chg="add mod ord">
          <ac:chgData name="Daniel Amo Filvà" userId="1a2735f6-0836-4876-9b2d-11c0b8995ef3" providerId="ADAL" clId="{F1C67AB3-6CE9-4C78-90ED-CCA1DA69228E}" dt="2021-11-24T13:16:48.303" v="2398"/>
          <ac:picMkLst>
            <pc:docMk/>
            <pc:sldMk cId="1265180824" sldId="617"/>
            <ac:picMk id="5" creationId="{C1B7B1A8-9302-46A9-80C4-3630AE5F5028}"/>
          </ac:picMkLst>
        </pc:picChg>
        <pc:picChg chg="del">
          <ac:chgData name="Daniel Amo Filvà" userId="1a2735f6-0836-4876-9b2d-11c0b8995ef3" providerId="ADAL" clId="{F1C67AB3-6CE9-4C78-90ED-CCA1DA69228E}" dt="2021-11-24T13:15:47.568" v="2367" actId="478"/>
          <ac:picMkLst>
            <pc:docMk/>
            <pc:sldMk cId="1265180824" sldId="617"/>
            <ac:picMk id="353" creationId="{00000000-0000-0000-0000-000000000000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3:18:04.390" v="2432" actId="207"/>
        <pc:sldMkLst>
          <pc:docMk/>
          <pc:sldMk cId="480427545" sldId="618"/>
        </pc:sldMkLst>
        <pc:spChg chg="add mod">
          <ac:chgData name="Daniel Amo Filvà" userId="1a2735f6-0836-4876-9b2d-11c0b8995ef3" providerId="ADAL" clId="{F1C67AB3-6CE9-4C78-90ED-CCA1DA69228E}" dt="2021-11-24T13:18:04.390" v="2432" actId="207"/>
          <ac:spMkLst>
            <pc:docMk/>
            <pc:sldMk cId="480427545" sldId="618"/>
            <ac:spMk id="8" creationId="{E10DC9EC-A910-46CC-A54A-0C8E308850E2}"/>
          </ac:spMkLst>
        </pc:spChg>
        <pc:spChg chg="mod">
          <ac:chgData name="Daniel Amo Filvà" userId="1a2735f6-0836-4876-9b2d-11c0b8995ef3" providerId="ADAL" clId="{F1C67AB3-6CE9-4C78-90ED-CCA1DA69228E}" dt="2021-11-24T13:17:49.136" v="2429" actId="20577"/>
          <ac:spMkLst>
            <pc:docMk/>
            <pc:sldMk cId="480427545" sldId="618"/>
            <ac:spMk id="354" creationId="{00000000-0000-0000-0000-000000000000}"/>
          </ac:spMkLst>
        </pc:spChg>
        <pc:picChg chg="del">
          <ac:chgData name="Daniel Amo Filvà" userId="1a2735f6-0836-4876-9b2d-11c0b8995ef3" providerId="ADAL" clId="{F1C67AB3-6CE9-4C78-90ED-CCA1DA69228E}" dt="2021-11-24T13:17:01.373" v="2401" actId="478"/>
          <ac:picMkLst>
            <pc:docMk/>
            <pc:sldMk cId="480427545" sldId="618"/>
            <ac:picMk id="5" creationId="{C1B7B1A8-9302-46A9-80C4-3630AE5F5028}"/>
          </ac:picMkLst>
        </pc:picChg>
        <pc:picChg chg="add mod ord">
          <ac:chgData name="Daniel Amo Filvà" userId="1a2735f6-0836-4876-9b2d-11c0b8995ef3" providerId="ADAL" clId="{F1C67AB3-6CE9-4C78-90ED-CCA1DA69228E}" dt="2021-11-24T13:17:44.554" v="2410" actId="167"/>
          <ac:picMkLst>
            <pc:docMk/>
            <pc:sldMk cId="480427545" sldId="618"/>
            <ac:picMk id="6" creationId="{3DC720CA-862A-4683-A706-3A3E18DF1749}"/>
          </ac:picMkLst>
        </pc:picChg>
        <pc:picChg chg="add mod ord">
          <ac:chgData name="Daniel Amo Filvà" userId="1a2735f6-0836-4876-9b2d-11c0b8995ef3" providerId="ADAL" clId="{F1C67AB3-6CE9-4C78-90ED-CCA1DA69228E}" dt="2021-11-24T13:17:40.124" v="2409" actId="167"/>
          <ac:picMkLst>
            <pc:docMk/>
            <pc:sldMk cId="480427545" sldId="618"/>
            <ac:picMk id="7" creationId="{36BCD604-474A-4CFC-9129-A73F5E7C3551}"/>
          </ac:picMkLst>
        </pc:picChg>
      </pc:sldChg>
      <pc:sldChg chg="modSp add mod">
        <pc:chgData name="Daniel Amo Filvà" userId="1a2735f6-0836-4876-9b2d-11c0b8995ef3" providerId="ADAL" clId="{F1C67AB3-6CE9-4C78-90ED-CCA1DA69228E}" dt="2021-11-24T13:45:14.987" v="3151" actId="6549"/>
        <pc:sldMkLst>
          <pc:docMk/>
          <pc:sldMk cId="4164303374" sldId="619"/>
        </pc:sldMkLst>
        <pc:spChg chg="mod">
          <ac:chgData name="Daniel Amo Filvà" userId="1a2735f6-0836-4876-9b2d-11c0b8995ef3" providerId="ADAL" clId="{F1C67AB3-6CE9-4C78-90ED-CCA1DA69228E}" dt="2021-11-24T13:43:57.026" v="3097" actId="20577"/>
          <ac:spMkLst>
            <pc:docMk/>
            <pc:sldMk cId="4164303374" sldId="619"/>
            <ac:spMk id="288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45:14.987" v="3151" actId="6549"/>
          <ac:spMkLst>
            <pc:docMk/>
            <pc:sldMk cId="4164303374" sldId="619"/>
            <ac:spMk id="289" creationId="{00000000-0000-0000-0000-000000000000}"/>
          </ac:spMkLst>
        </pc:spChg>
      </pc:sldChg>
      <pc:sldChg chg="modSp add mod">
        <pc:chgData name="Daniel Amo Filvà" userId="1a2735f6-0836-4876-9b2d-11c0b8995ef3" providerId="ADAL" clId="{F1C67AB3-6CE9-4C78-90ED-CCA1DA69228E}" dt="2021-11-24T13:18:56.738" v="2526" actId="20577"/>
        <pc:sldMkLst>
          <pc:docMk/>
          <pc:sldMk cId="3269032836" sldId="620"/>
        </pc:sldMkLst>
        <pc:spChg chg="mod">
          <ac:chgData name="Daniel Amo Filvà" userId="1a2735f6-0836-4876-9b2d-11c0b8995ef3" providerId="ADAL" clId="{F1C67AB3-6CE9-4C78-90ED-CCA1DA69228E}" dt="2021-11-24T13:18:47.947" v="2483" actId="20577"/>
          <ac:spMkLst>
            <pc:docMk/>
            <pc:sldMk cId="3269032836" sldId="620"/>
            <ac:spMk id="288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18:56.738" v="2526" actId="20577"/>
          <ac:spMkLst>
            <pc:docMk/>
            <pc:sldMk cId="3269032836" sldId="620"/>
            <ac:spMk id="289" creationId="{00000000-0000-0000-0000-000000000000}"/>
          </ac:spMkLst>
        </pc:spChg>
      </pc:sldChg>
      <pc:sldChg chg="addSp delSp modSp add mod">
        <pc:chgData name="Daniel Amo Filvà" userId="1a2735f6-0836-4876-9b2d-11c0b8995ef3" providerId="ADAL" clId="{F1C67AB3-6CE9-4C78-90ED-CCA1DA69228E}" dt="2021-11-24T13:24:45.659" v="2708" actId="208"/>
        <pc:sldMkLst>
          <pc:docMk/>
          <pc:sldMk cId="4156315429" sldId="621"/>
        </pc:sldMkLst>
        <pc:spChg chg="mod">
          <ac:chgData name="Daniel Amo Filvà" userId="1a2735f6-0836-4876-9b2d-11c0b8995ef3" providerId="ADAL" clId="{F1C67AB3-6CE9-4C78-90ED-CCA1DA69228E}" dt="2021-11-24T13:19:48.613" v="2554" actId="207"/>
          <ac:spMkLst>
            <pc:docMk/>
            <pc:sldMk cId="4156315429" sldId="621"/>
            <ac:spMk id="34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22:42.667" v="2606" actId="20577"/>
          <ac:spMkLst>
            <pc:docMk/>
            <pc:sldMk cId="4156315429" sldId="621"/>
            <ac:spMk id="347" creationId="{00000000-0000-0000-0000-000000000000}"/>
          </ac:spMkLst>
        </pc:spChg>
        <pc:picChg chg="del">
          <ac:chgData name="Daniel Amo Filvà" userId="1a2735f6-0836-4876-9b2d-11c0b8995ef3" providerId="ADAL" clId="{F1C67AB3-6CE9-4C78-90ED-CCA1DA69228E}" dt="2021-11-24T13:20:08.463" v="2556" actId="478"/>
          <ac:picMkLst>
            <pc:docMk/>
            <pc:sldMk cId="4156315429" sldId="621"/>
            <ac:picMk id="7" creationId="{DE7662E5-7B84-49E1-9D56-D716788656F0}"/>
          </ac:picMkLst>
        </pc:picChg>
        <pc:picChg chg="add del mod modCrop">
          <ac:chgData name="Daniel Amo Filvà" userId="1a2735f6-0836-4876-9b2d-11c0b8995ef3" providerId="ADAL" clId="{F1C67AB3-6CE9-4C78-90ED-CCA1DA69228E}" dt="2021-11-24T13:22:23.674" v="2602" actId="478"/>
          <ac:picMkLst>
            <pc:docMk/>
            <pc:sldMk cId="4156315429" sldId="621"/>
            <ac:picMk id="8" creationId="{0488362A-ABE6-45D5-8D0C-1472FF61C527}"/>
          </ac:picMkLst>
        </pc:picChg>
        <pc:picChg chg="add mod ord modCrop">
          <ac:chgData name="Daniel Amo Filvà" userId="1a2735f6-0836-4876-9b2d-11c0b8995ef3" providerId="ADAL" clId="{F1C67AB3-6CE9-4C78-90ED-CCA1DA69228E}" dt="2021-11-24T13:22:22.300" v="2601" actId="167"/>
          <ac:picMkLst>
            <pc:docMk/>
            <pc:sldMk cId="4156315429" sldId="621"/>
            <ac:picMk id="9" creationId="{DCAA7DB8-A961-4247-8937-F60721AA4971}"/>
          </ac:picMkLst>
        </pc:picChg>
        <pc:picChg chg="del">
          <ac:chgData name="Daniel Amo Filvà" userId="1a2735f6-0836-4876-9b2d-11c0b8995ef3" providerId="ADAL" clId="{F1C67AB3-6CE9-4C78-90ED-CCA1DA69228E}" dt="2021-11-24T13:22:25.188" v="2603" actId="478"/>
          <ac:picMkLst>
            <pc:docMk/>
            <pc:sldMk cId="4156315429" sldId="621"/>
            <ac:picMk id="348" creationId="{00000000-0000-0000-0000-000000000000}"/>
          </ac:picMkLst>
        </pc:picChg>
        <pc:cxnChg chg="mod">
          <ac:chgData name="Daniel Amo Filvà" userId="1a2735f6-0836-4876-9b2d-11c0b8995ef3" providerId="ADAL" clId="{F1C67AB3-6CE9-4C78-90ED-CCA1DA69228E}" dt="2021-11-24T13:24:45.659" v="2708" actId="208"/>
          <ac:cxnSpMkLst>
            <pc:docMk/>
            <pc:sldMk cId="4156315429" sldId="621"/>
            <ac:cxnSpMk id="345" creationId="{00000000-0000-0000-0000-000000000000}"/>
          </ac:cxnSpMkLst>
        </pc:cxnChg>
      </pc:sldChg>
      <pc:sldChg chg="addSp delSp modSp add mod ord">
        <pc:chgData name="Daniel Amo Filvà" userId="1a2735f6-0836-4876-9b2d-11c0b8995ef3" providerId="ADAL" clId="{F1C67AB3-6CE9-4C78-90ED-CCA1DA69228E}" dt="2021-11-24T13:26:47.766" v="2742" actId="208"/>
        <pc:sldMkLst>
          <pc:docMk/>
          <pc:sldMk cId="3579314052" sldId="622"/>
        </pc:sldMkLst>
        <pc:spChg chg="mod">
          <ac:chgData name="Daniel Amo Filvà" userId="1a2735f6-0836-4876-9b2d-11c0b8995ef3" providerId="ADAL" clId="{F1C67AB3-6CE9-4C78-90ED-CCA1DA69228E}" dt="2021-11-24T13:24:50.902" v="2710" actId="208"/>
          <ac:spMkLst>
            <pc:docMk/>
            <pc:sldMk cId="3579314052" sldId="622"/>
            <ac:spMk id="346" creationId="{00000000-0000-0000-0000-000000000000}"/>
          </ac:spMkLst>
        </pc:spChg>
        <pc:picChg chg="del">
          <ac:chgData name="Daniel Amo Filvà" userId="1a2735f6-0836-4876-9b2d-11c0b8995ef3" providerId="ADAL" clId="{F1C67AB3-6CE9-4C78-90ED-CCA1DA69228E}" dt="2021-11-24T13:23:49.869" v="2669" actId="478"/>
          <ac:picMkLst>
            <pc:docMk/>
            <pc:sldMk cId="3579314052" sldId="622"/>
            <ac:picMk id="6" creationId="{2DF369F0-3774-4EB3-AE28-356C1A6165C7}"/>
          </ac:picMkLst>
        </pc:picChg>
        <pc:picChg chg="add mod">
          <ac:chgData name="Daniel Amo Filvà" userId="1a2735f6-0836-4876-9b2d-11c0b8995ef3" providerId="ADAL" clId="{F1C67AB3-6CE9-4C78-90ED-CCA1DA69228E}" dt="2021-11-24T13:26:47.766" v="2742" actId="208"/>
          <ac:picMkLst>
            <pc:docMk/>
            <pc:sldMk cId="3579314052" sldId="622"/>
            <ac:picMk id="7" creationId="{1FEE9753-90BB-4A9F-91DC-B167D27BBCA8}"/>
          </ac:picMkLst>
        </pc:picChg>
        <pc:cxnChg chg="mod">
          <ac:chgData name="Daniel Amo Filvà" userId="1a2735f6-0836-4876-9b2d-11c0b8995ef3" providerId="ADAL" clId="{F1C67AB3-6CE9-4C78-90ED-CCA1DA69228E}" dt="2021-11-24T13:26:44.680" v="2741" actId="208"/>
          <ac:cxnSpMkLst>
            <pc:docMk/>
            <pc:sldMk cId="3579314052" sldId="622"/>
            <ac:cxnSpMk id="345" creationId="{00000000-0000-0000-0000-000000000000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3:26:38.598" v="2740" actId="208"/>
        <pc:sldMkLst>
          <pc:docMk/>
          <pc:sldMk cId="1360212057" sldId="623"/>
        </pc:sldMkLst>
        <pc:spChg chg="mod">
          <ac:chgData name="Daniel Amo Filvà" userId="1a2735f6-0836-4876-9b2d-11c0b8995ef3" providerId="ADAL" clId="{F1C67AB3-6CE9-4C78-90ED-CCA1DA69228E}" dt="2021-11-24T13:24:30.486" v="2706" actId="6549"/>
          <ac:spMkLst>
            <pc:docMk/>
            <pc:sldMk cId="1360212057" sldId="623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26:38.598" v="2740" actId="208"/>
          <ac:picMkLst>
            <pc:docMk/>
            <pc:sldMk cId="1360212057" sldId="623"/>
            <ac:picMk id="6" creationId="{D7A35F78-9DDF-41D0-8A10-1316EAA78EFD}"/>
          </ac:picMkLst>
        </pc:picChg>
        <pc:picChg chg="del">
          <ac:chgData name="Daniel Amo Filvà" userId="1a2735f6-0836-4876-9b2d-11c0b8995ef3" providerId="ADAL" clId="{F1C67AB3-6CE9-4C78-90ED-CCA1DA69228E}" dt="2021-11-24T13:25:00.399" v="2711" actId="478"/>
          <ac:picMkLst>
            <pc:docMk/>
            <pc:sldMk cId="1360212057" sldId="623"/>
            <ac:picMk id="7" creationId="{1FEE9753-90BB-4A9F-91DC-B167D27BBCA8}"/>
          </ac:picMkLst>
        </pc:picChg>
        <pc:picChg chg="add mod">
          <ac:chgData name="Daniel Amo Filvà" userId="1a2735f6-0836-4876-9b2d-11c0b8995ef3" providerId="ADAL" clId="{F1C67AB3-6CE9-4C78-90ED-CCA1DA69228E}" dt="2021-11-24T13:26:38.598" v="2740" actId="208"/>
          <ac:picMkLst>
            <pc:docMk/>
            <pc:sldMk cId="1360212057" sldId="623"/>
            <ac:picMk id="8" creationId="{0603A446-7277-4532-B932-CBA3EC37C587}"/>
          </ac:picMkLst>
        </pc:picChg>
        <pc:picChg chg="add mod">
          <ac:chgData name="Daniel Amo Filvà" userId="1a2735f6-0836-4876-9b2d-11c0b8995ef3" providerId="ADAL" clId="{F1C67AB3-6CE9-4C78-90ED-CCA1DA69228E}" dt="2021-11-24T13:26:38.598" v="2740" actId="208"/>
          <ac:picMkLst>
            <pc:docMk/>
            <pc:sldMk cId="1360212057" sldId="623"/>
            <ac:picMk id="9" creationId="{D713C54E-9BD8-477E-BCDF-93C49040C8B5}"/>
          </ac:picMkLst>
        </pc:picChg>
        <pc:cxnChg chg="mod">
          <ac:chgData name="Daniel Amo Filvà" userId="1a2735f6-0836-4876-9b2d-11c0b8995ef3" providerId="ADAL" clId="{F1C67AB3-6CE9-4C78-90ED-CCA1DA69228E}" dt="2021-11-24T13:24:42.063" v="2707" actId="208"/>
          <ac:cxnSpMkLst>
            <pc:docMk/>
            <pc:sldMk cId="1360212057" sldId="623"/>
            <ac:cxnSpMk id="345" creationId="{00000000-0000-0000-0000-000000000000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3:26:34.815" v="2739" actId="208"/>
        <pc:sldMkLst>
          <pc:docMk/>
          <pc:sldMk cId="2794928225" sldId="624"/>
        </pc:sldMkLst>
        <pc:picChg chg="del">
          <ac:chgData name="Daniel Amo Filvà" userId="1a2735f6-0836-4876-9b2d-11c0b8995ef3" providerId="ADAL" clId="{F1C67AB3-6CE9-4C78-90ED-CCA1DA69228E}" dt="2021-11-24T13:25:29.767" v="2719" actId="478"/>
          <ac:picMkLst>
            <pc:docMk/>
            <pc:sldMk cId="2794928225" sldId="624"/>
            <ac:picMk id="6" creationId="{D7A35F78-9DDF-41D0-8A10-1316EAA78EFD}"/>
          </ac:picMkLst>
        </pc:picChg>
        <pc:picChg chg="del">
          <ac:chgData name="Daniel Amo Filvà" userId="1a2735f6-0836-4876-9b2d-11c0b8995ef3" providerId="ADAL" clId="{F1C67AB3-6CE9-4C78-90ED-CCA1DA69228E}" dt="2021-11-24T13:25:29.767" v="2719" actId="478"/>
          <ac:picMkLst>
            <pc:docMk/>
            <pc:sldMk cId="2794928225" sldId="624"/>
            <ac:picMk id="8" creationId="{0603A446-7277-4532-B932-CBA3EC37C587}"/>
          </ac:picMkLst>
        </pc:picChg>
        <pc:picChg chg="del">
          <ac:chgData name="Daniel Amo Filvà" userId="1a2735f6-0836-4876-9b2d-11c0b8995ef3" providerId="ADAL" clId="{F1C67AB3-6CE9-4C78-90ED-CCA1DA69228E}" dt="2021-11-24T13:25:34.063" v="2720" actId="478"/>
          <ac:picMkLst>
            <pc:docMk/>
            <pc:sldMk cId="2794928225" sldId="624"/>
            <ac:picMk id="9" creationId="{D713C54E-9BD8-477E-BCDF-93C49040C8B5}"/>
          </ac:picMkLst>
        </pc:picChg>
        <pc:picChg chg="add mod">
          <ac:chgData name="Daniel Amo Filvà" userId="1a2735f6-0836-4876-9b2d-11c0b8995ef3" providerId="ADAL" clId="{F1C67AB3-6CE9-4C78-90ED-CCA1DA69228E}" dt="2021-11-24T13:26:34.815" v="2739" actId="208"/>
          <ac:picMkLst>
            <pc:docMk/>
            <pc:sldMk cId="2794928225" sldId="624"/>
            <ac:picMk id="10" creationId="{D500FF8D-CDDC-4586-976B-0BB9798179C6}"/>
          </ac:picMkLst>
        </pc:picChg>
        <pc:picChg chg="add mod">
          <ac:chgData name="Daniel Amo Filvà" userId="1a2735f6-0836-4876-9b2d-11c0b8995ef3" providerId="ADAL" clId="{F1C67AB3-6CE9-4C78-90ED-CCA1DA69228E}" dt="2021-11-24T13:26:34.815" v="2739" actId="208"/>
          <ac:picMkLst>
            <pc:docMk/>
            <pc:sldMk cId="2794928225" sldId="624"/>
            <ac:picMk id="11" creationId="{57D74760-CD84-4C68-BEB0-52D269FFDBE3}"/>
          </ac:picMkLst>
        </pc:picChg>
        <pc:picChg chg="add mod">
          <ac:chgData name="Daniel Amo Filvà" userId="1a2735f6-0836-4876-9b2d-11c0b8995ef3" providerId="ADAL" clId="{F1C67AB3-6CE9-4C78-90ED-CCA1DA69228E}" dt="2021-11-24T13:26:34.815" v="2739" actId="208"/>
          <ac:picMkLst>
            <pc:docMk/>
            <pc:sldMk cId="2794928225" sldId="624"/>
            <ac:picMk id="12" creationId="{22A385B1-5C69-4FEA-A76F-F6FD1F235064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3:26:30.375" v="2738" actId="208"/>
        <pc:sldMkLst>
          <pc:docMk/>
          <pc:sldMk cId="2624850522" sldId="625"/>
        </pc:sldMkLst>
        <pc:picChg chg="add mod">
          <ac:chgData name="Daniel Amo Filvà" userId="1a2735f6-0836-4876-9b2d-11c0b8995ef3" providerId="ADAL" clId="{F1C67AB3-6CE9-4C78-90ED-CCA1DA69228E}" dt="2021-11-24T13:26:30.375" v="2738" actId="208"/>
          <ac:picMkLst>
            <pc:docMk/>
            <pc:sldMk cId="2624850522" sldId="625"/>
            <ac:picMk id="8" creationId="{6EE8C1CD-25DE-4E1E-A768-66F23419C21D}"/>
          </ac:picMkLst>
        </pc:picChg>
        <pc:picChg chg="add mod">
          <ac:chgData name="Daniel Amo Filvà" userId="1a2735f6-0836-4876-9b2d-11c0b8995ef3" providerId="ADAL" clId="{F1C67AB3-6CE9-4C78-90ED-CCA1DA69228E}" dt="2021-11-24T13:26:30.375" v="2738" actId="208"/>
          <ac:picMkLst>
            <pc:docMk/>
            <pc:sldMk cId="2624850522" sldId="625"/>
            <ac:picMk id="9" creationId="{51AEBE8E-7654-424B-99E9-0943A0F40BFF}"/>
          </ac:picMkLst>
        </pc:picChg>
        <pc:picChg chg="del">
          <ac:chgData name="Daniel Amo Filvà" userId="1a2735f6-0836-4876-9b2d-11c0b8995ef3" providerId="ADAL" clId="{F1C67AB3-6CE9-4C78-90ED-CCA1DA69228E}" dt="2021-11-24T13:25:53.895" v="2728" actId="478"/>
          <ac:picMkLst>
            <pc:docMk/>
            <pc:sldMk cId="2624850522" sldId="625"/>
            <ac:picMk id="10" creationId="{D500FF8D-CDDC-4586-976B-0BB9798179C6}"/>
          </ac:picMkLst>
        </pc:picChg>
        <pc:picChg chg="del">
          <ac:chgData name="Daniel Amo Filvà" userId="1a2735f6-0836-4876-9b2d-11c0b8995ef3" providerId="ADAL" clId="{F1C67AB3-6CE9-4C78-90ED-CCA1DA69228E}" dt="2021-11-24T13:25:53.895" v="2728" actId="478"/>
          <ac:picMkLst>
            <pc:docMk/>
            <pc:sldMk cId="2624850522" sldId="625"/>
            <ac:picMk id="11" creationId="{57D74760-CD84-4C68-BEB0-52D269FFDBE3}"/>
          </ac:picMkLst>
        </pc:picChg>
        <pc:picChg chg="del">
          <ac:chgData name="Daniel Amo Filvà" userId="1a2735f6-0836-4876-9b2d-11c0b8995ef3" providerId="ADAL" clId="{F1C67AB3-6CE9-4C78-90ED-CCA1DA69228E}" dt="2021-11-24T13:25:53.895" v="2728" actId="478"/>
          <ac:picMkLst>
            <pc:docMk/>
            <pc:sldMk cId="2624850522" sldId="625"/>
            <ac:picMk id="12" creationId="{22A385B1-5C69-4FEA-A76F-F6FD1F235064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3:26:25.416" v="2737" actId="208"/>
        <pc:sldMkLst>
          <pc:docMk/>
          <pc:sldMk cId="3850984754" sldId="626"/>
        </pc:sldMkLst>
        <pc:picChg chg="add mod">
          <ac:chgData name="Daniel Amo Filvà" userId="1a2735f6-0836-4876-9b2d-11c0b8995ef3" providerId="ADAL" clId="{F1C67AB3-6CE9-4C78-90ED-CCA1DA69228E}" dt="2021-11-24T13:26:25.416" v="2737" actId="208"/>
          <ac:picMkLst>
            <pc:docMk/>
            <pc:sldMk cId="3850984754" sldId="626"/>
            <ac:picMk id="7" creationId="{E5656E30-E824-4EE4-8A19-BD4146A06627}"/>
          </ac:picMkLst>
        </pc:picChg>
        <pc:picChg chg="del">
          <ac:chgData name="Daniel Amo Filvà" userId="1a2735f6-0836-4876-9b2d-11c0b8995ef3" providerId="ADAL" clId="{F1C67AB3-6CE9-4C78-90ED-CCA1DA69228E}" dt="2021-11-24T13:26:19.179" v="2734" actId="478"/>
          <ac:picMkLst>
            <pc:docMk/>
            <pc:sldMk cId="3850984754" sldId="626"/>
            <ac:picMk id="8" creationId="{6EE8C1CD-25DE-4E1E-A768-66F23419C21D}"/>
          </ac:picMkLst>
        </pc:picChg>
        <pc:picChg chg="del">
          <ac:chgData name="Daniel Amo Filvà" userId="1a2735f6-0836-4876-9b2d-11c0b8995ef3" providerId="ADAL" clId="{F1C67AB3-6CE9-4C78-90ED-CCA1DA69228E}" dt="2021-11-24T13:26:19.179" v="2734" actId="478"/>
          <ac:picMkLst>
            <pc:docMk/>
            <pc:sldMk cId="3850984754" sldId="626"/>
            <ac:picMk id="9" creationId="{51AEBE8E-7654-424B-99E9-0943A0F40BFF}"/>
          </ac:picMkLst>
        </pc:picChg>
        <pc:picChg chg="add mod">
          <ac:chgData name="Daniel Amo Filvà" userId="1a2735f6-0836-4876-9b2d-11c0b8995ef3" providerId="ADAL" clId="{F1C67AB3-6CE9-4C78-90ED-CCA1DA69228E}" dt="2021-11-24T13:26:25.416" v="2737" actId="208"/>
          <ac:picMkLst>
            <pc:docMk/>
            <pc:sldMk cId="3850984754" sldId="626"/>
            <ac:picMk id="10" creationId="{F0F7E604-EEC0-49B4-9C75-CDC095472C2E}"/>
          </ac:picMkLst>
        </pc:picChg>
      </pc:sldChg>
      <pc:sldChg chg="add del">
        <pc:chgData name="Daniel Amo Filvà" userId="1a2735f6-0836-4876-9b2d-11c0b8995ef3" providerId="ADAL" clId="{F1C67AB3-6CE9-4C78-90ED-CCA1DA69228E}" dt="2021-11-24T13:27:07.764" v="2744" actId="47"/>
        <pc:sldMkLst>
          <pc:docMk/>
          <pc:sldMk cId="1259020876" sldId="627"/>
        </pc:sldMkLst>
      </pc:sldChg>
      <pc:sldChg chg="modSp add mod">
        <pc:chgData name="Daniel Amo Filvà" userId="1a2735f6-0836-4876-9b2d-11c0b8995ef3" providerId="ADAL" clId="{F1C67AB3-6CE9-4C78-90ED-CCA1DA69228E}" dt="2021-11-24T13:28:00.259" v="2851" actId="20577"/>
        <pc:sldMkLst>
          <pc:docMk/>
          <pc:sldMk cId="4190286436" sldId="627"/>
        </pc:sldMkLst>
        <pc:spChg chg="mod">
          <ac:chgData name="Daniel Amo Filvà" userId="1a2735f6-0836-4876-9b2d-11c0b8995ef3" providerId="ADAL" clId="{F1C67AB3-6CE9-4C78-90ED-CCA1DA69228E}" dt="2021-11-24T13:28:00.259" v="2851" actId="20577"/>
          <ac:spMkLst>
            <pc:docMk/>
            <pc:sldMk cId="4190286436" sldId="627"/>
            <ac:spMk id="6" creationId="{67ADF777-78A6-46D9-9D89-132FD72FD3E1}"/>
          </ac:spMkLst>
        </pc:spChg>
        <pc:spChg chg="mod">
          <ac:chgData name="Daniel Amo Filvà" userId="1a2735f6-0836-4876-9b2d-11c0b8995ef3" providerId="ADAL" clId="{F1C67AB3-6CE9-4C78-90ED-CCA1DA69228E}" dt="2021-11-24T13:27:18.019" v="2786" actId="20577"/>
          <ac:spMkLst>
            <pc:docMk/>
            <pc:sldMk cId="4190286436" sldId="627"/>
            <ac:spMk id="280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3:27:24.099" v="2792" actId="20577"/>
          <ac:spMkLst>
            <pc:docMk/>
            <pc:sldMk cId="4190286436" sldId="627"/>
            <ac:spMk id="281" creationId="{00000000-0000-0000-0000-000000000000}"/>
          </ac:spMkLst>
        </pc:spChg>
        <pc:cxnChg chg="mod">
          <ac:chgData name="Daniel Amo Filvà" userId="1a2735f6-0836-4876-9b2d-11c0b8995ef3" providerId="ADAL" clId="{F1C67AB3-6CE9-4C78-90ED-CCA1DA69228E}" dt="2021-11-24T13:27:30.812" v="2793" actId="208"/>
          <ac:cxnSpMkLst>
            <pc:docMk/>
            <pc:sldMk cId="4190286436" sldId="627"/>
            <ac:cxnSpMk id="5" creationId="{719347DA-F25E-4295-A804-3382C1C7973F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3:28:34.383" v="2877" actId="1076"/>
        <pc:sldMkLst>
          <pc:docMk/>
          <pc:sldMk cId="3504822551" sldId="628"/>
        </pc:sldMkLst>
        <pc:spChg chg="mod">
          <ac:chgData name="Daniel Amo Filvà" userId="1a2735f6-0836-4876-9b2d-11c0b8995ef3" providerId="ADAL" clId="{F1C67AB3-6CE9-4C78-90ED-CCA1DA69228E}" dt="2021-11-24T13:28:18.212" v="2871" actId="20577"/>
          <ac:spMkLst>
            <pc:docMk/>
            <pc:sldMk cId="3504822551" sldId="628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28:34.383" v="2877" actId="1076"/>
          <ac:picMkLst>
            <pc:docMk/>
            <pc:sldMk cId="3504822551" sldId="628"/>
            <ac:picMk id="7" creationId="{2C7B4D03-8767-4E53-9E64-A527DA8D4C70}"/>
          </ac:picMkLst>
        </pc:picChg>
        <pc:picChg chg="del">
          <ac:chgData name="Daniel Amo Filvà" userId="1a2735f6-0836-4876-9b2d-11c0b8995ef3" providerId="ADAL" clId="{F1C67AB3-6CE9-4C78-90ED-CCA1DA69228E}" dt="2021-11-24T13:28:22.740" v="2873" actId="478"/>
          <ac:picMkLst>
            <pc:docMk/>
            <pc:sldMk cId="3504822551" sldId="628"/>
            <ac:picMk id="8" creationId="{6EE8C1CD-25DE-4E1E-A768-66F23419C21D}"/>
          </ac:picMkLst>
        </pc:picChg>
        <pc:picChg chg="del">
          <ac:chgData name="Daniel Amo Filvà" userId="1a2735f6-0836-4876-9b2d-11c0b8995ef3" providerId="ADAL" clId="{F1C67AB3-6CE9-4C78-90ED-CCA1DA69228E}" dt="2021-11-24T13:28:23.225" v="2874" actId="478"/>
          <ac:picMkLst>
            <pc:docMk/>
            <pc:sldMk cId="3504822551" sldId="628"/>
            <ac:picMk id="9" creationId="{51AEBE8E-7654-424B-99E9-0943A0F40BFF}"/>
          </ac:picMkLst>
        </pc:picChg>
        <pc:cxnChg chg="mod">
          <ac:chgData name="Daniel Amo Filvà" userId="1a2735f6-0836-4876-9b2d-11c0b8995ef3" providerId="ADAL" clId="{F1C67AB3-6CE9-4C78-90ED-CCA1DA69228E}" dt="2021-11-24T13:28:21.925" v="2872" actId="208"/>
          <ac:cxnSpMkLst>
            <pc:docMk/>
            <pc:sldMk cId="3504822551" sldId="628"/>
            <ac:cxnSpMk id="345" creationId="{00000000-0000-0000-0000-000000000000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3:29:27.239" v="2910" actId="20577"/>
        <pc:sldMkLst>
          <pc:docMk/>
          <pc:sldMk cId="2883882257" sldId="629"/>
        </pc:sldMkLst>
        <pc:spChg chg="mod">
          <ac:chgData name="Daniel Amo Filvà" userId="1a2735f6-0836-4876-9b2d-11c0b8995ef3" providerId="ADAL" clId="{F1C67AB3-6CE9-4C78-90ED-CCA1DA69228E}" dt="2021-11-24T13:29:27.239" v="2910" actId="20577"/>
          <ac:spMkLst>
            <pc:docMk/>
            <pc:sldMk cId="2883882257" sldId="629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28:48.854" v="2884" actId="1076"/>
          <ac:picMkLst>
            <pc:docMk/>
            <pc:sldMk cId="2883882257" sldId="629"/>
            <ac:picMk id="6" creationId="{6FE83261-00D0-4217-965C-19FF1BF49258}"/>
          </ac:picMkLst>
        </pc:picChg>
        <pc:picChg chg="del">
          <ac:chgData name="Daniel Amo Filvà" userId="1a2735f6-0836-4876-9b2d-11c0b8995ef3" providerId="ADAL" clId="{F1C67AB3-6CE9-4C78-90ED-CCA1DA69228E}" dt="2021-11-24T13:28:42.854" v="2880" actId="478"/>
          <ac:picMkLst>
            <pc:docMk/>
            <pc:sldMk cId="2883882257" sldId="629"/>
            <ac:picMk id="7" creationId="{2C7B4D03-8767-4E53-9E64-A527DA8D4C70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3:31:52.412" v="2975" actId="1076"/>
        <pc:sldMkLst>
          <pc:docMk/>
          <pc:sldMk cId="202704148" sldId="630"/>
        </pc:sldMkLst>
        <pc:spChg chg="add del mod">
          <ac:chgData name="Daniel Amo Filvà" userId="1a2735f6-0836-4876-9b2d-11c0b8995ef3" providerId="ADAL" clId="{F1C67AB3-6CE9-4C78-90ED-CCA1DA69228E}" dt="2021-11-24T13:31:23.707" v="2967" actId="478"/>
          <ac:spMkLst>
            <pc:docMk/>
            <pc:sldMk cId="202704148" sldId="630"/>
            <ac:spMk id="4" creationId="{E57AC34C-1787-41DB-A432-A44CCB470AA0}"/>
          </ac:spMkLst>
        </pc:spChg>
        <pc:spChg chg="add del mod">
          <ac:chgData name="Daniel Amo Filvà" userId="1a2735f6-0836-4876-9b2d-11c0b8995ef3" providerId="ADAL" clId="{F1C67AB3-6CE9-4C78-90ED-CCA1DA69228E}" dt="2021-11-24T13:31:20.811" v="2966" actId="478"/>
          <ac:spMkLst>
            <pc:docMk/>
            <pc:sldMk cId="202704148" sldId="630"/>
            <ac:spMk id="8" creationId="{F8F4C439-DC34-4BB8-826A-76756903C72A}"/>
          </ac:spMkLst>
        </pc:spChg>
        <pc:spChg chg="add del mod">
          <ac:chgData name="Daniel Amo Filvà" userId="1a2735f6-0836-4876-9b2d-11c0b8995ef3" providerId="ADAL" clId="{F1C67AB3-6CE9-4C78-90ED-CCA1DA69228E}" dt="2021-11-24T13:29:52.373" v="2931" actId="478"/>
          <ac:spMkLst>
            <pc:docMk/>
            <pc:sldMk cId="202704148" sldId="630"/>
            <ac:spMk id="10" creationId="{0147F0D1-45C7-44F2-A9C9-CAAB3A5B0C2D}"/>
          </ac:spMkLst>
        </pc:spChg>
        <pc:spChg chg="add del mod">
          <ac:chgData name="Daniel Amo Filvà" userId="1a2735f6-0836-4876-9b2d-11c0b8995ef3" providerId="ADAL" clId="{F1C67AB3-6CE9-4C78-90ED-CCA1DA69228E}" dt="2021-11-24T13:31:18.852" v="2965" actId="478"/>
          <ac:spMkLst>
            <pc:docMk/>
            <pc:sldMk cId="202704148" sldId="630"/>
            <ac:spMk id="11" creationId="{7C76AC6E-49E6-4FE7-9414-5DD8D09118C6}"/>
          </ac:spMkLst>
        </pc:spChg>
        <pc:spChg chg="add mod">
          <ac:chgData name="Daniel Amo Filvà" userId="1a2735f6-0836-4876-9b2d-11c0b8995ef3" providerId="ADAL" clId="{F1C67AB3-6CE9-4C78-90ED-CCA1DA69228E}" dt="2021-11-24T13:31:48.601" v="2974" actId="113"/>
          <ac:spMkLst>
            <pc:docMk/>
            <pc:sldMk cId="202704148" sldId="630"/>
            <ac:spMk id="12" creationId="{A83DC9D2-1242-4A6B-9A4C-3428B11F43A3}"/>
          </ac:spMkLst>
        </pc:spChg>
        <pc:spChg chg="mod">
          <ac:chgData name="Daniel Amo Filvà" userId="1a2735f6-0836-4876-9b2d-11c0b8995ef3" providerId="ADAL" clId="{F1C67AB3-6CE9-4C78-90ED-CCA1DA69228E}" dt="2021-11-24T13:31:13.166" v="2963" actId="20577"/>
          <ac:spMkLst>
            <pc:docMk/>
            <pc:sldMk cId="202704148" sldId="630"/>
            <ac:spMk id="346" creationId="{00000000-0000-0000-0000-000000000000}"/>
          </ac:spMkLst>
        </pc:spChg>
        <pc:picChg chg="del">
          <ac:chgData name="Daniel Amo Filvà" userId="1a2735f6-0836-4876-9b2d-11c0b8995ef3" providerId="ADAL" clId="{F1C67AB3-6CE9-4C78-90ED-CCA1DA69228E}" dt="2021-11-24T13:28:56.458" v="2887" actId="478"/>
          <ac:picMkLst>
            <pc:docMk/>
            <pc:sldMk cId="202704148" sldId="630"/>
            <ac:picMk id="6" creationId="{6FE83261-00D0-4217-965C-19FF1BF49258}"/>
          </ac:picMkLst>
        </pc:picChg>
        <pc:picChg chg="add mod">
          <ac:chgData name="Daniel Amo Filvà" userId="1a2735f6-0836-4876-9b2d-11c0b8995ef3" providerId="ADAL" clId="{F1C67AB3-6CE9-4C78-90ED-CCA1DA69228E}" dt="2021-11-24T13:31:52.412" v="2975" actId="1076"/>
          <ac:picMkLst>
            <pc:docMk/>
            <pc:sldMk cId="202704148" sldId="630"/>
            <ac:picMk id="7" creationId="{87280572-82F6-4A85-A3FF-E04078EADF2E}"/>
          </ac:picMkLst>
        </pc:picChg>
        <pc:cxnChg chg="add del mod">
          <ac:chgData name="Daniel Amo Filvà" userId="1a2735f6-0836-4876-9b2d-11c0b8995ef3" providerId="ADAL" clId="{F1C67AB3-6CE9-4C78-90ED-CCA1DA69228E}" dt="2021-11-24T13:29:50.815" v="2930" actId="478"/>
          <ac:cxnSpMkLst>
            <pc:docMk/>
            <pc:sldMk cId="202704148" sldId="630"/>
            <ac:cxnSpMk id="9" creationId="{BF177955-13B6-446E-957F-524C7E601E2A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3:34:39.043" v="3051" actId="114"/>
        <pc:sldMkLst>
          <pc:docMk/>
          <pc:sldMk cId="797514048" sldId="631"/>
        </pc:sldMkLst>
        <pc:spChg chg="add mod">
          <ac:chgData name="Daniel Amo Filvà" userId="1a2735f6-0836-4876-9b2d-11c0b8995ef3" providerId="ADAL" clId="{F1C67AB3-6CE9-4C78-90ED-CCA1DA69228E}" dt="2021-11-24T13:34:39.043" v="3051" actId="114"/>
          <ac:spMkLst>
            <pc:docMk/>
            <pc:sldMk cId="797514048" sldId="631"/>
            <ac:spMk id="8" creationId="{7FC198CE-B6A4-4F20-AFB0-BDFF28A28D94}"/>
          </ac:spMkLst>
        </pc:spChg>
        <pc:spChg chg="mod">
          <ac:chgData name="Daniel Amo Filvà" userId="1a2735f6-0836-4876-9b2d-11c0b8995ef3" providerId="ADAL" clId="{F1C67AB3-6CE9-4C78-90ED-CCA1DA69228E}" dt="2021-11-24T13:32:14.701" v="3005" actId="20577"/>
          <ac:spMkLst>
            <pc:docMk/>
            <pc:sldMk cId="797514048" sldId="631"/>
            <ac:spMk id="346" creationId="{00000000-0000-0000-0000-000000000000}"/>
          </ac:spMkLst>
        </pc:spChg>
        <pc:picChg chg="del">
          <ac:chgData name="Daniel Amo Filvà" userId="1a2735f6-0836-4876-9b2d-11c0b8995ef3" providerId="ADAL" clId="{F1C67AB3-6CE9-4C78-90ED-CCA1DA69228E}" dt="2021-11-24T13:32:03.569" v="2978" actId="478"/>
          <ac:picMkLst>
            <pc:docMk/>
            <pc:sldMk cId="797514048" sldId="631"/>
            <ac:picMk id="6" creationId="{6FE83261-00D0-4217-965C-19FF1BF49258}"/>
          </ac:picMkLst>
        </pc:picChg>
        <pc:picChg chg="add mod">
          <ac:chgData name="Daniel Amo Filvà" userId="1a2735f6-0836-4876-9b2d-11c0b8995ef3" providerId="ADAL" clId="{F1C67AB3-6CE9-4C78-90ED-CCA1DA69228E}" dt="2021-11-24T13:33:26.996" v="3014" actId="1076"/>
          <ac:picMkLst>
            <pc:docMk/>
            <pc:sldMk cId="797514048" sldId="631"/>
            <ac:picMk id="7" creationId="{61F67228-D31B-4534-AA58-F277AE95C107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3:42:01.684" v="3056" actId="1076"/>
        <pc:sldMkLst>
          <pc:docMk/>
          <pc:sldMk cId="4089608522" sldId="632"/>
        </pc:sldMkLst>
        <pc:spChg chg="del">
          <ac:chgData name="Daniel Amo Filvà" userId="1a2735f6-0836-4876-9b2d-11c0b8995ef3" providerId="ADAL" clId="{F1C67AB3-6CE9-4C78-90ED-CCA1DA69228E}" dt="2021-11-24T13:33:46.620" v="3017" actId="478"/>
          <ac:spMkLst>
            <pc:docMk/>
            <pc:sldMk cId="4089608522" sldId="632"/>
            <ac:spMk id="8" creationId="{7FC198CE-B6A4-4F20-AFB0-BDFF28A28D94}"/>
          </ac:spMkLst>
        </pc:spChg>
        <pc:spChg chg="add del mod">
          <ac:chgData name="Daniel Amo Filvà" userId="1a2735f6-0836-4876-9b2d-11c0b8995ef3" providerId="ADAL" clId="{F1C67AB3-6CE9-4C78-90ED-CCA1DA69228E}" dt="2021-11-24T13:41:59.202" v="3054" actId="478"/>
          <ac:spMkLst>
            <pc:docMk/>
            <pc:sldMk cId="4089608522" sldId="632"/>
            <ac:spMk id="9" creationId="{ECA36057-332D-4882-A0C8-758B65E47836}"/>
          </ac:spMkLst>
        </pc:spChg>
        <pc:spChg chg="add mod">
          <ac:chgData name="Daniel Amo Filvà" userId="1a2735f6-0836-4876-9b2d-11c0b8995ef3" providerId="ADAL" clId="{F1C67AB3-6CE9-4C78-90ED-CCA1DA69228E}" dt="2021-11-24T13:41:59.556" v="3055"/>
          <ac:spMkLst>
            <pc:docMk/>
            <pc:sldMk cId="4089608522" sldId="632"/>
            <ac:spMk id="11" creationId="{07AE3AB4-949B-4E25-BE45-B9DBE127C617}"/>
          </ac:spMkLst>
        </pc:spChg>
        <pc:spChg chg="mod">
          <ac:chgData name="Daniel Amo Filvà" userId="1a2735f6-0836-4876-9b2d-11c0b8995ef3" providerId="ADAL" clId="{F1C67AB3-6CE9-4C78-90ED-CCA1DA69228E}" dt="2021-11-24T13:34:11.596" v="3043" actId="20577"/>
          <ac:spMkLst>
            <pc:docMk/>
            <pc:sldMk cId="4089608522" sldId="632"/>
            <ac:spMk id="346" creationId="{00000000-0000-0000-0000-000000000000}"/>
          </ac:spMkLst>
        </pc:spChg>
        <pc:picChg chg="del">
          <ac:chgData name="Daniel Amo Filvà" userId="1a2735f6-0836-4876-9b2d-11c0b8995ef3" providerId="ADAL" clId="{F1C67AB3-6CE9-4C78-90ED-CCA1DA69228E}" dt="2021-11-24T13:33:46.620" v="3017" actId="478"/>
          <ac:picMkLst>
            <pc:docMk/>
            <pc:sldMk cId="4089608522" sldId="632"/>
            <ac:picMk id="7" creationId="{61F67228-D31B-4534-AA58-F277AE95C107}"/>
          </ac:picMkLst>
        </pc:picChg>
        <pc:picChg chg="add mod">
          <ac:chgData name="Daniel Amo Filvà" userId="1a2735f6-0836-4876-9b2d-11c0b8995ef3" providerId="ADAL" clId="{F1C67AB3-6CE9-4C78-90ED-CCA1DA69228E}" dt="2021-11-24T13:42:01.684" v="3056" actId="1076"/>
          <ac:picMkLst>
            <pc:docMk/>
            <pc:sldMk cId="4089608522" sldId="632"/>
            <ac:picMk id="10" creationId="{DF8AA18D-0213-470F-9C0D-BC99C458EFCA}"/>
          </ac:picMkLst>
        </pc:picChg>
        <pc:cxnChg chg="mod">
          <ac:chgData name="Daniel Amo Filvà" userId="1a2735f6-0836-4876-9b2d-11c0b8995ef3" providerId="ADAL" clId="{F1C67AB3-6CE9-4C78-90ED-CCA1DA69228E}" dt="2021-11-24T13:34:02.592" v="3020" actId="208"/>
          <ac:cxnSpMkLst>
            <pc:docMk/>
            <pc:sldMk cId="4089608522" sldId="632"/>
            <ac:cxnSpMk id="345" creationId="{00000000-0000-0000-0000-000000000000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3:42:41.856" v="3091" actId="20577"/>
        <pc:sldMkLst>
          <pc:docMk/>
          <pc:sldMk cId="3807215938" sldId="633"/>
        </pc:sldMkLst>
        <pc:spChg chg="del">
          <ac:chgData name="Daniel Amo Filvà" userId="1a2735f6-0836-4876-9b2d-11c0b8995ef3" providerId="ADAL" clId="{F1C67AB3-6CE9-4C78-90ED-CCA1DA69228E}" dt="2021-11-24T13:42:24.154" v="3075" actId="478"/>
          <ac:spMkLst>
            <pc:docMk/>
            <pc:sldMk cId="3807215938" sldId="633"/>
            <ac:spMk id="11" creationId="{07AE3AB4-949B-4E25-BE45-B9DBE127C617}"/>
          </ac:spMkLst>
        </pc:spChg>
        <pc:spChg chg="mod">
          <ac:chgData name="Daniel Amo Filvà" userId="1a2735f6-0836-4876-9b2d-11c0b8995ef3" providerId="ADAL" clId="{F1C67AB3-6CE9-4C78-90ED-CCA1DA69228E}" dt="2021-11-24T13:42:41.856" v="3091" actId="20577"/>
          <ac:spMkLst>
            <pc:docMk/>
            <pc:sldMk cId="3807215938" sldId="633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42:33.076" v="3078" actId="1076"/>
          <ac:picMkLst>
            <pc:docMk/>
            <pc:sldMk cId="3807215938" sldId="633"/>
            <ac:picMk id="7" creationId="{FFD5826E-B648-46FB-9D95-2DF6E516B4D7}"/>
          </ac:picMkLst>
        </pc:picChg>
        <pc:picChg chg="del">
          <ac:chgData name="Daniel Amo Filvà" userId="1a2735f6-0836-4876-9b2d-11c0b8995ef3" providerId="ADAL" clId="{F1C67AB3-6CE9-4C78-90ED-CCA1DA69228E}" dt="2021-11-24T13:42:22.848" v="3074" actId="478"/>
          <ac:picMkLst>
            <pc:docMk/>
            <pc:sldMk cId="3807215938" sldId="633"/>
            <ac:picMk id="10" creationId="{DF8AA18D-0213-470F-9C0D-BC99C458EFCA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3:45:00.032" v="3148" actId="208"/>
        <pc:sldMkLst>
          <pc:docMk/>
          <pc:sldMk cId="3571209554" sldId="634"/>
        </pc:sldMkLst>
        <pc:spChg chg="del">
          <ac:chgData name="Daniel Amo Filvà" userId="1a2735f6-0836-4876-9b2d-11c0b8995ef3" providerId="ADAL" clId="{F1C67AB3-6CE9-4C78-90ED-CCA1DA69228E}" dt="2021-11-24T13:44:24.407" v="3101" actId="478"/>
          <ac:spMkLst>
            <pc:docMk/>
            <pc:sldMk cId="3571209554" sldId="634"/>
            <ac:spMk id="11" creationId="{07AE3AB4-949B-4E25-BE45-B9DBE127C617}"/>
          </ac:spMkLst>
        </pc:spChg>
        <pc:spChg chg="mod">
          <ac:chgData name="Daniel Amo Filvà" userId="1a2735f6-0836-4876-9b2d-11c0b8995ef3" providerId="ADAL" clId="{F1C67AB3-6CE9-4C78-90ED-CCA1DA69228E}" dt="2021-11-24T13:44:41.288" v="3120" actId="20577"/>
          <ac:spMkLst>
            <pc:docMk/>
            <pc:sldMk cId="3571209554" sldId="634"/>
            <ac:spMk id="346" creationId="{00000000-0000-0000-0000-000000000000}"/>
          </ac:spMkLst>
        </pc:spChg>
        <pc:grpChg chg="add mod">
          <ac:chgData name="Daniel Amo Filvà" userId="1a2735f6-0836-4876-9b2d-11c0b8995ef3" providerId="ADAL" clId="{F1C67AB3-6CE9-4C78-90ED-CCA1DA69228E}" dt="2021-11-24T13:44:38.467" v="3106" actId="1076"/>
          <ac:grpSpMkLst>
            <pc:docMk/>
            <pc:sldMk cId="3571209554" sldId="634"/>
            <ac:grpSpMk id="8" creationId="{154B1D12-4EC5-4DBC-89BE-3C48142B2FE1}"/>
          </ac:grpSpMkLst>
        </pc:grpChg>
        <pc:picChg chg="add del mod">
          <ac:chgData name="Daniel Amo Filvà" userId="1a2735f6-0836-4876-9b2d-11c0b8995ef3" providerId="ADAL" clId="{F1C67AB3-6CE9-4C78-90ED-CCA1DA69228E}" dt="2021-11-24T13:44:25.948" v="3103"/>
          <ac:picMkLst>
            <pc:docMk/>
            <pc:sldMk cId="3571209554" sldId="634"/>
            <ac:picMk id="7" creationId="{B91F7782-76E7-4612-8F44-9144871259AF}"/>
          </ac:picMkLst>
        </pc:picChg>
        <pc:picChg chg="mod">
          <ac:chgData name="Daniel Amo Filvà" userId="1a2735f6-0836-4876-9b2d-11c0b8995ef3" providerId="ADAL" clId="{F1C67AB3-6CE9-4C78-90ED-CCA1DA69228E}" dt="2021-11-24T13:44:35.300" v="3105"/>
          <ac:picMkLst>
            <pc:docMk/>
            <pc:sldMk cId="3571209554" sldId="634"/>
            <ac:picMk id="9" creationId="{4B859ADF-AB59-48A3-AB7A-45E80E45CB3C}"/>
          </ac:picMkLst>
        </pc:picChg>
        <pc:picChg chg="del">
          <ac:chgData name="Daniel Amo Filvà" userId="1a2735f6-0836-4876-9b2d-11c0b8995ef3" providerId="ADAL" clId="{F1C67AB3-6CE9-4C78-90ED-CCA1DA69228E}" dt="2021-11-24T13:44:24.407" v="3101" actId="478"/>
          <ac:picMkLst>
            <pc:docMk/>
            <pc:sldMk cId="3571209554" sldId="634"/>
            <ac:picMk id="10" creationId="{DF8AA18D-0213-470F-9C0D-BC99C458EFCA}"/>
          </ac:picMkLst>
        </pc:picChg>
        <pc:picChg chg="mod">
          <ac:chgData name="Daniel Amo Filvà" userId="1a2735f6-0836-4876-9b2d-11c0b8995ef3" providerId="ADAL" clId="{F1C67AB3-6CE9-4C78-90ED-CCA1DA69228E}" dt="2021-11-24T13:44:35.300" v="3105"/>
          <ac:picMkLst>
            <pc:docMk/>
            <pc:sldMk cId="3571209554" sldId="634"/>
            <ac:picMk id="12" creationId="{9C2CB9AD-427E-4C35-BA38-E0E78E08F576}"/>
          </ac:picMkLst>
        </pc:picChg>
        <pc:picChg chg="mod">
          <ac:chgData name="Daniel Amo Filvà" userId="1a2735f6-0836-4876-9b2d-11c0b8995ef3" providerId="ADAL" clId="{F1C67AB3-6CE9-4C78-90ED-CCA1DA69228E}" dt="2021-11-24T13:44:35.300" v="3105"/>
          <ac:picMkLst>
            <pc:docMk/>
            <pc:sldMk cId="3571209554" sldId="634"/>
            <ac:picMk id="13" creationId="{5AA0FFC2-6041-4D28-98E5-D0B9864F635F}"/>
          </ac:picMkLst>
        </pc:picChg>
        <pc:picChg chg="mod">
          <ac:chgData name="Daniel Amo Filvà" userId="1a2735f6-0836-4876-9b2d-11c0b8995ef3" providerId="ADAL" clId="{F1C67AB3-6CE9-4C78-90ED-CCA1DA69228E}" dt="2021-11-24T13:44:35.300" v="3105"/>
          <ac:picMkLst>
            <pc:docMk/>
            <pc:sldMk cId="3571209554" sldId="634"/>
            <ac:picMk id="14" creationId="{C7B3584D-500E-4AC3-9B2F-99EB38C178B5}"/>
          </ac:picMkLst>
        </pc:picChg>
        <pc:cxnChg chg="mod">
          <ac:chgData name="Daniel Amo Filvà" userId="1a2735f6-0836-4876-9b2d-11c0b8995ef3" providerId="ADAL" clId="{F1C67AB3-6CE9-4C78-90ED-CCA1DA69228E}" dt="2021-11-24T13:45:00.032" v="3148" actId="208"/>
          <ac:cxnSpMkLst>
            <pc:docMk/>
            <pc:sldMk cId="3571209554" sldId="634"/>
            <ac:cxnSpMk id="345" creationId="{00000000-0000-0000-0000-000000000000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3:45:08.738" v="3150" actId="1076"/>
        <pc:sldMkLst>
          <pc:docMk/>
          <pc:sldMk cId="3000345109" sldId="635"/>
        </pc:sldMkLst>
        <pc:spChg chg="mod">
          <ac:chgData name="Daniel Amo Filvà" userId="1a2735f6-0836-4876-9b2d-11c0b8995ef3" providerId="ADAL" clId="{F1C67AB3-6CE9-4C78-90ED-CCA1DA69228E}" dt="2021-11-24T13:44:48.643" v="3143" actId="20577"/>
          <ac:spMkLst>
            <pc:docMk/>
            <pc:sldMk cId="3000345109" sldId="635"/>
            <ac:spMk id="346" creationId="{00000000-0000-0000-0000-000000000000}"/>
          </ac:spMkLst>
        </pc:spChg>
        <pc:grpChg chg="del">
          <ac:chgData name="Daniel Amo Filvà" userId="1a2735f6-0836-4876-9b2d-11c0b8995ef3" providerId="ADAL" clId="{F1C67AB3-6CE9-4C78-90ED-CCA1DA69228E}" dt="2021-11-24T13:44:52.511" v="3144" actId="478"/>
          <ac:grpSpMkLst>
            <pc:docMk/>
            <pc:sldMk cId="3000345109" sldId="635"/>
            <ac:grpSpMk id="8" creationId="{154B1D12-4EC5-4DBC-89BE-3C48142B2FE1}"/>
          </ac:grpSpMkLst>
        </pc:grpChg>
        <pc:picChg chg="add mod">
          <ac:chgData name="Daniel Amo Filvà" userId="1a2735f6-0836-4876-9b2d-11c0b8995ef3" providerId="ADAL" clId="{F1C67AB3-6CE9-4C78-90ED-CCA1DA69228E}" dt="2021-11-24T13:45:08.738" v="3150" actId="1076"/>
          <ac:picMkLst>
            <pc:docMk/>
            <pc:sldMk cId="3000345109" sldId="635"/>
            <ac:picMk id="10" creationId="{D173F552-932F-43A3-93EA-A4E2B15B6E8D}"/>
          </ac:picMkLst>
        </pc:picChg>
        <pc:cxnChg chg="mod">
          <ac:chgData name="Daniel Amo Filvà" userId="1a2735f6-0836-4876-9b2d-11c0b8995ef3" providerId="ADAL" clId="{F1C67AB3-6CE9-4C78-90ED-CCA1DA69228E}" dt="2021-11-24T13:45:05.174" v="3149" actId="208"/>
          <ac:cxnSpMkLst>
            <pc:docMk/>
            <pc:sldMk cId="3000345109" sldId="635"/>
            <ac:cxnSpMk id="345" creationId="{00000000-0000-0000-0000-000000000000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3:47:06.676" v="3181" actId="1076"/>
        <pc:sldMkLst>
          <pc:docMk/>
          <pc:sldMk cId="3320294950" sldId="636"/>
        </pc:sldMkLst>
        <pc:spChg chg="mod">
          <ac:chgData name="Daniel Amo Filvà" userId="1a2735f6-0836-4876-9b2d-11c0b8995ef3" providerId="ADAL" clId="{F1C67AB3-6CE9-4C78-90ED-CCA1DA69228E}" dt="2021-11-24T13:45:50.593" v="3175" actId="20577"/>
          <ac:spMkLst>
            <pc:docMk/>
            <pc:sldMk cId="3320294950" sldId="636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47:06.676" v="3181" actId="1076"/>
          <ac:picMkLst>
            <pc:docMk/>
            <pc:sldMk cId="3320294950" sldId="636"/>
            <ac:picMk id="3" creationId="{6069EA53-A4C8-4282-85DB-824FC84F9E56}"/>
          </ac:picMkLst>
        </pc:picChg>
        <pc:picChg chg="del">
          <ac:chgData name="Daniel Amo Filvà" userId="1a2735f6-0836-4876-9b2d-11c0b8995ef3" providerId="ADAL" clId="{F1C67AB3-6CE9-4C78-90ED-CCA1DA69228E}" dt="2021-11-24T13:45:42.041" v="3153" actId="478"/>
          <ac:picMkLst>
            <pc:docMk/>
            <pc:sldMk cId="3320294950" sldId="636"/>
            <ac:picMk id="10" creationId="{D173F552-932F-43A3-93EA-A4E2B15B6E8D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4:00:00.967" v="3273" actId="1076"/>
        <pc:sldMkLst>
          <pc:docMk/>
          <pc:sldMk cId="3332398915" sldId="637"/>
        </pc:sldMkLst>
        <pc:spChg chg="add mod">
          <ac:chgData name="Daniel Amo Filvà" userId="1a2735f6-0836-4876-9b2d-11c0b8995ef3" providerId="ADAL" clId="{F1C67AB3-6CE9-4C78-90ED-CCA1DA69228E}" dt="2021-11-24T14:00:00.967" v="3273" actId="1076"/>
          <ac:spMkLst>
            <pc:docMk/>
            <pc:sldMk cId="3332398915" sldId="637"/>
            <ac:spMk id="4" creationId="{ECED5C0D-EA56-45AE-B3BB-5AEAB5E336D2}"/>
          </ac:spMkLst>
        </pc:spChg>
        <pc:spChg chg="mod">
          <ac:chgData name="Daniel Amo Filvà" userId="1a2735f6-0836-4876-9b2d-11c0b8995ef3" providerId="ADAL" clId="{F1C67AB3-6CE9-4C78-90ED-CCA1DA69228E}" dt="2021-11-24T13:59:25.740" v="3250" actId="20577"/>
          <ac:spMkLst>
            <pc:docMk/>
            <pc:sldMk cId="3332398915" sldId="637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59:57.196" v="3272" actId="1076"/>
          <ac:picMkLst>
            <pc:docMk/>
            <pc:sldMk cId="3332398915" sldId="637"/>
            <ac:picMk id="3" creationId="{CF5C1981-607F-49F9-ABFB-57AE3DEB2921}"/>
          </ac:picMkLst>
        </pc:picChg>
        <pc:picChg chg="del">
          <ac:chgData name="Daniel Amo Filvà" userId="1a2735f6-0836-4876-9b2d-11c0b8995ef3" providerId="ADAL" clId="{F1C67AB3-6CE9-4C78-90ED-CCA1DA69228E}" dt="2021-11-24T13:46:02.552" v="3177" actId="478"/>
          <ac:picMkLst>
            <pc:docMk/>
            <pc:sldMk cId="3332398915" sldId="637"/>
            <ac:picMk id="10" creationId="{D173F552-932F-43A3-93EA-A4E2B15B6E8D}"/>
          </ac:picMkLst>
        </pc:picChg>
        <pc:cxnChg chg="add mod">
          <ac:chgData name="Daniel Amo Filvà" userId="1a2735f6-0836-4876-9b2d-11c0b8995ef3" providerId="ADAL" clId="{F1C67AB3-6CE9-4C78-90ED-CCA1DA69228E}" dt="2021-11-24T13:48:07.871" v="3192" actId="1076"/>
          <ac:cxnSpMkLst>
            <pc:docMk/>
            <pc:sldMk cId="3332398915" sldId="637"/>
            <ac:cxnSpMk id="8" creationId="{74A64A04-F15C-4326-B94F-9F6B3EB18A7B}"/>
          </ac:cxnSpMkLst>
        </pc:cxnChg>
        <pc:cxnChg chg="add mod">
          <ac:chgData name="Daniel Amo Filvà" userId="1a2735f6-0836-4876-9b2d-11c0b8995ef3" providerId="ADAL" clId="{F1C67AB3-6CE9-4C78-90ED-CCA1DA69228E}" dt="2021-11-24T13:48:15.010" v="3193" actId="1076"/>
          <ac:cxnSpMkLst>
            <pc:docMk/>
            <pc:sldMk cId="3332398915" sldId="637"/>
            <ac:cxnSpMk id="9" creationId="{70CB71CE-F405-40EC-BC4C-C001192B0627}"/>
          </ac:cxnSpMkLst>
        </pc:cxnChg>
        <pc:cxnChg chg="add mod">
          <ac:chgData name="Daniel Amo Filvà" userId="1a2735f6-0836-4876-9b2d-11c0b8995ef3" providerId="ADAL" clId="{F1C67AB3-6CE9-4C78-90ED-CCA1DA69228E}" dt="2021-11-24T13:48:18.882" v="3195" actId="1076"/>
          <ac:cxnSpMkLst>
            <pc:docMk/>
            <pc:sldMk cId="3332398915" sldId="637"/>
            <ac:cxnSpMk id="11" creationId="{3044B346-9AF5-425D-9F64-575D6D9F46D2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4:00:31.043" v="3304" actId="20577"/>
        <pc:sldMkLst>
          <pc:docMk/>
          <pc:sldMk cId="529194636" sldId="638"/>
        </pc:sldMkLst>
        <pc:spChg chg="add del mod">
          <ac:chgData name="Daniel Amo Filvà" userId="1a2735f6-0836-4876-9b2d-11c0b8995ef3" providerId="ADAL" clId="{F1C67AB3-6CE9-4C78-90ED-CCA1DA69228E}" dt="2021-11-24T13:58:28.442" v="3199"/>
          <ac:spMkLst>
            <pc:docMk/>
            <pc:sldMk cId="529194636" sldId="638"/>
            <ac:spMk id="10" creationId="{6EE8D5CF-39E7-4772-927C-53CACCC4EE4C}"/>
          </ac:spMkLst>
        </pc:spChg>
        <pc:spChg chg="add mod">
          <ac:chgData name="Daniel Amo Filvà" userId="1a2735f6-0836-4876-9b2d-11c0b8995ef3" providerId="ADAL" clId="{F1C67AB3-6CE9-4C78-90ED-CCA1DA69228E}" dt="2021-11-24T13:58:37.766" v="3202" actId="1076"/>
          <ac:spMkLst>
            <pc:docMk/>
            <pc:sldMk cId="529194636" sldId="638"/>
            <ac:spMk id="13" creationId="{CF85CE80-3FD6-4309-AA85-D8A7AEC9CAF0}"/>
          </ac:spMkLst>
        </pc:spChg>
        <pc:spChg chg="mod">
          <ac:chgData name="Daniel Amo Filvà" userId="1a2735f6-0836-4876-9b2d-11c0b8995ef3" providerId="ADAL" clId="{F1C67AB3-6CE9-4C78-90ED-CCA1DA69228E}" dt="2021-11-24T14:00:31.043" v="3304" actId="20577"/>
          <ac:spMkLst>
            <pc:docMk/>
            <pc:sldMk cId="529194636" sldId="638"/>
            <ac:spMk id="346" creationId="{00000000-0000-0000-0000-000000000000}"/>
          </ac:spMkLst>
        </pc:spChg>
        <pc:picChg chg="del">
          <ac:chgData name="Daniel Amo Filvà" userId="1a2735f6-0836-4876-9b2d-11c0b8995ef3" providerId="ADAL" clId="{F1C67AB3-6CE9-4C78-90ED-CCA1DA69228E}" dt="2021-11-24T13:58:25.811" v="3197" actId="478"/>
          <ac:picMkLst>
            <pc:docMk/>
            <pc:sldMk cId="529194636" sldId="638"/>
            <ac:picMk id="3" creationId="{CF5C1981-607F-49F9-ABFB-57AE3DEB2921}"/>
          </ac:picMkLst>
        </pc:picChg>
        <pc:picChg chg="add del mod">
          <ac:chgData name="Daniel Amo Filvà" userId="1a2735f6-0836-4876-9b2d-11c0b8995ef3" providerId="ADAL" clId="{F1C67AB3-6CE9-4C78-90ED-CCA1DA69228E}" dt="2021-11-24T13:58:28.442" v="3199"/>
          <ac:picMkLst>
            <pc:docMk/>
            <pc:sldMk cId="529194636" sldId="638"/>
            <ac:picMk id="12" creationId="{1C714E1D-E803-4A4C-9AE7-8B9B8FBA51CA}"/>
          </ac:picMkLst>
        </pc:picChg>
        <pc:picChg chg="add mod">
          <ac:chgData name="Daniel Amo Filvà" userId="1a2735f6-0836-4876-9b2d-11c0b8995ef3" providerId="ADAL" clId="{F1C67AB3-6CE9-4C78-90ED-CCA1DA69228E}" dt="2021-11-24T13:58:43.102" v="3205" actId="1076"/>
          <ac:picMkLst>
            <pc:docMk/>
            <pc:sldMk cId="529194636" sldId="638"/>
            <ac:picMk id="14" creationId="{496194E7-32D3-45C9-BA72-377E3A6BE07A}"/>
          </ac:picMkLst>
        </pc:picChg>
        <pc:cxnChg chg="del">
          <ac:chgData name="Daniel Amo Filvà" userId="1a2735f6-0836-4876-9b2d-11c0b8995ef3" providerId="ADAL" clId="{F1C67AB3-6CE9-4C78-90ED-CCA1DA69228E}" dt="2021-11-24T13:58:34.132" v="3201" actId="478"/>
          <ac:cxnSpMkLst>
            <pc:docMk/>
            <pc:sldMk cId="529194636" sldId="638"/>
            <ac:cxnSpMk id="8" creationId="{74A64A04-F15C-4326-B94F-9F6B3EB18A7B}"/>
          </ac:cxnSpMkLst>
        </pc:cxnChg>
        <pc:cxnChg chg="del">
          <ac:chgData name="Daniel Amo Filvà" userId="1a2735f6-0836-4876-9b2d-11c0b8995ef3" providerId="ADAL" clId="{F1C67AB3-6CE9-4C78-90ED-CCA1DA69228E}" dt="2021-11-24T13:58:34.132" v="3201" actId="478"/>
          <ac:cxnSpMkLst>
            <pc:docMk/>
            <pc:sldMk cId="529194636" sldId="638"/>
            <ac:cxnSpMk id="9" creationId="{70CB71CE-F405-40EC-BC4C-C001192B0627}"/>
          </ac:cxnSpMkLst>
        </pc:cxnChg>
        <pc:cxnChg chg="del">
          <ac:chgData name="Daniel Amo Filvà" userId="1a2735f6-0836-4876-9b2d-11c0b8995ef3" providerId="ADAL" clId="{F1C67AB3-6CE9-4C78-90ED-CCA1DA69228E}" dt="2021-11-24T13:58:34.132" v="3201" actId="478"/>
          <ac:cxnSpMkLst>
            <pc:docMk/>
            <pc:sldMk cId="529194636" sldId="638"/>
            <ac:cxnSpMk id="11" creationId="{3044B346-9AF5-425D-9F64-575D6D9F46D2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4:00:47.813" v="3354" actId="20577"/>
        <pc:sldMkLst>
          <pc:docMk/>
          <pc:sldMk cId="3410678433" sldId="639"/>
        </pc:sldMkLst>
        <pc:spChg chg="del">
          <ac:chgData name="Daniel Amo Filvà" userId="1a2735f6-0836-4876-9b2d-11c0b8995ef3" providerId="ADAL" clId="{F1C67AB3-6CE9-4C78-90ED-CCA1DA69228E}" dt="2021-11-24T13:58:58.668" v="3209" actId="478"/>
          <ac:spMkLst>
            <pc:docMk/>
            <pc:sldMk cId="3410678433" sldId="639"/>
            <ac:spMk id="13" creationId="{CF85CE80-3FD6-4309-AA85-D8A7AEC9CAF0}"/>
          </ac:spMkLst>
        </pc:spChg>
        <pc:spChg chg="mod">
          <ac:chgData name="Daniel Amo Filvà" userId="1a2735f6-0836-4876-9b2d-11c0b8995ef3" providerId="ADAL" clId="{F1C67AB3-6CE9-4C78-90ED-CCA1DA69228E}" dt="2021-11-24T14:00:47.813" v="3354" actId="20577"/>
          <ac:spMkLst>
            <pc:docMk/>
            <pc:sldMk cId="3410678433" sldId="639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3:59:07.423" v="3213" actId="1076"/>
          <ac:picMkLst>
            <pc:docMk/>
            <pc:sldMk cId="3410678433" sldId="639"/>
            <ac:picMk id="7" creationId="{6B9A4D41-66A2-4CF1-819E-23E756C01ADB}"/>
          </ac:picMkLst>
        </pc:picChg>
        <pc:picChg chg="del">
          <ac:chgData name="Daniel Amo Filvà" userId="1a2735f6-0836-4876-9b2d-11c0b8995ef3" providerId="ADAL" clId="{F1C67AB3-6CE9-4C78-90ED-CCA1DA69228E}" dt="2021-11-24T13:58:57.043" v="3208" actId="478"/>
          <ac:picMkLst>
            <pc:docMk/>
            <pc:sldMk cId="3410678433" sldId="639"/>
            <ac:picMk id="14" creationId="{496194E7-32D3-45C9-BA72-377E3A6BE07A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4:01:24.374" v="3441" actId="1076"/>
        <pc:sldMkLst>
          <pc:docMk/>
          <pc:sldMk cId="302423407" sldId="640"/>
        </pc:sldMkLst>
        <pc:spChg chg="mod">
          <ac:chgData name="Daniel Amo Filvà" userId="1a2735f6-0836-4876-9b2d-11c0b8995ef3" providerId="ADAL" clId="{F1C67AB3-6CE9-4C78-90ED-CCA1DA69228E}" dt="2021-11-24T14:01:14.603" v="3437" actId="20577"/>
          <ac:spMkLst>
            <pc:docMk/>
            <pc:sldMk cId="302423407" sldId="640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4:01:24.374" v="3441" actId="1076"/>
          <ac:picMkLst>
            <pc:docMk/>
            <pc:sldMk cId="302423407" sldId="640"/>
            <ac:picMk id="6" creationId="{900243B7-ACB2-437E-A7C8-7C3E14E89587}"/>
          </ac:picMkLst>
        </pc:picChg>
        <pc:picChg chg="del">
          <ac:chgData name="Daniel Amo Filvà" userId="1a2735f6-0836-4876-9b2d-11c0b8995ef3" providerId="ADAL" clId="{F1C67AB3-6CE9-4C78-90ED-CCA1DA69228E}" dt="2021-11-24T14:01:18.947" v="3438" actId="478"/>
          <ac:picMkLst>
            <pc:docMk/>
            <pc:sldMk cId="302423407" sldId="640"/>
            <ac:picMk id="7" creationId="{6B9A4D41-66A2-4CF1-819E-23E756C01ADB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4:01:58.231" v="3475" actId="1076"/>
        <pc:sldMkLst>
          <pc:docMk/>
          <pc:sldMk cId="107894692" sldId="641"/>
        </pc:sldMkLst>
        <pc:spChg chg="mod">
          <ac:chgData name="Daniel Amo Filvà" userId="1a2735f6-0836-4876-9b2d-11c0b8995ef3" providerId="ADAL" clId="{F1C67AB3-6CE9-4C78-90ED-CCA1DA69228E}" dt="2021-11-24T14:01:50.211" v="3472" actId="20577"/>
          <ac:spMkLst>
            <pc:docMk/>
            <pc:sldMk cId="107894692" sldId="641"/>
            <ac:spMk id="346" creationId="{00000000-0000-0000-0000-000000000000}"/>
          </ac:spMkLst>
        </pc:spChg>
        <pc:picChg chg="add mod">
          <ac:chgData name="Daniel Amo Filvà" userId="1a2735f6-0836-4876-9b2d-11c0b8995ef3" providerId="ADAL" clId="{F1C67AB3-6CE9-4C78-90ED-CCA1DA69228E}" dt="2021-11-24T14:01:58.231" v="3475" actId="1076"/>
          <ac:picMkLst>
            <pc:docMk/>
            <pc:sldMk cId="107894692" sldId="641"/>
            <ac:picMk id="6" creationId="{950F1AFD-3516-4E97-A3FD-852C55992362}"/>
          </ac:picMkLst>
        </pc:picChg>
        <pc:picChg chg="del">
          <ac:chgData name="Daniel Amo Filvà" userId="1a2735f6-0836-4876-9b2d-11c0b8995ef3" providerId="ADAL" clId="{F1C67AB3-6CE9-4C78-90ED-CCA1DA69228E}" dt="2021-11-24T14:01:54.846" v="3473" actId="478"/>
          <ac:picMkLst>
            <pc:docMk/>
            <pc:sldMk cId="107894692" sldId="641"/>
            <ac:picMk id="9" creationId="{5C99719F-578D-4E4F-9CCF-9AFC7C93BE55}"/>
          </ac:picMkLst>
        </pc:picChg>
      </pc:sldChg>
      <pc:sldChg chg="addSp delSp modSp add">
        <pc:chgData name="Daniel Amo Filvà" userId="1a2735f6-0836-4876-9b2d-11c0b8995ef3" providerId="ADAL" clId="{F1C67AB3-6CE9-4C78-90ED-CCA1DA69228E}" dt="2021-11-24T14:02:12.038" v="3481" actId="1076"/>
        <pc:sldMkLst>
          <pc:docMk/>
          <pc:sldMk cId="1863716980" sldId="642"/>
        </pc:sldMkLst>
        <pc:picChg chg="del">
          <ac:chgData name="Daniel Amo Filvà" userId="1a2735f6-0836-4876-9b2d-11c0b8995ef3" providerId="ADAL" clId="{F1C67AB3-6CE9-4C78-90ED-CCA1DA69228E}" dt="2021-11-24T14:02:07.723" v="3478" actId="478"/>
          <ac:picMkLst>
            <pc:docMk/>
            <pc:sldMk cId="1863716980" sldId="642"/>
            <ac:picMk id="6" creationId="{950F1AFD-3516-4E97-A3FD-852C55992362}"/>
          </ac:picMkLst>
        </pc:picChg>
        <pc:picChg chg="add mod">
          <ac:chgData name="Daniel Amo Filvà" userId="1a2735f6-0836-4876-9b2d-11c0b8995ef3" providerId="ADAL" clId="{F1C67AB3-6CE9-4C78-90ED-CCA1DA69228E}" dt="2021-11-24T14:02:12.038" v="3481" actId="1076"/>
          <ac:picMkLst>
            <pc:docMk/>
            <pc:sldMk cId="1863716980" sldId="642"/>
            <ac:picMk id="7" creationId="{ED44D515-BA01-4E90-B1E3-49B42A8A7E4E}"/>
          </ac:picMkLst>
        </pc:picChg>
      </pc:sldChg>
      <pc:sldChg chg="addSp delSp modSp add">
        <pc:chgData name="Daniel Amo Filvà" userId="1a2735f6-0836-4876-9b2d-11c0b8995ef3" providerId="ADAL" clId="{F1C67AB3-6CE9-4C78-90ED-CCA1DA69228E}" dt="2021-11-24T14:02:39.725" v="3490" actId="1076"/>
        <pc:sldMkLst>
          <pc:docMk/>
          <pc:sldMk cId="1881018466" sldId="643"/>
        </pc:sldMkLst>
        <pc:picChg chg="del">
          <ac:chgData name="Daniel Amo Filvà" userId="1a2735f6-0836-4876-9b2d-11c0b8995ef3" providerId="ADAL" clId="{F1C67AB3-6CE9-4C78-90ED-CCA1DA69228E}" dt="2021-11-24T14:02:34.442" v="3486" actId="478"/>
          <ac:picMkLst>
            <pc:docMk/>
            <pc:sldMk cId="1881018466" sldId="643"/>
            <ac:picMk id="6" creationId="{950F1AFD-3516-4E97-A3FD-852C55992362}"/>
          </ac:picMkLst>
        </pc:picChg>
        <pc:picChg chg="add mod">
          <ac:chgData name="Daniel Amo Filvà" userId="1a2735f6-0836-4876-9b2d-11c0b8995ef3" providerId="ADAL" clId="{F1C67AB3-6CE9-4C78-90ED-CCA1DA69228E}" dt="2021-11-24T14:02:39.725" v="3490" actId="1076"/>
          <ac:picMkLst>
            <pc:docMk/>
            <pc:sldMk cId="1881018466" sldId="643"/>
            <ac:picMk id="7" creationId="{FCB27A21-2DD2-4307-8B99-749C7578AEB4}"/>
          </ac:picMkLst>
        </pc:picChg>
      </pc:sldChg>
      <pc:sldChg chg="addSp delSp modSp add">
        <pc:chgData name="Daniel Amo Filvà" userId="1a2735f6-0836-4876-9b2d-11c0b8995ef3" providerId="ADAL" clId="{F1C67AB3-6CE9-4C78-90ED-CCA1DA69228E}" dt="2021-11-24T14:02:49.422" v="3495" actId="1076"/>
        <pc:sldMkLst>
          <pc:docMk/>
          <pc:sldMk cId="3506204580" sldId="644"/>
        </pc:sldMkLst>
        <pc:picChg chg="add mod">
          <ac:chgData name="Daniel Amo Filvà" userId="1a2735f6-0836-4876-9b2d-11c0b8995ef3" providerId="ADAL" clId="{F1C67AB3-6CE9-4C78-90ED-CCA1DA69228E}" dt="2021-11-24T14:02:49.422" v="3495" actId="1076"/>
          <ac:picMkLst>
            <pc:docMk/>
            <pc:sldMk cId="3506204580" sldId="644"/>
            <ac:picMk id="6" creationId="{A84ED7D8-1546-44DA-8EF2-E55DEBD3822F}"/>
          </ac:picMkLst>
        </pc:picChg>
        <pc:picChg chg="del">
          <ac:chgData name="Daniel Amo Filvà" userId="1a2735f6-0836-4876-9b2d-11c0b8995ef3" providerId="ADAL" clId="{F1C67AB3-6CE9-4C78-90ED-CCA1DA69228E}" dt="2021-11-24T14:02:47.528" v="3493" actId="478"/>
          <ac:picMkLst>
            <pc:docMk/>
            <pc:sldMk cId="3506204580" sldId="644"/>
            <ac:picMk id="7" creationId="{ED44D515-BA01-4E90-B1E3-49B42A8A7E4E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4:04:00.691" v="3545" actId="20577"/>
        <pc:sldMkLst>
          <pc:docMk/>
          <pc:sldMk cId="3429552564" sldId="645"/>
        </pc:sldMkLst>
        <pc:spChg chg="add mod">
          <ac:chgData name="Daniel Amo Filvà" userId="1a2735f6-0836-4876-9b2d-11c0b8995ef3" providerId="ADAL" clId="{F1C67AB3-6CE9-4C78-90ED-CCA1DA69228E}" dt="2021-11-24T14:04:00.691" v="3545" actId="20577"/>
          <ac:spMkLst>
            <pc:docMk/>
            <pc:sldMk cId="3429552564" sldId="645"/>
            <ac:spMk id="8" creationId="{FAC921CE-A854-4EA7-BC74-11CF94505A06}"/>
          </ac:spMkLst>
        </pc:spChg>
        <pc:spChg chg="mod">
          <ac:chgData name="Daniel Amo Filvà" userId="1a2735f6-0836-4876-9b2d-11c0b8995ef3" providerId="ADAL" clId="{F1C67AB3-6CE9-4C78-90ED-CCA1DA69228E}" dt="2021-11-24T14:03:06.059" v="3535" actId="20577"/>
          <ac:spMkLst>
            <pc:docMk/>
            <pc:sldMk cId="3429552564" sldId="645"/>
            <ac:spMk id="346" creationId="{00000000-0000-0000-0000-000000000000}"/>
          </ac:spMkLst>
        </pc:spChg>
        <pc:picChg chg="del">
          <ac:chgData name="Daniel Amo Filvà" userId="1a2735f6-0836-4876-9b2d-11c0b8995ef3" providerId="ADAL" clId="{F1C67AB3-6CE9-4C78-90ED-CCA1DA69228E}" dt="2021-11-24T14:03:08.025" v="3536" actId="478"/>
          <ac:picMkLst>
            <pc:docMk/>
            <pc:sldMk cId="3429552564" sldId="645"/>
            <ac:picMk id="6" creationId="{A84ED7D8-1546-44DA-8EF2-E55DEBD3822F}"/>
          </ac:picMkLst>
        </pc:picChg>
        <pc:picChg chg="add mod">
          <ac:chgData name="Daniel Amo Filvà" userId="1a2735f6-0836-4876-9b2d-11c0b8995ef3" providerId="ADAL" clId="{F1C67AB3-6CE9-4C78-90ED-CCA1DA69228E}" dt="2021-11-24T14:03:19.206" v="3539" actId="1076"/>
          <ac:picMkLst>
            <pc:docMk/>
            <pc:sldMk cId="3429552564" sldId="645"/>
            <ac:picMk id="7" creationId="{6A624D7B-566F-4885-830A-6BA58F6F1DFC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4:04:27.421" v="3554" actId="1076"/>
        <pc:sldMkLst>
          <pc:docMk/>
          <pc:sldMk cId="1604164329" sldId="646"/>
        </pc:sldMkLst>
        <pc:picChg chg="del">
          <ac:chgData name="Daniel Amo Filvà" userId="1a2735f6-0836-4876-9b2d-11c0b8995ef3" providerId="ADAL" clId="{F1C67AB3-6CE9-4C78-90ED-CCA1DA69228E}" dt="2021-11-24T14:04:12.297" v="3549" actId="478"/>
          <ac:picMkLst>
            <pc:docMk/>
            <pc:sldMk cId="1604164329" sldId="646"/>
            <ac:picMk id="7" creationId="{6A624D7B-566F-4885-830A-6BA58F6F1DFC}"/>
          </ac:picMkLst>
        </pc:picChg>
        <pc:picChg chg="add mod">
          <ac:chgData name="Daniel Amo Filvà" userId="1a2735f6-0836-4876-9b2d-11c0b8995ef3" providerId="ADAL" clId="{F1C67AB3-6CE9-4C78-90ED-CCA1DA69228E}" dt="2021-11-24T14:04:27.421" v="3554" actId="1076"/>
          <ac:picMkLst>
            <pc:docMk/>
            <pc:sldMk cId="1604164329" sldId="646"/>
            <ac:picMk id="9" creationId="{4EA5C6CA-A746-4736-A16F-4B70E3F22A1D}"/>
          </ac:picMkLst>
        </pc:picChg>
      </pc:sldChg>
      <pc:sldChg chg="add del">
        <pc:chgData name="Daniel Amo Filvà" userId="1a2735f6-0836-4876-9b2d-11c0b8995ef3" providerId="ADAL" clId="{F1C67AB3-6CE9-4C78-90ED-CCA1DA69228E}" dt="2021-11-24T14:04:04.133" v="3546" actId="47"/>
        <pc:sldMkLst>
          <pc:docMk/>
          <pc:sldMk cId="4067981576" sldId="646"/>
        </pc:sldMkLst>
      </pc:sldChg>
      <pc:sldChg chg="addSp delSp modSp add mod">
        <pc:chgData name="Daniel Amo Filvà" userId="1a2735f6-0836-4876-9b2d-11c0b8995ef3" providerId="ADAL" clId="{F1C67AB3-6CE9-4C78-90ED-CCA1DA69228E}" dt="2021-11-24T14:05:43.973" v="3609" actId="20577"/>
        <pc:sldMkLst>
          <pc:docMk/>
          <pc:sldMk cId="2129994064" sldId="647"/>
        </pc:sldMkLst>
        <pc:spChg chg="mod">
          <ac:chgData name="Daniel Amo Filvà" userId="1a2735f6-0836-4876-9b2d-11c0b8995ef3" providerId="ADAL" clId="{F1C67AB3-6CE9-4C78-90ED-CCA1DA69228E}" dt="2021-11-24T14:04:50.039" v="3562" actId="122"/>
          <ac:spMkLst>
            <pc:docMk/>
            <pc:sldMk cId="2129994064" sldId="647"/>
            <ac:spMk id="8" creationId="{FAC921CE-A854-4EA7-BC74-11CF94505A06}"/>
          </ac:spMkLst>
        </pc:spChg>
        <pc:spChg chg="mod">
          <ac:chgData name="Daniel Amo Filvà" userId="1a2735f6-0836-4876-9b2d-11c0b8995ef3" providerId="ADAL" clId="{F1C67AB3-6CE9-4C78-90ED-CCA1DA69228E}" dt="2021-11-24T14:05:43.973" v="3609" actId="20577"/>
          <ac:spMkLst>
            <pc:docMk/>
            <pc:sldMk cId="2129994064" sldId="647"/>
            <ac:spMk id="346" creationId="{00000000-0000-0000-0000-000000000000}"/>
          </ac:spMkLst>
        </pc:spChg>
        <pc:picChg chg="del">
          <ac:chgData name="Daniel Amo Filvà" userId="1a2735f6-0836-4876-9b2d-11c0b8995ef3" providerId="ADAL" clId="{F1C67AB3-6CE9-4C78-90ED-CCA1DA69228E}" dt="2021-11-24T14:04:32.974" v="3556" actId="478"/>
          <ac:picMkLst>
            <pc:docMk/>
            <pc:sldMk cId="2129994064" sldId="647"/>
            <ac:picMk id="7" creationId="{6A624D7B-566F-4885-830A-6BA58F6F1DFC}"/>
          </ac:picMkLst>
        </pc:picChg>
        <pc:picChg chg="add mod">
          <ac:chgData name="Daniel Amo Filvà" userId="1a2735f6-0836-4876-9b2d-11c0b8995ef3" providerId="ADAL" clId="{F1C67AB3-6CE9-4C78-90ED-CCA1DA69228E}" dt="2021-11-24T14:04:39.244" v="3559" actId="1076"/>
          <ac:picMkLst>
            <pc:docMk/>
            <pc:sldMk cId="2129994064" sldId="647"/>
            <ac:picMk id="9" creationId="{0DC72261-7B0A-4187-988E-FCCFCDE0E789}"/>
          </ac:picMkLst>
        </pc:picChg>
      </pc:sldChg>
      <pc:sldChg chg="add del">
        <pc:chgData name="Daniel Amo Filvà" userId="1a2735f6-0836-4876-9b2d-11c0b8995ef3" providerId="ADAL" clId="{F1C67AB3-6CE9-4C78-90ED-CCA1DA69228E}" dt="2021-11-24T14:04:13.483" v="3551"/>
        <pc:sldMkLst>
          <pc:docMk/>
          <pc:sldMk cId="4268156424" sldId="647"/>
        </pc:sldMkLst>
      </pc:sldChg>
      <pc:sldChg chg="modSp add mod">
        <pc:chgData name="Daniel Amo Filvà" userId="1a2735f6-0836-4876-9b2d-11c0b8995ef3" providerId="ADAL" clId="{F1C67AB3-6CE9-4C78-90ED-CCA1DA69228E}" dt="2021-11-24T14:05:30.860" v="3598" actId="20577"/>
        <pc:sldMkLst>
          <pc:docMk/>
          <pc:sldMk cId="1602610858" sldId="648"/>
        </pc:sldMkLst>
        <pc:spChg chg="mod">
          <ac:chgData name="Daniel Amo Filvà" userId="1a2735f6-0836-4876-9b2d-11c0b8995ef3" providerId="ADAL" clId="{F1C67AB3-6CE9-4C78-90ED-CCA1DA69228E}" dt="2021-11-24T14:05:30.860" v="3598" actId="20577"/>
          <ac:spMkLst>
            <pc:docMk/>
            <pc:sldMk cId="1602610858" sldId="648"/>
            <ac:spMk id="288" creationId="{00000000-0000-0000-0000-000000000000}"/>
          </ac:spMkLst>
        </pc:spChg>
      </pc:sldChg>
      <pc:sldChg chg="modSp add mod">
        <pc:chgData name="Daniel Amo Filvà" userId="1a2735f6-0836-4876-9b2d-11c0b8995ef3" providerId="ADAL" clId="{F1C67AB3-6CE9-4C78-90ED-CCA1DA69228E}" dt="2021-11-24T14:07:06.329" v="3703" actId="20577"/>
        <pc:sldMkLst>
          <pc:docMk/>
          <pc:sldMk cId="16857335" sldId="649"/>
        </pc:sldMkLst>
        <pc:spChg chg="mod">
          <ac:chgData name="Daniel Amo Filvà" userId="1a2735f6-0836-4876-9b2d-11c0b8995ef3" providerId="ADAL" clId="{F1C67AB3-6CE9-4C78-90ED-CCA1DA69228E}" dt="2021-11-24T14:06:31.988" v="3637" actId="20577"/>
          <ac:spMkLst>
            <pc:docMk/>
            <pc:sldMk cId="16857335" sldId="649"/>
            <ac:spMk id="629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06:36.962" v="3646" actId="20577"/>
          <ac:spMkLst>
            <pc:docMk/>
            <pc:sldMk cId="16857335" sldId="649"/>
            <ac:spMk id="630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06:39.474" v="3652" actId="20577"/>
          <ac:spMkLst>
            <pc:docMk/>
            <pc:sldMk cId="16857335" sldId="649"/>
            <ac:spMk id="63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06:48.079" v="3667" actId="20577"/>
          <ac:spMkLst>
            <pc:docMk/>
            <pc:sldMk cId="16857335" sldId="649"/>
            <ac:spMk id="63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06:53.333" v="3677" actId="20577"/>
          <ac:spMkLst>
            <pc:docMk/>
            <pc:sldMk cId="16857335" sldId="649"/>
            <ac:spMk id="633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07:02.328" v="3686" actId="20577"/>
          <ac:spMkLst>
            <pc:docMk/>
            <pc:sldMk cId="16857335" sldId="649"/>
            <ac:spMk id="63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07:06.329" v="3703" actId="20577"/>
          <ac:spMkLst>
            <pc:docMk/>
            <pc:sldMk cId="16857335" sldId="649"/>
            <ac:spMk id="635" creationId="{00000000-0000-0000-0000-000000000000}"/>
          </ac:spMkLst>
        </pc:spChg>
      </pc:sldChg>
      <pc:sldChg chg="modSp add mod">
        <pc:chgData name="Daniel Amo Filvà" userId="1a2735f6-0836-4876-9b2d-11c0b8995ef3" providerId="ADAL" clId="{F1C67AB3-6CE9-4C78-90ED-CCA1DA69228E}" dt="2021-11-24T14:08:10.384" v="3762" actId="20577"/>
        <pc:sldMkLst>
          <pc:docMk/>
          <pc:sldMk cId="1479255150" sldId="650"/>
        </pc:sldMkLst>
        <pc:spChg chg="mod">
          <ac:chgData name="Daniel Amo Filvà" userId="1a2735f6-0836-4876-9b2d-11c0b8995ef3" providerId="ADAL" clId="{F1C67AB3-6CE9-4C78-90ED-CCA1DA69228E}" dt="2021-11-24T14:08:01.677" v="3757" actId="122"/>
          <ac:spMkLst>
            <pc:docMk/>
            <pc:sldMk cId="1479255150" sldId="650"/>
            <ac:spMk id="27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08:10.384" v="3762" actId="20577"/>
          <ac:spMkLst>
            <pc:docMk/>
            <pc:sldMk cId="1479255150" sldId="650"/>
            <ac:spMk id="273" creationId="{00000000-0000-0000-0000-000000000000}"/>
          </ac:spMkLst>
        </pc:spChg>
      </pc:sldChg>
      <pc:sldChg chg="add del">
        <pc:chgData name="Daniel Amo Filvà" userId="1a2735f6-0836-4876-9b2d-11c0b8995ef3" providerId="ADAL" clId="{F1C67AB3-6CE9-4C78-90ED-CCA1DA69228E}" dt="2021-11-24T14:09:08.349" v="3765" actId="47"/>
        <pc:sldMkLst>
          <pc:docMk/>
          <pc:sldMk cId="2051899868" sldId="651"/>
        </pc:sldMkLst>
      </pc:sldChg>
      <pc:sldChg chg="addSp delSp modSp add mod">
        <pc:chgData name="Daniel Amo Filvà" userId="1a2735f6-0836-4876-9b2d-11c0b8995ef3" providerId="ADAL" clId="{F1C67AB3-6CE9-4C78-90ED-CCA1DA69228E}" dt="2021-11-24T14:09:16.829" v="3769"/>
        <pc:sldMkLst>
          <pc:docMk/>
          <pc:sldMk cId="2909998083" sldId="652"/>
        </pc:sldMkLst>
        <pc:spChg chg="del mod">
          <ac:chgData name="Daniel Amo Filvà" userId="1a2735f6-0836-4876-9b2d-11c0b8995ef3" providerId="ADAL" clId="{F1C67AB3-6CE9-4C78-90ED-CCA1DA69228E}" dt="2021-11-24T14:09:15.815" v="3768" actId="478"/>
          <ac:spMkLst>
            <pc:docMk/>
            <pc:sldMk cId="2909998083" sldId="652"/>
            <ac:spMk id="8" creationId="{7FC198CE-B6A4-4F20-AFB0-BDFF28A28D94}"/>
          </ac:spMkLst>
        </pc:spChg>
        <pc:spChg chg="add mod">
          <ac:chgData name="Daniel Amo Filvà" userId="1a2735f6-0836-4876-9b2d-11c0b8995ef3" providerId="ADAL" clId="{F1C67AB3-6CE9-4C78-90ED-CCA1DA69228E}" dt="2021-11-24T14:09:16.829" v="3769"/>
          <ac:spMkLst>
            <pc:docMk/>
            <pc:sldMk cId="2909998083" sldId="652"/>
            <ac:spMk id="9" creationId="{E346A366-DB5D-496A-A983-BEE3299D3E94}"/>
          </ac:spMkLst>
        </pc:spChg>
        <pc:spChg chg="add mod">
          <ac:chgData name="Daniel Amo Filvà" userId="1a2735f6-0836-4876-9b2d-11c0b8995ef3" providerId="ADAL" clId="{F1C67AB3-6CE9-4C78-90ED-CCA1DA69228E}" dt="2021-11-24T14:09:16.829" v="3769"/>
          <ac:spMkLst>
            <pc:docMk/>
            <pc:sldMk cId="2909998083" sldId="652"/>
            <ac:spMk id="10" creationId="{2CE6D71C-39B0-40B4-9FAA-946E07BA2080}"/>
          </ac:spMkLst>
        </pc:spChg>
        <pc:spChg chg="add mod">
          <ac:chgData name="Daniel Amo Filvà" userId="1a2735f6-0836-4876-9b2d-11c0b8995ef3" providerId="ADAL" clId="{F1C67AB3-6CE9-4C78-90ED-CCA1DA69228E}" dt="2021-11-24T14:09:16.829" v="3769"/>
          <ac:spMkLst>
            <pc:docMk/>
            <pc:sldMk cId="2909998083" sldId="652"/>
            <ac:spMk id="11" creationId="{BCDF35D2-CAB1-4DB1-B832-167962B5EC0B}"/>
          </ac:spMkLst>
        </pc:spChg>
        <pc:spChg chg="add mod">
          <ac:chgData name="Daniel Amo Filvà" userId="1a2735f6-0836-4876-9b2d-11c0b8995ef3" providerId="ADAL" clId="{F1C67AB3-6CE9-4C78-90ED-CCA1DA69228E}" dt="2021-11-24T14:09:16.829" v="3769"/>
          <ac:spMkLst>
            <pc:docMk/>
            <pc:sldMk cId="2909998083" sldId="652"/>
            <ac:spMk id="14" creationId="{2BE7DE5A-9533-4726-8F4A-D2473A975044}"/>
          </ac:spMkLst>
        </pc:spChg>
        <pc:spChg chg="add mod">
          <ac:chgData name="Daniel Amo Filvà" userId="1a2735f6-0836-4876-9b2d-11c0b8995ef3" providerId="ADAL" clId="{F1C67AB3-6CE9-4C78-90ED-CCA1DA69228E}" dt="2021-11-24T14:09:16.829" v="3769"/>
          <ac:spMkLst>
            <pc:docMk/>
            <pc:sldMk cId="2909998083" sldId="652"/>
            <ac:spMk id="15" creationId="{3071955F-9222-4B3D-BE39-C482BBC3A35B}"/>
          </ac:spMkLst>
        </pc:spChg>
        <pc:spChg chg="add mod">
          <ac:chgData name="Daniel Amo Filvà" userId="1a2735f6-0836-4876-9b2d-11c0b8995ef3" providerId="ADAL" clId="{F1C67AB3-6CE9-4C78-90ED-CCA1DA69228E}" dt="2021-11-24T14:09:16.829" v="3769"/>
          <ac:spMkLst>
            <pc:docMk/>
            <pc:sldMk cId="2909998083" sldId="652"/>
            <ac:spMk id="16" creationId="{9279DFBE-C51F-41C3-B079-F91846A8F7D7}"/>
          </ac:spMkLst>
        </pc:spChg>
        <pc:spChg chg="add mod">
          <ac:chgData name="Daniel Amo Filvà" userId="1a2735f6-0836-4876-9b2d-11c0b8995ef3" providerId="ADAL" clId="{F1C67AB3-6CE9-4C78-90ED-CCA1DA69228E}" dt="2021-11-24T14:09:16.829" v="3769"/>
          <ac:spMkLst>
            <pc:docMk/>
            <pc:sldMk cId="2909998083" sldId="652"/>
            <ac:spMk id="17" creationId="{242FD687-B610-41B5-992C-ED00A63A18F3}"/>
          </ac:spMkLst>
        </pc:spChg>
        <pc:spChg chg="add mod">
          <ac:chgData name="Daniel Amo Filvà" userId="1a2735f6-0836-4876-9b2d-11c0b8995ef3" providerId="ADAL" clId="{F1C67AB3-6CE9-4C78-90ED-CCA1DA69228E}" dt="2021-11-24T14:09:16.829" v="3769"/>
          <ac:spMkLst>
            <pc:docMk/>
            <pc:sldMk cId="2909998083" sldId="652"/>
            <ac:spMk id="18" creationId="{EFB2F686-AB5A-4837-8F5A-35D331A14753}"/>
          </ac:spMkLst>
        </pc:spChg>
        <pc:picChg chg="del">
          <ac:chgData name="Daniel Amo Filvà" userId="1a2735f6-0836-4876-9b2d-11c0b8995ef3" providerId="ADAL" clId="{F1C67AB3-6CE9-4C78-90ED-CCA1DA69228E}" dt="2021-11-24T14:09:13.790" v="3766" actId="478"/>
          <ac:picMkLst>
            <pc:docMk/>
            <pc:sldMk cId="2909998083" sldId="652"/>
            <ac:picMk id="7" creationId="{61F67228-D31B-4534-AA58-F277AE95C107}"/>
          </ac:picMkLst>
        </pc:picChg>
        <pc:cxnChg chg="add mod">
          <ac:chgData name="Daniel Amo Filvà" userId="1a2735f6-0836-4876-9b2d-11c0b8995ef3" providerId="ADAL" clId="{F1C67AB3-6CE9-4C78-90ED-CCA1DA69228E}" dt="2021-11-24T14:09:16.829" v="3769"/>
          <ac:cxnSpMkLst>
            <pc:docMk/>
            <pc:sldMk cId="2909998083" sldId="652"/>
            <ac:cxnSpMk id="12" creationId="{51ADC502-AF40-4148-9E7D-5E904B5494AC}"/>
          </ac:cxnSpMkLst>
        </pc:cxnChg>
        <pc:cxnChg chg="add mod">
          <ac:chgData name="Daniel Amo Filvà" userId="1a2735f6-0836-4876-9b2d-11c0b8995ef3" providerId="ADAL" clId="{F1C67AB3-6CE9-4C78-90ED-CCA1DA69228E}" dt="2021-11-24T14:09:16.829" v="3769"/>
          <ac:cxnSpMkLst>
            <pc:docMk/>
            <pc:sldMk cId="2909998083" sldId="652"/>
            <ac:cxnSpMk id="13" creationId="{A39651E0-763E-4709-BA74-8A27B260CA81}"/>
          </ac:cxnSpMkLst>
        </pc:cxnChg>
      </pc:sldChg>
      <pc:sldChg chg="addSp delSp modSp add mod">
        <pc:chgData name="Daniel Amo Filvà" userId="1a2735f6-0836-4876-9b2d-11c0b8995ef3" providerId="ADAL" clId="{F1C67AB3-6CE9-4C78-90ED-CCA1DA69228E}" dt="2021-11-24T14:10:29.440" v="3775"/>
        <pc:sldMkLst>
          <pc:docMk/>
          <pc:sldMk cId="2724498381" sldId="653"/>
        </pc:sldMkLst>
        <pc:spChg chg="add mod">
          <ac:chgData name="Daniel Amo Filvà" userId="1a2735f6-0836-4876-9b2d-11c0b8995ef3" providerId="ADAL" clId="{F1C67AB3-6CE9-4C78-90ED-CCA1DA69228E}" dt="2021-11-24T14:10:29.440" v="3775"/>
          <ac:spMkLst>
            <pc:docMk/>
            <pc:sldMk cId="2724498381" sldId="653"/>
            <ac:spMk id="7" creationId="{82F95975-1373-4A97-B012-B755AA6FF339}"/>
          </ac:spMkLst>
        </pc:spChg>
        <pc:picChg chg="add mod">
          <ac:chgData name="Daniel Amo Filvà" userId="1a2735f6-0836-4876-9b2d-11c0b8995ef3" providerId="ADAL" clId="{F1C67AB3-6CE9-4C78-90ED-CCA1DA69228E}" dt="2021-11-24T14:10:29.440" v="3775"/>
          <ac:picMkLst>
            <pc:docMk/>
            <pc:sldMk cId="2724498381" sldId="653"/>
            <ac:picMk id="6" creationId="{BB1A0F8E-CD40-4AB3-812E-658EBFAC6129}"/>
          </ac:picMkLst>
        </pc:picChg>
        <pc:picChg chg="del">
          <ac:chgData name="Daniel Amo Filvà" userId="1a2735f6-0836-4876-9b2d-11c0b8995ef3" providerId="ADAL" clId="{F1C67AB3-6CE9-4C78-90ED-CCA1DA69228E}" dt="2021-11-24T14:10:29.227" v="3774" actId="478"/>
          <ac:picMkLst>
            <pc:docMk/>
            <pc:sldMk cId="2724498381" sldId="653"/>
            <ac:picMk id="10" creationId="{D173F552-932F-43A3-93EA-A4E2B15B6E8D}"/>
          </ac:picMkLst>
        </pc:picChg>
      </pc:sldChg>
      <pc:sldChg chg="addSp delSp modSp add mod">
        <pc:chgData name="Daniel Amo Filvà" userId="1a2735f6-0836-4876-9b2d-11c0b8995ef3" providerId="ADAL" clId="{F1C67AB3-6CE9-4C78-90ED-CCA1DA69228E}" dt="2021-11-24T14:14:35.010" v="4029" actId="1076"/>
        <pc:sldMkLst>
          <pc:docMk/>
          <pc:sldMk cId="2669389046" sldId="654"/>
        </pc:sldMkLst>
        <pc:spChg chg="add del">
          <ac:chgData name="Daniel Amo Filvà" userId="1a2735f6-0836-4876-9b2d-11c0b8995ef3" providerId="ADAL" clId="{F1C67AB3-6CE9-4C78-90ED-CCA1DA69228E}" dt="2021-11-24T14:13:38.690" v="3955" actId="478"/>
          <ac:spMkLst>
            <pc:docMk/>
            <pc:sldMk cId="2669389046" sldId="654"/>
            <ac:spMk id="2" creationId="{E45FB477-0CDF-44AB-9D6A-2320A2DD0E5A}"/>
          </ac:spMkLst>
        </pc:spChg>
        <pc:spChg chg="add mod">
          <ac:chgData name="Daniel Amo Filvà" userId="1a2735f6-0836-4876-9b2d-11c0b8995ef3" providerId="ADAL" clId="{F1C67AB3-6CE9-4C78-90ED-CCA1DA69228E}" dt="2021-11-24T14:14:35.010" v="4029" actId="1076"/>
          <ac:spMkLst>
            <pc:docMk/>
            <pc:sldMk cId="2669389046" sldId="654"/>
            <ac:spMk id="14" creationId="{EB37138C-CFEB-4F5D-BC52-D919B43658B0}"/>
          </ac:spMkLst>
        </pc:spChg>
        <pc:spChg chg="mod">
          <ac:chgData name="Daniel Amo Filvà" userId="1a2735f6-0836-4876-9b2d-11c0b8995ef3" providerId="ADAL" clId="{F1C67AB3-6CE9-4C78-90ED-CCA1DA69228E}" dt="2021-11-24T14:12:08.498" v="3798" actId="20577"/>
          <ac:spMkLst>
            <pc:docMk/>
            <pc:sldMk cId="2669389046" sldId="654"/>
            <ac:spMk id="33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3:18.804" v="3953" actId="20577"/>
          <ac:spMkLst>
            <pc:docMk/>
            <pc:sldMk cId="2669389046" sldId="654"/>
            <ac:spMk id="33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3:56.422" v="3972" actId="20577"/>
          <ac:spMkLst>
            <pc:docMk/>
            <pc:sldMk cId="2669389046" sldId="654"/>
            <ac:spMk id="333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3:15.837" v="3947" actId="20577"/>
          <ac:spMkLst>
            <pc:docMk/>
            <pc:sldMk cId="2669389046" sldId="654"/>
            <ac:spMk id="33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4:08.554" v="4009" actId="20577"/>
          <ac:spMkLst>
            <pc:docMk/>
            <pc:sldMk cId="2669389046" sldId="654"/>
            <ac:spMk id="335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2:16.969" v="3818" actId="20577"/>
          <ac:spMkLst>
            <pc:docMk/>
            <pc:sldMk cId="2669389046" sldId="654"/>
            <ac:spMk id="33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4:13.922" v="4024" actId="5793"/>
          <ac:spMkLst>
            <pc:docMk/>
            <pc:sldMk cId="2669389046" sldId="654"/>
            <ac:spMk id="337" creationId="{00000000-0000-0000-0000-000000000000}"/>
          </ac:spMkLst>
        </pc:spChg>
      </pc:sldChg>
      <pc:sldChg chg="addSp modSp add mod">
        <pc:chgData name="Daniel Amo Filvà" userId="1a2735f6-0836-4876-9b2d-11c0b8995ef3" providerId="ADAL" clId="{F1C67AB3-6CE9-4C78-90ED-CCA1DA69228E}" dt="2021-11-24T14:15:24.795" v="4034" actId="255"/>
        <pc:sldMkLst>
          <pc:docMk/>
          <pc:sldMk cId="3075986190" sldId="655"/>
        </pc:sldMkLst>
        <pc:spChg chg="add mod">
          <ac:chgData name="Daniel Amo Filvà" userId="1a2735f6-0836-4876-9b2d-11c0b8995ef3" providerId="ADAL" clId="{F1C67AB3-6CE9-4C78-90ED-CCA1DA69228E}" dt="2021-11-24T14:15:24.795" v="4034" actId="255"/>
          <ac:spMkLst>
            <pc:docMk/>
            <pc:sldMk cId="3075986190" sldId="655"/>
            <ac:spMk id="13" creationId="{92B125A4-A862-4111-93F2-047AC54D3B4D}"/>
          </ac:spMkLst>
        </pc:spChg>
        <pc:spChg chg="mod">
          <ac:chgData name="Daniel Amo Filvà" userId="1a2735f6-0836-4876-9b2d-11c0b8995ef3" providerId="ADAL" clId="{F1C67AB3-6CE9-4C78-90ED-CCA1DA69228E}" dt="2021-11-24T14:12:44.605" v="3857" actId="20577"/>
          <ac:spMkLst>
            <pc:docMk/>
            <pc:sldMk cId="3075986190" sldId="655"/>
            <ac:spMk id="33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2:47.042" v="3862" actId="20577"/>
          <ac:spMkLst>
            <pc:docMk/>
            <pc:sldMk cId="3075986190" sldId="655"/>
            <ac:spMk id="33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2:58.784" v="3903" actId="20577"/>
          <ac:spMkLst>
            <pc:docMk/>
            <pc:sldMk cId="3075986190" sldId="655"/>
            <ac:spMk id="333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2:49.588" v="3866" actId="20577"/>
          <ac:spMkLst>
            <pc:docMk/>
            <pc:sldMk cId="3075986190" sldId="655"/>
            <ac:spMk id="33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3:04.855" v="3926" actId="20577"/>
          <ac:spMkLst>
            <pc:docMk/>
            <pc:sldMk cId="3075986190" sldId="655"/>
            <ac:spMk id="335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2:52.021" v="3871" actId="20577"/>
          <ac:spMkLst>
            <pc:docMk/>
            <pc:sldMk cId="3075986190" sldId="655"/>
            <ac:spMk id="33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3:09.898" v="3939" actId="20577"/>
          <ac:spMkLst>
            <pc:docMk/>
            <pc:sldMk cId="3075986190" sldId="655"/>
            <ac:spMk id="337" creationId="{00000000-0000-0000-0000-000000000000}"/>
          </ac:spMkLst>
        </pc:spChg>
      </pc:sldChg>
      <pc:sldChg chg="modSp add mod">
        <pc:chgData name="Daniel Amo Filvà" userId="1a2735f6-0836-4876-9b2d-11c0b8995ef3" providerId="ADAL" clId="{F1C67AB3-6CE9-4C78-90ED-CCA1DA69228E}" dt="2021-11-24T14:20:08.612" v="4289" actId="20577"/>
        <pc:sldMkLst>
          <pc:docMk/>
          <pc:sldMk cId="2244001626" sldId="656"/>
        </pc:sldMkLst>
        <pc:spChg chg="mod">
          <ac:chgData name="Daniel Amo Filvà" userId="1a2735f6-0836-4876-9b2d-11c0b8995ef3" providerId="ADAL" clId="{F1C67AB3-6CE9-4C78-90ED-CCA1DA69228E}" dt="2021-11-24T14:18:35.755" v="4042" actId="20577"/>
          <ac:spMkLst>
            <pc:docMk/>
            <pc:sldMk cId="2244001626" sldId="656"/>
            <ac:spMk id="331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8:41.464" v="4056" actId="20577"/>
          <ac:spMkLst>
            <pc:docMk/>
            <pc:sldMk cId="2244001626" sldId="656"/>
            <ac:spMk id="332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20:08.612" v="4289" actId="20577"/>
          <ac:spMkLst>
            <pc:docMk/>
            <pc:sldMk cId="2244001626" sldId="656"/>
            <ac:spMk id="333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8:48.820" v="4078" actId="20577"/>
          <ac:spMkLst>
            <pc:docMk/>
            <pc:sldMk cId="2244001626" sldId="656"/>
            <ac:spMk id="334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9:20.283" v="4150" actId="20577"/>
          <ac:spMkLst>
            <pc:docMk/>
            <pc:sldMk cId="2244001626" sldId="656"/>
            <ac:spMk id="335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8:52.908" v="4092" actId="20577"/>
          <ac:spMkLst>
            <pc:docMk/>
            <pc:sldMk cId="2244001626" sldId="656"/>
            <ac:spMk id="336" creationId="{00000000-0000-0000-0000-000000000000}"/>
          </ac:spMkLst>
        </pc:spChg>
        <pc:spChg chg="mod">
          <ac:chgData name="Daniel Amo Filvà" userId="1a2735f6-0836-4876-9b2d-11c0b8995ef3" providerId="ADAL" clId="{F1C67AB3-6CE9-4C78-90ED-CCA1DA69228E}" dt="2021-11-24T14:19:56.316" v="4245" actId="20577"/>
          <ac:spMkLst>
            <pc:docMk/>
            <pc:sldMk cId="2244001626" sldId="656"/>
            <ac:spMk id="337" creationId="{00000000-0000-0000-0000-000000000000}"/>
          </ac:spMkLst>
        </pc:spChg>
      </pc:sldChg>
      <pc:sldMasterChg chg="delSldLayout">
        <pc:chgData name="Daniel Amo Filvà" userId="1a2735f6-0836-4876-9b2d-11c0b8995ef3" providerId="ADAL" clId="{F1C67AB3-6CE9-4C78-90ED-CCA1DA69228E}" dt="2021-11-24T14:18:16.173" v="4035" actId="47"/>
        <pc:sldMasterMkLst>
          <pc:docMk/>
          <pc:sldMasterMk cId="0" sldId="2147483701"/>
        </pc:sldMasterMkLst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55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56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57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58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61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63"/>
          </pc:sldLayoutMkLst>
        </pc:sldLayoutChg>
        <pc:sldLayoutChg chg="del">
          <pc:chgData name="Daniel Amo Filvà" userId="1a2735f6-0836-4876-9b2d-11c0b8995ef3" providerId="ADAL" clId="{F1C67AB3-6CE9-4C78-90ED-CCA1DA69228E}" dt="2021-11-24T13:06:12.048" v="1848" actId="47"/>
          <pc:sldLayoutMkLst>
            <pc:docMk/>
            <pc:sldMasterMk cId="0" sldId="2147483701"/>
            <pc:sldLayoutMk cId="0" sldId="2147483664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67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68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69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70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1"/>
            <pc:sldLayoutMk cId="0" sldId="2147483672"/>
          </pc:sldLayoutMkLst>
        </pc:sldLayoutChg>
        <pc:sldLayoutChg chg="del">
          <pc:chgData name="Daniel Amo Filvà" userId="1a2735f6-0836-4876-9b2d-11c0b8995ef3" providerId="ADAL" clId="{F1C67AB3-6CE9-4C78-90ED-CCA1DA69228E}" dt="2021-11-24T14:11:11.356" v="3778" actId="2696"/>
          <pc:sldLayoutMkLst>
            <pc:docMk/>
            <pc:sldMasterMk cId="0" sldId="2147483701"/>
            <pc:sldLayoutMk cId="0" sldId="2147483673"/>
          </pc:sldLayoutMkLst>
        </pc:sldLayoutChg>
        <pc:sldLayoutChg chg="del">
          <pc:chgData name="Daniel Amo Filvà" userId="1a2735f6-0836-4876-9b2d-11c0b8995ef3" providerId="ADAL" clId="{F1C67AB3-6CE9-4C78-90ED-CCA1DA69228E}" dt="2021-11-24T14:18:16.173" v="4035" actId="47"/>
          <pc:sldLayoutMkLst>
            <pc:docMk/>
            <pc:sldMasterMk cId="0" sldId="2147483701"/>
            <pc:sldLayoutMk cId="1101670266" sldId="2147483705"/>
          </pc:sldLayoutMkLst>
        </pc:sldLayoutChg>
        <pc:sldLayoutChg chg="del">
          <pc:chgData name="Daniel Amo Filvà" userId="1a2735f6-0836-4876-9b2d-11c0b8995ef3" providerId="ADAL" clId="{F1C67AB3-6CE9-4C78-90ED-CCA1DA69228E}" dt="2021-11-24T14:01:29.036" v="3443" actId="47"/>
          <pc:sldLayoutMkLst>
            <pc:docMk/>
            <pc:sldMasterMk cId="0" sldId="2147483701"/>
            <pc:sldLayoutMk cId="4197992670" sldId="2147483705"/>
          </pc:sldLayoutMkLst>
        </pc:sldLayoutChg>
      </pc:sldMasterChg>
      <pc:sldMasterChg chg="del delSldLayout">
        <pc:chgData name="Daniel Amo Filvà" userId="1a2735f6-0836-4876-9b2d-11c0b8995ef3" providerId="ADAL" clId="{F1C67AB3-6CE9-4C78-90ED-CCA1DA69228E}" dt="2021-11-24T13:10:01.449" v="2077" actId="47"/>
        <pc:sldMasterMkLst>
          <pc:docMk/>
          <pc:sldMasterMk cId="0" sldId="2147483702"/>
        </pc:sldMasterMkLst>
        <pc:sldLayoutChg chg="del">
          <pc:chgData name="Daniel Amo Filvà" userId="1a2735f6-0836-4876-9b2d-11c0b8995ef3" providerId="ADAL" clId="{F1C67AB3-6CE9-4C78-90ED-CCA1DA69228E}" dt="2021-11-24T13:10:01.449" v="2077" actId="47"/>
          <pc:sldLayoutMkLst>
            <pc:docMk/>
            <pc:sldMasterMk cId="0" sldId="2147483702"/>
            <pc:sldLayoutMk cId="0" sldId="2147483674"/>
          </pc:sldLayoutMkLst>
        </pc:sldLayoutChg>
      </pc:sldMasterChg>
      <pc:sldMasterChg chg="del delSldLayout">
        <pc:chgData name="Daniel Amo Filvà" userId="1a2735f6-0836-4876-9b2d-11c0b8995ef3" providerId="ADAL" clId="{F1C67AB3-6CE9-4C78-90ED-CCA1DA69228E}" dt="2021-11-24T14:11:07.919" v="3777" actId="47"/>
        <pc:sldMasterMkLst>
          <pc:docMk/>
          <pc:sldMasterMk cId="0" sldId="2147483703"/>
        </pc:sldMasterMkLst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75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76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77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78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79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0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1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2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3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4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5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6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7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8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89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0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1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2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3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4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5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6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7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8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699"/>
          </pc:sldLayoutMkLst>
        </pc:sldLayoutChg>
        <pc:sldLayoutChg chg="del">
          <pc:chgData name="Daniel Amo Filvà" userId="1a2735f6-0836-4876-9b2d-11c0b8995ef3" providerId="ADAL" clId="{F1C67AB3-6CE9-4C78-90ED-CCA1DA69228E}" dt="2021-11-24T14:11:07.919" v="3777" actId="47"/>
          <pc:sldLayoutMkLst>
            <pc:docMk/>
            <pc:sldMasterMk cId="0" sldId="2147483703"/>
            <pc:sldLayoutMk cId="0" sldId="214748370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442eb61d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442eb61d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566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42eb61d9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442eb61d9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192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442eb61d9d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442eb61d9d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624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409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7148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0402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276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64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571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593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442eb61d9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442eb61d9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143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719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429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5295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351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306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07471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9236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554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560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42eb61d9d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42eb61d9d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6118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547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598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0828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707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442eb61d9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442eb61d9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731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3597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864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7915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3833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29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42eb61d9d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42eb61d9d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03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46858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1541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9754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0939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8879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628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42eb61d9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42eb61d9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508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42eb61d9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42eb61d9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9495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42eb61d9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42eb61d9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7821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42eb61d9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42eb61d9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77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42eb61d9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42eb61d9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42eb61d9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42eb61d9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113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42eb61d9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42eb61d9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1322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1445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88999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6146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7281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769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3525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5635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61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8361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37576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96860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6908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63834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2925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442eb61d9d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442eb61d9d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9251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340028d78e_2_9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340028d78e_2_9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74aaae02b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74aaae02b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74aaae02b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74aaae02b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4347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156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5019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rgbClr val="FFFF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 hasCustomPrompt="1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CUSTOM_1"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737850" y="3015333"/>
            <a:ext cx="36066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bg>
      <p:bgPr>
        <a:solidFill>
          <a:srgbClr val="D2D70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2675900" y="1626713"/>
            <a:ext cx="39261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ubTitle" idx="1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hoto Placeholder 2.jpg"/>
          <p:cNvSpPr>
            <a:spLocks noGrp="1"/>
          </p:cNvSpPr>
          <p:nvPr>
            <p:ph type="pic" sz="quarter" idx="13"/>
          </p:nvPr>
        </p:nvSpPr>
        <p:spPr>
          <a:xfrm>
            <a:off x="892969" y="2368706"/>
            <a:ext cx="2239399" cy="2536585"/>
          </a:xfrm>
          <a:prstGeom prst="rect">
            <a:avLst/>
          </a:prstGeom>
        </p:spPr>
        <p:txBody>
          <a:bodyPr lIns="91439" tIns="45719" rIns="91439" bIns="45719" numCol="1" spcCol="38100" anchor="t"/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8" name="Photo Placeholder 9.jpg"/>
          <p:cNvSpPr>
            <a:spLocks noGrp="1"/>
          </p:cNvSpPr>
          <p:nvPr>
            <p:ph type="pic" sz="quarter" idx="14"/>
          </p:nvPr>
        </p:nvSpPr>
        <p:spPr>
          <a:xfrm>
            <a:off x="3452301" y="2368706"/>
            <a:ext cx="2239398" cy="2536585"/>
          </a:xfrm>
          <a:prstGeom prst="rect">
            <a:avLst/>
          </a:prstGeom>
        </p:spPr>
        <p:txBody>
          <a:bodyPr lIns="91439" tIns="45719" rIns="91439" bIns="45719" numCol="1" spcCol="38100" anchor="t"/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9" name="Photo Placeholder 2.jpg"/>
          <p:cNvSpPr>
            <a:spLocks noGrp="1"/>
          </p:cNvSpPr>
          <p:nvPr>
            <p:ph type="pic" sz="quarter" idx="15"/>
          </p:nvPr>
        </p:nvSpPr>
        <p:spPr>
          <a:xfrm>
            <a:off x="6011633" y="2368706"/>
            <a:ext cx="2239398" cy="2536585"/>
          </a:xfrm>
          <a:prstGeom prst="rect">
            <a:avLst/>
          </a:prstGeom>
        </p:spPr>
        <p:txBody>
          <a:bodyPr lIns="91439" tIns="45719" rIns="91439" bIns="45719" numCol="1" spcCol="38100" anchor="t"/>
          <a:lstStyle/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28" name="Body Level One…">
            <a:extLst>
              <a:ext uri="{FF2B5EF4-FFF2-40B4-BE49-F238E27FC236}">
                <a16:creationId xmlns:a16="http://schemas.microsoft.com/office/drawing/2014/main" id="{0AC8D59F-98C9-394A-ACA3-557F3DAC878B}"/>
              </a:ext>
            </a:extLst>
          </p:cNvPr>
          <p:cNvSpPr txBox="1">
            <a:spLocks noGrp="1"/>
          </p:cNvSpPr>
          <p:nvPr>
            <p:ph type="body" sz="quarter" idx="41" hasCustomPrompt="1"/>
          </p:nvPr>
        </p:nvSpPr>
        <p:spPr>
          <a:xfrm>
            <a:off x="826462" y="1016418"/>
            <a:ext cx="5376829" cy="452135"/>
          </a:xfrm>
          <a:prstGeom prst="rect">
            <a:avLst/>
          </a:prstGeom>
        </p:spPr>
        <p:txBody>
          <a:bodyPr wrap="square" numCol="1" spcCol="39600" anchor="t" anchorCtr="0"/>
          <a:lstStyle>
            <a:lvl1pPr>
              <a:defRPr sz="844"/>
            </a:lvl1pPr>
            <a:lvl2pPr>
              <a:defRPr sz="844"/>
            </a:lvl2pPr>
            <a:lvl3pPr>
              <a:defRPr sz="844"/>
            </a:lvl3pPr>
            <a:lvl4pPr>
              <a:defRPr sz="844"/>
            </a:lvl4pPr>
            <a:lvl5pPr>
              <a:defRPr sz="84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</p:txBody>
      </p:sp>
      <p:sp>
        <p:nvSpPr>
          <p:cNvPr id="30" name="Cras Fusce Sit Justo">
            <a:extLst>
              <a:ext uri="{FF2B5EF4-FFF2-40B4-BE49-F238E27FC236}">
                <a16:creationId xmlns:a16="http://schemas.microsoft.com/office/drawing/2014/main" id="{A8808EF3-AECC-3F4B-A91E-525EC62B2F5C}"/>
              </a:ext>
            </a:extLst>
          </p:cNvPr>
          <p:cNvSpPr txBox="1">
            <a:spLocks noGrp="1"/>
          </p:cNvSpPr>
          <p:nvPr>
            <p:ph type="body" sz="quarter" idx="43" hasCustomPrompt="1"/>
          </p:nvPr>
        </p:nvSpPr>
        <p:spPr>
          <a:xfrm>
            <a:off x="821880" y="794793"/>
            <a:ext cx="5381410" cy="200326"/>
          </a:xfrm>
          <a:prstGeom prst="rect">
            <a:avLst/>
          </a:prstGeom>
        </p:spPr>
        <p:txBody>
          <a:bodyPr numCol="1" spcCol="38100" anchor="t" anchorCtr="0"/>
          <a:lstStyle>
            <a:lvl1pPr>
              <a:lnSpc>
                <a:spcPct val="80000"/>
              </a:lnSpc>
              <a:defRPr sz="949" b="1">
                <a:solidFill>
                  <a:srgbClr val="4C4C4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E60117D7-AFF3-EF49-81E2-91A30261A4F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7830" y="2"/>
            <a:ext cx="118151" cy="1123571"/>
          </a:xfrm>
          <a:prstGeom prst="rect">
            <a:avLst/>
          </a:prstGeom>
          <a:solidFill>
            <a:schemeClr val="accent4"/>
          </a:solidFill>
        </p:spPr>
        <p:txBody>
          <a:bodyPr numCol="1" spcCol="3810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algn="ctr">
              <a:defRPr sz="4200">
                <a:latin typeface="+mj-lt"/>
                <a:ea typeface="+mj-ea"/>
                <a:cs typeface="+mj-c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B8E85A30-FD46-5B48-A982-04C8EE79E6AE}"/>
              </a:ext>
            </a:extLst>
          </p:cNvPr>
          <p:cNvSpPr>
            <a:spLocks noGrp="1"/>
          </p:cNvSpPr>
          <p:nvPr>
            <p:ph type="body" sz="half" idx="44" hasCustomPrompt="1"/>
          </p:nvPr>
        </p:nvSpPr>
        <p:spPr>
          <a:xfrm>
            <a:off x="1568780" y="4193230"/>
            <a:ext cx="1739197" cy="1293170"/>
          </a:xfrm>
          <a:prstGeom prst="rect">
            <a:avLst/>
          </a:prstGeom>
          <a:solidFill>
            <a:schemeClr val="accent4">
              <a:alpha val="68000"/>
            </a:schemeClr>
          </a:solidFill>
        </p:spPr>
        <p:txBody>
          <a:bodyPr numCol="1" spcCol="38100"/>
          <a:lstStyle/>
          <a:p>
            <a:pPr algn="ctr">
              <a:defRPr sz="4200">
                <a:latin typeface="+mj-lt"/>
                <a:ea typeface="+mj-ea"/>
                <a:cs typeface="+mj-c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197" name="Cras Fusce Sit Justo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744389" y="4389394"/>
            <a:ext cx="1387978" cy="811257"/>
          </a:xfrm>
          <a:prstGeom prst="rect">
            <a:avLst/>
          </a:prstGeom>
        </p:spPr>
        <p:txBody>
          <a:bodyPr numCol="1" spcCol="38100" anchor="t" anchorCtr="0"/>
          <a:lstStyle>
            <a:lvl1pPr algn="l">
              <a:lnSpc>
                <a:spcPct val="100000"/>
              </a:lnSpc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</a:p>
          <a:p>
            <a:pPr lvl="0"/>
            <a:endParaRPr lang="en-US"/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D4BD1CE1-2FCB-8847-983C-ACC822BD0736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4096828" y="4193230"/>
            <a:ext cx="1739197" cy="1293170"/>
          </a:xfrm>
          <a:prstGeom prst="rect">
            <a:avLst/>
          </a:prstGeom>
          <a:solidFill>
            <a:schemeClr val="accent6">
              <a:alpha val="68000"/>
            </a:schemeClr>
          </a:solidFill>
        </p:spPr>
        <p:txBody>
          <a:bodyPr numCol="1" spcCol="38100"/>
          <a:lstStyle/>
          <a:p>
            <a:pPr algn="ctr">
              <a:defRPr sz="4200">
                <a:latin typeface="+mj-lt"/>
                <a:ea typeface="+mj-ea"/>
                <a:cs typeface="+mj-c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24" name="Cras Fusce Sit Justo">
            <a:extLst>
              <a:ext uri="{FF2B5EF4-FFF2-40B4-BE49-F238E27FC236}">
                <a16:creationId xmlns:a16="http://schemas.microsoft.com/office/drawing/2014/main" id="{534DDCC6-6330-474C-BB81-8E8B2D70BAF4}"/>
              </a:ext>
            </a:extLst>
          </p:cNvPr>
          <p:cNvSpPr txBox="1">
            <a:spLocks noGrp="1"/>
          </p:cNvSpPr>
          <p:nvPr>
            <p:ph type="body" sz="quarter" idx="46" hasCustomPrompt="1"/>
          </p:nvPr>
        </p:nvSpPr>
        <p:spPr>
          <a:xfrm>
            <a:off x="4272438" y="4389394"/>
            <a:ext cx="1387978" cy="811257"/>
          </a:xfrm>
          <a:prstGeom prst="rect">
            <a:avLst/>
          </a:prstGeom>
        </p:spPr>
        <p:txBody>
          <a:bodyPr numCol="1" spcCol="38100" anchor="t" anchorCtr="0"/>
          <a:lstStyle>
            <a:lvl1pPr algn="l">
              <a:lnSpc>
                <a:spcPct val="100000"/>
              </a:lnSpc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</a:p>
          <a:p>
            <a:pPr lvl="0"/>
            <a:endParaRPr lang="en-US"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92B9C0A1-F67C-7D40-A2AA-9BF30D692B77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6687444" y="4193230"/>
            <a:ext cx="1739197" cy="1293170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txBody>
          <a:bodyPr numCol="1" spcCol="38100"/>
          <a:lstStyle/>
          <a:p>
            <a:pPr algn="ctr">
              <a:defRPr sz="4200">
                <a:latin typeface="+mj-lt"/>
                <a:ea typeface="+mj-ea"/>
                <a:cs typeface="+mj-cs"/>
                <a:sym typeface="Gill Sans"/>
              </a:defRPr>
            </a:pPr>
            <a:r>
              <a:rPr lang="en-US"/>
              <a:t> </a:t>
            </a:r>
            <a:endParaRPr/>
          </a:p>
        </p:txBody>
      </p:sp>
      <p:sp>
        <p:nvSpPr>
          <p:cNvPr id="26" name="Cras Fusce Sit Justo">
            <a:extLst>
              <a:ext uri="{FF2B5EF4-FFF2-40B4-BE49-F238E27FC236}">
                <a16:creationId xmlns:a16="http://schemas.microsoft.com/office/drawing/2014/main" id="{C0734013-2515-8A46-9BAF-F7216A841278}"/>
              </a:ext>
            </a:extLst>
          </p:cNvPr>
          <p:cNvSpPr txBox="1">
            <a:spLocks noGrp="1"/>
          </p:cNvSpPr>
          <p:nvPr>
            <p:ph type="body" sz="quarter" idx="48" hasCustomPrompt="1"/>
          </p:nvPr>
        </p:nvSpPr>
        <p:spPr>
          <a:xfrm>
            <a:off x="6863054" y="4389394"/>
            <a:ext cx="1387978" cy="811257"/>
          </a:xfrm>
          <a:prstGeom prst="rect">
            <a:avLst/>
          </a:prstGeom>
        </p:spPr>
        <p:txBody>
          <a:bodyPr numCol="1" spcCol="38100" anchor="t" anchorCtr="0"/>
          <a:lstStyle>
            <a:lvl1pPr algn="l">
              <a:lnSpc>
                <a:spcPct val="100000"/>
              </a:lnSpc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</a:p>
          <a:p>
            <a:pPr lvl="0"/>
            <a:endParaRPr lang="en-US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CD9FBB37-3B9B-9846-A09F-3504CBA14553}"/>
              </a:ext>
            </a:extLst>
          </p:cNvPr>
          <p:cNvSpPr txBox="1">
            <a:spLocks/>
          </p:cNvSpPr>
          <p:nvPr userDrawn="1"/>
        </p:nvSpPr>
        <p:spPr>
          <a:xfrm>
            <a:off x="4488187" y="6509743"/>
            <a:ext cx="158697" cy="80791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defPPr marL="0" marR="0" indent="0" algn="l" defTabSz="64291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6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+mj-cs"/>
                <a:sym typeface="Gill Sans"/>
              </a:defRPr>
            </a:lvl1pPr>
            <a:lvl2pPr marL="0" marR="0" indent="241093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5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0" marR="0" indent="482186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5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0" marR="0" indent="723279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5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0" marR="0" indent="964372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5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5pPr>
            <a:lvl6pPr marL="0" marR="0" indent="1205465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5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6pPr>
            <a:lvl7pPr marL="0" marR="0" indent="1446558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5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7pPr>
            <a:lvl8pPr marL="0" marR="0" indent="1687651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5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8pPr>
            <a:lvl9pPr marL="0" marR="0" indent="1928744" algn="ctr" defTabSz="41075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95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Gill Sans"/>
              </a:defRPr>
            </a:lvl9pPr>
          </a:lstStyle>
          <a:p>
            <a:fld id="{86CB4B4D-7CA3-9044-876B-883B54F8677D}" type="slidenum">
              <a:rPr lang="es-ES" sz="525" smtClean="0"/>
              <a:pPr/>
              <a:t>‹Nº›</a:t>
            </a:fld>
            <a:endParaRPr lang="es-ES" sz="525"/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374" y="-233751"/>
            <a:ext cx="2262330" cy="135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1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/>
          <p:nvPr/>
        </p:nvSpPr>
        <p:spPr>
          <a:xfrm>
            <a:off x="4572000" y="496274"/>
            <a:ext cx="2520900" cy="7707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3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4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5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6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7" hasCustomPrompt="1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9" hasCustomPrompt="1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2"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1 1">
  <p:cSld name="SECTION_HEADER_2_1">
    <p:bg>
      <p:bgPr>
        <a:solidFill>
          <a:srgbClr val="FFFFFF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87EA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2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1105354" y="3557167"/>
            <a:ext cx="21135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"/>
          </p:nvPr>
        </p:nvSpPr>
        <p:spPr>
          <a:xfrm>
            <a:off x="3515254" y="3557167"/>
            <a:ext cx="21135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6"/>
          </p:nvPr>
        </p:nvSpPr>
        <p:spPr>
          <a:xfrm>
            <a:off x="5925154" y="3557167"/>
            <a:ext cx="21135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_AND_TWO_COLUMNS_1_1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11053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ctrTitle" idx="2"/>
          </p:nvPr>
        </p:nvSpPr>
        <p:spPr>
          <a:xfrm>
            <a:off x="34846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3"/>
          </p:nvPr>
        </p:nvSpPr>
        <p:spPr>
          <a:xfrm>
            <a:off x="3419975" y="4494733"/>
            <a:ext cx="22428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ctrTitle" idx="4"/>
          </p:nvPr>
        </p:nvSpPr>
        <p:spPr>
          <a:xfrm>
            <a:off x="58802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5"/>
          </p:nvPr>
        </p:nvSpPr>
        <p:spPr>
          <a:xfrm>
            <a:off x="5880250" y="4494733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6"/>
          </p:nvPr>
        </p:nvSpPr>
        <p:spPr>
          <a:xfrm>
            <a:off x="773850" y="850767"/>
            <a:ext cx="7672500" cy="6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ctrTitle" idx="7"/>
          </p:nvPr>
        </p:nvSpPr>
        <p:spPr>
          <a:xfrm>
            <a:off x="11053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8"/>
          </p:nvPr>
        </p:nvSpPr>
        <p:spPr>
          <a:xfrm>
            <a:off x="1073150" y="2722433"/>
            <a:ext cx="21780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9"/>
          </p:nvPr>
        </p:nvSpPr>
        <p:spPr>
          <a:xfrm>
            <a:off x="34846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3"/>
          </p:nvPr>
        </p:nvSpPr>
        <p:spPr>
          <a:xfrm>
            <a:off x="3452400" y="2722433"/>
            <a:ext cx="21780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ctrTitle" idx="14"/>
          </p:nvPr>
        </p:nvSpPr>
        <p:spPr>
          <a:xfrm>
            <a:off x="58802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5"/>
          </p:nvPr>
        </p:nvSpPr>
        <p:spPr>
          <a:xfrm>
            <a:off x="5831650" y="2722433"/>
            <a:ext cx="22107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9" r:id="rId8"/>
    <p:sldLayoutId id="2147483660" r:id="rId9"/>
    <p:sldLayoutId id="2147483662" r:id="rId10"/>
    <p:sldLayoutId id="2147483666" r:id="rId11"/>
    <p:sldLayoutId id="2147483671" r:id="rId12"/>
    <p:sldLayoutId id="214748370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apier_Prison_Wall_01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hyperlink" Target="https://commons.wikimedia.org/wiki/File:Brown_School_photo.jpe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eb.archive.org/web/20210102050836/https:/www.schoolprison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eb.archive.org/web/20210102050836/https:/www.schoolprison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izcow.com/is-this-school-cafeteria-food-or-prison-food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novaramedia.com/2020/08/17/fuck-the-algorithm-how-a-level-students-have-shown-future-of-protes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kahoot.com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researchgate.net/figure/Socrative-Teacher-Version-Results-in-real-time_fig5_321762852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://www.imaginek12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eduliticas.com/2020/08/divulgacion/seguimoforo-parametrizando-aspectos-educativos-en-un-centro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studio.google.com/s/pYg8V7sxmOU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xthtone.com/news/1003759/camera-above-the-classroom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ixthtone.com/news/1003759/camera-above-the-classroom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xthtone.com/news/1003759/camera-above-the-classroom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usinessinsider.com/china-school-facial-recognition-technology-2018-5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mdpi.com/1424-8220/21/16/5314/htm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educationmattersmag.com.au/using-ai-to-measure-student-engagement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iheartsteam.com/school-classroom-lighting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lliboard.net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view.genial.ly/5ea7148eda73ac0d8b107eca/presentation-adafpv0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view.genial.ly/5ea7148eda73ac0d8b107eca/presentation-adafpv0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studentsuccess.app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studentsuccess.app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studentsuccess.app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studentsuccess.app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anielamof/jsmla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S-LEDA/jsMLA-v2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liticas.com/" TargetMode="External"/><Relationship Id="rId7" Type="http://schemas.openxmlformats.org/officeDocument/2006/relationships/hyperlink" Target="https://www.editorialuoc.cat/learning-analytics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liticas.com/analitica-aprendizaje-30-experiencias-datos-aula/" TargetMode="External"/><Relationship Id="rId5" Type="http://schemas.openxmlformats.org/officeDocument/2006/relationships/hyperlink" Target="https://eduliticas.com/2020/11/divulgacion/manifiesto-educacion-datos-higiene-digital-etica-peligros-internet/" TargetMode="External"/><Relationship Id="rId4" Type="http://schemas.openxmlformats.org/officeDocument/2006/relationships/hyperlink" Target="https://eduliticas.com/guia-rapida-y-practica-analitica-del-aprendizaje/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sgo.com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7"/>
          <p:cNvSpPr/>
          <p:nvPr/>
        </p:nvSpPr>
        <p:spPr>
          <a:xfrm>
            <a:off x="676300" y="428267"/>
            <a:ext cx="4885500" cy="5908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231" name="Google Shape;231;p57"/>
          <p:cNvSpPr txBox="1"/>
          <p:nvPr/>
        </p:nvSpPr>
        <p:spPr>
          <a:xfrm>
            <a:off x="1196600" y="1681175"/>
            <a:ext cx="5544600" cy="24696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 b="1" dirty="0">
                <a:solidFill>
                  <a:srgbClr val="434343"/>
                </a:solidFill>
              </a:rPr>
              <a:t>Analí</a:t>
            </a:r>
            <a:r>
              <a:rPr lang="es-ES" sz="3400" b="1" dirty="0">
                <a:solidFill>
                  <a:srgbClr val="434343"/>
                </a:solidFill>
              </a:rPr>
              <a:t>tica de datos educativos para la innovación</a:t>
            </a:r>
            <a:endParaRPr sz="3400" b="1" dirty="0">
              <a:solidFill>
                <a:srgbClr val="434343"/>
              </a:solidFill>
            </a:endParaRPr>
          </a:p>
        </p:txBody>
      </p:sp>
      <p:sp>
        <p:nvSpPr>
          <p:cNvPr id="232" name="Google Shape;232;p57"/>
          <p:cNvSpPr txBox="1"/>
          <p:nvPr/>
        </p:nvSpPr>
        <p:spPr>
          <a:xfrm>
            <a:off x="1107400" y="4342650"/>
            <a:ext cx="43278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FFFF"/>
                </a:solidFill>
              </a:rPr>
              <a:t>Ponente: Daniel Amo Filvà</a:t>
            </a:r>
            <a:endParaRPr sz="18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Conductora: María Sánchez (Innovación UNIA)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Fecha: 29/11/2021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33" name="Google Shape;233;p57"/>
          <p:cNvSpPr txBox="1"/>
          <p:nvPr/>
        </p:nvSpPr>
        <p:spPr>
          <a:xfrm>
            <a:off x="1127644" y="918740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34343"/>
                </a:solidFill>
                <a:highlight>
                  <a:srgbClr val="FFFFFF"/>
                </a:highlight>
              </a:rPr>
              <a:t>#WEBINARSUNIA</a:t>
            </a:r>
            <a:endParaRPr sz="18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234" name="Google Shape;23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300" y="6403123"/>
            <a:ext cx="668151" cy="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7"/>
          <p:cNvSpPr txBox="1"/>
          <p:nvPr/>
        </p:nvSpPr>
        <p:spPr>
          <a:xfrm>
            <a:off x="1107791" y="5462347"/>
            <a:ext cx="42651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Webinars sobre e-learning, innovación y competencias digitales. Plan de formación y apoyo al profesorado 2021-22</a:t>
            </a:r>
            <a:endParaRPr sz="1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434343"/>
                </a:solidFill>
              </a:rPr>
              <a:t>Área de Innovación (@uniainnova)/ Vicerrectorado de Innovación Docente y Digitalización. Universidad Internacional de Andalucía</a:t>
            </a:r>
            <a:endParaRPr sz="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</p:txBody>
      </p:sp>
      <p:pic>
        <p:nvPicPr>
          <p:cNvPr id="236" name="Google Shape;236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225" y="5213688"/>
            <a:ext cx="1375425" cy="1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7"/>
          <p:cNvSpPr txBox="1">
            <a:spLocks noGrp="1"/>
          </p:cNvSpPr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434343"/>
                </a:solidFill>
              </a:rPr>
              <a:t>Niveles analíticos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332" name="Google Shape;332;p67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Micro</a:t>
            </a:r>
            <a:endParaRPr dirty="0"/>
          </a:p>
        </p:txBody>
      </p:sp>
      <p:sp>
        <p:nvSpPr>
          <p:cNvPr id="333" name="Google Shape;333;p67"/>
          <p:cNvSpPr txBox="1">
            <a:spLocks noGrp="1"/>
          </p:cNvSpPr>
          <p:nvPr>
            <p:ph type="subTitle" idx="1"/>
          </p:nvPr>
        </p:nvSpPr>
        <p:spPr>
          <a:xfrm>
            <a:off x="1026600" y="3557167"/>
            <a:ext cx="22710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Docente, estudiantes, aula</a:t>
            </a:r>
            <a:endParaRPr dirty="0"/>
          </a:p>
        </p:txBody>
      </p:sp>
      <p:sp>
        <p:nvSpPr>
          <p:cNvPr id="334" name="Google Shape;334;p67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Meso</a:t>
            </a:r>
            <a:endParaRPr dirty="0"/>
          </a:p>
        </p:txBody>
      </p:sp>
      <p:sp>
        <p:nvSpPr>
          <p:cNvPr id="335" name="Google Shape;335;p67"/>
          <p:cNvSpPr txBox="1">
            <a:spLocks noGrp="1"/>
          </p:cNvSpPr>
          <p:nvPr>
            <p:ph type="subTitle" idx="4"/>
          </p:nvPr>
        </p:nvSpPr>
        <p:spPr>
          <a:xfrm>
            <a:off x="3515252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Coordinación, dirección</a:t>
            </a:r>
            <a:endParaRPr dirty="0"/>
          </a:p>
        </p:txBody>
      </p:sp>
      <p:sp>
        <p:nvSpPr>
          <p:cNvPr id="336" name="Google Shape;336;p67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Macro</a:t>
            </a:r>
            <a:endParaRPr dirty="0"/>
          </a:p>
        </p:txBody>
      </p:sp>
      <p:sp>
        <p:nvSpPr>
          <p:cNvPr id="337" name="Google Shape;337;p67"/>
          <p:cNvSpPr txBox="1">
            <a:spLocks noGrp="1"/>
          </p:cNvSpPr>
          <p:nvPr>
            <p:ph type="subTitle" idx="6"/>
          </p:nvPr>
        </p:nvSpPr>
        <p:spPr>
          <a:xfrm>
            <a:off x="5925151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Institución</a:t>
            </a:r>
            <a:endParaRPr dirty="0"/>
          </a:p>
        </p:txBody>
      </p:sp>
      <p:cxnSp>
        <p:nvCxnSpPr>
          <p:cNvPr id="338" name="Google Shape;338;p67"/>
          <p:cNvCxnSpPr/>
          <p:nvPr/>
        </p:nvCxnSpPr>
        <p:spPr>
          <a:xfrm>
            <a:off x="3406450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39;p67"/>
          <p:cNvCxnSpPr/>
          <p:nvPr/>
        </p:nvCxnSpPr>
        <p:spPr>
          <a:xfrm>
            <a:off x="5737375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2B125A4-A862-4111-93F2-047AC54D3B4D}"/>
              </a:ext>
            </a:extLst>
          </p:cNvPr>
          <p:cNvSpPr txBox="1"/>
          <p:nvPr/>
        </p:nvSpPr>
        <p:spPr>
          <a:xfrm>
            <a:off x="658367" y="5356318"/>
            <a:ext cx="785469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Prinsloo, P., Slade, S., &amp; Khalil, M. (2018, June). Stuck in the middle? Making sense of the impact of micro, meso and macro institutional, structural and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organisational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factors on implementing learning analytics. In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EDEN Conference Proceedings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(No. 1, pp. 342-350).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75986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5" name="Google Shape;295;p6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" name="Google Shape;296;p63"/>
          <p:cNvSpPr txBox="1">
            <a:spLocks noGrp="1"/>
          </p:cNvSpPr>
          <p:nvPr>
            <p:ph type="body" idx="1"/>
          </p:nvPr>
        </p:nvSpPr>
        <p:spPr>
          <a:xfrm>
            <a:off x="1633500" y="2844700"/>
            <a:ext cx="58770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999999"/>
                </a:solidFill>
              </a:rPr>
              <a:t>¿Analítica del aprendizaje o Analítica del comportamiento?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rgbClr val="999999"/>
              </a:solidFill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En </a:t>
            </a:r>
            <a:r>
              <a:rPr lang="es-ES" sz="1600" b="1" dirty="0" err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Learning</a:t>
            </a:r>
            <a:r>
              <a:rPr lang="es-ES" sz="16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s-ES" sz="1600" b="1" dirty="0" err="1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Analytics</a:t>
            </a:r>
            <a:r>
              <a:rPr lang="es-ES" sz="1600" b="1" dirty="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los datos educativos son registros digitales de las interacciones de estudiantes tanto en entornos en línea como físicos.</a:t>
            </a:r>
            <a:endParaRPr sz="1600" b="1" dirty="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99999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dirty="0">
                <a:solidFill>
                  <a:srgbClr val="999999"/>
                </a:solidFill>
              </a:rPr>
              <a:t>Analítica del comportamiento</a:t>
            </a:r>
            <a:endParaRPr sz="1600" b="1" dirty="0">
              <a:solidFill>
                <a:srgbClr val="999999"/>
              </a:solidFill>
            </a:endParaRPr>
          </a:p>
        </p:txBody>
      </p:sp>
      <p:sp>
        <p:nvSpPr>
          <p:cNvPr id="297" name="Google Shape;297;p63"/>
          <p:cNvSpPr txBox="1">
            <a:spLocks noGrp="1"/>
          </p:cNvSpPr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Learning Analytics</a:t>
            </a:r>
            <a:endParaRPr sz="2400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773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2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85B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2"/>
          <p:cNvSpPr txBox="1">
            <a:spLocks noGrp="1"/>
          </p:cNvSpPr>
          <p:nvPr>
            <p:ph type="title"/>
          </p:nvPr>
        </p:nvSpPr>
        <p:spPr>
          <a:xfrm>
            <a:off x="1117200" y="804400"/>
            <a:ext cx="6909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(Algunos) retos de Learning Analytics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30" name="Google Shape;630;p82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Dark Data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31" name="Google Shape;631;p82"/>
          <p:cNvSpPr txBox="1">
            <a:spLocks noGrp="1"/>
          </p:cNvSpPr>
          <p:nvPr>
            <p:ph type="subTitle" idx="1"/>
          </p:nvPr>
        </p:nvSpPr>
        <p:spPr>
          <a:xfrm>
            <a:off x="1105354" y="3557167"/>
            <a:ext cx="21135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Sesgos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32" name="Google Shape;632;p82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Criptomonedas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33" name="Google Shape;633;p82"/>
          <p:cNvSpPr txBox="1">
            <a:spLocks noGrp="1"/>
          </p:cNvSpPr>
          <p:nvPr>
            <p:ph type="subTitle" idx="4"/>
          </p:nvPr>
        </p:nvSpPr>
        <p:spPr>
          <a:xfrm>
            <a:off x="3515254" y="3557167"/>
            <a:ext cx="21135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Blockchain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34" name="Google Shape;634;p82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Humanidad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635" name="Google Shape;635;p82"/>
          <p:cNvSpPr txBox="1">
            <a:spLocks noGrp="1"/>
          </p:cNvSpPr>
          <p:nvPr>
            <p:ph type="subTitle" idx="6"/>
          </p:nvPr>
        </p:nvSpPr>
        <p:spPr>
          <a:xfrm>
            <a:off x="5925154" y="3557167"/>
            <a:ext cx="21135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Human in the loop</a:t>
            </a:r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62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4598900" y="1989067"/>
            <a:ext cx="3294798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2. Lo bueno, lo feo y lo malo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89" name="Google Shape;289;p62"/>
          <p:cNvSpPr txBox="1">
            <a:spLocks noGrp="1"/>
          </p:cNvSpPr>
          <p:nvPr>
            <p:ph type="subTitle" idx="1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Fundamentos de la analítica del aprendizaje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269032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572400" y="2125405"/>
            <a:ext cx="7999200" cy="2866724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5" name="Google Shape;345;p68"/>
          <p:cNvCxnSpPr/>
          <p:nvPr/>
        </p:nvCxnSpPr>
        <p:spPr>
          <a:xfrm>
            <a:off x="4271441" y="395312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2806241" y="3130168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Learning Analytics</a:t>
            </a:r>
            <a:br>
              <a:rPr lang="es" dirty="0">
                <a:solidFill>
                  <a:srgbClr val="434343"/>
                </a:solidFill>
              </a:rPr>
            </a:br>
            <a:r>
              <a:rPr lang="es" dirty="0">
                <a:solidFill>
                  <a:srgbClr val="FF0000"/>
                </a:solidFill>
              </a:rPr>
              <a:t>Lo malo</a:t>
            </a:r>
            <a:endParaRPr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645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50" y="469600"/>
            <a:ext cx="4287900" cy="5968522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5" name="Google Shape;345;p68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Learning Analytics</a:t>
            </a:r>
            <a:br>
              <a:rPr lang="es" dirty="0">
                <a:solidFill>
                  <a:srgbClr val="434343"/>
                </a:solidFill>
              </a:rPr>
            </a:br>
            <a:r>
              <a:rPr lang="es" dirty="0">
                <a:solidFill>
                  <a:srgbClr val="FF0000"/>
                </a:solidFill>
              </a:rPr>
              <a:t>Lo malo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47" name="Google Shape;347;p68"/>
          <p:cNvSpPr txBox="1">
            <a:spLocks noGrp="1"/>
          </p:cNvSpPr>
          <p:nvPr>
            <p:ph type="subTitle" idx="1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>
                <a:solidFill>
                  <a:srgbClr val="999999"/>
                </a:solidFill>
              </a:rPr>
              <a:t>Peligros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600" b="1" dirty="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999999"/>
                </a:solidFill>
              </a:rPr>
              <a:t>Datos = poder y responsabilidad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999999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999999"/>
                </a:solidFill>
              </a:rPr>
              <a:t>Control excesivo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999999"/>
                </a:solidFill>
              </a:rPr>
              <a:t>Privacidad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999999"/>
                </a:solidFill>
              </a:rPr>
              <a:t>Seguridad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999999"/>
                </a:solidFill>
              </a:rPr>
              <a:t>Confidencialidad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999999"/>
                </a:solidFill>
              </a:rPr>
              <a:t>Algoritmos decisivos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s-ES" sz="1600" dirty="0">
                <a:solidFill>
                  <a:srgbClr val="999999"/>
                </a:solidFill>
              </a:rPr>
              <a:t>Solución = Human in </a:t>
            </a:r>
            <a:r>
              <a:rPr lang="es-ES" sz="1600" dirty="0" err="1">
                <a:solidFill>
                  <a:srgbClr val="999999"/>
                </a:solidFill>
              </a:rPr>
              <a:t>the</a:t>
            </a:r>
            <a:r>
              <a:rPr lang="es-ES" sz="1600" dirty="0">
                <a:solidFill>
                  <a:srgbClr val="999999"/>
                </a:solidFill>
              </a:rPr>
              <a:t> </a:t>
            </a:r>
            <a:r>
              <a:rPr lang="es-ES" sz="1600" dirty="0" err="1">
                <a:solidFill>
                  <a:srgbClr val="999999"/>
                </a:solidFill>
              </a:rPr>
              <a:t>loop</a:t>
            </a:r>
            <a:endParaRPr lang="es-ES" sz="1600" dirty="0">
              <a:solidFill>
                <a:srgbClr val="999999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DD4F907-453A-1D44-A276-58511A3D2069}"/>
              </a:ext>
            </a:extLst>
          </p:cNvPr>
          <p:cNvSpPr/>
          <p:nvPr/>
        </p:nvSpPr>
        <p:spPr>
          <a:xfrm>
            <a:off x="468375" y="5633252"/>
            <a:ext cx="4165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000" dirty="0" smtClean="0"/>
              <a:t>Fuentes de imágenes (arriba/abajo): </a:t>
            </a:r>
            <a:endParaRPr lang="es-ES" sz="1000" dirty="0"/>
          </a:p>
          <a:p>
            <a:pPr algn="r"/>
            <a:r>
              <a:rPr lang="es-ES" sz="1000" dirty="0">
                <a:hlinkClick r:id="rId3"/>
              </a:rPr>
              <a:t>https://</a:t>
            </a:r>
            <a:r>
              <a:rPr lang="es-ES" sz="1000" dirty="0" err="1">
                <a:hlinkClick r:id="rId3"/>
              </a:rPr>
              <a:t>commons.wikimedia.org</a:t>
            </a:r>
            <a:r>
              <a:rPr lang="es-ES" sz="1000" dirty="0">
                <a:hlinkClick r:id="rId3"/>
              </a:rPr>
              <a:t>/wiki/File:Napier_Prison_Wall_01.jpg</a:t>
            </a:r>
            <a:endParaRPr lang="es-ES" sz="1000" dirty="0"/>
          </a:p>
          <a:p>
            <a:pPr algn="r"/>
            <a:r>
              <a:rPr lang="es-ES" sz="1000" dirty="0">
                <a:hlinkClick r:id="rId4"/>
              </a:rPr>
              <a:t>https://</a:t>
            </a:r>
            <a:r>
              <a:rPr lang="es-ES" sz="1000" dirty="0" err="1">
                <a:hlinkClick r:id="rId4"/>
              </a:rPr>
              <a:t>commons.wikimedia.org</a:t>
            </a:r>
            <a:r>
              <a:rPr lang="es-ES" sz="1000" dirty="0">
                <a:hlinkClick r:id="rId4"/>
              </a:rPr>
              <a:t>/wiki/</a:t>
            </a:r>
            <a:r>
              <a:rPr lang="es-ES" sz="1000" dirty="0" err="1">
                <a:hlinkClick r:id="rId4"/>
              </a:rPr>
              <a:t>File:Brown_School_photo.jpeg</a:t>
            </a:r>
            <a:endParaRPr lang="es-ES" sz="1000" dirty="0"/>
          </a:p>
        </p:txBody>
      </p:sp>
      <p:pic>
        <p:nvPicPr>
          <p:cNvPr id="6" name="Imagen 5" descr="Un edificio de ladrillo con ventanas&#10;&#10;Descripción generada automáticamente con confianza media">
            <a:extLst>
              <a:ext uri="{FF2B5EF4-FFF2-40B4-BE49-F238E27FC236}">
                <a16:creationId xmlns:a16="http://schemas.microsoft.com/office/drawing/2014/main" id="{EEB67743-F704-9641-8A04-97F76D211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591" y="-4734"/>
            <a:ext cx="4072409" cy="687549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E585C49-B611-F94D-807E-28156CA594B5}"/>
              </a:ext>
            </a:extLst>
          </p:cNvPr>
          <p:cNvCxnSpPr>
            <a:cxnSpLocks/>
          </p:cNvCxnSpPr>
          <p:nvPr/>
        </p:nvCxnSpPr>
        <p:spPr>
          <a:xfrm>
            <a:off x="5025750" y="3249826"/>
            <a:ext cx="4118250" cy="333633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riángulo rectángulo 12">
            <a:extLst>
              <a:ext uri="{FF2B5EF4-FFF2-40B4-BE49-F238E27FC236}">
                <a16:creationId xmlns:a16="http://schemas.microsoft.com/office/drawing/2014/main" id="{13546743-30DE-A54C-9F97-D34050590CEA}"/>
              </a:ext>
            </a:extLst>
          </p:cNvPr>
          <p:cNvSpPr/>
          <p:nvPr/>
        </p:nvSpPr>
        <p:spPr>
          <a:xfrm>
            <a:off x="5071591" y="3249826"/>
            <a:ext cx="1378636" cy="17083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Triángulo rectángulo 20">
            <a:extLst>
              <a:ext uri="{FF2B5EF4-FFF2-40B4-BE49-F238E27FC236}">
                <a16:creationId xmlns:a16="http://schemas.microsoft.com/office/drawing/2014/main" id="{0BFAE56D-FC38-6D4F-9423-DD7D6FB45759}"/>
              </a:ext>
            </a:extLst>
          </p:cNvPr>
          <p:cNvSpPr/>
          <p:nvPr/>
        </p:nvSpPr>
        <p:spPr>
          <a:xfrm rot="10800000">
            <a:off x="7752932" y="3428066"/>
            <a:ext cx="1378636" cy="17083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6315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F03C27A6-F56F-AA45-A017-4F3DC9BE4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2366" y="0"/>
            <a:ext cx="14488732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BE9B166-3395-F64E-A752-B75E92AD390D}"/>
              </a:ext>
            </a:extLst>
          </p:cNvPr>
          <p:cNvSpPr/>
          <p:nvPr/>
        </p:nvSpPr>
        <p:spPr>
          <a:xfrm>
            <a:off x="395416" y="6281293"/>
            <a:ext cx="8180173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000" dirty="0" smtClean="0"/>
              <a:t>Fuente de imagen: </a:t>
            </a:r>
            <a:r>
              <a:rPr lang="es-ES" sz="1000" dirty="0">
                <a:hlinkClick r:id="rId4"/>
              </a:rPr>
              <a:t>https://web.archive.org/web/20210102050836/https://www.schoolprison.com/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60811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DAB09085-0259-6B40-AD4A-4BA44A1B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23745" y="0"/>
            <a:ext cx="1459149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BE9B166-3395-F64E-A752-B75E92AD390D}"/>
              </a:ext>
            </a:extLst>
          </p:cNvPr>
          <p:cNvSpPr/>
          <p:nvPr/>
        </p:nvSpPr>
        <p:spPr>
          <a:xfrm>
            <a:off x="395416" y="6281293"/>
            <a:ext cx="8180173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000" dirty="0" smtClean="0"/>
              <a:t>Fuente de imagen: </a:t>
            </a:r>
            <a:r>
              <a:rPr lang="es-ES" sz="1000" dirty="0">
                <a:hlinkClick r:id="rId4"/>
              </a:rPr>
              <a:t>https://web.archive.org/web/20210102050836/https://www.schoolprison.com/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568284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¿Comida de cafeteria o de </a:t>
            </a:r>
            <a:r>
              <a:rPr lang="en-US" dirty="0" err="1">
                <a:solidFill>
                  <a:srgbClr val="434343"/>
                </a:solidFill>
              </a:rPr>
              <a:t>prisión</a:t>
            </a:r>
            <a:r>
              <a:rPr lang="en-US" dirty="0"/>
              <a:t>?</a:t>
            </a:r>
            <a:endParaRPr lang="en-US" dirty="0">
              <a:solidFill>
                <a:srgbClr val="434343"/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ADCC2E-EEFE-1347-891A-26B9EDF6B054}"/>
              </a:ext>
            </a:extLst>
          </p:cNvPr>
          <p:cNvSpPr/>
          <p:nvPr/>
        </p:nvSpPr>
        <p:spPr>
          <a:xfrm>
            <a:off x="406949" y="6268076"/>
            <a:ext cx="83491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dirty="0" smtClean="0"/>
              <a:t>Fuente de imagen: </a:t>
            </a:r>
            <a:r>
              <a:rPr lang="es-ES" sz="1000" dirty="0">
                <a:hlinkClick r:id="rId3"/>
              </a:rPr>
              <a:t>https://www.quizcow.com/is-this-school-cafeteria-food-or-prison-food</a:t>
            </a:r>
            <a:endParaRPr lang="es-ES" sz="10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397FA5A-D393-F94F-8F0F-FD24B3ED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242" y="1904853"/>
            <a:ext cx="6153665" cy="410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345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Decisión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algorítmica</a:t>
            </a:r>
            <a:r>
              <a:rPr lang="en-US" dirty="0">
                <a:solidFill>
                  <a:srgbClr val="434343"/>
                </a:solidFill>
              </a:rPr>
              <a:t> es </a:t>
            </a:r>
            <a:r>
              <a:rPr lang="en-US" dirty="0" err="1">
                <a:solidFill>
                  <a:srgbClr val="434343"/>
                </a:solidFill>
              </a:rPr>
              <a:t>suprimir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oportunidades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7" name="Imagen 2">
            <a:extLst>
              <a:ext uri="{FF2B5EF4-FFF2-40B4-BE49-F238E27FC236}">
                <a16:creationId xmlns:a16="http://schemas.microsoft.com/office/drawing/2014/main" id="{1FEE9753-90BB-4A9F-91DC-B167D27BB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006822"/>
            <a:ext cx="6858000" cy="18239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B9E8559-BA4C-49C0-8C4F-2D4206EF52B9}"/>
              </a:ext>
            </a:extLst>
          </p:cNvPr>
          <p:cNvSpPr txBox="1"/>
          <p:nvPr/>
        </p:nvSpPr>
        <p:spPr>
          <a:xfrm>
            <a:off x="961053" y="5196080"/>
            <a:ext cx="752047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 smtClean="0"/>
              <a:t>Fuente: </a:t>
            </a:r>
            <a:r>
              <a:rPr lang="es-ES" sz="1000" dirty="0">
                <a:hlinkClick r:id="rId4"/>
              </a:rPr>
              <a:t>https://novaramedia.com/2020/08/17/fuck-the-algorithm-how-a-level-students-have-shown-future-of-protest/</a:t>
            </a:r>
            <a:endParaRPr lang="es-ES" sz="1000" dirty="0"/>
          </a:p>
          <a:p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57931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8"/>
          <p:cNvSpPr txBox="1">
            <a:spLocks noGrp="1"/>
          </p:cNvSpPr>
          <p:nvPr>
            <p:ph type="title"/>
          </p:nvPr>
        </p:nvSpPr>
        <p:spPr>
          <a:xfrm>
            <a:off x="570050" y="1325200"/>
            <a:ext cx="35169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dirty="0"/>
              <a:t>Daniel Amo Filvà</a:t>
            </a:r>
            <a:endParaRPr sz="2600" b="1" dirty="0">
              <a:solidFill>
                <a:srgbClr val="434343"/>
              </a:solidFill>
            </a:endParaRPr>
          </a:p>
        </p:txBody>
      </p:sp>
      <p:sp>
        <p:nvSpPr>
          <p:cNvPr id="242" name="Google Shape;242;p58"/>
          <p:cNvSpPr txBox="1">
            <a:spLocks noGrp="1"/>
          </p:cNvSpPr>
          <p:nvPr>
            <p:ph type="subTitle" idx="1"/>
          </p:nvPr>
        </p:nvSpPr>
        <p:spPr>
          <a:xfrm>
            <a:off x="614775" y="3419700"/>
            <a:ext cx="2920800" cy="21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800" dirty="0"/>
              <a:t>Eduliticas.com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s-ES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800" dirty="0"/>
              <a:t>Danielamo.info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es-ES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800" dirty="0"/>
              <a:t>@danielamof</a:t>
            </a:r>
            <a:endParaRPr sz="1800" dirty="0"/>
          </a:p>
        </p:txBody>
      </p:sp>
      <p:cxnSp>
        <p:nvCxnSpPr>
          <p:cNvPr id="243" name="Google Shape;243;p58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4" name="Google Shape;244;p58"/>
          <p:cNvPicPr preferRelativeResize="0"/>
          <p:nvPr/>
        </p:nvPicPr>
        <p:blipFill rotWithShape="1">
          <a:blip r:embed="rId3"/>
          <a:srcRect l="-1" t="10839" r="1448" b="5498"/>
          <a:stretch/>
        </p:blipFill>
        <p:spPr>
          <a:xfrm>
            <a:off x="4371375" y="1296430"/>
            <a:ext cx="4094100" cy="43675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Filtrado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datos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D7A35F78-9DDF-41D0-8A10-1316EAA78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786" y="3613991"/>
            <a:ext cx="4718193" cy="939401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0603A446-7277-4532-B932-CBA3EC37C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786" y="2186279"/>
            <a:ext cx="4718193" cy="1025694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713C54E-9BD8-477E-BCDF-93C49040C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732" y="4955411"/>
            <a:ext cx="5915556" cy="1414759"/>
          </a:xfrm>
          <a:prstGeom prst="rect">
            <a:avLst/>
          </a:prstGeom>
          <a:ln w="12700" cap="flat">
            <a:solidFill>
              <a:srgbClr val="FF0000"/>
            </a:solidFill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360212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Filtrado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datos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D500FF8D-CDDC-4586-976B-0BB979817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544" y="1877622"/>
            <a:ext cx="3562913" cy="1579718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57D74760-CD84-4C68-BEB0-52D269FFD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530" y="3738815"/>
            <a:ext cx="4332685" cy="1133164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22A385B1-5C69-4FEA-A76F-F6FD1F235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210" y="5153454"/>
            <a:ext cx="4551326" cy="1353956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4928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Filtrado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datos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id="{6EE8C1CD-25DE-4E1E-A768-66F23419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985" y="1921243"/>
            <a:ext cx="5353340" cy="17271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agen 10">
            <a:extLst>
              <a:ext uri="{FF2B5EF4-FFF2-40B4-BE49-F238E27FC236}">
                <a16:creationId xmlns:a16="http://schemas.microsoft.com/office/drawing/2014/main" id="{51AEBE8E-7654-424B-99E9-0943A0F40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855" y="3997244"/>
            <a:ext cx="5537599" cy="211682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24850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Filtrado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datos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7" name="Imagen 1">
            <a:extLst>
              <a:ext uri="{FF2B5EF4-FFF2-40B4-BE49-F238E27FC236}">
                <a16:creationId xmlns:a16="http://schemas.microsoft.com/office/drawing/2014/main" id="{E5656E30-E824-4EE4-8A19-BD4146A06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63" y="2424617"/>
            <a:ext cx="6086475" cy="1485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Imagen 2">
            <a:extLst>
              <a:ext uri="{FF2B5EF4-FFF2-40B4-BE49-F238E27FC236}">
                <a16:creationId xmlns:a16="http://schemas.microsoft.com/office/drawing/2014/main" id="{F0F7E604-EEC0-49B4-9C75-CDC095472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3" y="4247779"/>
            <a:ext cx="7804547" cy="126707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50984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1"/>
          <p:cNvSpPr/>
          <p:nvPr/>
        </p:nvSpPr>
        <p:spPr>
          <a:xfrm>
            <a:off x="1395500" y="1190000"/>
            <a:ext cx="6352800" cy="36423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1"/>
          <p:cNvSpPr txBox="1">
            <a:spLocks noGrp="1"/>
          </p:cNvSpPr>
          <p:nvPr>
            <p:ph type="subTitle" idx="1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“Cuando la nueva ética es la legalidad</a:t>
            </a:r>
            <a:r>
              <a:rPr lang="es" sz="2700" i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2700" i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61"/>
          <p:cNvSpPr txBox="1">
            <a:spLocks noGrp="1"/>
          </p:cNvSpPr>
          <p:nvPr>
            <p:ph type="subTitle" idx="2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—Daniel Amo Filvà, 2019</a:t>
            </a:r>
            <a:endParaRPr dirty="0"/>
          </a:p>
        </p:txBody>
      </p:sp>
      <p:cxnSp>
        <p:nvCxnSpPr>
          <p:cNvPr id="5" name="Google Shape;295;p63">
            <a:extLst>
              <a:ext uri="{FF2B5EF4-FFF2-40B4-BE49-F238E27FC236}">
                <a16:creationId xmlns:a16="http://schemas.microsoft.com/office/drawing/2014/main" id="{719347DA-F25E-4295-A804-3382C1C7973F}"/>
              </a:ext>
            </a:extLst>
          </p:cNvPr>
          <p:cNvCxnSpPr/>
          <p:nvPr/>
        </p:nvCxnSpPr>
        <p:spPr>
          <a:xfrm>
            <a:off x="4233900" y="61118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297;p63">
            <a:extLst>
              <a:ext uri="{FF2B5EF4-FFF2-40B4-BE49-F238E27FC236}">
                <a16:creationId xmlns:a16="http://schemas.microsoft.com/office/drawing/2014/main" id="{67ADF777-78A6-46D9-9D89-132FD72FD3E1}"/>
              </a:ext>
            </a:extLst>
          </p:cNvPr>
          <p:cNvSpPr txBox="1">
            <a:spLocks/>
          </p:cNvSpPr>
          <p:nvPr/>
        </p:nvSpPr>
        <p:spPr>
          <a:xfrm>
            <a:off x="0" y="47687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 err="1"/>
              <a:t>Separar</a:t>
            </a:r>
            <a:r>
              <a:rPr lang="en-US" sz="2400" dirty="0"/>
              <a:t> </a:t>
            </a:r>
            <a:r>
              <a:rPr lang="en-US" sz="2400" dirty="0" err="1"/>
              <a:t>ética</a:t>
            </a:r>
            <a:r>
              <a:rPr lang="en-US" sz="2400" dirty="0"/>
              <a:t> de </a:t>
            </a:r>
            <a:r>
              <a:rPr lang="en-US" sz="2400" dirty="0" err="1"/>
              <a:t>legalidad</a:t>
            </a:r>
            <a:endParaRPr lang="en-US" sz="2400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6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572400" y="2125405"/>
            <a:ext cx="7999200" cy="2866724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5" name="Google Shape;345;p68"/>
          <p:cNvCxnSpPr/>
          <p:nvPr/>
        </p:nvCxnSpPr>
        <p:spPr>
          <a:xfrm>
            <a:off x="4271441" y="395312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2806241" y="3130168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Learning Analytics</a:t>
            </a:r>
            <a:br>
              <a:rPr lang="es" dirty="0">
                <a:solidFill>
                  <a:srgbClr val="434343"/>
                </a:solidFill>
              </a:rPr>
            </a:br>
            <a:r>
              <a:rPr lang="es" dirty="0">
                <a:solidFill>
                  <a:srgbClr val="93C01F"/>
                </a:solidFill>
              </a:rPr>
              <a:t>Lo bueno</a:t>
            </a:r>
            <a:endParaRPr dirty="0">
              <a:solidFill>
                <a:srgbClr val="93C0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30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Ciclo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analítico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6" name="Google Shape;2972;p33">
            <a:extLst>
              <a:ext uri="{FF2B5EF4-FFF2-40B4-BE49-F238E27FC236}">
                <a16:creationId xmlns:a16="http://schemas.microsoft.com/office/drawing/2014/main" id="{6FE83261-00D0-4217-965C-19FF1BF4925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6139" y="1924589"/>
            <a:ext cx="5951722" cy="4463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882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smtClean="0">
                <a:solidFill>
                  <a:srgbClr val="434343"/>
                </a:solidFill>
              </a:rPr>
              <a:t>Feedback</a:t>
            </a:r>
            <a:endParaRPr lang="en-US" dirty="0">
              <a:solidFill>
                <a:srgbClr val="434343"/>
              </a:solidFill>
            </a:endParaRPr>
          </a:p>
        </p:txBody>
      </p:sp>
      <p:sp>
        <p:nvSpPr>
          <p:cNvPr id="9" name="Google Shape;2983;p35">
            <a:extLst>
              <a:ext uri="{FF2B5EF4-FFF2-40B4-BE49-F238E27FC236}">
                <a16:creationId xmlns:a16="http://schemas.microsoft.com/office/drawing/2014/main" id="{E346A366-DB5D-496A-A983-BEE3299D3E94}"/>
              </a:ext>
            </a:extLst>
          </p:cNvPr>
          <p:cNvSpPr/>
          <p:nvPr/>
        </p:nvSpPr>
        <p:spPr>
          <a:xfrm>
            <a:off x="3444959" y="3033620"/>
            <a:ext cx="2041467" cy="2041467"/>
          </a:xfrm>
          <a:prstGeom prst="ellipse">
            <a:avLst/>
          </a:prstGeom>
          <a:noFill/>
          <a:ln w="38100" cap="flat" cmpd="sng">
            <a:solidFill>
              <a:srgbClr val="FFC9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500" b="1" dirty="0"/>
              <a:t>CICLO ANALÍTICO</a:t>
            </a:r>
            <a:endParaRPr sz="1500" b="1" dirty="0"/>
          </a:p>
        </p:txBody>
      </p:sp>
      <p:sp>
        <p:nvSpPr>
          <p:cNvPr id="10" name="Google Shape;2984;p35">
            <a:extLst>
              <a:ext uri="{FF2B5EF4-FFF2-40B4-BE49-F238E27FC236}">
                <a16:creationId xmlns:a16="http://schemas.microsoft.com/office/drawing/2014/main" id="{2CE6D71C-39B0-40B4-9FAA-946E07BA2080}"/>
              </a:ext>
            </a:extLst>
          </p:cNvPr>
          <p:cNvSpPr/>
          <p:nvPr/>
        </p:nvSpPr>
        <p:spPr>
          <a:xfrm>
            <a:off x="1445632" y="2866090"/>
            <a:ext cx="1701314" cy="2244089"/>
          </a:xfrm>
          <a:prstGeom prst="rect">
            <a:avLst/>
          </a:prstGeom>
          <a:noFill/>
          <a:ln w="38100" cap="flat" cmpd="sng">
            <a:solidFill>
              <a:srgbClr val="337CF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 dirty="0"/>
          </a:p>
          <a:p>
            <a:pPr algn="ctr"/>
            <a:endParaRPr sz="1050" dirty="0"/>
          </a:p>
          <a:p>
            <a:pPr algn="ctr"/>
            <a:endParaRPr sz="1050" dirty="0"/>
          </a:p>
          <a:p>
            <a:pPr algn="ctr"/>
            <a:endParaRPr sz="1050" dirty="0"/>
          </a:p>
          <a:p>
            <a:pPr algn="ctr"/>
            <a:r>
              <a:rPr lang="es" sz="1050" dirty="0"/>
              <a:t>Contexto</a:t>
            </a:r>
            <a:endParaRPr sz="1050" dirty="0"/>
          </a:p>
          <a:p>
            <a:pPr algn="ctr"/>
            <a:r>
              <a:rPr lang="es" sz="1050" dirty="0"/>
              <a:t>Recursos</a:t>
            </a:r>
            <a:endParaRPr sz="1050" dirty="0"/>
          </a:p>
        </p:txBody>
      </p:sp>
      <p:sp>
        <p:nvSpPr>
          <p:cNvPr id="11" name="Google Shape;2985;p35">
            <a:extLst>
              <a:ext uri="{FF2B5EF4-FFF2-40B4-BE49-F238E27FC236}">
                <a16:creationId xmlns:a16="http://schemas.microsoft.com/office/drawing/2014/main" id="{BCDF35D2-CAB1-4DB1-B832-167962B5EC0B}"/>
              </a:ext>
            </a:extLst>
          </p:cNvPr>
          <p:cNvSpPr/>
          <p:nvPr/>
        </p:nvSpPr>
        <p:spPr>
          <a:xfrm>
            <a:off x="5789991" y="2866090"/>
            <a:ext cx="1846678" cy="2244089"/>
          </a:xfrm>
          <a:prstGeom prst="rect">
            <a:avLst/>
          </a:prstGeom>
          <a:noFill/>
          <a:ln w="38100" cap="flat" cmpd="sng">
            <a:solidFill>
              <a:srgbClr val="01B1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s" sz="1050"/>
              <a:t>Análisis</a:t>
            </a:r>
            <a:endParaRPr sz="1050"/>
          </a:p>
          <a:p>
            <a:pPr algn="ctr"/>
            <a:r>
              <a:rPr lang="es" sz="1050"/>
              <a:t>Visualizaciones</a:t>
            </a:r>
            <a:endParaRPr sz="1050"/>
          </a:p>
          <a:p>
            <a:pPr algn="ctr"/>
            <a:r>
              <a:rPr lang="es" sz="1050"/>
              <a:t>Informes</a:t>
            </a:r>
            <a:endParaRPr sz="1050"/>
          </a:p>
        </p:txBody>
      </p:sp>
      <p:cxnSp>
        <p:nvCxnSpPr>
          <p:cNvPr id="12" name="Google Shape;2986;p35">
            <a:extLst>
              <a:ext uri="{FF2B5EF4-FFF2-40B4-BE49-F238E27FC236}">
                <a16:creationId xmlns:a16="http://schemas.microsoft.com/office/drawing/2014/main" id="{51ADC502-AF40-4148-9E7D-5E904B5494AC}"/>
              </a:ext>
            </a:extLst>
          </p:cNvPr>
          <p:cNvCxnSpPr>
            <a:cxnSpLocks/>
          </p:cNvCxnSpPr>
          <p:nvPr/>
        </p:nvCxnSpPr>
        <p:spPr>
          <a:xfrm flipV="1">
            <a:off x="3074839" y="3876921"/>
            <a:ext cx="414230" cy="47"/>
          </a:xfrm>
          <a:prstGeom prst="straightConnector1">
            <a:avLst/>
          </a:prstGeom>
          <a:noFill/>
          <a:ln w="38100" cap="flat" cmpd="sng">
            <a:solidFill>
              <a:srgbClr val="DB000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2987;p35">
            <a:extLst>
              <a:ext uri="{FF2B5EF4-FFF2-40B4-BE49-F238E27FC236}">
                <a16:creationId xmlns:a16="http://schemas.microsoft.com/office/drawing/2014/main" id="{A39651E0-763E-4709-BA74-8A27B260CA81}"/>
              </a:ext>
            </a:extLst>
          </p:cNvPr>
          <p:cNvCxnSpPr>
            <a:cxnSpLocks/>
          </p:cNvCxnSpPr>
          <p:nvPr/>
        </p:nvCxnSpPr>
        <p:spPr>
          <a:xfrm flipV="1">
            <a:off x="5488677" y="3876921"/>
            <a:ext cx="418588" cy="1"/>
          </a:xfrm>
          <a:prstGeom prst="straightConnector1">
            <a:avLst/>
          </a:prstGeom>
          <a:noFill/>
          <a:ln w="38100" cap="flat" cmpd="sng">
            <a:solidFill>
              <a:srgbClr val="DB000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Google Shape;2988;p35">
            <a:extLst>
              <a:ext uri="{FF2B5EF4-FFF2-40B4-BE49-F238E27FC236}">
                <a16:creationId xmlns:a16="http://schemas.microsoft.com/office/drawing/2014/main" id="{2BE7DE5A-9533-4726-8F4A-D2473A975044}"/>
              </a:ext>
            </a:extLst>
          </p:cNvPr>
          <p:cNvSpPr txBox="1"/>
          <p:nvPr/>
        </p:nvSpPr>
        <p:spPr>
          <a:xfrm>
            <a:off x="3800476" y="2232805"/>
            <a:ext cx="1248308" cy="34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s" sz="1050" dirty="0">
                <a:latin typeface="Arial" panose="020B0604020202020204" pitchFamily="34" charset="0"/>
                <a:ea typeface="Google Sans"/>
                <a:cs typeface="Arial" panose="020B0604020202020204" pitchFamily="34" charset="0"/>
                <a:sym typeface="Google Sans"/>
              </a:rPr>
              <a:t>Insights</a:t>
            </a:r>
            <a:endParaRPr sz="1050" dirty="0">
              <a:latin typeface="Arial" panose="020B0604020202020204" pitchFamily="34" charset="0"/>
              <a:ea typeface="Google Sans"/>
              <a:cs typeface="Arial" panose="020B0604020202020204" pitchFamily="34" charset="0"/>
              <a:sym typeface="Google Sans"/>
            </a:endParaRPr>
          </a:p>
        </p:txBody>
      </p:sp>
      <p:sp>
        <p:nvSpPr>
          <p:cNvPr id="15" name="Google Shape;2989;p35">
            <a:extLst>
              <a:ext uri="{FF2B5EF4-FFF2-40B4-BE49-F238E27FC236}">
                <a16:creationId xmlns:a16="http://schemas.microsoft.com/office/drawing/2014/main" id="{3071955F-9222-4B3D-BE39-C482BBC3A35B}"/>
              </a:ext>
            </a:extLst>
          </p:cNvPr>
          <p:cNvSpPr/>
          <p:nvPr/>
        </p:nvSpPr>
        <p:spPr>
          <a:xfrm>
            <a:off x="2954800" y="2621834"/>
            <a:ext cx="2877350" cy="250622"/>
          </a:xfrm>
          <a:custGeom>
            <a:avLst/>
            <a:gdLst/>
            <a:ahLst/>
            <a:cxnLst/>
            <a:rect l="l" t="t" r="r" b="b"/>
            <a:pathLst>
              <a:path w="126783" h="11043" extrusionOk="0">
                <a:moveTo>
                  <a:pt x="126783" y="11043"/>
                </a:moveTo>
                <a:cubicBezTo>
                  <a:pt x="116218" y="9204"/>
                  <a:pt x="84522" y="53"/>
                  <a:pt x="63391" y="6"/>
                </a:cubicBezTo>
                <a:cubicBezTo>
                  <a:pt x="42261" y="-41"/>
                  <a:pt x="10565" y="8968"/>
                  <a:pt x="0" y="10760"/>
                </a:cubicBezTo>
              </a:path>
            </a:pathLst>
          </a:custGeom>
          <a:noFill/>
          <a:ln w="38100" cap="flat" cmpd="sng">
            <a:solidFill>
              <a:srgbClr val="DB0002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6" name="Google Shape;2990;p35">
            <a:extLst>
              <a:ext uri="{FF2B5EF4-FFF2-40B4-BE49-F238E27FC236}">
                <a16:creationId xmlns:a16="http://schemas.microsoft.com/office/drawing/2014/main" id="{9279DFBE-C51F-41C3-B079-F91846A8F7D7}"/>
              </a:ext>
            </a:extLst>
          </p:cNvPr>
          <p:cNvSpPr/>
          <p:nvPr/>
        </p:nvSpPr>
        <p:spPr>
          <a:xfrm>
            <a:off x="1625205" y="3408569"/>
            <a:ext cx="1127047" cy="746103"/>
          </a:xfrm>
          <a:prstGeom prst="ellipse">
            <a:avLst/>
          </a:prstGeom>
          <a:noFill/>
          <a:ln w="38100" cap="flat" cmpd="sng">
            <a:solidFill>
              <a:srgbClr val="FFC9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s" sz="1050" dirty="0"/>
              <a:t>feedback</a:t>
            </a:r>
            <a:endParaRPr sz="1050" dirty="0"/>
          </a:p>
        </p:txBody>
      </p:sp>
      <p:sp>
        <p:nvSpPr>
          <p:cNvPr id="17" name="Google Shape;2991;p35">
            <a:extLst>
              <a:ext uri="{FF2B5EF4-FFF2-40B4-BE49-F238E27FC236}">
                <a16:creationId xmlns:a16="http://schemas.microsoft.com/office/drawing/2014/main" id="{242FD687-B610-41B5-992C-ED00A63A18F3}"/>
              </a:ext>
            </a:extLst>
          </p:cNvPr>
          <p:cNvSpPr/>
          <p:nvPr/>
        </p:nvSpPr>
        <p:spPr>
          <a:xfrm rot="2191087">
            <a:off x="5102030" y="3190118"/>
            <a:ext cx="220899" cy="276187"/>
          </a:xfrm>
          <a:custGeom>
            <a:avLst/>
            <a:gdLst/>
            <a:ahLst/>
            <a:cxnLst/>
            <a:rect l="l" t="t" r="r" b="b"/>
            <a:pathLst>
              <a:path w="9733" h="12169" extrusionOk="0">
                <a:moveTo>
                  <a:pt x="0" y="0"/>
                </a:moveTo>
                <a:lnTo>
                  <a:pt x="0" y="12169"/>
                </a:lnTo>
                <a:lnTo>
                  <a:pt x="9733" y="6550"/>
                </a:lnTo>
                <a:close/>
              </a:path>
            </a:pathLst>
          </a:custGeom>
          <a:solidFill>
            <a:srgbClr val="FFC904"/>
          </a:solidFill>
          <a:ln>
            <a:noFill/>
          </a:ln>
        </p:spPr>
      </p:sp>
      <p:sp>
        <p:nvSpPr>
          <p:cNvPr id="18" name="Google Shape;2992;p35">
            <a:extLst>
              <a:ext uri="{FF2B5EF4-FFF2-40B4-BE49-F238E27FC236}">
                <a16:creationId xmlns:a16="http://schemas.microsoft.com/office/drawing/2014/main" id="{EFB2F686-AB5A-4837-8F5A-35D331A14753}"/>
              </a:ext>
            </a:extLst>
          </p:cNvPr>
          <p:cNvSpPr/>
          <p:nvPr/>
        </p:nvSpPr>
        <p:spPr>
          <a:xfrm rot="2190876">
            <a:off x="2541124" y="3458830"/>
            <a:ext cx="126812" cy="158567"/>
          </a:xfrm>
          <a:custGeom>
            <a:avLst/>
            <a:gdLst/>
            <a:ahLst/>
            <a:cxnLst/>
            <a:rect l="l" t="t" r="r" b="b"/>
            <a:pathLst>
              <a:path w="9733" h="12169" extrusionOk="0">
                <a:moveTo>
                  <a:pt x="0" y="0"/>
                </a:moveTo>
                <a:lnTo>
                  <a:pt x="0" y="12169"/>
                </a:lnTo>
                <a:lnTo>
                  <a:pt x="9733" y="6550"/>
                </a:lnTo>
                <a:close/>
              </a:path>
            </a:pathLst>
          </a:custGeom>
          <a:solidFill>
            <a:srgbClr val="FFC904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09998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Objetivos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mejora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C7B4D03-8767-4E53-9E64-A527DA8D4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012" y="1939728"/>
            <a:ext cx="6103976" cy="457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22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Cultura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centro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7280572-82F6-4A85-A3FF-E04078EA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24" y="1797995"/>
            <a:ext cx="5937772" cy="445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3DC9D2-1242-4A6B-9A4C-3428B11F43A3}"/>
              </a:ext>
            </a:extLst>
          </p:cNvPr>
          <p:cNvSpPr txBox="1"/>
          <p:nvPr/>
        </p:nvSpPr>
        <p:spPr>
          <a:xfrm>
            <a:off x="701114" y="6388400"/>
            <a:ext cx="8417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Tsai, Y. S., Moreno-Marcos, P. M.,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Jivet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I.,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Scheffel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Tammets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Kollom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K., &amp;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Gašević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(2018). The </a:t>
            </a:r>
            <a:r>
              <a:rPr lang="en-US" sz="11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SHEILA framework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Informing institutional strategies and policy processes of learning analytics.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Learning Analytics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5-20.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270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0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60"/>
          <p:cNvSpPr txBox="1">
            <a:spLocks noGrp="1"/>
          </p:cNvSpPr>
          <p:nvPr>
            <p:ph type="subTitle" idx="1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dirty="0"/>
              <a:t>La analítica del aprendizaje es un recurso más.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dirty="0"/>
              <a:t>Úsala en su adecuada medida y con precaución.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1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dirty="0"/>
              <a:t>Un sobreuso puede conllevar desastres no esperados.</a:t>
            </a:r>
          </a:p>
        </p:txBody>
      </p:sp>
      <p:sp>
        <p:nvSpPr>
          <p:cNvPr id="273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1"/>
            <a:ext cx="3926100" cy="16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 dirty="0"/>
              <a:t>I</a:t>
            </a:r>
            <a:r>
              <a:rPr lang="es" sz="3600" b="1" dirty="0"/>
              <a:t>mportant information I</a:t>
            </a:r>
            <a:endParaRPr sz="3600" b="1" dirty="0"/>
          </a:p>
        </p:txBody>
      </p:sp>
      <p:sp>
        <p:nvSpPr>
          <p:cNvPr id="274" name="Google Shape;274;p60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059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572400" y="2125405"/>
            <a:ext cx="7999200" cy="2866724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5" name="Google Shape;345;p68"/>
          <p:cNvCxnSpPr/>
          <p:nvPr/>
        </p:nvCxnSpPr>
        <p:spPr>
          <a:xfrm>
            <a:off x="4271441" y="3953122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2806241" y="3130168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Learning Analytics</a:t>
            </a:r>
            <a:br>
              <a:rPr lang="es" dirty="0">
                <a:solidFill>
                  <a:srgbClr val="434343"/>
                </a:solidFill>
              </a:rPr>
            </a:br>
            <a:r>
              <a:rPr lang="es" dirty="0">
                <a:solidFill>
                  <a:schemeClr val="tx2">
                    <a:lumMod val="50000"/>
                  </a:schemeClr>
                </a:solidFill>
              </a:rPr>
              <a:t>Lo feo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08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Ciclo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analítico</a:t>
            </a:r>
            <a:r>
              <a:rPr lang="en-US" dirty="0"/>
              <a:t> (II)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7" name="Google Shape;111;p21">
            <a:extLst>
              <a:ext uri="{FF2B5EF4-FFF2-40B4-BE49-F238E27FC236}">
                <a16:creationId xmlns:a16="http://schemas.microsoft.com/office/drawing/2014/main" id="{FFD5826E-B648-46FB-9D95-2DF6E516B4D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972" y="2190597"/>
            <a:ext cx="7040055" cy="4043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215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Local vs Cloud Computing</a:t>
            </a:r>
          </a:p>
        </p:txBody>
      </p:sp>
      <p:pic>
        <p:nvPicPr>
          <p:cNvPr id="7" name="Picture 2" descr="Herramientas tecnológicas: uso local vs externo Tools">
            <a:extLst>
              <a:ext uri="{FF2B5EF4-FFF2-40B4-BE49-F238E27FC236}">
                <a16:creationId xmlns:a16="http://schemas.microsoft.com/office/drawing/2014/main" id="{61F67228-D31B-4534-AA58-F277AE95C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95" y="1797995"/>
            <a:ext cx="5956209" cy="446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C198CE-B6A4-4F20-AFB0-BDFF28A28D94}"/>
              </a:ext>
            </a:extLst>
          </p:cNvPr>
          <p:cNvSpPr txBox="1"/>
          <p:nvPr/>
        </p:nvSpPr>
        <p:spPr>
          <a:xfrm>
            <a:off x="573203" y="6234478"/>
            <a:ext cx="834912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D. Amo, P. Prinsloo, M. 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Alier</a:t>
            </a:r>
            <a:r>
              <a:rPr lang="en-U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D. Fonseca, R. Torres 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Kompen</a:t>
            </a:r>
            <a:r>
              <a:rPr lang="en-U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X. 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Canaleta</a:t>
            </a:r>
            <a:r>
              <a:rPr lang="en-US" sz="1100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J. Herrero-Martín. Local Technology to Enhance Data Privacy and Security in Educational Technology, International Journal of Interactive Multimedia and Artificial Intelligence, (2021), http://dx.doi.org/10.9781/ijimai.2021.11.006</a:t>
            </a:r>
          </a:p>
        </p:txBody>
      </p:sp>
    </p:spTree>
    <p:extLst>
      <p:ext uri="{BB962C8B-B14F-4D97-AF65-F5344CB8AC3E}">
        <p14:creationId xmlns:p14="http://schemas.microsoft.com/office/powerpoint/2010/main" val="797514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Complejidad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tecnológica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10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8AA18D-0213-470F-9C0D-BC99C458EFC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6" y="2392754"/>
            <a:ext cx="7673942" cy="27583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5">
            <a:extLst>
              <a:ext uri="{FF2B5EF4-FFF2-40B4-BE49-F238E27FC236}">
                <a16:creationId xmlns:a16="http://schemas.microsoft.com/office/drawing/2014/main" id="{07AE3AB4-949B-4E25-BE45-B9DBE127C617}"/>
              </a:ext>
            </a:extLst>
          </p:cNvPr>
          <p:cNvSpPr/>
          <p:nvPr/>
        </p:nvSpPr>
        <p:spPr>
          <a:xfrm>
            <a:off x="89065" y="5899787"/>
            <a:ext cx="889758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ES" sz="1100" dirty="0">
                <a:latin typeface="Calibri" panose="020F0502020204030204" pitchFamily="34" charset="0"/>
              </a:rPr>
              <a:t>Amo, D., Gómez, P., Hernández-Ibáñez, L., &amp; Fonseca, D. (2021). </a:t>
            </a:r>
            <a:r>
              <a:rPr lang="es-ES" sz="1100" dirty="0" err="1">
                <a:latin typeface="Calibri" panose="020F0502020204030204" pitchFamily="34" charset="0"/>
              </a:rPr>
              <a:t>Educational</a:t>
            </a:r>
            <a:r>
              <a:rPr lang="es-ES" sz="1100" dirty="0">
                <a:latin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</a:rPr>
              <a:t>warehouse</a:t>
            </a:r>
            <a:r>
              <a:rPr lang="es-ES" sz="1100" dirty="0">
                <a:latin typeface="Calibri" panose="020F0502020204030204" pitchFamily="34" charset="0"/>
              </a:rPr>
              <a:t>: Modular, </a:t>
            </a:r>
            <a:r>
              <a:rPr lang="es-ES" sz="1100" dirty="0" err="1">
                <a:latin typeface="Calibri" panose="020F0502020204030204" pitchFamily="34" charset="0"/>
              </a:rPr>
              <a:t>private</a:t>
            </a:r>
            <a:r>
              <a:rPr lang="es-ES" sz="1100" dirty="0">
                <a:latin typeface="Calibri" panose="020F0502020204030204" pitchFamily="34" charset="0"/>
              </a:rPr>
              <a:t> and </a:t>
            </a:r>
            <a:r>
              <a:rPr lang="es-ES" sz="1100" dirty="0" err="1">
                <a:latin typeface="Calibri" panose="020F0502020204030204" pitchFamily="34" charset="0"/>
              </a:rPr>
              <a:t>secure</a:t>
            </a:r>
            <a:r>
              <a:rPr lang="es-ES" sz="1100" dirty="0">
                <a:latin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</a:rPr>
              <a:t>cloudable</a:t>
            </a:r>
            <a:r>
              <a:rPr lang="es-ES" sz="1100" dirty="0">
                <a:latin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</a:rPr>
              <a:t>architecture</a:t>
            </a:r>
            <a:r>
              <a:rPr lang="es-ES" sz="1100" dirty="0">
                <a:latin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</a:rPr>
              <a:t>system</a:t>
            </a:r>
            <a:r>
              <a:rPr lang="es-ES" sz="1100" dirty="0">
                <a:latin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</a:rPr>
              <a:t>for</a:t>
            </a:r>
            <a:r>
              <a:rPr lang="es-ES" sz="1100" dirty="0">
                <a:latin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</a:rPr>
              <a:t>educational</a:t>
            </a:r>
            <a:r>
              <a:rPr lang="es-ES" sz="1100" dirty="0">
                <a:latin typeface="Calibri" panose="020F0502020204030204" pitchFamily="34" charset="0"/>
              </a:rPr>
              <a:t> data </a:t>
            </a:r>
            <a:r>
              <a:rPr lang="es-ES" sz="1100" dirty="0" err="1">
                <a:latin typeface="Calibri" panose="020F0502020204030204" pitchFamily="34" charset="0"/>
              </a:rPr>
              <a:t>storage</a:t>
            </a:r>
            <a:r>
              <a:rPr lang="es-ES" sz="1100" dirty="0">
                <a:latin typeface="Calibri" panose="020F0502020204030204" pitchFamily="34" charset="0"/>
              </a:rPr>
              <a:t>, </a:t>
            </a:r>
            <a:r>
              <a:rPr lang="es-ES" sz="1100" dirty="0" err="1">
                <a:latin typeface="Calibri" panose="020F0502020204030204" pitchFamily="34" charset="0"/>
              </a:rPr>
              <a:t>analysis</a:t>
            </a:r>
            <a:r>
              <a:rPr lang="es-ES" sz="1100" dirty="0">
                <a:latin typeface="Calibri" panose="020F0502020204030204" pitchFamily="34" charset="0"/>
              </a:rPr>
              <a:t> and </a:t>
            </a:r>
            <a:r>
              <a:rPr lang="es-ES" sz="1100" dirty="0" err="1">
                <a:latin typeface="Calibri" panose="020F0502020204030204" pitchFamily="34" charset="0"/>
              </a:rPr>
              <a:t>access</a:t>
            </a:r>
            <a:r>
              <a:rPr lang="es-ES" sz="1100" dirty="0">
                <a:latin typeface="Calibri" panose="020F0502020204030204" pitchFamily="34" charset="0"/>
              </a:rPr>
              <a:t>. </a:t>
            </a:r>
            <a:r>
              <a:rPr lang="es-ES" sz="1100" dirty="0" err="1">
                <a:latin typeface="Calibri" panose="020F0502020204030204" pitchFamily="34" charset="0"/>
              </a:rPr>
              <a:t>Applied</a:t>
            </a:r>
            <a:r>
              <a:rPr lang="es-ES" sz="1100" dirty="0">
                <a:latin typeface="Calibri" panose="020F0502020204030204" pitchFamily="34" charset="0"/>
              </a:rPr>
              <a:t> </a:t>
            </a:r>
            <a:r>
              <a:rPr lang="es-ES" sz="1100" dirty="0" err="1">
                <a:latin typeface="Calibri" panose="020F0502020204030204" pitchFamily="34" charset="0"/>
              </a:rPr>
              <a:t>Sciences</a:t>
            </a:r>
            <a:r>
              <a:rPr lang="es-ES" sz="1100" dirty="0">
                <a:latin typeface="Calibri" panose="020F0502020204030204" pitchFamily="34" charset="0"/>
              </a:rPr>
              <a:t> (</a:t>
            </a:r>
            <a:r>
              <a:rPr lang="es-ES" sz="1100" dirty="0" err="1">
                <a:latin typeface="Calibri" panose="020F0502020204030204" pitchFamily="34" charset="0"/>
              </a:rPr>
              <a:t>Switzerland</a:t>
            </a:r>
            <a:r>
              <a:rPr lang="es-ES" sz="1100" dirty="0">
                <a:latin typeface="Calibri" panose="020F0502020204030204" pitchFamily="34" charset="0"/>
              </a:rPr>
              <a:t>), 11(2), 1–19. https://doi.org/10.3390/app11020806</a:t>
            </a:r>
          </a:p>
        </p:txBody>
      </p:sp>
    </p:spTree>
    <p:extLst>
      <p:ext uri="{BB962C8B-B14F-4D97-AF65-F5344CB8AC3E}">
        <p14:creationId xmlns:p14="http://schemas.microsoft.com/office/powerpoint/2010/main" val="4089608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79;p61">
            <a:extLst>
              <a:ext uri="{FF2B5EF4-FFF2-40B4-BE49-F238E27FC236}">
                <a16:creationId xmlns:a16="http://schemas.microsoft.com/office/drawing/2014/main" id="{C6F61B76-F0B6-41CC-82EA-E4263F5B0025}"/>
              </a:ext>
            </a:extLst>
          </p:cNvPr>
          <p:cNvSpPr/>
          <p:nvPr/>
        </p:nvSpPr>
        <p:spPr>
          <a:xfrm>
            <a:off x="5818911" y="4025597"/>
            <a:ext cx="2248941" cy="1289402"/>
          </a:xfrm>
          <a:prstGeom prst="rect">
            <a:avLst/>
          </a:prstGeom>
          <a:solidFill>
            <a:srgbClr val="93C01F">
              <a:alpha val="23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Google Shape;279;p61">
            <a:extLst>
              <a:ext uri="{FF2B5EF4-FFF2-40B4-BE49-F238E27FC236}">
                <a16:creationId xmlns:a16="http://schemas.microsoft.com/office/drawing/2014/main" id="{1A790FE5-CAE9-42B1-ABDE-0F21E291DBBA}"/>
              </a:ext>
            </a:extLst>
          </p:cNvPr>
          <p:cNvSpPr/>
          <p:nvPr/>
        </p:nvSpPr>
        <p:spPr>
          <a:xfrm>
            <a:off x="3412647" y="4030742"/>
            <a:ext cx="2248941" cy="1289402"/>
          </a:xfrm>
          <a:prstGeom prst="rect">
            <a:avLst/>
          </a:prstGeom>
          <a:solidFill>
            <a:srgbClr val="93C01F">
              <a:alpha val="2392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9"/>
          <p:cNvSpPr txBox="1">
            <a:spLocks noGrp="1"/>
          </p:cNvSpPr>
          <p:nvPr>
            <p:ph type="title" idx="6"/>
          </p:nvPr>
        </p:nvSpPr>
        <p:spPr>
          <a:xfrm>
            <a:off x="773850" y="794781"/>
            <a:ext cx="7672500" cy="6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434343"/>
                </a:solidFill>
              </a:rPr>
              <a:t>Tipos de analítica: </a:t>
            </a:r>
            <a:r>
              <a:rPr lang="es" dirty="0">
                <a:solidFill>
                  <a:schemeClr val="tx2">
                    <a:lumMod val="50000"/>
                  </a:schemeClr>
                </a:solidFill>
              </a:rPr>
              <a:t>lo feo</a:t>
            </a:r>
            <a:endParaRPr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6" name="Google Shape;566;p79"/>
          <p:cNvSpPr txBox="1">
            <a:spLocks noGrp="1"/>
          </p:cNvSpPr>
          <p:nvPr>
            <p:ph type="ctrTitle" idx="7"/>
          </p:nvPr>
        </p:nvSpPr>
        <p:spPr>
          <a:xfrm>
            <a:off x="11053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DESCRIPTIVA</a:t>
            </a:r>
            <a:endParaRPr dirty="0"/>
          </a:p>
        </p:txBody>
      </p:sp>
      <p:sp>
        <p:nvSpPr>
          <p:cNvPr id="567" name="Google Shape;567;p79"/>
          <p:cNvSpPr txBox="1">
            <a:spLocks noGrp="1"/>
          </p:cNvSpPr>
          <p:nvPr>
            <p:ph type="subTitle" idx="8"/>
          </p:nvPr>
        </p:nvSpPr>
        <p:spPr>
          <a:xfrm>
            <a:off x="1073150" y="2722433"/>
            <a:ext cx="21780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Describe el progreso del analizado.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#status</a:t>
            </a:r>
          </a:p>
        </p:txBody>
      </p:sp>
      <p:sp>
        <p:nvSpPr>
          <p:cNvPr id="568" name="Google Shape;568;p79"/>
          <p:cNvSpPr txBox="1">
            <a:spLocks noGrp="1"/>
          </p:cNvSpPr>
          <p:nvPr>
            <p:ph type="ctrTitle" idx="9"/>
          </p:nvPr>
        </p:nvSpPr>
        <p:spPr>
          <a:xfrm>
            <a:off x="34846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PREDICTIVA</a:t>
            </a:r>
            <a:endParaRPr dirty="0"/>
          </a:p>
        </p:txBody>
      </p:sp>
      <p:sp>
        <p:nvSpPr>
          <p:cNvPr id="569" name="Google Shape;569;p79"/>
          <p:cNvSpPr txBox="1">
            <a:spLocks noGrp="1"/>
          </p:cNvSpPr>
          <p:nvPr>
            <p:ph type="subTitle" idx="13"/>
          </p:nvPr>
        </p:nvSpPr>
        <p:spPr>
          <a:xfrm>
            <a:off x="3452400" y="2722433"/>
            <a:ext cx="21780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Futuriza el progreso del analizado.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#futurible</a:t>
            </a:r>
          </a:p>
        </p:txBody>
      </p:sp>
      <p:sp>
        <p:nvSpPr>
          <p:cNvPr id="570" name="Google Shape;570;p79"/>
          <p:cNvSpPr txBox="1">
            <a:spLocks noGrp="1"/>
          </p:cNvSpPr>
          <p:nvPr>
            <p:ph type="ctrTitle" idx="14"/>
          </p:nvPr>
        </p:nvSpPr>
        <p:spPr>
          <a:xfrm>
            <a:off x="5880251" y="19151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DIAGNÓSTICA</a:t>
            </a:r>
            <a:endParaRPr dirty="0"/>
          </a:p>
        </p:txBody>
      </p:sp>
      <p:sp>
        <p:nvSpPr>
          <p:cNvPr id="571" name="Google Shape;571;p79"/>
          <p:cNvSpPr txBox="1">
            <a:spLocks noGrp="1"/>
          </p:cNvSpPr>
          <p:nvPr>
            <p:ph type="subTitle" idx="15"/>
          </p:nvPr>
        </p:nvSpPr>
        <p:spPr>
          <a:xfrm>
            <a:off x="5778000" y="2722433"/>
            <a:ext cx="23181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Problematiza</a:t>
            </a:r>
            <a:r>
              <a:rPr lang="en-US" dirty="0"/>
              <a:t> al </a:t>
            </a:r>
            <a:r>
              <a:rPr lang="en-US" dirty="0" err="1"/>
              <a:t>analizado</a:t>
            </a:r>
            <a:r>
              <a:rPr lang="en-US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#captura</a:t>
            </a:r>
          </a:p>
        </p:txBody>
      </p:sp>
      <p:sp>
        <p:nvSpPr>
          <p:cNvPr id="572" name="Google Shape;572;p79"/>
          <p:cNvSpPr txBox="1">
            <a:spLocks noGrp="1"/>
          </p:cNvSpPr>
          <p:nvPr>
            <p:ph type="ctrTitle"/>
          </p:nvPr>
        </p:nvSpPr>
        <p:spPr>
          <a:xfrm>
            <a:off x="11053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PRESCRIPTIVA</a:t>
            </a:r>
            <a:endParaRPr dirty="0"/>
          </a:p>
        </p:txBody>
      </p:sp>
      <p:sp>
        <p:nvSpPr>
          <p:cNvPr id="573" name="Google Shape;573;p79"/>
          <p:cNvSpPr txBox="1">
            <a:spLocks noGrp="1"/>
          </p:cNvSpPr>
          <p:nvPr>
            <p:ph type="subTitle" idx="1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Propone acciones para el analizado.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/>
              <a:t>#recetas</a:t>
            </a:r>
          </a:p>
        </p:txBody>
      </p:sp>
      <p:sp>
        <p:nvSpPr>
          <p:cNvPr id="574" name="Google Shape;574;p79"/>
          <p:cNvSpPr txBox="1">
            <a:spLocks noGrp="1"/>
          </p:cNvSpPr>
          <p:nvPr>
            <p:ph type="ctrTitle" idx="2"/>
          </p:nvPr>
        </p:nvSpPr>
        <p:spPr>
          <a:xfrm>
            <a:off x="34846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BUENITIVA</a:t>
            </a:r>
            <a:endParaRPr dirty="0"/>
          </a:p>
        </p:txBody>
      </p:sp>
      <p:sp>
        <p:nvSpPr>
          <p:cNvPr id="575" name="Google Shape;575;p79"/>
          <p:cNvSpPr txBox="1">
            <a:spLocks noGrp="1"/>
          </p:cNvSpPr>
          <p:nvPr>
            <p:ph type="subTitle" idx="3"/>
          </p:nvPr>
        </p:nvSpPr>
        <p:spPr>
          <a:xfrm>
            <a:off x="3419975" y="4494733"/>
            <a:ext cx="22428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Toda </a:t>
            </a:r>
            <a:r>
              <a:rPr lang="en-US" dirty="0" err="1"/>
              <a:t>analítica</a:t>
            </a:r>
            <a:r>
              <a:rPr lang="en-US" dirty="0"/>
              <a:t> que beneficia (</a:t>
            </a:r>
            <a:r>
              <a:rPr lang="en-US" dirty="0" err="1"/>
              <a:t>únicamente</a:t>
            </a:r>
            <a:r>
              <a:rPr lang="en-US" dirty="0"/>
              <a:t>) al </a:t>
            </a:r>
            <a:r>
              <a:rPr lang="en-US" dirty="0" err="1"/>
              <a:t>analizado</a:t>
            </a:r>
            <a:r>
              <a:rPr lang="en-US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#análisis</a:t>
            </a:r>
          </a:p>
        </p:txBody>
      </p:sp>
      <p:sp>
        <p:nvSpPr>
          <p:cNvPr id="576" name="Google Shape;576;p79"/>
          <p:cNvSpPr txBox="1">
            <a:spLocks noGrp="1"/>
          </p:cNvSpPr>
          <p:nvPr>
            <p:ph type="ctrTitle" idx="4"/>
          </p:nvPr>
        </p:nvSpPr>
        <p:spPr>
          <a:xfrm>
            <a:off x="5880251" y="3687467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CHUNGUITIVA</a:t>
            </a:r>
            <a:endParaRPr dirty="0"/>
          </a:p>
        </p:txBody>
      </p:sp>
      <p:sp>
        <p:nvSpPr>
          <p:cNvPr id="577" name="Google Shape;577;p79"/>
          <p:cNvSpPr txBox="1">
            <a:spLocks noGrp="1"/>
          </p:cNvSpPr>
          <p:nvPr>
            <p:ph type="subTitle" idx="5"/>
          </p:nvPr>
        </p:nvSpPr>
        <p:spPr>
          <a:xfrm>
            <a:off x="5880250" y="4494733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Toda </a:t>
            </a:r>
            <a:r>
              <a:rPr lang="en-US" dirty="0" err="1"/>
              <a:t>analítica</a:t>
            </a:r>
            <a:r>
              <a:rPr lang="en-US" dirty="0"/>
              <a:t> que no beneficia o </a:t>
            </a:r>
            <a:r>
              <a:rPr lang="en-US" dirty="0" err="1"/>
              <a:t>perjudica</a:t>
            </a:r>
            <a:r>
              <a:rPr lang="en-US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#vigilancia</a:t>
            </a:r>
          </a:p>
        </p:txBody>
      </p:sp>
      <p:cxnSp>
        <p:nvCxnSpPr>
          <p:cNvPr id="578" name="Google Shape;578;p79"/>
          <p:cNvCxnSpPr/>
          <p:nvPr/>
        </p:nvCxnSpPr>
        <p:spPr>
          <a:xfrm>
            <a:off x="3343596" y="2136900"/>
            <a:ext cx="0" cy="32796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9" name="Google Shape;579;p79"/>
          <p:cNvCxnSpPr/>
          <p:nvPr/>
        </p:nvCxnSpPr>
        <p:spPr>
          <a:xfrm>
            <a:off x="5739196" y="2136900"/>
            <a:ext cx="0" cy="32796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79"/>
          <p:cNvCxnSpPr/>
          <p:nvPr/>
        </p:nvCxnSpPr>
        <p:spPr>
          <a:xfrm>
            <a:off x="1050450" y="3890667"/>
            <a:ext cx="7043100" cy="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45;p68">
            <a:extLst>
              <a:ext uri="{FF2B5EF4-FFF2-40B4-BE49-F238E27FC236}">
                <a16:creationId xmlns:a16="http://schemas.microsoft.com/office/drawing/2014/main" id="{82D1F5AB-6A82-497E-A8CD-771CADECEB8C}"/>
              </a:ext>
            </a:extLst>
          </p:cNvPr>
          <p:cNvCxnSpPr/>
          <p:nvPr/>
        </p:nvCxnSpPr>
        <p:spPr>
          <a:xfrm>
            <a:off x="4233900" y="1446476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6404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7"/>
          <p:cNvSpPr txBox="1">
            <a:spLocks noGrp="1"/>
          </p:cNvSpPr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434343"/>
                </a:solidFill>
              </a:rPr>
              <a:t>Actuar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332" name="Google Shape;332;p67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Modelo docente</a:t>
            </a:r>
            <a:endParaRPr dirty="0"/>
          </a:p>
        </p:txBody>
      </p:sp>
      <p:sp>
        <p:nvSpPr>
          <p:cNvPr id="333" name="Google Shape;333;p67"/>
          <p:cNvSpPr txBox="1">
            <a:spLocks noGrp="1"/>
          </p:cNvSpPr>
          <p:nvPr>
            <p:ph type="subTitle" idx="1"/>
          </p:nvPr>
        </p:nvSpPr>
        <p:spPr>
          <a:xfrm>
            <a:off x="1026600" y="3557167"/>
            <a:ext cx="22710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Contexto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Aquello que solo los docentes pueden hacer</a:t>
            </a:r>
            <a:endParaRPr dirty="0"/>
          </a:p>
        </p:txBody>
      </p:sp>
      <p:sp>
        <p:nvSpPr>
          <p:cNvPr id="334" name="Google Shape;334;p67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Modelo híbrido</a:t>
            </a:r>
            <a:endParaRPr dirty="0"/>
          </a:p>
        </p:txBody>
      </p:sp>
      <p:sp>
        <p:nvSpPr>
          <p:cNvPr id="335" name="Google Shape;335;p67"/>
          <p:cNvSpPr txBox="1">
            <a:spLocks noGrp="1"/>
          </p:cNvSpPr>
          <p:nvPr>
            <p:ph type="subTitle" idx="4"/>
          </p:nvPr>
        </p:nvSpPr>
        <p:spPr>
          <a:xfrm>
            <a:off x="3515252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Automatización al 50%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El </a:t>
            </a:r>
            <a:r>
              <a:rPr lang="es-ES" dirty="0" err="1"/>
              <a:t>algorismo</a:t>
            </a:r>
            <a:r>
              <a:rPr lang="es-ES" dirty="0"/>
              <a:t> es el y la docente</a:t>
            </a:r>
            <a:endParaRPr dirty="0"/>
          </a:p>
        </p:txBody>
      </p:sp>
      <p:sp>
        <p:nvSpPr>
          <p:cNvPr id="336" name="Google Shape;336;p67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Modelo máquina</a:t>
            </a:r>
            <a:endParaRPr dirty="0"/>
          </a:p>
        </p:txBody>
      </p:sp>
      <p:sp>
        <p:nvSpPr>
          <p:cNvPr id="337" name="Google Shape;337;p67"/>
          <p:cNvSpPr txBox="1">
            <a:spLocks noGrp="1"/>
          </p:cNvSpPr>
          <p:nvPr>
            <p:ph type="subTitle" idx="6"/>
          </p:nvPr>
        </p:nvSpPr>
        <p:spPr>
          <a:xfrm>
            <a:off x="5925151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Automatización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Aquello que las personas saben hacer pero que las máquinas hacen mejor</a:t>
            </a:r>
            <a:endParaRPr dirty="0"/>
          </a:p>
        </p:txBody>
      </p:sp>
      <p:cxnSp>
        <p:nvCxnSpPr>
          <p:cNvPr id="338" name="Google Shape;338;p67"/>
          <p:cNvCxnSpPr/>
          <p:nvPr/>
        </p:nvCxnSpPr>
        <p:spPr>
          <a:xfrm>
            <a:off x="3406450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39;p67"/>
          <p:cNvCxnSpPr/>
          <p:nvPr/>
        </p:nvCxnSpPr>
        <p:spPr>
          <a:xfrm>
            <a:off x="5737375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B37138C-CFEB-4F5D-BC52-D919B43658B0}"/>
              </a:ext>
            </a:extLst>
          </p:cNvPr>
          <p:cNvSpPr txBox="1"/>
          <p:nvPr/>
        </p:nvSpPr>
        <p:spPr>
          <a:xfrm>
            <a:off x="4089654" y="5772292"/>
            <a:ext cx="457657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9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25970" algn="r"/>
            <a:r>
              <a:rPr lang="en-US" sz="1400" b="0" i="0" u="none" strike="noStrike" baseline="0" dirty="0">
                <a:latin typeface="Calibri" panose="020F0502020204030204" pitchFamily="34" charset="0"/>
              </a:rPr>
              <a:t>Davenport et al.,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001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1"/>
          <p:cNvSpPr/>
          <p:nvPr/>
        </p:nvSpPr>
        <p:spPr>
          <a:xfrm>
            <a:off x="1395500" y="1190000"/>
            <a:ext cx="6352800" cy="36423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1"/>
          <p:cNvSpPr txBox="1">
            <a:spLocks noGrp="1"/>
          </p:cNvSpPr>
          <p:nvPr>
            <p:ph type="subTitle" idx="1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“La analítica del aprendizaje es un recurso más que nos da motivos para comunicar con estudiantes</a:t>
            </a:r>
            <a:r>
              <a:rPr lang="es" sz="2700" i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.”</a:t>
            </a:r>
            <a:endParaRPr sz="2700" i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i="0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61"/>
          <p:cNvSpPr txBox="1">
            <a:spLocks noGrp="1"/>
          </p:cNvSpPr>
          <p:nvPr>
            <p:ph type="subTitle" idx="2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—Daniel Amo Filvà, 2021</a:t>
            </a:r>
            <a:endParaRPr dirty="0"/>
          </a:p>
        </p:txBody>
      </p:sp>
      <p:cxnSp>
        <p:nvCxnSpPr>
          <p:cNvPr id="5" name="Google Shape;295;p63">
            <a:extLst>
              <a:ext uri="{FF2B5EF4-FFF2-40B4-BE49-F238E27FC236}">
                <a16:creationId xmlns:a16="http://schemas.microsoft.com/office/drawing/2014/main" id="{719347DA-F25E-4295-A804-3382C1C7973F}"/>
              </a:ext>
            </a:extLst>
          </p:cNvPr>
          <p:cNvCxnSpPr/>
          <p:nvPr/>
        </p:nvCxnSpPr>
        <p:spPr>
          <a:xfrm>
            <a:off x="4233900" y="61118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297;p63">
            <a:extLst>
              <a:ext uri="{FF2B5EF4-FFF2-40B4-BE49-F238E27FC236}">
                <a16:creationId xmlns:a16="http://schemas.microsoft.com/office/drawing/2014/main" id="{67ADF777-78A6-46D9-9D89-132FD72FD3E1}"/>
              </a:ext>
            </a:extLst>
          </p:cNvPr>
          <p:cNvSpPr txBox="1">
            <a:spLocks/>
          </p:cNvSpPr>
          <p:nvPr/>
        </p:nvSpPr>
        <p:spPr>
          <a:xfrm>
            <a:off x="0" y="4768700"/>
            <a:ext cx="9144000" cy="12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 err="1"/>
              <a:t>Educación</a:t>
            </a:r>
            <a:r>
              <a:rPr lang="en-US" sz="2400" dirty="0"/>
              <a:t> es </a:t>
            </a:r>
            <a:r>
              <a:rPr lang="en-US" sz="2400" dirty="0" err="1"/>
              <a:t>comunicación</a:t>
            </a:r>
            <a:endParaRPr lang="en-US" sz="2400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56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62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3. Ejemplos</a:t>
            </a:r>
            <a:endParaRPr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03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Mapas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calor</a:t>
            </a:r>
            <a:endParaRPr lang="en-US" dirty="0">
              <a:solidFill>
                <a:srgbClr val="434343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C8F7EF3-0DF0-004D-87F9-3B79BCEF0EB5}"/>
              </a:ext>
            </a:extLst>
          </p:cNvPr>
          <p:cNvSpPr/>
          <p:nvPr/>
        </p:nvSpPr>
        <p:spPr>
          <a:xfrm>
            <a:off x="406949" y="6506805"/>
            <a:ext cx="78919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/>
              <a:t>Fuente: </a:t>
            </a:r>
            <a:r>
              <a:rPr lang="es-ES" sz="1100" dirty="0" err="1">
                <a:hlinkClick r:id="rId3"/>
              </a:rPr>
              <a:t>kahoot.com</a:t>
            </a:r>
            <a:r>
              <a:rPr lang="es-ES" sz="1100" dirty="0"/>
              <a:t> &amp; </a:t>
            </a:r>
            <a:r>
              <a:rPr lang="es-ES" sz="1100" dirty="0">
                <a:hlinkClick r:id="rId4"/>
              </a:rPr>
              <a:t>https://</a:t>
            </a:r>
            <a:r>
              <a:rPr lang="es-ES" sz="1100" dirty="0" err="1">
                <a:hlinkClick r:id="rId4"/>
              </a:rPr>
              <a:t>www.researchgate.net</a:t>
            </a:r>
            <a:r>
              <a:rPr lang="es-ES" sz="1100" dirty="0">
                <a:hlinkClick r:id="rId4"/>
              </a:rPr>
              <a:t>/figure/Socrative-Teacher-Version-Results-in-real-time_fig5_321762852</a:t>
            </a:r>
            <a:endParaRPr lang="es-ES" sz="1100" dirty="0"/>
          </a:p>
        </p:txBody>
      </p:sp>
      <p:pic>
        <p:nvPicPr>
          <p:cNvPr id="11268" name="Picture 4" descr="Detailed reports in Kahoot! app | Personalize teaching">
            <a:extLst>
              <a:ext uri="{FF2B5EF4-FFF2-40B4-BE49-F238E27FC236}">
                <a16:creationId xmlns:a16="http://schemas.microsoft.com/office/drawing/2014/main" id="{814F0B5C-9158-5A4A-AD2D-8B246ED6A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65" y="4194012"/>
            <a:ext cx="4101836" cy="226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ocrative Teacher Version. Results in real time. | Download Scientific  Diagram">
            <a:extLst>
              <a:ext uri="{FF2B5EF4-FFF2-40B4-BE49-F238E27FC236}">
                <a16:creationId xmlns:a16="http://schemas.microsoft.com/office/drawing/2014/main" id="{2148A470-8EDF-8948-B2D3-A9DF3C9C8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65" y="1681145"/>
            <a:ext cx="4101837" cy="255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209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Transferencia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datos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73F552-932F-43A3-93EA-A4E2B15B6E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1901" y="2039572"/>
            <a:ext cx="4819217" cy="409336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11F64BF-51A8-0C4B-9F60-B1C06A1E9040}"/>
              </a:ext>
            </a:extLst>
          </p:cNvPr>
          <p:cNvSpPr/>
          <p:nvPr/>
        </p:nvSpPr>
        <p:spPr>
          <a:xfrm>
            <a:off x="3336347" y="6374551"/>
            <a:ext cx="246253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/>
              <a:t>Fuente: </a:t>
            </a:r>
            <a:r>
              <a:rPr lang="es-ES" sz="1100" dirty="0">
                <a:hlinkClick r:id="rId4"/>
              </a:rPr>
              <a:t>http://www.imaginek12.com/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000345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0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60"/>
          <p:cNvSpPr txBox="1">
            <a:spLocks noGrp="1"/>
          </p:cNvSpPr>
          <p:nvPr>
            <p:ph type="subTitle" idx="1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dirty="0"/>
              <a:t>Trabajamos con datos.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15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dirty="0"/>
              <a:t>Poco se trabajan los datos.</a:t>
            </a:r>
          </a:p>
        </p:txBody>
      </p:sp>
      <p:sp>
        <p:nvSpPr>
          <p:cNvPr id="273" name="Google Shape;273;p60"/>
          <p:cNvSpPr txBox="1">
            <a:spLocks noGrp="1"/>
          </p:cNvSpPr>
          <p:nvPr>
            <p:ph type="title"/>
          </p:nvPr>
        </p:nvSpPr>
        <p:spPr>
          <a:xfrm>
            <a:off x="2675900" y="1626681"/>
            <a:ext cx="3926100" cy="16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 dirty="0"/>
              <a:t>I</a:t>
            </a:r>
            <a:r>
              <a:rPr lang="es" sz="3600" b="1" dirty="0"/>
              <a:t>mportant information II</a:t>
            </a:r>
            <a:endParaRPr sz="3600" b="1" dirty="0"/>
          </a:p>
        </p:txBody>
      </p:sp>
      <p:sp>
        <p:nvSpPr>
          <p:cNvPr id="274" name="Google Shape;274;p60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9255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Transferencia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datos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B1A0F8E-CD40-4AB3-812E-658EBFAC6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14563"/>
            <a:ext cx="6858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2">
            <a:extLst>
              <a:ext uri="{FF2B5EF4-FFF2-40B4-BE49-F238E27FC236}">
                <a16:creationId xmlns:a16="http://schemas.microsoft.com/office/drawing/2014/main" id="{82F95975-1373-4A97-B012-B755AA6FF339}"/>
              </a:ext>
            </a:extLst>
          </p:cNvPr>
          <p:cNvSpPr/>
          <p:nvPr/>
        </p:nvSpPr>
        <p:spPr>
          <a:xfrm>
            <a:off x="630195" y="4939043"/>
            <a:ext cx="722988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Fuente: </a:t>
            </a:r>
            <a:r>
              <a:rPr lang="es-ES" sz="1050" dirty="0">
                <a:hlinkClick r:id="rId4"/>
              </a:rPr>
              <a:t>https://</a:t>
            </a:r>
            <a:r>
              <a:rPr lang="es-ES" sz="1050" dirty="0" err="1">
                <a:hlinkClick r:id="rId4"/>
              </a:rPr>
              <a:t>eduliticas.com</a:t>
            </a:r>
            <a:r>
              <a:rPr lang="es-ES" sz="1050" dirty="0">
                <a:hlinkClick r:id="rId4"/>
              </a:rPr>
              <a:t>/2020/08/</a:t>
            </a:r>
            <a:r>
              <a:rPr lang="es-ES" sz="1050" dirty="0" err="1">
                <a:hlinkClick r:id="rId4"/>
              </a:rPr>
              <a:t>divulgacion</a:t>
            </a:r>
            <a:r>
              <a:rPr lang="es-ES" sz="1050" dirty="0">
                <a:hlinkClick r:id="rId4"/>
              </a:rPr>
              <a:t>/</a:t>
            </a:r>
            <a:r>
              <a:rPr lang="es-ES" sz="1050" dirty="0" err="1">
                <a:hlinkClick r:id="rId4"/>
              </a:rPr>
              <a:t>seguimoforo</a:t>
            </a:r>
            <a:r>
              <a:rPr lang="es-ES" sz="1050" dirty="0">
                <a:hlinkClick r:id="rId4"/>
              </a:rPr>
              <a:t>-parametrizando-aspectos-educativos-en-un-centro/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2724498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Tiempo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dedicación</a:t>
            </a:r>
            <a:r>
              <a:rPr lang="en-US" dirty="0">
                <a:solidFill>
                  <a:srgbClr val="434343"/>
                </a:solidFill>
              </a:rPr>
              <a:t> con </a:t>
            </a:r>
            <a:r>
              <a:rPr lang="en-US" dirty="0" err="1">
                <a:solidFill>
                  <a:srgbClr val="434343"/>
                </a:solidFill>
              </a:rPr>
              <a:t>nocturnidad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C1981-607F-49F9-ABFB-57AE3DEB2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27" y="1797995"/>
            <a:ext cx="7250545" cy="4891585"/>
          </a:xfrm>
          <a:prstGeom prst="rect">
            <a:avLst/>
          </a:prstGeom>
        </p:spPr>
      </p:pic>
      <p:cxnSp>
        <p:nvCxnSpPr>
          <p:cNvPr id="8" name="Google Shape;345;p68">
            <a:extLst>
              <a:ext uri="{FF2B5EF4-FFF2-40B4-BE49-F238E27FC236}">
                <a16:creationId xmlns:a16="http://schemas.microsoft.com/office/drawing/2014/main" id="{74A64A04-F15C-4326-B94F-9F6B3EB18A7B}"/>
              </a:ext>
            </a:extLst>
          </p:cNvPr>
          <p:cNvCxnSpPr/>
          <p:nvPr/>
        </p:nvCxnSpPr>
        <p:spPr>
          <a:xfrm>
            <a:off x="3979900" y="5773713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345;p68">
            <a:extLst>
              <a:ext uri="{FF2B5EF4-FFF2-40B4-BE49-F238E27FC236}">
                <a16:creationId xmlns:a16="http://schemas.microsoft.com/office/drawing/2014/main" id="{70CB71CE-F405-40EC-BC4C-C001192B0627}"/>
              </a:ext>
            </a:extLst>
          </p:cNvPr>
          <p:cNvCxnSpPr/>
          <p:nvPr/>
        </p:nvCxnSpPr>
        <p:spPr>
          <a:xfrm>
            <a:off x="4034345" y="6757386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345;p68">
            <a:extLst>
              <a:ext uri="{FF2B5EF4-FFF2-40B4-BE49-F238E27FC236}">
                <a16:creationId xmlns:a16="http://schemas.microsoft.com/office/drawing/2014/main" id="{3044B346-9AF5-425D-9F64-575D6D9F46D2}"/>
              </a:ext>
            </a:extLst>
          </p:cNvPr>
          <p:cNvCxnSpPr/>
          <p:nvPr/>
        </p:nvCxnSpPr>
        <p:spPr>
          <a:xfrm>
            <a:off x="5886235" y="6709039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CED5C0D-EA56-45AE-B3BB-5AEAB5E336D2}"/>
              </a:ext>
            </a:extLst>
          </p:cNvPr>
          <p:cNvSpPr/>
          <p:nvPr/>
        </p:nvSpPr>
        <p:spPr>
          <a:xfrm rot="20532967">
            <a:off x="7197620" y="155449"/>
            <a:ext cx="2322576" cy="2322576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Call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action</a:t>
            </a:r>
            <a:endParaRPr lang="en-US" dirty="0"/>
          </a:p>
        </p:txBody>
      </p:sp>
      <p:sp>
        <p:nvSpPr>
          <p:cNvPr id="10" name="Rectángulo 2">
            <a:extLst>
              <a:ext uri="{FF2B5EF4-FFF2-40B4-BE49-F238E27FC236}">
                <a16:creationId xmlns:a16="http://schemas.microsoft.com/office/drawing/2014/main" id="{129A7790-00B5-F04F-A2C4-CB911E344015}"/>
              </a:ext>
            </a:extLst>
          </p:cNvPr>
          <p:cNvSpPr/>
          <p:nvPr/>
        </p:nvSpPr>
        <p:spPr>
          <a:xfrm>
            <a:off x="0" y="5980562"/>
            <a:ext cx="946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Fuente: Microsoft </a:t>
            </a:r>
            <a:r>
              <a:rPr lang="es-ES" sz="1050" dirty="0" err="1"/>
              <a:t>PowerBI</a:t>
            </a:r>
            <a:r>
              <a:rPr lang="es-ES" sz="1050" dirty="0"/>
              <a:t> Daniel Amo</a:t>
            </a:r>
          </a:p>
        </p:txBody>
      </p:sp>
    </p:spTree>
    <p:extLst>
      <p:ext uri="{BB962C8B-B14F-4D97-AF65-F5344CB8AC3E}">
        <p14:creationId xmlns:p14="http://schemas.microsoft.com/office/powerpoint/2010/main" val="3332398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Moodle + Google Data Studio</a:t>
            </a:r>
          </a:p>
        </p:txBody>
      </p:sp>
      <p:sp>
        <p:nvSpPr>
          <p:cNvPr id="13" name="Google Shape;3032;p40">
            <a:extLst>
              <a:ext uri="{FF2B5EF4-FFF2-40B4-BE49-F238E27FC236}">
                <a16:creationId xmlns:a16="http://schemas.microsoft.com/office/drawing/2014/main" id="{CF85CE80-3FD6-4309-AA85-D8A7AEC9CAF0}"/>
              </a:ext>
            </a:extLst>
          </p:cNvPr>
          <p:cNvSpPr txBox="1"/>
          <p:nvPr/>
        </p:nvSpPr>
        <p:spPr>
          <a:xfrm>
            <a:off x="406949" y="6234478"/>
            <a:ext cx="5751450" cy="322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s" sz="1100" dirty="0"/>
              <a:t>Fuente: </a:t>
            </a:r>
            <a:r>
              <a:rPr lang="es" sz="1100" u="sng" dirty="0">
                <a:solidFill>
                  <a:schemeClr val="hlink"/>
                </a:solidFill>
                <a:hlinkClick r:id="rId3"/>
              </a:rPr>
              <a:t>https://datastudio.google.com/s/pYg8V7sxmOU</a:t>
            </a:r>
            <a:endParaRPr sz="1100" dirty="0"/>
          </a:p>
        </p:txBody>
      </p:sp>
      <p:pic>
        <p:nvPicPr>
          <p:cNvPr id="14" name="Google Shape;3033;p40">
            <a:extLst>
              <a:ext uri="{FF2B5EF4-FFF2-40B4-BE49-F238E27FC236}">
                <a16:creationId xmlns:a16="http://schemas.microsoft.com/office/drawing/2014/main" id="{496194E7-32D3-45C9-BA72-377E3A6BE07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247" y="2049044"/>
            <a:ext cx="7313505" cy="3863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194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Moodle + Google Analytics + Google Data Studio</a:t>
            </a:r>
          </a:p>
        </p:txBody>
      </p:sp>
      <p:pic>
        <p:nvPicPr>
          <p:cNvPr id="7" name="Google Shape;3039;p41">
            <a:extLst>
              <a:ext uri="{FF2B5EF4-FFF2-40B4-BE49-F238E27FC236}">
                <a16:creationId xmlns:a16="http://schemas.microsoft.com/office/drawing/2014/main" id="{6B9A4D41-66A2-4CF1-819E-23E756C01A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849" y="1978484"/>
            <a:ext cx="7653778" cy="44954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F508CE5-A52E-6C4C-B809-C86673C6B7A1}"/>
              </a:ext>
            </a:extLst>
          </p:cNvPr>
          <p:cNvSpPr/>
          <p:nvPr/>
        </p:nvSpPr>
        <p:spPr>
          <a:xfrm>
            <a:off x="647267" y="6500586"/>
            <a:ext cx="2701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/>
              <a:t>Fuente: Google Data Studio Daniel Amo</a:t>
            </a:r>
          </a:p>
        </p:txBody>
      </p:sp>
    </p:spTree>
    <p:extLst>
      <p:ext uri="{BB962C8B-B14F-4D97-AF65-F5344CB8AC3E}">
        <p14:creationId xmlns:p14="http://schemas.microsoft.com/office/powerpoint/2010/main" val="34106784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Perfiles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alumnos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según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dedicaci</a:t>
            </a:r>
            <a:r>
              <a:rPr lang="en-US" dirty="0" err="1"/>
              <a:t>ón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6" name="pasted-image.pdf" descr="pasted-image.pdf">
            <a:extLst>
              <a:ext uri="{FF2B5EF4-FFF2-40B4-BE49-F238E27FC236}">
                <a16:creationId xmlns:a16="http://schemas.microsoft.com/office/drawing/2014/main" id="{900243B7-ACB2-437E-A7C8-7C3E14E89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852" y="1891571"/>
            <a:ext cx="4422295" cy="460655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BE14370-7FEC-5E4C-814D-155B47B08B45}"/>
              </a:ext>
            </a:extLst>
          </p:cNvPr>
          <p:cNvSpPr/>
          <p:nvPr/>
        </p:nvSpPr>
        <p:spPr>
          <a:xfrm>
            <a:off x="610197" y="6500586"/>
            <a:ext cx="2701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/>
              <a:t>Fuente: Google Data Studio Daniel Amo</a:t>
            </a:r>
          </a:p>
        </p:txBody>
      </p:sp>
    </p:spTree>
    <p:extLst>
      <p:ext uri="{BB962C8B-B14F-4D97-AF65-F5344CB8AC3E}">
        <p14:creationId xmlns:p14="http://schemas.microsoft.com/office/powerpoint/2010/main" val="3024234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5" name="Google Shape;345;p68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Big Data, Inteligencia Artifical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47" name="Google Shape;347;p68"/>
          <p:cNvSpPr txBox="1">
            <a:spLocks noGrp="1"/>
          </p:cNvSpPr>
          <p:nvPr>
            <p:ph type="subTitle" idx="1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dirty="0">
                <a:solidFill>
                  <a:srgbClr val="999999"/>
                </a:solidFill>
              </a:rPr>
              <a:t>Posibilidades: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1600" dirty="0">
              <a:solidFill>
                <a:srgbClr val="999999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999999"/>
                </a:solidFill>
              </a:rPr>
              <a:t>Sentimientos y Emociones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999999"/>
                </a:solidFill>
              </a:rPr>
              <a:t>Posición corporal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999999"/>
                </a:solidFill>
              </a:rPr>
              <a:t>Atención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999999"/>
                </a:solidFill>
              </a:rPr>
              <a:t>Prevenir copias, abandonos, suspensos…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EBBEE48-EAC1-964D-AE66-3573AD88833D}"/>
              </a:ext>
            </a:extLst>
          </p:cNvPr>
          <p:cNvSpPr/>
          <p:nvPr/>
        </p:nvSpPr>
        <p:spPr>
          <a:xfrm>
            <a:off x="437319" y="5604432"/>
            <a:ext cx="425753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100" dirty="0"/>
              <a:t>Fuente: </a:t>
            </a:r>
            <a:r>
              <a:rPr lang="es-ES" sz="1100" dirty="0">
                <a:hlinkClick r:id="rId3"/>
              </a:rPr>
              <a:t>https://</a:t>
            </a:r>
            <a:r>
              <a:rPr lang="es-ES" sz="1100" dirty="0" err="1">
                <a:hlinkClick r:id="rId3"/>
              </a:rPr>
              <a:t>www.sixthtone.com</a:t>
            </a:r>
            <a:r>
              <a:rPr lang="es-ES" sz="1100" dirty="0">
                <a:hlinkClick r:id="rId3"/>
              </a:rPr>
              <a:t>/</a:t>
            </a:r>
            <a:r>
              <a:rPr lang="es-ES" sz="1100" dirty="0" err="1">
                <a:hlinkClick r:id="rId3"/>
              </a:rPr>
              <a:t>news</a:t>
            </a:r>
            <a:r>
              <a:rPr lang="es-ES" sz="1100" dirty="0">
                <a:hlinkClick r:id="rId3"/>
              </a:rPr>
              <a:t>/1003759/camera-</a:t>
            </a:r>
            <a:r>
              <a:rPr lang="es-ES" sz="1100" dirty="0" err="1">
                <a:hlinkClick r:id="rId3"/>
              </a:rPr>
              <a:t>above</a:t>
            </a:r>
            <a:r>
              <a:rPr lang="es-ES" sz="1100" dirty="0">
                <a:hlinkClick r:id="rId3"/>
              </a:rPr>
              <a:t>-</a:t>
            </a:r>
            <a:r>
              <a:rPr lang="es-ES" sz="1100" dirty="0" err="1">
                <a:hlinkClick r:id="rId3"/>
              </a:rPr>
              <a:t>the-classroom</a:t>
            </a:r>
            <a:endParaRPr lang="es-ES" sz="1100" dirty="0"/>
          </a:p>
        </p:txBody>
      </p:sp>
      <p:pic>
        <p:nvPicPr>
          <p:cNvPr id="9" name="Imagen 8" descr="Imagen de la pantalla de un computador&#10;&#10;Descripción generada automáticamente con confianza media">
            <a:extLst>
              <a:ext uri="{FF2B5EF4-FFF2-40B4-BE49-F238E27FC236}">
                <a16:creationId xmlns:a16="http://schemas.microsoft.com/office/drawing/2014/main" id="{2285B2AA-CC72-A54F-93ED-47B4A85065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31" r="20995"/>
          <a:stretch/>
        </p:blipFill>
        <p:spPr>
          <a:xfrm>
            <a:off x="5338119" y="-86484"/>
            <a:ext cx="3805881" cy="69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83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de la pantalla de un computador&#10;&#10;Descripción generada automáticamente con confianza media">
            <a:extLst>
              <a:ext uri="{FF2B5EF4-FFF2-40B4-BE49-F238E27FC236}">
                <a16:creationId xmlns:a16="http://schemas.microsoft.com/office/drawing/2014/main" id="{664E9419-72A2-D84E-A386-E6C0E68D7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42059" y="-86484"/>
            <a:ext cx="17806366" cy="6944483"/>
          </a:xfrm>
          <a:prstGeom prst="rect">
            <a:avLst/>
          </a:prstGeom>
        </p:spPr>
      </p:pic>
      <p:sp>
        <p:nvSpPr>
          <p:cNvPr id="354" name="Google Shape;354;p69"/>
          <p:cNvSpPr txBox="1">
            <a:spLocks noGrp="1"/>
          </p:cNvSpPr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China, IA</a:t>
            </a:r>
            <a:endParaRPr dirty="0">
              <a:solidFill>
                <a:srgbClr val="FFFFFF"/>
              </a:solidFill>
            </a:endParaRPr>
          </a:p>
        </p:txBody>
      </p:sp>
      <p:cxnSp>
        <p:nvCxnSpPr>
          <p:cNvPr id="355" name="Google Shape;355;p69"/>
          <p:cNvCxnSpPr/>
          <p:nvPr/>
        </p:nvCxnSpPr>
        <p:spPr>
          <a:xfrm>
            <a:off x="1068750" y="61596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847C4631-9992-7041-B035-204188D31ADA}"/>
              </a:ext>
            </a:extLst>
          </p:cNvPr>
          <p:cNvSpPr/>
          <p:nvPr/>
        </p:nvSpPr>
        <p:spPr>
          <a:xfrm>
            <a:off x="654907" y="6354178"/>
            <a:ext cx="889686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1000" dirty="0" smtClean="0"/>
              <a:t>Fuente de imagen: </a:t>
            </a:r>
            <a:r>
              <a:rPr lang="es-ES" sz="1000" dirty="0">
                <a:hlinkClick r:id="rId4"/>
              </a:rPr>
              <a:t>https://www.sixthtone.com/news/1003759/camera-above-the-classroom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6975997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F26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47C4631-9992-7041-B035-204188D31ADA}"/>
              </a:ext>
            </a:extLst>
          </p:cNvPr>
          <p:cNvSpPr/>
          <p:nvPr/>
        </p:nvSpPr>
        <p:spPr>
          <a:xfrm>
            <a:off x="654908" y="6363143"/>
            <a:ext cx="79453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dirty="0" smtClean="0">
                <a:solidFill>
                  <a:schemeClr val="bg1"/>
                </a:solidFill>
              </a:rPr>
              <a:t>Fuente de imagen: </a:t>
            </a:r>
            <a:r>
              <a:rPr lang="es-ES" sz="1000" dirty="0">
                <a:hlinkClick r:id="rId3"/>
              </a:rPr>
              <a:t>https://www.sixthtone.com/news/1003759/camera-above-the-classroom</a:t>
            </a:r>
            <a:endParaRPr lang="es-ES" sz="1000" dirty="0"/>
          </a:p>
        </p:txBody>
      </p:sp>
      <p:pic>
        <p:nvPicPr>
          <p:cNvPr id="7" name="Imagen 6" descr="Una captura de pantalla de un celular con texto e imágenes&#10;&#10;Descripción generada automáticamente con confianza media">
            <a:extLst>
              <a:ext uri="{FF2B5EF4-FFF2-40B4-BE49-F238E27FC236}">
                <a16:creationId xmlns:a16="http://schemas.microsoft.com/office/drawing/2014/main" id="{5BD74978-2179-0343-8970-26BCC0D0F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894" y="153141"/>
            <a:ext cx="5520211" cy="6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51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68;p24">
            <a:extLst>
              <a:ext uri="{FF2B5EF4-FFF2-40B4-BE49-F238E27FC236}">
                <a16:creationId xmlns:a16="http://schemas.microsoft.com/office/drawing/2014/main" id="{C1B7B1A8-9302-46A9-80C4-3630AE5F50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1603" y="0"/>
            <a:ext cx="9735603" cy="7441575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sp>
        <p:nvSpPr>
          <p:cNvPr id="354" name="Google Shape;354;p69"/>
          <p:cNvSpPr txBox="1">
            <a:spLocks noGrp="1"/>
          </p:cNvSpPr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Detección de emociones</a:t>
            </a:r>
            <a:endParaRPr dirty="0">
              <a:solidFill>
                <a:srgbClr val="FFFFFF"/>
              </a:solidFill>
            </a:endParaRPr>
          </a:p>
        </p:txBody>
      </p:sp>
      <p:cxnSp>
        <p:nvCxnSpPr>
          <p:cNvPr id="355" name="Google Shape;355;p69"/>
          <p:cNvCxnSpPr/>
          <p:nvPr/>
        </p:nvCxnSpPr>
        <p:spPr>
          <a:xfrm>
            <a:off x="1068750" y="61596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ABD38FB6-2467-2940-A563-F044498EB0EB}"/>
              </a:ext>
            </a:extLst>
          </p:cNvPr>
          <p:cNvSpPr/>
          <p:nvPr/>
        </p:nvSpPr>
        <p:spPr>
          <a:xfrm>
            <a:off x="1010273" y="6645966"/>
            <a:ext cx="6858000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000" dirty="0" smtClean="0"/>
              <a:t>Fuente: </a:t>
            </a:r>
            <a:r>
              <a:rPr lang="es-ES" sz="1000" dirty="0">
                <a:hlinkClick r:id="rId4"/>
              </a:rPr>
              <a:t>https://www.businessinsider.com/china-school-facial-recognition-technology-2018-5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265180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DC720CA-862A-4683-A706-3A3E18DF1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38" t="29472" r="30735" b="30467"/>
          <a:stretch/>
        </p:blipFill>
        <p:spPr>
          <a:xfrm>
            <a:off x="0" y="-628072"/>
            <a:ext cx="9179451" cy="435956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6BCD604-474A-4CFC-9129-A73F5E7C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" t="4322" r="40666" b="23808"/>
          <a:stretch/>
        </p:blipFill>
        <p:spPr>
          <a:xfrm>
            <a:off x="17725" y="3142672"/>
            <a:ext cx="9144000" cy="3796429"/>
          </a:xfrm>
          <a:prstGeom prst="rect">
            <a:avLst/>
          </a:prstGeom>
        </p:spPr>
      </p:pic>
      <p:sp>
        <p:nvSpPr>
          <p:cNvPr id="354" name="Google Shape;354;p69"/>
          <p:cNvSpPr txBox="1">
            <a:spLocks noGrp="1"/>
          </p:cNvSpPr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Detección de posición corporal</a:t>
            </a:r>
            <a:endParaRPr dirty="0">
              <a:solidFill>
                <a:srgbClr val="FFFFFF"/>
              </a:solidFill>
            </a:endParaRPr>
          </a:p>
        </p:txBody>
      </p:sp>
      <p:cxnSp>
        <p:nvCxnSpPr>
          <p:cNvPr id="355" name="Google Shape;355;p69"/>
          <p:cNvCxnSpPr/>
          <p:nvPr/>
        </p:nvCxnSpPr>
        <p:spPr>
          <a:xfrm>
            <a:off x="1068750" y="61596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Box 10">
            <a:extLst>
              <a:ext uri="{FF2B5EF4-FFF2-40B4-BE49-F238E27FC236}">
                <a16:creationId xmlns:a16="http://schemas.microsoft.com/office/drawing/2014/main" id="{E10DC9EC-A910-46CC-A54A-0C8E308850E2}"/>
              </a:ext>
            </a:extLst>
          </p:cNvPr>
          <p:cNvSpPr txBox="1"/>
          <p:nvPr/>
        </p:nvSpPr>
        <p:spPr>
          <a:xfrm>
            <a:off x="986741" y="3209283"/>
            <a:ext cx="3452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Vanneste, P.,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Oramas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J.,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Verelst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T.,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Tuytelaars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T.,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Raes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A.,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Depaepe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F., &amp; Van den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Noortgate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W. (2021). Computer Vision and Human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Behaviour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Emotion and Cognition Detection: A Use Case on Student Engagement. </a:t>
            </a:r>
            <a:r>
              <a:rPr lang="en-US" sz="900" i="1" dirty="0">
                <a:solidFill>
                  <a:schemeClr val="bg1"/>
                </a:solidFill>
                <a:latin typeface="Arial" panose="020B0604020202020204" pitchFamily="34" charset="0"/>
              </a:rPr>
              <a:t>Mathematics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i="1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(3), 287.</a:t>
            </a:r>
          </a:p>
        </p:txBody>
      </p:sp>
    </p:spTree>
    <p:extLst>
      <p:ext uri="{BB962C8B-B14F-4D97-AF65-F5344CB8AC3E}">
        <p14:creationId xmlns:p14="http://schemas.microsoft.com/office/powerpoint/2010/main" val="48042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9"/>
          <p:cNvSpPr/>
          <p:nvPr/>
        </p:nvSpPr>
        <p:spPr>
          <a:xfrm>
            <a:off x="3657600" y="55000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59"/>
          <p:cNvSpPr/>
          <p:nvPr/>
        </p:nvSpPr>
        <p:spPr>
          <a:xfrm>
            <a:off x="3658425" y="41875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59"/>
          <p:cNvSpPr/>
          <p:nvPr/>
        </p:nvSpPr>
        <p:spPr>
          <a:xfrm>
            <a:off x="3657600" y="29092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59"/>
          <p:cNvSpPr/>
          <p:nvPr/>
        </p:nvSpPr>
        <p:spPr>
          <a:xfrm>
            <a:off x="0" y="0"/>
            <a:ext cx="2855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59"/>
          <p:cNvSpPr/>
          <p:nvPr/>
        </p:nvSpPr>
        <p:spPr>
          <a:xfrm>
            <a:off x="3658425" y="16729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59"/>
          <p:cNvSpPr txBox="1">
            <a:spLocks noGrp="1"/>
          </p:cNvSpPr>
          <p:nvPr>
            <p:ph type="title"/>
          </p:nvPr>
        </p:nvSpPr>
        <p:spPr>
          <a:xfrm>
            <a:off x="4698275" y="177067"/>
            <a:ext cx="5311200" cy="14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255" name="Google Shape;255;p59"/>
          <p:cNvSpPr txBox="1">
            <a:spLocks noGrp="1"/>
          </p:cNvSpPr>
          <p:nvPr>
            <p:ph type="title" idx="2"/>
          </p:nvPr>
        </p:nvSpPr>
        <p:spPr>
          <a:xfrm>
            <a:off x="4696225" y="1369451"/>
            <a:ext cx="3262787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Analítica, de sus inicios y otras cosas</a:t>
            </a:r>
            <a:endParaRPr dirty="0"/>
          </a:p>
        </p:txBody>
      </p:sp>
      <p:sp>
        <p:nvSpPr>
          <p:cNvPr id="256" name="Google Shape;256;p59"/>
          <p:cNvSpPr txBox="1">
            <a:spLocks noGrp="1"/>
          </p:cNvSpPr>
          <p:nvPr>
            <p:ph type="subTitle" idx="3"/>
          </p:nvPr>
        </p:nvSpPr>
        <p:spPr>
          <a:xfrm>
            <a:off x="4696224" y="3370124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Fundamentos</a:t>
            </a:r>
            <a:r>
              <a:rPr lang="es" dirty="0"/>
              <a:t> </a:t>
            </a:r>
            <a:r>
              <a:rPr lang="es" sz="1400" dirty="0"/>
              <a:t>de</a:t>
            </a:r>
            <a:r>
              <a:rPr lang="es" dirty="0"/>
              <a:t> </a:t>
            </a:r>
            <a:r>
              <a:rPr lang="es" sz="1400" dirty="0"/>
              <a:t>la</a:t>
            </a:r>
            <a:r>
              <a:rPr lang="es" dirty="0"/>
              <a:t> </a:t>
            </a:r>
            <a:r>
              <a:rPr lang="es" sz="1400" dirty="0"/>
              <a:t>analítica</a:t>
            </a:r>
            <a:endParaRPr sz="1400" dirty="0"/>
          </a:p>
        </p:txBody>
      </p:sp>
      <p:sp>
        <p:nvSpPr>
          <p:cNvPr id="257" name="Google Shape;257;p59"/>
          <p:cNvSpPr txBox="1">
            <a:spLocks noGrp="1"/>
          </p:cNvSpPr>
          <p:nvPr>
            <p:ph type="title" idx="4"/>
          </p:nvPr>
        </p:nvSpPr>
        <p:spPr>
          <a:xfrm>
            <a:off x="4696225" y="2625151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Lo bueno, lo feo y lo malo</a:t>
            </a:r>
            <a:endParaRPr dirty="0"/>
          </a:p>
        </p:txBody>
      </p:sp>
      <p:sp>
        <p:nvSpPr>
          <p:cNvPr id="258" name="Google Shape;258;p59"/>
          <p:cNvSpPr txBox="1">
            <a:spLocks noGrp="1"/>
          </p:cNvSpPr>
          <p:nvPr>
            <p:ph type="subTitle" idx="1"/>
          </p:nvPr>
        </p:nvSpPr>
        <p:spPr>
          <a:xfrm>
            <a:off x="4687575" y="2152134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Dark Data, Criptomonedas y Humanidad</a:t>
            </a:r>
            <a:endParaRPr sz="1400" dirty="0"/>
          </a:p>
        </p:txBody>
      </p:sp>
      <p:sp>
        <p:nvSpPr>
          <p:cNvPr id="260" name="Google Shape;260;p59"/>
          <p:cNvSpPr txBox="1">
            <a:spLocks noGrp="1"/>
          </p:cNvSpPr>
          <p:nvPr>
            <p:ph type="title" idx="6"/>
          </p:nvPr>
        </p:nvSpPr>
        <p:spPr>
          <a:xfrm>
            <a:off x="4696225" y="4030167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Ejemplos</a:t>
            </a:r>
            <a:endParaRPr dirty="0"/>
          </a:p>
        </p:txBody>
      </p:sp>
      <p:sp>
        <p:nvSpPr>
          <p:cNvPr id="261" name="Google Shape;261;p59"/>
          <p:cNvSpPr txBox="1">
            <a:spLocks noGrp="1"/>
          </p:cNvSpPr>
          <p:nvPr>
            <p:ph type="title" idx="7"/>
          </p:nvPr>
        </p:nvSpPr>
        <p:spPr>
          <a:xfrm>
            <a:off x="3372225" y="1719567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262" name="Google Shape;262;p59"/>
          <p:cNvSpPr txBox="1">
            <a:spLocks noGrp="1"/>
          </p:cNvSpPr>
          <p:nvPr>
            <p:ph type="title" idx="8"/>
          </p:nvPr>
        </p:nvSpPr>
        <p:spPr>
          <a:xfrm>
            <a:off x="3372225" y="2993933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263" name="Google Shape;263;p59"/>
          <p:cNvSpPr txBox="1">
            <a:spLocks noGrp="1"/>
          </p:cNvSpPr>
          <p:nvPr>
            <p:ph type="title" idx="9"/>
          </p:nvPr>
        </p:nvSpPr>
        <p:spPr>
          <a:xfrm>
            <a:off x="3372225" y="4268300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264" name="Google Shape;264;p59"/>
          <p:cNvSpPr txBox="1">
            <a:spLocks noGrp="1"/>
          </p:cNvSpPr>
          <p:nvPr>
            <p:ph type="subTitle" idx="5"/>
          </p:nvPr>
        </p:nvSpPr>
        <p:spPr>
          <a:xfrm>
            <a:off x="4687575" y="5983545"/>
            <a:ext cx="3367200" cy="7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Libros y enlaces</a:t>
            </a:r>
            <a:endParaRPr sz="1400" dirty="0"/>
          </a:p>
        </p:txBody>
      </p:sp>
      <p:sp>
        <p:nvSpPr>
          <p:cNvPr id="265" name="Google Shape;265;p59"/>
          <p:cNvSpPr txBox="1">
            <a:spLocks noGrp="1"/>
          </p:cNvSpPr>
          <p:nvPr>
            <p:ph type="title" idx="6"/>
          </p:nvPr>
        </p:nvSpPr>
        <p:spPr>
          <a:xfrm>
            <a:off x="4696225" y="5252402"/>
            <a:ext cx="5311200" cy="9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Recursos</a:t>
            </a:r>
            <a:endParaRPr dirty="0"/>
          </a:p>
        </p:txBody>
      </p:sp>
      <p:sp>
        <p:nvSpPr>
          <p:cNvPr id="266" name="Google Shape;266;p59"/>
          <p:cNvSpPr txBox="1">
            <a:spLocks noGrp="1"/>
          </p:cNvSpPr>
          <p:nvPr>
            <p:ph type="title" idx="9"/>
          </p:nvPr>
        </p:nvSpPr>
        <p:spPr>
          <a:xfrm>
            <a:off x="3372225" y="5563700"/>
            <a:ext cx="1258800" cy="8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oto, diferente, interior, diversos&#10;&#10;Descripción generada automáticamente">
            <a:extLst>
              <a:ext uri="{FF2B5EF4-FFF2-40B4-BE49-F238E27FC236}">
                <a16:creationId xmlns:a16="http://schemas.microsoft.com/office/drawing/2014/main" id="{D2938D4D-F8B1-894C-949B-D4B8C520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6286" y="0"/>
            <a:ext cx="11756572" cy="6858000"/>
          </a:xfrm>
          <a:prstGeom prst="rect">
            <a:avLst/>
          </a:prstGeom>
        </p:spPr>
      </p:pic>
      <p:sp>
        <p:nvSpPr>
          <p:cNvPr id="354" name="Google Shape;354;p69"/>
          <p:cNvSpPr txBox="1">
            <a:spLocks noGrp="1"/>
          </p:cNvSpPr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Detección de posición corporal</a:t>
            </a:r>
            <a:endParaRPr dirty="0">
              <a:solidFill>
                <a:srgbClr val="FFFFFF"/>
              </a:solidFill>
            </a:endParaRPr>
          </a:p>
        </p:txBody>
      </p:sp>
      <p:cxnSp>
        <p:nvCxnSpPr>
          <p:cNvPr id="355" name="Google Shape;355;p69"/>
          <p:cNvCxnSpPr/>
          <p:nvPr/>
        </p:nvCxnSpPr>
        <p:spPr>
          <a:xfrm>
            <a:off x="1068750" y="61596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TextBox 10">
            <a:extLst>
              <a:ext uri="{FF2B5EF4-FFF2-40B4-BE49-F238E27FC236}">
                <a16:creationId xmlns:a16="http://schemas.microsoft.com/office/drawing/2014/main" id="{E10DC9EC-A910-46CC-A54A-0C8E308850E2}"/>
              </a:ext>
            </a:extLst>
          </p:cNvPr>
          <p:cNvSpPr txBox="1"/>
          <p:nvPr/>
        </p:nvSpPr>
        <p:spPr>
          <a:xfrm>
            <a:off x="986741" y="3209283"/>
            <a:ext cx="3452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Vanneste, P.,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Oramas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J.,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Verelst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T.,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Tuytelaars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T.,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Raes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A.,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Depaepe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F., &amp; Van den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Noortgate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W. (2021). Computer Vision and Human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</a:rPr>
              <a:t>Behaviour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 Emotion and Cognition Detection: A Use Case on Student Engagement. </a:t>
            </a:r>
            <a:r>
              <a:rPr lang="en-US" sz="900" i="1" dirty="0">
                <a:solidFill>
                  <a:schemeClr val="bg1"/>
                </a:solidFill>
                <a:latin typeface="Arial" panose="020B0604020202020204" pitchFamily="34" charset="0"/>
              </a:rPr>
              <a:t>Mathematics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i="1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</a:rPr>
              <a:t>(3), 287.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C24664D-8B8F-7748-A7C5-DF32C8514F41}"/>
              </a:ext>
            </a:extLst>
          </p:cNvPr>
          <p:cNvSpPr/>
          <p:nvPr/>
        </p:nvSpPr>
        <p:spPr>
          <a:xfrm>
            <a:off x="-670119" y="6247224"/>
            <a:ext cx="3807453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ES" sz="1100" dirty="0"/>
              <a:t>Fuente: </a:t>
            </a:r>
            <a:r>
              <a:rPr lang="es-ES" sz="1100" dirty="0">
                <a:hlinkClick r:id="rId4"/>
              </a:rPr>
              <a:t>https://</a:t>
            </a:r>
            <a:r>
              <a:rPr lang="es-ES" sz="1100" dirty="0" err="1">
                <a:hlinkClick r:id="rId4"/>
              </a:rPr>
              <a:t>www.mdpi.com</a:t>
            </a:r>
            <a:r>
              <a:rPr lang="es-ES" sz="1100" dirty="0">
                <a:hlinkClick r:id="rId4"/>
              </a:rPr>
              <a:t>/1424-8220/21/16/5314/</a:t>
            </a:r>
            <a:r>
              <a:rPr lang="es-ES" sz="1100" dirty="0" err="1">
                <a:hlinkClick r:id="rId4"/>
              </a:rPr>
              <a:t>htm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22750398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sing AI to measure student engagement - Education Matters Magazine">
            <a:extLst>
              <a:ext uri="{FF2B5EF4-FFF2-40B4-BE49-F238E27FC236}">
                <a16:creationId xmlns:a16="http://schemas.microsoft.com/office/drawing/2014/main" id="{01583915-24B0-FC4D-BBB4-FDFF42FD6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112"/>
            <a:ext cx="11361709" cy="702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4" name="Google Shape;354;p69"/>
          <p:cNvSpPr txBox="1">
            <a:spLocks noGrp="1"/>
          </p:cNvSpPr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FFFFFF"/>
                </a:solidFill>
              </a:rPr>
              <a:t>Detección de ondas cerebrales</a:t>
            </a:r>
            <a:endParaRPr dirty="0">
              <a:solidFill>
                <a:srgbClr val="FFFFFF"/>
              </a:solidFill>
            </a:endParaRPr>
          </a:p>
        </p:txBody>
      </p:sp>
      <p:cxnSp>
        <p:nvCxnSpPr>
          <p:cNvPr id="355" name="Google Shape;355;p69"/>
          <p:cNvCxnSpPr/>
          <p:nvPr/>
        </p:nvCxnSpPr>
        <p:spPr>
          <a:xfrm>
            <a:off x="1068750" y="61596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ángulo 1">
            <a:extLst>
              <a:ext uri="{FF2B5EF4-FFF2-40B4-BE49-F238E27FC236}">
                <a16:creationId xmlns:a16="http://schemas.microsoft.com/office/drawing/2014/main" id="{4CDB4F1B-C259-904D-876E-A35745B969EA}"/>
              </a:ext>
            </a:extLst>
          </p:cNvPr>
          <p:cNvSpPr/>
          <p:nvPr/>
        </p:nvSpPr>
        <p:spPr>
          <a:xfrm>
            <a:off x="231797" y="6538424"/>
            <a:ext cx="8414951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4"/>
              </a:rPr>
              <a:t>https://</a:t>
            </a:r>
            <a:r>
              <a:rPr lang="es-ES" sz="1000" dirty="0" err="1">
                <a:hlinkClick r:id="rId4"/>
              </a:rPr>
              <a:t>www.educationmattersmag.com.au</a:t>
            </a:r>
            <a:r>
              <a:rPr lang="es-ES" sz="1000" dirty="0">
                <a:hlinkClick r:id="rId4"/>
              </a:rPr>
              <a:t>/</a:t>
            </a:r>
            <a:r>
              <a:rPr lang="es-ES" sz="1000" dirty="0" err="1">
                <a:hlinkClick r:id="rId4"/>
              </a:rPr>
              <a:t>using</a:t>
            </a:r>
            <a:r>
              <a:rPr lang="es-ES" sz="1000" dirty="0">
                <a:hlinkClick r:id="rId4"/>
              </a:rPr>
              <a:t>-</a:t>
            </a:r>
            <a:r>
              <a:rPr lang="es-ES" sz="1000" dirty="0" err="1">
                <a:hlinkClick r:id="rId4"/>
              </a:rPr>
              <a:t>ai</a:t>
            </a:r>
            <a:r>
              <a:rPr lang="es-ES" sz="1000" dirty="0">
                <a:hlinkClick r:id="rId4"/>
              </a:rPr>
              <a:t>-to-</a:t>
            </a:r>
            <a:r>
              <a:rPr lang="es-ES" sz="1000" dirty="0" err="1">
                <a:hlinkClick r:id="rId4"/>
              </a:rPr>
              <a:t>measure</a:t>
            </a:r>
            <a:r>
              <a:rPr lang="es-ES" sz="1000" dirty="0">
                <a:hlinkClick r:id="rId4"/>
              </a:rPr>
              <a:t>-</a:t>
            </a:r>
            <a:r>
              <a:rPr lang="es-ES" sz="1000" dirty="0" err="1">
                <a:hlinkClick r:id="rId4"/>
              </a:rPr>
              <a:t>student-engagement</a:t>
            </a:r>
            <a:r>
              <a:rPr lang="es-ES" sz="1000" dirty="0">
                <a:hlinkClick r:id="rId4"/>
              </a:rPr>
              <a:t>/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839565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Il·luminación</a:t>
            </a:r>
            <a:r>
              <a:rPr lang="en-US" dirty="0">
                <a:solidFill>
                  <a:srgbClr val="434343"/>
                </a:solidFill>
              </a:rPr>
              <a:t> / </a:t>
            </a:r>
            <a:r>
              <a:rPr lang="en-US" dirty="0" err="1">
                <a:solidFill>
                  <a:srgbClr val="434343"/>
                </a:solidFill>
              </a:rPr>
              <a:t>sensores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en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clase</a:t>
            </a:r>
            <a:endParaRPr lang="en-US" dirty="0">
              <a:solidFill>
                <a:srgbClr val="434343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BE14370-7FEC-5E4C-814D-155B47B08B45}"/>
              </a:ext>
            </a:extLst>
          </p:cNvPr>
          <p:cNvSpPr/>
          <p:nvPr/>
        </p:nvSpPr>
        <p:spPr>
          <a:xfrm>
            <a:off x="506627" y="6500586"/>
            <a:ext cx="35936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3"/>
              </a:rPr>
              <a:t>https://</a:t>
            </a:r>
            <a:r>
              <a:rPr lang="es-ES" sz="1000" dirty="0" err="1">
                <a:hlinkClick r:id="rId3"/>
              </a:rPr>
              <a:t>iheartsteam.com</a:t>
            </a:r>
            <a:r>
              <a:rPr lang="es-ES" sz="1000" dirty="0">
                <a:hlinkClick r:id="rId3"/>
              </a:rPr>
              <a:t>/</a:t>
            </a:r>
            <a:r>
              <a:rPr lang="es-ES" sz="1000" dirty="0" err="1">
                <a:hlinkClick r:id="rId3"/>
              </a:rPr>
              <a:t>school-classroom-lighting</a:t>
            </a:r>
            <a:r>
              <a:rPr lang="es-ES" sz="1000" dirty="0">
                <a:hlinkClick r:id="rId3"/>
              </a:rPr>
              <a:t>/</a:t>
            </a:r>
            <a:endParaRPr lang="es-ES" sz="10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8970D9A-851B-9046-BD69-63921F4128A2}"/>
              </a:ext>
            </a:extLst>
          </p:cNvPr>
          <p:cNvSpPr/>
          <p:nvPr/>
        </p:nvSpPr>
        <p:spPr>
          <a:xfrm>
            <a:off x="506627" y="5849653"/>
            <a:ext cx="8349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Mogas-</a:t>
            </a:r>
            <a:r>
              <a:rPr lang="en-US" sz="1100" dirty="0" err="1">
                <a:solidFill>
                  <a:srgbClr val="222222"/>
                </a:solidFill>
                <a:latin typeface="Arial" panose="020B0604020202020204" pitchFamily="34" charset="0"/>
              </a:rPr>
              <a:t>Recalde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, J., &amp; Palau, R. Classroom Lighting and Its Effect on Student Learning and Performance: Towards Smarter Conditions. In </a:t>
            </a:r>
            <a:r>
              <a:rPr lang="en-US" sz="1100" i="1" dirty="0">
                <a:solidFill>
                  <a:srgbClr val="222222"/>
                </a:solidFill>
                <a:latin typeface="Arial" panose="020B0604020202020204" pitchFamily="34" charset="0"/>
              </a:rPr>
              <a:t>Ludic, Co-design and Tools Supporting Smart Learning Ecosystems and Smart Education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 (pp. 3-12). Springer, Singapore.</a:t>
            </a:r>
            <a:endParaRPr lang="ca-ES" sz="1100" dirty="0"/>
          </a:p>
        </p:txBody>
      </p:sp>
      <p:pic>
        <p:nvPicPr>
          <p:cNvPr id="4" name="Imagen 3" descr="Imagen que contiene interior, tabla, computadora, cuarto&#10;&#10;Descripción generada automáticamente">
            <a:extLst>
              <a:ext uri="{FF2B5EF4-FFF2-40B4-BE49-F238E27FC236}">
                <a16:creationId xmlns:a16="http://schemas.microsoft.com/office/drawing/2014/main" id="{1CD201B5-3966-1346-8873-6FC8531AA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695" y="1778807"/>
            <a:ext cx="3589158" cy="3936111"/>
          </a:xfrm>
          <a:prstGeom prst="rect">
            <a:avLst/>
          </a:prstGeom>
        </p:spPr>
      </p:pic>
      <p:sp>
        <p:nvSpPr>
          <p:cNvPr id="9" name="Google Shape;347;p68">
            <a:extLst>
              <a:ext uri="{FF2B5EF4-FFF2-40B4-BE49-F238E27FC236}">
                <a16:creationId xmlns:a16="http://schemas.microsoft.com/office/drawing/2014/main" id="{76408763-58E3-E842-94CC-CD9F251A1E8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06627" y="2097463"/>
            <a:ext cx="3671100" cy="32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rgbClr val="999999"/>
                </a:solidFill>
              </a:rPr>
              <a:t>“Distintas actividades en clase requieren distintos tipos e intensidades de luz”</a:t>
            </a:r>
          </a:p>
        </p:txBody>
      </p:sp>
    </p:spTree>
    <p:extLst>
      <p:ext uri="{BB962C8B-B14F-4D97-AF65-F5344CB8AC3E}">
        <p14:creationId xmlns:p14="http://schemas.microsoft.com/office/powerpoint/2010/main" val="3883643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solidFill>
                  <a:srgbClr val="434343"/>
                </a:solidFill>
              </a:rPr>
              <a:t>Intelliboard</a:t>
            </a:r>
            <a:r>
              <a:rPr lang="en-US" dirty="0">
                <a:solidFill>
                  <a:srgbClr val="434343"/>
                </a:solidFill>
              </a:rPr>
              <a:t> (Moodle)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7AC080A-4707-914C-BB70-1DB4F3CADCAE}"/>
              </a:ext>
            </a:extLst>
          </p:cNvPr>
          <p:cNvSpPr/>
          <p:nvPr/>
        </p:nvSpPr>
        <p:spPr>
          <a:xfrm>
            <a:off x="737849" y="6234511"/>
            <a:ext cx="18966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3"/>
              </a:rPr>
              <a:t>https://</a:t>
            </a:r>
            <a:r>
              <a:rPr lang="es-ES" sz="1000" dirty="0" err="1">
                <a:hlinkClick r:id="rId3"/>
              </a:rPr>
              <a:t>intelliboard.net</a:t>
            </a:r>
            <a:r>
              <a:rPr lang="es-ES" sz="1000" dirty="0">
                <a:hlinkClick r:id="rId3"/>
              </a:rPr>
              <a:t>/</a:t>
            </a:r>
            <a:endParaRPr lang="es-ES" sz="1000" dirty="0"/>
          </a:p>
        </p:txBody>
      </p:sp>
      <p:pic>
        <p:nvPicPr>
          <p:cNvPr id="4" name="Imagen 3" descr="Interfaz de usuario gráfica, Gráfico, Aplicación&#10;&#10;Descripción generada automáticamente">
            <a:extLst>
              <a:ext uri="{FF2B5EF4-FFF2-40B4-BE49-F238E27FC236}">
                <a16:creationId xmlns:a16="http://schemas.microsoft.com/office/drawing/2014/main" id="{9E16F671-B65F-B146-A0C1-7348FA36D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292" y="1942729"/>
            <a:ext cx="5101415" cy="41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468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IOC – </a:t>
            </a:r>
            <a:r>
              <a:rPr lang="en-US" dirty="0" err="1">
                <a:solidFill>
                  <a:srgbClr val="434343"/>
                </a:solidFill>
              </a:rPr>
              <a:t>Análisis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Datos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Académicos</a:t>
            </a:r>
            <a:r>
              <a:rPr lang="en-US" dirty="0">
                <a:solidFill>
                  <a:srgbClr val="434343"/>
                </a:solidFill>
              </a:rPr>
              <a:t> (ADA)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C99719F-578D-4E4F-9CCF-9AFC7C93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63" y="2010442"/>
            <a:ext cx="7567073" cy="437795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4594B4F-2182-E145-B898-45274D0380FC}"/>
              </a:ext>
            </a:extLst>
          </p:cNvPr>
          <p:cNvSpPr/>
          <p:nvPr/>
        </p:nvSpPr>
        <p:spPr>
          <a:xfrm>
            <a:off x="737849" y="6460289"/>
            <a:ext cx="83491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4"/>
              </a:rPr>
              <a:t>https://</a:t>
            </a:r>
            <a:r>
              <a:rPr lang="es-ES" sz="1000" dirty="0" err="1">
                <a:hlinkClick r:id="rId4"/>
              </a:rPr>
              <a:t>view.genial.ly</a:t>
            </a:r>
            <a:r>
              <a:rPr lang="es-ES" sz="1000" dirty="0">
                <a:hlinkClick r:id="rId4"/>
              </a:rPr>
              <a:t>/5ea7148eda73ac0d8b107eca/presentation-adafpv0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9398880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3D41D46-4D8A-486F-8235-7DB1E3EEE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463" y="2010441"/>
            <a:ext cx="7664864" cy="4377957"/>
          </a:xfrm>
          <a:prstGeom prst="rect">
            <a:avLst/>
          </a:prstGeom>
        </p:spPr>
      </p:pic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IOC – </a:t>
            </a:r>
            <a:r>
              <a:rPr lang="en-US" dirty="0" err="1">
                <a:solidFill>
                  <a:srgbClr val="434343"/>
                </a:solidFill>
              </a:rPr>
              <a:t>Análisis</a:t>
            </a:r>
            <a:r>
              <a:rPr lang="en-US" dirty="0">
                <a:solidFill>
                  <a:srgbClr val="434343"/>
                </a:solidFill>
              </a:rPr>
              <a:t> de </a:t>
            </a:r>
            <a:r>
              <a:rPr lang="en-US" dirty="0" err="1">
                <a:solidFill>
                  <a:srgbClr val="434343"/>
                </a:solidFill>
              </a:rPr>
              <a:t>Datos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Académicos</a:t>
            </a:r>
            <a:r>
              <a:rPr lang="en-US" dirty="0">
                <a:solidFill>
                  <a:srgbClr val="434343"/>
                </a:solidFill>
              </a:rPr>
              <a:t> (ADA)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4F2C801-BDCC-F94A-AA67-976F4873629B}"/>
              </a:ext>
            </a:extLst>
          </p:cNvPr>
          <p:cNvSpPr/>
          <p:nvPr/>
        </p:nvSpPr>
        <p:spPr>
          <a:xfrm>
            <a:off x="1050324" y="6446992"/>
            <a:ext cx="83491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4"/>
              </a:rPr>
              <a:t>https://</a:t>
            </a:r>
            <a:r>
              <a:rPr lang="es-ES" sz="1000" dirty="0" err="1">
                <a:hlinkClick r:id="rId4"/>
              </a:rPr>
              <a:t>view.genial.ly</a:t>
            </a:r>
            <a:r>
              <a:rPr lang="es-ES" sz="1000" dirty="0">
                <a:hlinkClick r:id="rId4"/>
              </a:rPr>
              <a:t>/5ea7148eda73ac0d8b107eca/presentation-adafpv0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996796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Studentsuccess.com (Google)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50F1AFD-3516-4E97-A3FD-852C55992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7" y="2457471"/>
            <a:ext cx="8237321" cy="332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4922598-F378-504F-8362-0236F6E291A3}"/>
              </a:ext>
            </a:extLst>
          </p:cNvPr>
          <p:cNvSpPr/>
          <p:nvPr/>
        </p:nvSpPr>
        <p:spPr>
          <a:xfrm>
            <a:off x="578985" y="6388400"/>
            <a:ext cx="21932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4"/>
              </a:rPr>
              <a:t>https://</a:t>
            </a:r>
            <a:r>
              <a:rPr lang="es-ES" sz="1000" dirty="0" err="1">
                <a:hlinkClick r:id="rId4"/>
              </a:rPr>
              <a:t>studentsuccess.app</a:t>
            </a:r>
            <a:r>
              <a:rPr lang="es-ES" sz="1000" dirty="0">
                <a:hlinkClick r:id="rId4"/>
              </a:rPr>
              <a:t>/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07894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Studentsuccess.com (Google)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CB27A21-2DD2-4307-8B99-749C7578A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4" y="2003538"/>
            <a:ext cx="8029812" cy="431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050AEEF-4030-914A-9203-575E16618185}"/>
              </a:ext>
            </a:extLst>
          </p:cNvPr>
          <p:cNvSpPr/>
          <p:nvPr/>
        </p:nvSpPr>
        <p:spPr>
          <a:xfrm>
            <a:off x="578985" y="6388400"/>
            <a:ext cx="21932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4"/>
              </a:rPr>
              <a:t>https://</a:t>
            </a:r>
            <a:r>
              <a:rPr lang="es-ES" sz="1000" dirty="0" err="1">
                <a:hlinkClick r:id="rId4"/>
              </a:rPr>
              <a:t>studentsuccess.app</a:t>
            </a:r>
            <a:r>
              <a:rPr lang="es-ES" sz="1000" dirty="0">
                <a:hlinkClick r:id="rId4"/>
              </a:rPr>
              <a:t>/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8810184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Studentsuccess.com (Google)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D44D515-BA01-4E90-B1E3-49B42A8A7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42" y="2012411"/>
            <a:ext cx="7973116" cy="431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93FFDC4-0B21-B244-91C3-CA09ADE39B86}"/>
              </a:ext>
            </a:extLst>
          </p:cNvPr>
          <p:cNvSpPr/>
          <p:nvPr/>
        </p:nvSpPr>
        <p:spPr>
          <a:xfrm>
            <a:off x="578985" y="6388400"/>
            <a:ext cx="21932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4"/>
              </a:rPr>
              <a:t>https://</a:t>
            </a:r>
            <a:r>
              <a:rPr lang="es-ES" sz="1000" dirty="0" err="1">
                <a:hlinkClick r:id="rId4"/>
              </a:rPr>
              <a:t>studentsuccess.app</a:t>
            </a:r>
            <a:r>
              <a:rPr lang="es-ES" sz="1000" dirty="0">
                <a:hlinkClick r:id="rId4"/>
              </a:rPr>
              <a:t>/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8637169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Studentsuccess.com (Google)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84ED7D8-1546-44DA-8EF2-E55DEBD38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0" y="2433307"/>
            <a:ext cx="8592560" cy="36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19CF280-8AE8-934F-B3F8-75CCA2604137}"/>
              </a:ext>
            </a:extLst>
          </p:cNvPr>
          <p:cNvSpPr/>
          <p:nvPr/>
        </p:nvSpPr>
        <p:spPr>
          <a:xfrm>
            <a:off x="578985" y="6388400"/>
            <a:ext cx="21932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4"/>
              </a:rPr>
              <a:t>https://</a:t>
            </a:r>
            <a:r>
              <a:rPr lang="es-ES" sz="1000" dirty="0" err="1">
                <a:hlinkClick r:id="rId4"/>
              </a:rPr>
              <a:t>studentsuccess.app</a:t>
            </a:r>
            <a:r>
              <a:rPr lang="es-ES" sz="1000" dirty="0">
                <a:hlinkClick r:id="rId4"/>
              </a:rPr>
              <a:t>/</a:t>
            </a:r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350620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62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1. Analítica, de sus inicios y otras cosas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89" name="Google Shape;289;p62"/>
          <p:cNvSpPr txBox="1">
            <a:spLocks noGrp="1"/>
          </p:cNvSpPr>
          <p:nvPr>
            <p:ph type="subTitle" idx="1"/>
          </p:nvPr>
        </p:nvSpPr>
        <p:spPr>
          <a:xfrm>
            <a:off x="4598900" y="3957590"/>
            <a:ext cx="2920800" cy="21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dirty="0"/>
              <a:t>Dark Data, Criptomonedas y Humanidad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6261545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Data Literacy vs </a:t>
            </a:r>
            <a:r>
              <a:rPr lang="en-US" dirty="0" err="1">
                <a:solidFill>
                  <a:srgbClr val="434343"/>
                </a:solidFill>
              </a:rPr>
              <a:t>Competencia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Lectora</a:t>
            </a:r>
            <a:endParaRPr lang="en-US" dirty="0">
              <a:solidFill>
                <a:srgbClr val="434343"/>
              </a:solidFill>
            </a:endParaRPr>
          </a:p>
        </p:txBody>
      </p:sp>
      <p:pic>
        <p:nvPicPr>
          <p:cNvPr id="7" name="Imagen 1">
            <a:extLst>
              <a:ext uri="{FF2B5EF4-FFF2-40B4-BE49-F238E27FC236}">
                <a16:creationId xmlns:a16="http://schemas.microsoft.com/office/drawing/2014/main" id="{6A624D7B-566F-4885-830A-6BA58F6F1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21" y="1967754"/>
            <a:ext cx="7047978" cy="40352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C921CE-A854-4EA7-BC74-11CF94505A06}"/>
              </a:ext>
            </a:extLst>
          </p:cNvPr>
          <p:cNvSpPr txBox="1"/>
          <p:nvPr/>
        </p:nvSpPr>
        <p:spPr>
          <a:xfrm>
            <a:off x="406949" y="6172956"/>
            <a:ext cx="83491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Amo Filvà, D.,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Alier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Forment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Casany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Guerrero, M. J. (2018). The student’s progress snapshot a hybrid text and visual learning analytics dashboard.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engineering education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990-1000.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295525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434343"/>
                </a:solidFill>
              </a:rPr>
              <a:t>Data Literacy vs </a:t>
            </a:r>
            <a:r>
              <a:rPr lang="en-US" dirty="0" err="1">
                <a:solidFill>
                  <a:srgbClr val="434343"/>
                </a:solidFill>
              </a:rPr>
              <a:t>Competencia</a:t>
            </a:r>
            <a:r>
              <a:rPr lang="en-US" dirty="0">
                <a:solidFill>
                  <a:srgbClr val="434343"/>
                </a:solidFill>
              </a:rPr>
              <a:t> </a:t>
            </a:r>
            <a:r>
              <a:rPr lang="en-US" dirty="0" err="1">
                <a:solidFill>
                  <a:srgbClr val="434343"/>
                </a:solidFill>
              </a:rPr>
              <a:t>Lectora</a:t>
            </a:r>
            <a:endParaRPr lang="en-US" dirty="0">
              <a:solidFill>
                <a:srgbClr val="43434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921CE-A854-4EA7-BC74-11CF94505A06}"/>
              </a:ext>
            </a:extLst>
          </p:cNvPr>
          <p:cNvSpPr txBox="1"/>
          <p:nvPr/>
        </p:nvSpPr>
        <p:spPr>
          <a:xfrm>
            <a:off x="406949" y="6172956"/>
            <a:ext cx="83491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Amo Filvà, D.,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Alier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Forment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&amp;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Casany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Guerrero, M. J. (2018). The student’s progress snapshot a hybrid text and visual learning analytics dashboard.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engineering education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(3), 990-1000.</a:t>
            </a:r>
            <a:endParaRPr lang="en-US" sz="1100" dirty="0"/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id="{4EA5C6CA-A746-4736-A16F-4B70E3F22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81" y="2036852"/>
            <a:ext cx="77819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643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rgbClr val="434343"/>
                </a:solidFill>
              </a:rPr>
              <a:t> Análisis local para mejorar privacidad y seguridad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921CE-A854-4EA7-BC74-11CF94505A06}"/>
              </a:ext>
            </a:extLst>
          </p:cNvPr>
          <p:cNvSpPr txBox="1"/>
          <p:nvPr/>
        </p:nvSpPr>
        <p:spPr>
          <a:xfrm>
            <a:off x="406949" y="6172956"/>
            <a:ext cx="83491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3"/>
              </a:rPr>
              <a:t>https://github.com/danielamof/jsmla</a:t>
            </a:r>
            <a:endParaRPr lang="en-ES" sz="1000" dirty="0"/>
          </a:p>
        </p:txBody>
      </p:sp>
      <p:pic>
        <p:nvPicPr>
          <p:cNvPr id="9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DC72261-7B0A-4187-988E-FCCFCDE0E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88" y="2093637"/>
            <a:ext cx="6840424" cy="36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940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8"/>
          <p:cNvSpPr/>
          <p:nvPr/>
        </p:nvSpPr>
        <p:spPr>
          <a:xfrm>
            <a:off x="406949" y="469600"/>
            <a:ext cx="8349123" cy="1174473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title"/>
          </p:nvPr>
        </p:nvSpPr>
        <p:spPr>
          <a:xfrm>
            <a:off x="737849" y="623522"/>
            <a:ext cx="7621059" cy="7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>
                <a:solidFill>
                  <a:srgbClr val="434343"/>
                </a:solidFill>
              </a:rPr>
              <a:t> Análisis local para mejorar privacidad y seguridad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C921CE-A854-4EA7-BC74-11CF94505A06}"/>
              </a:ext>
            </a:extLst>
          </p:cNvPr>
          <p:cNvSpPr txBox="1"/>
          <p:nvPr/>
        </p:nvSpPr>
        <p:spPr>
          <a:xfrm>
            <a:off x="406949" y="6172956"/>
            <a:ext cx="834912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/>
              <a:t>Fuente: </a:t>
            </a:r>
            <a:r>
              <a:rPr lang="es-ES" sz="1000" dirty="0">
                <a:hlinkClick r:id="rId3"/>
              </a:rPr>
              <a:t>https://</a:t>
            </a:r>
            <a:r>
              <a:rPr lang="es-ES" sz="1000" dirty="0" err="1">
                <a:hlinkClick r:id="rId3"/>
              </a:rPr>
              <a:t>github.com</a:t>
            </a:r>
            <a:r>
              <a:rPr lang="es-ES" sz="1000" dirty="0">
                <a:hlinkClick r:id="rId3"/>
              </a:rPr>
              <a:t>/LS-LEDA/jsMLA-v2</a:t>
            </a:r>
            <a:endParaRPr lang="en-ES" sz="1000" dirty="0"/>
          </a:p>
        </p:txBody>
      </p:sp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069B4B66-D7DB-094B-A122-1391C549F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797995"/>
            <a:ext cx="7620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429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62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7" name="Google Shape;287;p62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dirty="0">
                <a:solidFill>
                  <a:srgbClr val="434343"/>
                </a:solidFill>
              </a:rPr>
              <a:t>4. Recursos</a:t>
            </a:r>
            <a:endParaRPr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108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0"/>
          <p:cNvSpPr/>
          <p:nvPr/>
        </p:nvSpPr>
        <p:spPr>
          <a:xfrm>
            <a:off x="926724" y="461818"/>
            <a:ext cx="7284878" cy="59297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60"/>
          <p:cNvSpPr/>
          <p:nvPr/>
        </p:nvSpPr>
        <p:spPr>
          <a:xfrm>
            <a:off x="-1" y="1828600"/>
            <a:ext cx="1247443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237;p3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FAFD7A0-F816-4028-8209-4F3733DC8A41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94902" y="1339851"/>
            <a:ext cx="6554196" cy="417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9864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8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87"/>
          <p:cNvSpPr txBox="1">
            <a:spLocks noGrp="1"/>
          </p:cNvSpPr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Referencias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27" name="Google Shape;727;p87"/>
          <p:cNvSpPr txBox="1">
            <a:spLocks noGrp="1"/>
          </p:cNvSpPr>
          <p:nvPr>
            <p:ph type="body" idx="1"/>
          </p:nvPr>
        </p:nvSpPr>
        <p:spPr>
          <a:xfrm>
            <a:off x="803100" y="1783375"/>
            <a:ext cx="7531500" cy="3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n-US" sz="1600" dirty="0">
                <a:solidFill>
                  <a:srgbClr val="666666"/>
                </a:solidFill>
                <a:hlinkClick r:id="rId3"/>
              </a:rPr>
              <a:t>Eduliticas.com, </a:t>
            </a:r>
            <a:r>
              <a:rPr lang="en-US" sz="1600" dirty="0" err="1">
                <a:solidFill>
                  <a:srgbClr val="666666"/>
                </a:solidFill>
                <a:hlinkClick r:id="rId3"/>
              </a:rPr>
              <a:t>página</a:t>
            </a:r>
            <a:r>
              <a:rPr lang="en-US" sz="1600" dirty="0">
                <a:solidFill>
                  <a:srgbClr val="666666"/>
                </a:solidFill>
                <a:hlinkClick r:id="rId3"/>
              </a:rPr>
              <a:t> web de </a:t>
            </a:r>
            <a:r>
              <a:rPr lang="en-US" sz="1600" dirty="0" err="1">
                <a:solidFill>
                  <a:srgbClr val="666666"/>
                </a:solidFill>
                <a:hlinkClick r:id="rId3"/>
              </a:rPr>
              <a:t>analítica</a:t>
            </a:r>
            <a:r>
              <a:rPr lang="en-US" sz="1600" dirty="0">
                <a:solidFill>
                  <a:srgbClr val="666666"/>
                </a:solidFill>
                <a:hlinkClick r:id="rId3"/>
              </a:rPr>
              <a:t> del </a:t>
            </a:r>
            <a:r>
              <a:rPr lang="en-US" sz="1600" dirty="0" err="1">
                <a:solidFill>
                  <a:srgbClr val="666666"/>
                </a:solidFill>
                <a:hlinkClick r:id="rId3"/>
              </a:rPr>
              <a:t>aprendizaje</a:t>
            </a:r>
            <a:endParaRPr lang="es" sz="1600" dirty="0">
              <a:solidFill>
                <a:srgbClr val="666666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dirty="0">
                <a:solidFill>
                  <a:srgbClr val="666666"/>
                </a:solidFill>
                <a:hlinkClick r:id="rId4"/>
              </a:rPr>
              <a:t>Guía básica de analítica del aprendizaje</a:t>
            </a:r>
            <a:endParaRPr lang="es" sz="1600" dirty="0">
              <a:solidFill>
                <a:srgbClr val="666666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" sz="1600" dirty="0">
                <a:solidFill>
                  <a:srgbClr val="666666"/>
                </a:solidFill>
                <a:hlinkClick r:id="rId5"/>
              </a:rPr>
              <a:t>Manifiesto por una higiene digital ética en educación</a:t>
            </a:r>
            <a:endParaRPr lang="es" sz="1600" dirty="0">
              <a:solidFill>
                <a:srgbClr val="666666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-ES" sz="1600" dirty="0">
                <a:solidFill>
                  <a:srgbClr val="666666"/>
                </a:solidFill>
                <a:hlinkClick r:id="rId6"/>
              </a:rPr>
              <a:t>Libro en abierto “Analítica del Aprendizaje: 30 experiencias con datos en el aula”</a:t>
            </a:r>
            <a:endParaRPr lang="es-ES" sz="1600" dirty="0">
              <a:solidFill>
                <a:srgbClr val="666666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600"/>
              <a:buChar char="●"/>
            </a:pPr>
            <a:r>
              <a:rPr lang="es-ES" sz="1600" dirty="0">
                <a:solidFill>
                  <a:srgbClr val="666666"/>
                </a:solidFill>
                <a:hlinkClick r:id="rId7"/>
              </a:rPr>
              <a:t>Libro “</a:t>
            </a:r>
            <a:r>
              <a:rPr lang="es-ES" sz="1600" dirty="0" err="1">
                <a:solidFill>
                  <a:srgbClr val="666666"/>
                </a:solidFill>
                <a:hlinkClick r:id="rId7"/>
              </a:rPr>
              <a:t>Learning</a:t>
            </a:r>
            <a:r>
              <a:rPr lang="es-ES" sz="1600" dirty="0">
                <a:solidFill>
                  <a:srgbClr val="666666"/>
                </a:solidFill>
                <a:hlinkClick r:id="rId7"/>
              </a:rPr>
              <a:t> </a:t>
            </a:r>
            <a:r>
              <a:rPr lang="es-ES" sz="1600" dirty="0" err="1">
                <a:solidFill>
                  <a:srgbClr val="666666"/>
                </a:solidFill>
                <a:hlinkClick r:id="rId7"/>
              </a:rPr>
              <a:t>Analytics</a:t>
            </a:r>
            <a:r>
              <a:rPr lang="es-ES" sz="1600" dirty="0">
                <a:solidFill>
                  <a:srgbClr val="666666"/>
                </a:solidFill>
                <a:hlinkClick r:id="rId7"/>
              </a:rPr>
              <a:t>: la narración del aprendizaje a través de los datos”</a:t>
            </a:r>
            <a:endParaRPr sz="1600" dirty="0">
              <a:solidFill>
                <a:srgbClr val="666666"/>
              </a:solidFill>
            </a:endParaRPr>
          </a:p>
        </p:txBody>
      </p:sp>
      <p:cxnSp>
        <p:nvCxnSpPr>
          <p:cNvPr id="728" name="Google Shape;728;p8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8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88"/>
          <p:cNvSpPr txBox="1">
            <a:spLocks noGrp="1"/>
          </p:cNvSpPr>
          <p:nvPr>
            <p:ph type="ctrTitle"/>
          </p:nvPr>
        </p:nvSpPr>
        <p:spPr>
          <a:xfrm>
            <a:off x="1603625" y="2401725"/>
            <a:ext cx="6205200" cy="113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/>
              <a:t>¡Muchas gracias!</a:t>
            </a:r>
            <a:endParaRPr sz="4800" i="1">
              <a:solidFill>
                <a:srgbClr val="434343"/>
              </a:solidFill>
            </a:endParaRPr>
          </a:p>
        </p:txBody>
      </p:sp>
      <p:sp>
        <p:nvSpPr>
          <p:cNvPr id="735" name="Google Shape;735;p88"/>
          <p:cNvSpPr txBox="1"/>
          <p:nvPr/>
        </p:nvSpPr>
        <p:spPr>
          <a:xfrm>
            <a:off x="1851544" y="3844415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34343"/>
                </a:solidFill>
                <a:highlight>
                  <a:srgbClr val="FFFFFF"/>
                </a:highlight>
              </a:rPr>
              <a:t>#WEBINARSUNIA </a:t>
            </a:r>
            <a:endParaRPr sz="24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434343"/>
                </a:solidFill>
                <a:highlight>
                  <a:srgbClr val="FFFFFF"/>
                </a:highlight>
              </a:rPr>
              <a:t>@UNIAINNOVA @UNIAUNIVERSIDAD</a:t>
            </a:r>
            <a:endParaRPr sz="20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89"/>
          <p:cNvSpPr txBox="1">
            <a:spLocks noGrp="1"/>
          </p:cNvSpPr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742" name="Google Shape;742;p8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43" name="Google Shape;743;p89"/>
          <p:cNvGrpSpPr/>
          <p:nvPr/>
        </p:nvGrpSpPr>
        <p:grpSpPr>
          <a:xfrm>
            <a:off x="1106146" y="3219238"/>
            <a:ext cx="6815050" cy="884100"/>
            <a:chOff x="1106146" y="3524038"/>
            <a:chExt cx="6815050" cy="884100"/>
          </a:xfrm>
        </p:grpSpPr>
        <p:grpSp>
          <p:nvGrpSpPr>
            <p:cNvPr id="744" name="Google Shape;744;p89"/>
            <p:cNvGrpSpPr/>
            <p:nvPr/>
          </p:nvGrpSpPr>
          <p:grpSpPr>
            <a:xfrm>
              <a:off x="5521733" y="3524038"/>
              <a:ext cx="927600" cy="884100"/>
              <a:chOff x="3668942" y="4493813"/>
              <a:chExt cx="927600" cy="884100"/>
            </a:xfrm>
          </p:grpSpPr>
          <p:sp>
            <p:nvSpPr>
              <p:cNvPr id="745" name="Google Shape;745;p89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D6D6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6" name="Google Shape;746;p89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#d6d64d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47" name="Google Shape;747;p89"/>
            <p:cNvGrpSpPr/>
            <p:nvPr/>
          </p:nvGrpSpPr>
          <p:grpSpPr>
            <a:xfrm>
              <a:off x="2578008" y="3524038"/>
              <a:ext cx="927600" cy="884100"/>
              <a:chOff x="2424283" y="4493813"/>
              <a:chExt cx="927600" cy="884100"/>
            </a:xfrm>
          </p:grpSpPr>
          <p:sp>
            <p:nvSpPr>
              <p:cNvPr id="748" name="Google Shape;748;p89"/>
              <p:cNvSpPr/>
              <p:nvPr/>
            </p:nvSpPr>
            <p:spPr>
              <a:xfrm>
                <a:off x="2424283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999999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49" name="Google Shape;749;p89"/>
              <p:cNvSpPr txBox="1"/>
              <p:nvPr/>
            </p:nvSpPr>
            <p:spPr>
              <a:xfrm>
                <a:off x="2424283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#999999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50" name="Google Shape;750;p89"/>
            <p:cNvGrpSpPr/>
            <p:nvPr/>
          </p:nvGrpSpPr>
          <p:grpSpPr>
            <a:xfrm>
              <a:off x="1106145" y="3524038"/>
              <a:ext cx="927600" cy="884100"/>
              <a:chOff x="1179625" y="4493813"/>
              <a:chExt cx="927600" cy="884100"/>
            </a:xfrm>
          </p:grpSpPr>
          <p:sp>
            <p:nvSpPr>
              <p:cNvPr id="751" name="Google Shape;751;p89"/>
              <p:cNvSpPr/>
              <p:nvPr/>
            </p:nvSpPr>
            <p:spPr>
              <a:xfrm>
                <a:off x="1179625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43434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2" name="Google Shape;752;p89"/>
              <p:cNvSpPr txBox="1"/>
              <p:nvPr/>
            </p:nvSpPr>
            <p:spPr>
              <a:xfrm>
                <a:off x="1179625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FFFFFF"/>
                    </a:solidFill>
                  </a:rPr>
                  <a:t>#434343</a:t>
                </a:r>
                <a:endParaRPr sz="10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53" name="Google Shape;753;p89"/>
            <p:cNvGrpSpPr/>
            <p:nvPr/>
          </p:nvGrpSpPr>
          <p:grpSpPr>
            <a:xfrm>
              <a:off x="6993595" y="3524038"/>
              <a:ext cx="927600" cy="884100"/>
              <a:chOff x="4913600" y="4493813"/>
              <a:chExt cx="927600" cy="884100"/>
            </a:xfrm>
          </p:grpSpPr>
          <p:sp>
            <p:nvSpPr>
              <p:cNvPr id="754" name="Google Shape;754;p89"/>
              <p:cNvSpPr/>
              <p:nvPr/>
            </p:nvSpPr>
            <p:spPr>
              <a:xfrm>
                <a:off x="4913600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F6FF87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5" name="Google Shape;755;p89"/>
              <p:cNvSpPr txBox="1"/>
              <p:nvPr/>
            </p:nvSpPr>
            <p:spPr>
              <a:xfrm>
                <a:off x="4913600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#f6ff87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756" name="Google Shape;756;p89"/>
            <p:cNvGrpSpPr/>
            <p:nvPr/>
          </p:nvGrpSpPr>
          <p:grpSpPr>
            <a:xfrm>
              <a:off x="4049870" y="3524038"/>
              <a:ext cx="927600" cy="884100"/>
              <a:chOff x="3668942" y="4493813"/>
              <a:chExt cx="927600" cy="884100"/>
            </a:xfrm>
          </p:grpSpPr>
          <p:sp>
            <p:nvSpPr>
              <p:cNvPr id="757" name="Google Shape;757;p89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name="adj" fmla="val 16667"/>
                </a:avLst>
              </a:prstGeom>
              <a:solidFill>
                <a:srgbClr val="93C01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758" name="Google Shape;758;p89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#93c01f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759" name="Google Shape;759;p89"/>
          <p:cNvSpPr txBox="1">
            <a:spLocks noGrp="1"/>
          </p:cNvSpPr>
          <p:nvPr>
            <p:ph type="body" idx="1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Presentación diseñada a partir de plantilla adaptada de </a:t>
            </a:r>
            <a:r>
              <a:rPr lang="es" u="sng">
                <a:solidFill>
                  <a:srgbClr val="666666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/>
              <a:t>,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iconos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de</a:t>
            </a:r>
            <a:r>
              <a:rPr lang="es"/>
              <a:t> </a:t>
            </a:r>
            <a:r>
              <a:rPr lang="es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>
                <a:solidFill>
                  <a:srgbClr val="666666"/>
                </a:solidFill>
              </a:rPr>
              <a:t> e imágenes e infografías de </a:t>
            </a:r>
            <a:r>
              <a:rPr lang="es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Fuentes usadas: Arial 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Colores usados: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rgbClr val="666666"/>
              </a:solidFill>
            </a:endParaRPr>
          </a:p>
        </p:txBody>
      </p:sp>
      <p:sp>
        <p:nvSpPr>
          <p:cNvPr id="760" name="Google Shape;760;p89"/>
          <p:cNvSpPr txBox="1">
            <a:spLocks noGrp="1"/>
          </p:cNvSpPr>
          <p:nvPr>
            <p:ph type="body" idx="1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rgbClr val="666666"/>
              </a:solidFill>
            </a:endParaRPr>
          </a:p>
        </p:txBody>
      </p:sp>
      <p:pic>
        <p:nvPicPr>
          <p:cNvPr id="761" name="Google Shape;761;p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7"/>
          <p:cNvSpPr txBox="1">
            <a:spLocks noGrp="1"/>
          </p:cNvSpPr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434343"/>
                </a:solidFill>
              </a:rPr>
              <a:t>Orígenes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332" name="Google Shape;332;p67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MOOCs</a:t>
            </a:r>
            <a:endParaRPr dirty="0"/>
          </a:p>
        </p:txBody>
      </p:sp>
      <p:sp>
        <p:nvSpPr>
          <p:cNvPr id="333" name="Google Shape;333;p67"/>
          <p:cNvSpPr txBox="1">
            <a:spLocks noGrp="1"/>
          </p:cNvSpPr>
          <p:nvPr>
            <p:ph type="subTitle" idx="1"/>
          </p:nvPr>
        </p:nvSpPr>
        <p:spPr>
          <a:xfrm>
            <a:off x="1026600" y="3557167"/>
            <a:ext cx="22710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2008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 “Connectivism and </a:t>
            </a:r>
            <a:r>
              <a:rPr lang="en-US" dirty="0" err="1"/>
              <a:t>Connectivist</a:t>
            </a:r>
            <a:r>
              <a:rPr lang="en-US" dirty="0"/>
              <a:t> Knowledge”</a:t>
            </a:r>
            <a:endParaRPr dirty="0"/>
          </a:p>
        </p:txBody>
      </p:sp>
      <p:sp>
        <p:nvSpPr>
          <p:cNvPr id="334" name="Google Shape;334;p67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Business Intelligence</a:t>
            </a:r>
            <a:endParaRPr dirty="0"/>
          </a:p>
        </p:txBody>
      </p:sp>
      <p:sp>
        <p:nvSpPr>
          <p:cNvPr id="335" name="Google Shape;335;p67"/>
          <p:cNvSpPr txBox="1">
            <a:spLocks noGrp="1"/>
          </p:cNvSpPr>
          <p:nvPr>
            <p:ph type="subTitle" idx="4"/>
          </p:nvPr>
        </p:nvSpPr>
        <p:spPr>
          <a:xfrm>
            <a:off x="3515252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1985</a:t>
            </a:r>
            <a:endParaRPr dirty="0"/>
          </a:p>
        </p:txBody>
      </p:sp>
      <p:sp>
        <p:nvSpPr>
          <p:cNvPr id="336" name="Google Shape;336;p67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Ivy League</a:t>
            </a:r>
            <a:endParaRPr dirty="0"/>
          </a:p>
        </p:txBody>
      </p:sp>
      <p:sp>
        <p:nvSpPr>
          <p:cNvPr id="337" name="Google Shape;337;p67"/>
          <p:cNvSpPr txBox="1">
            <a:spLocks noGrp="1"/>
          </p:cNvSpPr>
          <p:nvPr>
            <p:ph type="subTitle" idx="6"/>
          </p:nvPr>
        </p:nvSpPr>
        <p:spPr>
          <a:xfrm>
            <a:off x="5925151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1700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Harvard, Yale, Dartmouth, Princeton, Brown, Cornell, Columbia University, and the University of Pennsylvania</a:t>
            </a:r>
            <a:endParaRPr dirty="0"/>
          </a:p>
        </p:txBody>
      </p:sp>
      <p:cxnSp>
        <p:nvCxnSpPr>
          <p:cNvPr id="338" name="Google Shape;338;p67"/>
          <p:cNvCxnSpPr/>
          <p:nvPr/>
        </p:nvCxnSpPr>
        <p:spPr>
          <a:xfrm>
            <a:off x="3406450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39;p67"/>
          <p:cNvCxnSpPr/>
          <p:nvPr/>
        </p:nvCxnSpPr>
        <p:spPr>
          <a:xfrm>
            <a:off x="5737375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18236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7"/>
          <p:cNvSpPr txBox="1">
            <a:spLocks noGrp="1"/>
          </p:cNvSpPr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434343"/>
                </a:solidFill>
              </a:rPr>
              <a:t>Resultado de los orígenes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332" name="Google Shape;332;p67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Data Mining</a:t>
            </a:r>
            <a:endParaRPr dirty="0"/>
          </a:p>
        </p:txBody>
      </p:sp>
      <p:sp>
        <p:nvSpPr>
          <p:cNvPr id="333" name="Google Shape;333;p67"/>
          <p:cNvSpPr txBox="1">
            <a:spLocks noGrp="1"/>
          </p:cNvSpPr>
          <p:nvPr>
            <p:ph type="subTitle" idx="1"/>
          </p:nvPr>
        </p:nvSpPr>
        <p:spPr>
          <a:xfrm>
            <a:off x="1026600" y="3557167"/>
            <a:ext cx="22710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Extracción de patrones</a:t>
            </a:r>
            <a:endParaRPr dirty="0"/>
          </a:p>
        </p:txBody>
      </p:sp>
      <p:sp>
        <p:nvSpPr>
          <p:cNvPr id="334" name="Google Shape;334;p67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Learning Analytics</a:t>
            </a:r>
            <a:endParaRPr dirty="0"/>
          </a:p>
        </p:txBody>
      </p:sp>
      <p:sp>
        <p:nvSpPr>
          <p:cNvPr id="335" name="Google Shape;335;p67"/>
          <p:cNvSpPr txBox="1">
            <a:spLocks noGrp="1"/>
          </p:cNvSpPr>
          <p:nvPr>
            <p:ph type="subTitle" idx="4"/>
          </p:nvPr>
        </p:nvSpPr>
        <p:spPr>
          <a:xfrm>
            <a:off x="3515252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Extracción de patrones con objetivos de mejora educativa y procesos de enseñanza-aprendizaje</a:t>
            </a:r>
            <a:endParaRPr dirty="0"/>
          </a:p>
        </p:txBody>
      </p:sp>
      <p:sp>
        <p:nvSpPr>
          <p:cNvPr id="336" name="Google Shape;336;p67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Academic Analytics</a:t>
            </a:r>
            <a:endParaRPr dirty="0"/>
          </a:p>
        </p:txBody>
      </p:sp>
      <p:sp>
        <p:nvSpPr>
          <p:cNvPr id="337" name="Google Shape;337;p67"/>
          <p:cNvSpPr txBox="1">
            <a:spLocks noGrp="1"/>
          </p:cNvSpPr>
          <p:nvPr>
            <p:ph type="subTitle" idx="6"/>
          </p:nvPr>
        </p:nvSpPr>
        <p:spPr>
          <a:xfrm>
            <a:off x="5925151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Extracción de patrones con objetivos educativos de gestión y toma de decisiones</a:t>
            </a:r>
            <a:endParaRPr dirty="0"/>
          </a:p>
        </p:txBody>
      </p:sp>
      <p:cxnSp>
        <p:nvCxnSpPr>
          <p:cNvPr id="338" name="Google Shape;338;p67"/>
          <p:cNvCxnSpPr/>
          <p:nvPr/>
        </p:nvCxnSpPr>
        <p:spPr>
          <a:xfrm>
            <a:off x="3406450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39;p67"/>
          <p:cNvCxnSpPr/>
          <p:nvPr/>
        </p:nvCxnSpPr>
        <p:spPr>
          <a:xfrm>
            <a:off x="5737375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5617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67"/>
          <p:cNvSpPr txBox="1">
            <a:spLocks noGrp="1"/>
          </p:cNvSpPr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434343"/>
                </a:solidFill>
              </a:rPr>
              <a:t>Tiempos analíticos</a:t>
            </a:r>
            <a:endParaRPr sz="2400" dirty="0">
              <a:solidFill>
                <a:srgbClr val="434343"/>
              </a:solidFill>
            </a:endParaRPr>
          </a:p>
        </p:txBody>
      </p:sp>
      <p:sp>
        <p:nvSpPr>
          <p:cNvPr id="332" name="Google Shape;332;p67"/>
          <p:cNvSpPr txBox="1">
            <a:spLocks noGrp="1"/>
          </p:cNvSpPr>
          <p:nvPr>
            <p:ph type="ctrTitle" idx="2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Pasado</a:t>
            </a:r>
            <a:endParaRPr dirty="0"/>
          </a:p>
        </p:txBody>
      </p:sp>
      <p:sp>
        <p:nvSpPr>
          <p:cNvPr id="333" name="Google Shape;333;p67"/>
          <p:cNvSpPr txBox="1">
            <a:spLocks noGrp="1"/>
          </p:cNvSpPr>
          <p:nvPr>
            <p:ph type="subTitle" idx="1"/>
          </p:nvPr>
        </p:nvSpPr>
        <p:spPr>
          <a:xfrm>
            <a:off x="1026600" y="3557167"/>
            <a:ext cx="22710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¿Qué sucedió?</a:t>
            </a:r>
            <a:endParaRPr dirty="0"/>
          </a:p>
        </p:txBody>
      </p:sp>
      <p:sp>
        <p:nvSpPr>
          <p:cNvPr id="334" name="Google Shape;334;p67"/>
          <p:cNvSpPr txBox="1">
            <a:spLocks noGrp="1"/>
          </p:cNvSpPr>
          <p:nvPr>
            <p:ph type="ctrTitle" idx="3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Presente</a:t>
            </a:r>
            <a:endParaRPr dirty="0"/>
          </a:p>
        </p:txBody>
      </p:sp>
      <p:sp>
        <p:nvSpPr>
          <p:cNvPr id="335" name="Google Shape;335;p67"/>
          <p:cNvSpPr txBox="1">
            <a:spLocks noGrp="1"/>
          </p:cNvSpPr>
          <p:nvPr>
            <p:ph type="subTitle" idx="4"/>
          </p:nvPr>
        </p:nvSpPr>
        <p:spPr>
          <a:xfrm>
            <a:off x="3515252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¿Qué está sucediendo?</a:t>
            </a:r>
            <a:endParaRPr dirty="0"/>
          </a:p>
        </p:txBody>
      </p:sp>
      <p:sp>
        <p:nvSpPr>
          <p:cNvPr id="336" name="Google Shape;336;p67"/>
          <p:cNvSpPr txBox="1">
            <a:spLocks noGrp="1"/>
          </p:cNvSpPr>
          <p:nvPr>
            <p:ph type="ctrTitle" idx="5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Futuro</a:t>
            </a:r>
            <a:endParaRPr dirty="0"/>
          </a:p>
        </p:txBody>
      </p:sp>
      <p:sp>
        <p:nvSpPr>
          <p:cNvPr id="337" name="Google Shape;337;p67"/>
          <p:cNvSpPr txBox="1">
            <a:spLocks noGrp="1"/>
          </p:cNvSpPr>
          <p:nvPr>
            <p:ph type="subTitle" idx="6"/>
          </p:nvPr>
        </p:nvSpPr>
        <p:spPr>
          <a:xfrm>
            <a:off x="5925151" y="3557167"/>
            <a:ext cx="2113500" cy="20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dirty="0"/>
              <a:t>¿Qué sucederá?</a:t>
            </a:r>
            <a:endParaRPr dirty="0"/>
          </a:p>
        </p:txBody>
      </p:sp>
      <p:cxnSp>
        <p:nvCxnSpPr>
          <p:cNvPr id="338" name="Google Shape;338;p67"/>
          <p:cNvCxnSpPr/>
          <p:nvPr/>
        </p:nvCxnSpPr>
        <p:spPr>
          <a:xfrm>
            <a:off x="3406450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39;p67"/>
          <p:cNvCxnSpPr/>
          <p:nvPr/>
        </p:nvCxnSpPr>
        <p:spPr>
          <a:xfrm>
            <a:off x="5737375" y="2569100"/>
            <a:ext cx="0" cy="25884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B37138C-CFEB-4F5D-BC52-D919B43658B0}"/>
              </a:ext>
            </a:extLst>
          </p:cNvPr>
          <p:cNvSpPr txBox="1"/>
          <p:nvPr/>
        </p:nvSpPr>
        <p:spPr>
          <a:xfrm>
            <a:off x="4089654" y="5772292"/>
            <a:ext cx="4576572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US" sz="9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25970" algn="r"/>
            <a:r>
              <a:rPr lang="en-US" sz="1400" b="0" i="0" u="none" strike="noStrike" baseline="0" dirty="0">
                <a:latin typeface="Calibri" panose="020F0502020204030204" pitchFamily="34" charset="0"/>
              </a:rPr>
              <a:t>Davenport et al.,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389046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1534</Words>
  <Application>Microsoft Office PowerPoint</Application>
  <PresentationFormat>Presentación en pantalla (4:3)</PresentationFormat>
  <Paragraphs>265</Paragraphs>
  <Slides>68</Slides>
  <Notes>68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6" baseType="lpstr">
      <vt:lpstr>Gill Sans</vt:lpstr>
      <vt:lpstr>Bodoni</vt:lpstr>
      <vt:lpstr>Google Sans</vt:lpstr>
      <vt:lpstr>Arial</vt:lpstr>
      <vt:lpstr>Calibri</vt:lpstr>
      <vt:lpstr>Arvo</vt:lpstr>
      <vt:lpstr>Ubuntu</vt:lpstr>
      <vt:lpstr>Minimal Charm</vt:lpstr>
      <vt:lpstr>Presentación de PowerPoint</vt:lpstr>
      <vt:lpstr>Daniel Amo Filvà</vt:lpstr>
      <vt:lpstr>Important information I</vt:lpstr>
      <vt:lpstr>Important information II</vt:lpstr>
      <vt:lpstr>Contenidos</vt:lpstr>
      <vt:lpstr>1. Analítica, de sus inicios y otras cosas</vt:lpstr>
      <vt:lpstr>Orígenes</vt:lpstr>
      <vt:lpstr>Resultado de los orígenes</vt:lpstr>
      <vt:lpstr>Tiempos analíticos</vt:lpstr>
      <vt:lpstr>Niveles analíticos</vt:lpstr>
      <vt:lpstr>Learning Analytics</vt:lpstr>
      <vt:lpstr>(Algunos) retos de Learning Analytics</vt:lpstr>
      <vt:lpstr>2. Lo bueno, lo feo y lo malo</vt:lpstr>
      <vt:lpstr>Learning Analytics Lo malo</vt:lpstr>
      <vt:lpstr>Learning Analytics Lo malo</vt:lpstr>
      <vt:lpstr>Presentación de PowerPoint</vt:lpstr>
      <vt:lpstr>Presentación de PowerPoint</vt:lpstr>
      <vt:lpstr>¿Comida de cafeteria o de prisión?</vt:lpstr>
      <vt:lpstr>Decisión algorítmica es suprimir oportunidades</vt:lpstr>
      <vt:lpstr>Filtrado de datos</vt:lpstr>
      <vt:lpstr>Filtrado de datos</vt:lpstr>
      <vt:lpstr>Filtrado de datos</vt:lpstr>
      <vt:lpstr>Filtrado de datos</vt:lpstr>
      <vt:lpstr>Presentación de PowerPoint</vt:lpstr>
      <vt:lpstr>Learning Analytics Lo bueno</vt:lpstr>
      <vt:lpstr>Ciclo analítico</vt:lpstr>
      <vt:lpstr>Feedback</vt:lpstr>
      <vt:lpstr>Objetivos de mejora</vt:lpstr>
      <vt:lpstr>Cultura de centro</vt:lpstr>
      <vt:lpstr>Learning Analytics Lo feo</vt:lpstr>
      <vt:lpstr>Ciclo analítico (II)</vt:lpstr>
      <vt:lpstr>Local vs Cloud Computing</vt:lpstr>
      <vt:lpstr>Complejidad tecnológica</vt:lpstr>
      <vt:lpstr>Tipos de analítica: lo feo</vt:lpstr>
      <vt:lpstr>Actuar</vt:lpstr>
      <vt:lpstr>Presentación de PowerPoint</vt:lpstr>
      <vt:lpstr>3. Ejemplos</vt:lpstr>
      <vt:lpstr>Mapas de calor</vt:lpstr>
      <vt:lpstr>Transferencia de datos</vt:lpstr>
      <vt:lpstr>Transferencia de datos</vt:lpstr>
      <vt:lpstr>Tiempo de dedicación con nocturnidad</vt:lpstr>
      <vt:lpstr>Moodle + Google Data Studio</vt:lpstr>
      <vt:lpstr>Moodle + Google Analytics + Google Data Studio</vt:lpstr>
      <vt:lpstr>Perfiles de alumnos según dedicación</vt:lpstr>
      <vt:lpstr>Big Data, Inteligencia Artifical</vt:lpstr>
      <vt:lpstr>China, IA</vt:lpstr>
      <vt:lpstr>Presentación de PowerPoint</vt:lpstr>
      <vt:lpstr>Detección de emociones</vt:lpstr>
      <vt:lpstr>Detección de posición corporal</vt:lpstr>
      <vt:lpstr>Detección de posición corporal</vt:lpstr>
      <vt:lpstr>Detección de ondas cerebrales</vt:lpstr>
      <vt:lpstr>Il·luminación / sensores en clase</vt:lpstr>
      <vt:lpstr>Intelliboard (Moodle) </vt:lpstr>
      <vt:lpstr>IOC – Análisis de Datos Académicos (ADA)</vt:lpstr>
      <vt:lpstr>IOC – Análisis de Datos Académicos (ADA)</vt:lpstr>
      <vt:lpstr>Studentsuccess.com (Google)</vt:lpstr>
      <vt:lpstr>Studentsuccess.com (Google)</vt:lpstr>
      <vt:lpstr>Studentsuccess.com (Google)</vt:lpstr>
      <vt:lpstr>Studentsuccess.com (Google)</vt:lpstr>
      <vt:lpstr>Data Literacy vs Competencia Lectora</vt:lpstr>
      <vt:lpstr>Data Literacy vs Competencia Lectora</vt:lpstr>
      <vt:lpstr> Análisis local para mejorar privacidad y seguridad</vt:lpstr>
      <vt:lpstr> Análisis local para mejorar privacidad y seguridad</vt:lpstr>
      <vt:lpstr>4. Recursos</vt:lpstr>
      <vt:lpstr>Presentación de PowerPoint</vt:lpstr>
      <vt:lpstr>Referencias</vt:lpstr>
      <vt:lpstr>¡Muchas gracias!</vt:lpstr>
      <vt:lpstr>Créditos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María Sánchez González</dc:creator>
  <cp:lastModifiedBy>F.DelPozo</cp:lastModifiedBy>
  <cp:revision>11</cp:revision>
  <dcterms:modified xsi:type="dcterms:W3CDTF">2021-12-15T11:00:15Z</dcterms:modified>
</cp:coreProperties>
</file>