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99" r:id="rId2"/>
    <p:sldId id="1036" r:id="rId3"/>
    <p:sldId id="1032" r:id="rId4"/>
    <p:sldId id="1033" r:id="rId5"/>
    <p:sldId id="1034" r:id="rId6"/>
    <p:sldId id="1035" r:id="rId7"/>
    <p:sldId id="1012" r:id="rId8"/>
    <p:sldId id="1031" r:id="rId9"/>
  </p:sldIdLst>
  <p:sldSz cx="12190413" cy="6858000"/>
  <p:notesSz cx="6669088" cy="9926638"/>
  <p:embeddedFontLst>
    <p:embeddedFont>
      <p:font typeface="Agency FB" panose="020B0503020202020204" pitchFamily="34" charset="0"/>
      <p:regular r:id="rId12"/>
      <p:bold r:id="rId13"/>
    </p:embeddedFont>
    <p:embeddedFont>
      <p:font typeface="Bebas Neue" panose="020B0506020202020201" charset="0"/>
      <p:regular r:id="rId14"/>
    </p:embeddedFont>
    <p:embeddedFont>
      <p:font typeface="Calibri Light" panose="020B060402020202020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981" userDrawn="1">
          <p15:clr>
            <a:srgbClr val="A4A3A4"/>
          </p15:clr>
        </p15:guide>
        <p15:guide id="2" pos="338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7339" userDrawn="1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D9D9D9"/>
    <a:srgbClr val="404040"/>
    <a:srgbClr val="759315"/>
    <a:srgbClr val="FFFFFF"/>
    <a:srgbClr val="000000"/>
    <a:srgbClr val="9BBB59"/>
    <a:srgbClr val="C8303F"/>
    <a:srgbClr val="3498DB"/>
    <a:srgbClr val="415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9" autoAdjust="0"/>
    <p:restoredTop sz="93558" autoAdjust="0"/>
  </p:normalViewPr>
  <p:slideViewPr>
    <p:cSldViewPr snapToGrid="0" snapToObjects="1" showGuides="1">
      <p:cViewPr>
        <p:scale>
          <a:sx n="40" d="100"/>
          <a:sy n="40" d="100"/>
        </p:scale>
        <p:origin x="-1158" y="-46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4008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pPr/>
              <a:t>09.03.2016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09.03.2016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sz="1200" noProof="1"/>
              <a:pPr algn="r"/>
              <a:t>1</a:t>
            </a:fld>
            <a:endParaRPr lang="de-DE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GB" sz="1300"/>
              <a:pPr algn="r" defTabSz="947592"/>
              <a:t>1</a:t>
            </a:fld>
            <a:endParaRPr lang="en-GB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r>
              <a:rPr lang="de-DE" noProof="1" smtClean="0">
                <a:cs typeface="Arial" pitchFamily="34" charset="0"/>
              </a:rPr>
              <a:t>Esta entrada es estandar. Déjala intacta</a:t>
            </a:r>
          </a:p>
        </p:txBody>
      </p:sp>
    </p:spTree>
    <p:extLst>
      <p:ext uri="{BB962C8B-B14F-4D97-AF65-F5344CB8AC3E}">
        <p14:creationId xmlns:p14="http://schemas.microsoft.com/office/powerpoint/2010/main" val="251983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Aquí van los créditos de los recursos incluidos. Todos deben ser </a:t>
            </a:r>
            <a:r>
              <a:rPr lang="es-ES_tradnl" dirty="0" err="1" smtClean="0"/>
              <a:t>Creative</a:t>
            </a:r>
            <a:r>
              <a:rPr lang="es-ES_tradnl" dirty="0" smtClean="0"/>
              <a:t> </a:t>
            </a:r>
            <a:r>
              <a:rPr lang="es-ES_tradnl" dirty="0" err="1" smtClean="0"/>
              <a:t>Commons</a:t>
            </a:r>
            <a:r>
              <a:rPr lang="es-ES_tradnl" dirty="0" smtClean="0"/>
              <a:t>, o debemos contar con la</a:t>
            </a:r>
            <a:r>
              <a:rPr lang="es-ES_tradnl" baseline="0" dirty="0" smtClean="0"/>
              <a:t> autorización correspondiente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sz="1200" noProof="1"/>
              <a:pPr algn="r"/>
              <a:t>8</a:t>
            </a:fld>
            <a:endParaRPr lang="de-DE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GB" sz="1300"/>
              <a:pPr algn="r" defTabSz="947592"/>
              <a:t>8</a:t>
            </a:fld>
            <a:endParaRPr lang="en-GB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r>
              <a:rPr lang="de-DE" noProof="1" smtClean="0">
                <a:cs typeface="Arial" pitchFamily="34" charset="0"/>
              </a:rPr>
              <a:t>Esta entrada es estandar. Déjala intacta</a:t>
            </a:r>
          </a:p>
        </p:txBody>
      </p:sp>
    </p:spTree>
    <p:extLst>
      <p:ext uri="{BB962C8B-B14F-4D97-AF65-F5344CB8AC3E}">
        <p14:creationId xmlns:p14="http://schemas.microsoft.com/office/powerpoint/2010/main" val="251983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2" y="0"/>
            <a:ext cx="12190410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44376" y="0"/>
            <a:ext cx="10101664" cy="3741441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1044376" y="3741441"/>
            <a:ext cx="10101664" cy="2061759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60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539750" y="1555750"/>
            <a:ext cx="11109325" cy="4248150"/>
          </a:xfr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2" y="0"/>
            <a:ext cx="12190410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44376" y="0"/>
            <a:ext cx="10101664" cy="3248366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1044376" y="3248366"/>
            <a:ext cx="10101664" cy="255483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14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625" y="1562100"/>
            <a:ext cx="11093976" cy="4241100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039" y="1562100"/>
            <a:ext cx="7248362" cy="4241100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625" y="1562100"/>
            <a:ext cx="5323176" cy="4241100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6286197" y="410830"/>
            <a:ext cx="5363404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087" y="1483952"/>
            <a:ext cx="536254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087" y="942478"/>
            <a:ext cx="5363302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3049907" cy="4319248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74401" y="1483952"/>
            <a:ext cx="2863627" cy="4319248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1073122"/>
          </a:xfrm>
          <a:prstGeom prst="rect">
            <a:avLst/>
          </a:prstGeom>
        </p:spPr>
        <p:txBody>
          <a:bodyPr lIns="0"/>
          <a:lstStyle>
            <a:lvl1pPr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39" y="942478"/>
            <a:ext cx="11095562" cy="54147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>
                <a:solidFill>
                  <a:srgbClr val="7F7F7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252" y="410830"/>
            <a:ext cx="11133349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252" y="1483952"/>
            <a:ext cx="11133349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162" y="6152561"/>
            <a:ext cx="682881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1525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0"/>
            <a:ext cx="12190411" cy="68817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>
              <a:solidFill>
                <a:prstClr val="black"/>
              </a:solidFill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97989" y="3917164"/>
            <a:ext cx="11024541" cy="207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de-DE" sz="8800" noProof="1" smtClean="0">
                <a:solidFill>
                  <a:schemeClr val="bg1"/>
                </a:solidFill>
                <a:latin typeface="Calibri Light" panose="020F0302020204030204" pitchFamily="34" charset="0"/>
              </a:rPr>
              <a:t>VÍDEO EDUCATIVO</a:t>
            </a:r>
            <a:endParaRPr lang="en-US" altLang="de-DE" sz="8800" noProof="1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de-DE" sz="4000" noProof="1" smtClean="0">
                <a:solidFill>
                  <a:schemeClr val="bg1"/>
                </a:solidFill>
                <a:latin typeface="Calibri Light" panose="020F0302020204030204" pitchFamily="34" charset="0"/>
              </a:rPr>
              <a:t>Sentimientos &amp; Mensajes: Serie Animal</a:t>
            </a:r>
            <a:endParaRPr lang="en-US" altLang="de-DE" sz="4000" noProof="1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14">
        <p:fade/>
      </p:transition>
    </mc:Choice>
    <mc:Fallback>
      <p:transition spd="med" advTm="42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812694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4640" y="3006373"/>
            <a:ext cx="11095773" cy="1073122"/>
          </a:xfrm>
        </p:spPr>
        <p:txBody>
          <a:bodyPr/>
          <a:lstStyle/>
          <a:p>
            <a:r>
              <a:rPr lang="es-ES" dirty="0" smtClean="0">
                <a:latin typeface="Agency FB" panose="020B0503020202020204" pitchFamily="34" charset="0"/>
              </a:rPr>
              <a:t>Memoria</a:t>
            </a:r>
            <a:endParaRPr lang="es-E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30">
        <p:fade/>
      </p:transition>
    </mc:Choice>
    <mc:Fallback>
      <p:transition spd="med" advTm="7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6087" cy="822405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039" y="5348590"/>
            <a:ext cx="11095773" cy="1073122"/>
          </a:xfrm>
        </p:spPr>
        <p:txBody>
          <a:bodyPr/>
          <a:lstStyle/>
          <a:p>
            <a:pPr algn="r"/>
            <a:r>
              <a:rPr lang="es-ES" dirty="0" smtClean="0">
                <a:latin typeface="Agency FB" panose="020B0503020202020204" pitchFamily="34" charset="0"/>
              </a:rPr>
              <a:t>Elegancia &amp; velocidad</a:t>
            </a:r>
            <a:endParaRPr lang="es-E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2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93">
        <p:fade/>
      </p:transition>
    </mc:Choice>
    <mc:Fallback>
      <p:transition spd="med" advTm="4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0513" y="0"/>
            <a:ext cx="15436535" cy="68580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4640" y="713856"/>
            <a:ext cx="11095773" cy="1073122"/>
          </a:xfrm>
        </p:spPr>
        <p:txBody>
          <a:bodyPr/>
          <a:lstStyle/>
          <a:p>
            <a:r>
              <a:rPr lang="es-ES" dirty="0" smtClean="0">
                <a:latin typeface="Agency FB" panose="020B0503020202020204" pitchFamily="34" charset="0"/>
              </a:rPr>
              <a:t>Curiosidad</a:t>
            </a:r>
            <a:endParaRPr lang="es-E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4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8">
        <p:fade/>
      </p:transition>
    </mc:Choice>
    <mc:Fallback>
      <p:transition spd="med" advTm="2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6681"/>
            <a:ext cx="12190413" cy="812694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4640" y="713856"/>
            <a:ext cx="11095773" cy="1073122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Fuerza &amp;  Poder</a:t>
            </a:r>
            <a:endParaRPr lang="es-E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4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27">
        <p:fade/>
      </p:transition>
    </mc:Choice>
    <mc:Fallback>
      <p:transition spd="med" advTm="52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4753"/>
            <a:ext cx="12190413" cy="914281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4640" y="713856"/>
            <a:ext cx="11095773" cy="1073122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Desconcierto</a:t>
            </a:r>
            <a:endParaRPr lang="es-E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3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87">
        <p:fade/>
      </p:transition>
    </mc:Choice>
    <mc:Fallback>
      <p:transition spd="med" advTm="5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pieza</a:t>
            </a:r>
            <a:r>
              <a:rPr lang="en-US" sz="1800" dirty="0" smtClean="0"/>
              <a:t> se </a:t>
            </a:r>
            <a:r>
              <a:rPr lang="en-US" sz="1800" dirty="0" err="1" smtClean="0"/>
              <a:t>publica</a:t>
            </a:r>
            <a:r>
              <a:rPr lang="en-US" sz="1800" dirty="0" smtClean="0"/>
              <a:t> </a:t>
            </a:r>
            <a:r>
              <a:rPr lang="en-US" sz="1800" dirty="0" err="1" smtClean="0"/>
              <a:t>bajo</a:t>
            </a:r>
            <a:r>
              <a:rPr lang="en-US" sz="1800" dirty="0" smtClean="0"/>
              <a:t> </a:t>
            </a:r>
            <a:r>
              <a:rPr lang="en-US" sz="1800" dirty="0" err="1" smtClean="0"/>
              <a:t>licencia</a:t>
            </a:r>
            <a:r>
              <a:rPr lang="en-US" sz="1800" dirty="0" smtClean="0"/>
              <a:t> Creative Commons</a:t>
            </a:r>
            <a:endParaRPr lang="en-US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4039" y="410830"/>
            <a:ext cx="11095773" cy="531648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Recursos</a:t>
            </a:r>
            <a:r>
              <a:rPr lang="de-DE" dirty="0" smtClean="0"/>
              <a:t> </a:t>
            </a:r>
            <a:r>
              <a:rPr lang="de-DE" dirty="0" err="1" smtClean="0"/>
              <a:t>incluidos</a:t>
            </a:r>
            <a:r>
              <a:rPr lang="de-DE" dirty="0" smtClean="0"/>
              <a:t> &amp; </a:t>
            </a:r>
            <a:r>
              <a:rPr lang="de-DE" dirty="0" err="1" smtClean="0"/>
              <a:t>Créditos</a:t>
            </a:r>
            <a:endParaRPr lang="de-D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161309" y="2575830"/>
            <a:ext cx="795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i="1" dirty="0" smtClean="0"/>
              <a:t>Todas las imágenes incluidas en esta presentación proceden de</a:t>
            </a:r>
            <a:r>
              <a:rPr lang="es-ES" sz="1800" i="1" dirty="0" smtClean="0"/>
              <a:t>:</a:t>
            </a:r>
            <a:endParaRPr lang="es-ES" sz="1800" i="1" dirty="0" smtClean="0"/>
          </a:p>
          <a:p>
            <a:r>
              <a:rPr lang="es-ES" sz="1800" i="1" dirty="0" smtClean="0"/>
              <a:t>PIXELBAY.COM</a:t>
            </a:r>
            <a:endParaRPr lang="es-ES" sz="1800" i="1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408" y="419078"/>
            <a:ext cx="1495429" cy="52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432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59">
        <p:fade/>
      </p:transition>
    </mc:Choice>
    <mc:Fallback>
      <p:transition spd="med" advTm="87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0"/>
            <a:ext cx="12190411" cy="68817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>
              <a:solidFill>
                <a:prstClr val="black"/>
              </a:solidFill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97989" y="3917164"/>
            <a:ext cx="11024541" cy="2079746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de-DE" sz="8800" noProof="1" smtClean="0">
                <a:solidFill>
                  <a:schemeClr val="bg1"/>
                </a:solidFill>
                <a:latin typeface="Calibri Light" panose="020F0302020204030204" pitchFamily="34" charset="0"/>
              </a:rPr>
              <a:t>VÍDEO EDUCATIVO</a:t>
            </a:r>
            <a:endParaRPr lang="en-US" altLang="de-DE" sz="8800" noProof="1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de-DE" sz="4000" noProof="1" smtClean="0">
                <a:solidFill>
                  <a:schemeClr val="bg1"/>
                </a:solidFill>
                <a:latin typeface="Calibri Light" panose="020F0302020204030204" pitchFamily="34" charset="0"/>
              </a:rPr>
              <a:t>Sentimientos &amp; Mensajes: Serie Animal</a:t>
            </a:r>
            <a:endParaRPr lang="en-US" altLang="de-DE" sz="4000" noProof="1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9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11">
        <p:fade/>
      </p:transition>
    </mc:Choice>
    <mc:Fallback>
      <p:transition spd="med" advTm="17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Benutzerdefiniert 3">
      <a:majorFont>
        <a:latin typeface="Bebas Neue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2377</TotalTime>
  <Words>89</Words>
  <Application>Microsoft Office PowerPoint</Application>
  <PresentationFormat>Personalizado</PresentationFormat>
  <Paragraphs>21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Agency FB</vt:lpstr>
      <vt:lpstr>Bebas Neue</vt:lpstr>
      <vt:lpstr>Wingdings</vt:lpstr>
      <vt:lpstr>Calibri Light</vt:lpstr>
      <vt:lpstr>Calibri</vt:lpstr>
      <vt:lpstr>Symbol</vt:lpstr>
      <vt:lpstr>PRESENTATIONLOAD</vt:lpstr>
      <vt:lpstr>Presentación de PowerPoint</vt:lpstr>
      <vt:lpstr>Memoria</vt:lpstr>
      <vt:lpstr>Elegancia &amp; velocidad</vt:lpstr>
      <vt:lpstr>Curiosidad</vt:lpstr>
      <vt:lpstr>Fuerza &amp;  Poder</vt:lpstr>
      <vt:lpstr>Desconcierto</vt:lpstr>
      <vt:lpstr>Recursos incluidos &amp; Créditos</vt:lpstr>
      <vt:lpstr>Presentación de PowerPoint</vt:lpstr>
    </vt:vector>
  </TitlesOfParts>
  <Company>PresentationLoad.com</Company>
  <LinksUpToDate>false</LinksUpToDate>
  <SharedDoc>false</SharedDoc>
  <HyperlinkBase>www.presentationload.com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D1791_Five-Forces-Analysis</dc:title>
  <dc:creator>PresentationLoad</dc:creator>
  <cp:keywords>PowerPoint Templates</cp:keywords>
  <dc:description>Professional PowerPoint templates for download</dc:description>
  <cp:lastModifiedBy>evlt-ADA</cp:lastModifiedBy>
  <cp:revision>1206</cp:revision>
  <dcterms:created xsi:type="dcterms:W3CDTF">2016-02-25T09:38:21Z</dcterms:created>
  <dcterms:modified xsi:type="dcterms:W3CDTF">2016-03-09T17:03:02Z</dcterms:modified>
  <cp:category>PowerPoint</cp:category>
</cp:coreProperties>
</file>