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8" r:id="rId5"/>
    <p:sldMasterId id="2147483699" r:id="rId6"/>
    <p:sldMasterId id="2147483700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25" r:id="rId78"/>
    <p:sldId id="326" r:id="rId79"/>
  </p:sldIdLst>
  <p:sldSz cy="6858000" cx="9144000"/>
  <p:notesSz cx="6858000" cy="9144000"/>
  <p:embeddedFontLst>
    <p:embeddedFont>
      <p:font typeface="Ubuntu"/>
      <p:regular r:id="rId80"/>
      <p:bold r:id="rId81"/>
      <p:italic r:id="rId82"/>
      <p:boldItalic r:id="rId83"/>
    </p:embeddedFont>
    <p:embeddedFont>
      <p:font typeface="Raleway"/>
      <p:regular r:id="rId84"/>
      <p:bold r:id="rId85"/>
      <p:italic r:id="rId86"/>
      <p:boldItalic r:id="rId87"/>
    </p:embeddedFont>
    <p:embeddedFont>
      <p:font typeface="Source Serif Pro"/>
      <p:regular r:id="rId88"/>
      <p:bold r:id="rId89"/>
      <p:italic r:id="rId90"/>
      <p:boldItalic r:id="rId91"/>
    </p:embeddedFont>
    <p:embeddedFont>
      <p:font typeface="Raleway Thin"/>
      <p:regular r:id="rId92"/>
      <p:bold r:id="rId93"/>
      <p:italic r:id="rId94"/>
      <p:boldItalic r:id="rId95"/>
    </p:embeddedFont>
    <p:embeddedFont>
      <p:font typeface="Helvetica Neue"/>
      <p:regular r:id="rId96"/>
      <p:bold r:id="rId97"/>
      <p:italic r:id="rId98"/>
      <p:boldItalic r:id="rId99"/>
    </p:embeddedFont>
    <p:embeddedFont>
      <p:font typeface="Tinos"/>
      <p:regular r:id="rId100"/>
      <p:bold r:id="rId101"/>
      <p:italic r:id="rId102"/>
      <p:boldItalic r:id="rId103"/>
    </p:embeddedFont>
    <p:embeddedFont>
      <p:font typeface="Roboto"/>
      <p:regular r:id="rId104"/>
      <p:bold r:id="rId105"/>
      <p:italic r:id="rId106"/>
      <p:boldItalic r:id="rId107"/>
    </p:embeddedFont>
    <p:embeddedFont>
      <p:font typeface="Playfair Display"/>
      <p:regular r:id="rId108"/>
      <p:bold r:id="rId109"/>
      <p:italic r:id="rId110"/>
      <p:boldItalic r:id="rId111"/>
    </p:embeddedFont>
    <p:embeddedFont>
      <p:font typeface="Montserrat"/>
      <p:regular r:id="rId112"/>
      <p:bold r:id="rId113"/>
      <p:italic r:id="rId114"/>
      <p:boldItalic r:id="rId115"/>
    </p:embeddedFont>
    <p:embeddedFont>
      <p:font typeface="Arvo"/>
      <p:regular r:id="rId116"/>
      <p:bold r:id="rId117"/>
      <p:italic r:id="rId118"/>
      <p:boldItalic r:id="rId119"/>
    </p:embeddedFont>
    <p:embeddedFont>
      <p:font typeface="Source Code Pro"/>
      <p:regular r:id="rId120"/>
      <p:bold r:id="rId121"/>
      <p:italic r:id="rId122"/>
      <p:boldItalic r:id="rId123"/>
    </p:embeddedFont>
    <p:embeddedFont>
      <p:font typeface="Bodoni"/>
      <p:regular r:id="rId124"/>
      <p:bold r:id="rId125"/>
      <p:italic r:id="rId126"/>
      <p:boldItalic r:id="rId127"/>
    </p:embeddedFont>
    <p:embeddedFont>
      <p:font typeface="Karla"/>
      <p:regular r:id="rId128"/>
      <p:bold r:id="rId129"/>
      <p:italic r:id="rId130"/>
      <p:boldItalic r:id="rId1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85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04175F0-73B0-4EFE-8BF9-1FE71709C5E6}">
  <a:tblStyle styleId="{804175F0-73B0-4EFE-8BF9-1FE71709C5E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85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107" Type="http://schemas.openxmlformats.org/officeDocument/2006/relationships/font" Target="fonts/Roboto-boldItalic.fntdata"/><Relationship Id="rId106" Type="http://schemas.openxmlformats.org/officeDocument/2006/relationships/font" Target="fonts/Roboto-italic.fntdata"/><Relationship Id="rId105" Type="http://schemas.openxmlformats.org/officeDocument/2006/relationships/font" Target="fonts/Roboto-bold.fntdata"/><Relationship Id="rId104" Type="http://schemas.openxmlformats.org/officeDocument/2006/relationships/font" Target="fonts/Roboto-regular.fntdata"/><Relationship Id="rId109" Type="http://schemas.openxmlformats.org/officeDocument/2006/relationships/font" Target="fonts/PlayfairDisplay-bold.fntdata"/><Relationship Id="rId108" Type="http://schemas.openxmlformats.org/officeDocument/2006/relationships/font" Target="fonts/PlayfairDisplay-regular.fntdata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103" Type="http://schemas.openxmlformats.org/officeDocument/2006/relationships/font" Target="fonts/Tinos-boldItalic.fntdata"/><Relationship Id="rId102" Type="http://schemas.openxmlformats.org/officeDocument/2006/relationships/font" Target="fonts/Tinos-italic.fntdata"/><Relationship Id="rId101" Type="http://schemas.openxmlformats.org/officeDocument/2006/relationships/font" Target="fonts/Tinos-bold.fntdata"/><Relationship Id="rId100" Type="http://schemas.openxmlformats.org/officeDocument/2006/relationships/font" Target="fonts/Tinos-regular.fntdata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29" Type="http://schemas.openxmlformats.org/officeDocument/2006/relationships/font" Target="fonts/Karla-bold.fntdata"/><Relationship Id="rId128" Type="http://schemas.openxmlformats.org/officeDocument/2006/relationships/font" Target="fonts/Karla-regular.fntdata"/><Relationship Id="rId127" Type="http://schemas.openxmlformats.org/officeDocument/2006/relationships/font" Target="fonts/Bodoni-boldItalic.fntdata"/><Relationship Id="rId126" Type="http://schemas.openxmlformats.org/officeDocument/2006/relationships/font" Target="fonts/Bodoni-italic.fntdata"/><Relationship Id="rId26" Type="http://schemas.openxmlformats.org/officeDocument/2006/relationships/slide" Target="slides/slide18.xml"/><Relationship Id="rId121" Type="http://schemas.openxmlformats.org/officeDocument/2006/relationships/font" Target="fonts/SourceCodePro-bold.fntdata"/><Relationship Id="rId25" Type="http://schemas.openxmlformats.org/officeDocument/2006/relationships/slide" Target="slides/slide17.xml"/><Relationship Id="rId120" Type="http://schemas.openxmlformats.org/officeDocument/2006/relationships/font" Target="fonts/SourceCodePro-regular.fntdata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125" Type="http://schemas.openxmlformats.org/officeDocument/2006/relationships/font" Target="fonts/Bodoni-bold.fntdata"/><Relationship Id="rId29" Type="http://schemas.openxmlformats.org/officeDocument/2006/relationships/slide" Target="slides/slide21.xml"/><Relationship Id="rId124" Type="http://schemas.openxmlformats.org/officeDocument/2006/relationships/font" Target="fonts/Bodoni-regular.fntdata"/><Relationship Id="rId123" Type="http://schemas.openxmlformats.org/officeDocument/2006/relationships/font" Target="fonts/SourceCodePro-boldItalic.fntdata"/><Relationship Id="rId122" Type="http://schemas.openxmlformats.org/officeDocument/2006/relationships/font" Target="fonts/SourceCodePro-italic.fntdata"/><Relationship Id="rId95" Type="http://schemas.openxmlformats.org/officeDocument/2006/relationships/font" Target="fonts/RalewayThin-boldItalic.fntdata"/><Relationship Id="rId94" Type="http://schemas.openxmlformats.org/officeDocument/2006/relationships/font" Target="fonts/RalewayThin-italic.fntdata"/><Relationship Id="rId97" Type="http://schemas.openxmlformats.org/officeDocument/2006/relationships/font" Target="fonts/HelveticaNeue-bold.fntdata"/><Relationship Id="rId96" Type="http://schemas.openxmlformats.org/officeDocument/2006/relationships/font" Target="fonts/HelveticaNeue-regular.fntdata"/><Relationship Id="rId11" Type="http://schemas.openxmlformats.org/officeDocument/2006/relationships/slide" Target="slides/slide3.xml"/><Relationship Id="rId99" Type="http://schemas.openxmlformats.org/officeDocument/2006/relationships/font" Target="fonts/HelveticaNeue-boldItalic.fntdata"/><Relationship Id="rId10" Type="http://schemas.openxmlformats.org/officeDocument/2006/relationships/slide" Target="slides/slide2.xml"/><Relationship Id="rId98" Type="http://schemas.openxmlformats.org/officeDocument/2006/relationships/font" Target="fonts/HelveticaNeue-italic.fntdata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91" Type="http://schemas.openxmlformats.org/officeDocument/2006/relationships/font" Target="fonts/SourceSerifPro-boldItalic.fntdata"/><Relationship Id="rId90" Type="http://schemas.openxmlformats.org/officeDocument/2006/relationships/font" Target="fonts/SourceSerifPro-italic.fntdata"/><Relationship Id="rId93" Type="http://schemas.openxmlformats.org/officeDocument/2006/relationships/font" Target="fonts/RalewayThin-bold.fntdata"/><Relationship Id="rId92" Type="http://schemas.openxmlformats.org/officeDocument/2006/relationships/font" Target="fonts/RalewayThin-regular.fntdata"/><Relationship Id="rId118" Type="http://schemas.openxmlformats.org/officeDocument/2006/relationships/font" Target="fonts/Arvo-italic.fntdata"/><Relationship Id="rId117" Type="http://schemas.openxmlformats.org/officeDocument/2006/relationships/font" Target="fonts/Arvo-bold.fntdata"/><Relationship Id="rId116" Type="http://schemas.openxmlformats.org/officeDocument/2006/relationships/font" Target="fonts/Arvo-regular.fntdata"/><Relationship Id="rId115" Type="http://schemas.openxmlformats.org/officeDocument/2006/relationships/font" Target="fonts/Montserrat-boldItalic.fntdata"/><Relationship Id="rId119" Type="http://schemas.openxmlformats.org/officeDocument/2006/relationships/font" Target="fonts/Arvo-boldItalic.fntdata"/><Relationship Id="rId15" Type="http://schemas.openxmlformats.org/officeDocument/2006/relationships/slide" Target="slides/slide7.xml"/><Relationship Id="rId110" Type="http://schemas.openxmlformats.org/officeDocument/2006/relationships/font" Target="fonts/PlayfairDisplay-italic.fntdata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14" Type="http://schemas.openxmlformats.org/officeDocument/2006/relationships/font" Target="fonts/Montserrat-italic.fntdata"/><Relationship Id="rId18" Type="http://schemas.openxmlformats.org/officeDocument/2006/relationships/slide" Target="slides/slide10.xml"/><Relationship Id="rId113" Type="http://schemas.openxmlformats.org/officeDocument/2006/relationships/font" Target="fonts/Montserrat-bold.fntdata"/><Relationship Id="rId112" Type="http://schemas.openxmlformats.org/officeDocument/2006/relationships/font" Target="fonts/Montserrat-regular.fntdata"/><Relationship Id="rId111" Type="http://schemas.openxmlformats.org/officeDocument/2006/relationships/font" Target="fonts/PlayfairDisplay-boldItalic.fntdata"/><Relationship Id="rId84" Type="http://schemas.openxmlformats.org/officeDocument/2006/relationships/font" Target="fonts/Raleway-regular.fntdata"/><Relationship Id="rId83" Type="http://schemas.openxmlformats.org/officeDocument/2006/relationships/font" Target="fonts/Ubuntu-boldItalic.fntdata"/><Relationship Id="rId86" Type="http://schemas.openxmlformats.org/officeDocument/2006/relationships/font" Target="fonts/Raleway-italic.fntdata"/><Relationship Id="rId85" Type="http://schemas.openxmlformats.org/officeDocument/2006/relationships/font" Target="fonts/Raleway-bold.fntdata"/><Relationship Id="rId88" Type="http://schemas.openxmlformats.org/officeDocument/2006/relationships/font" Target="fonts/SourceSerifPro-regular.fntdata"/><Relationship Id="rId87" Type="http://schemas.openxmlformats.org/officeDocument/2006/relationships/font" Target="fonts/Raleway-boldItalic.fntdata"/><Relationship Id="rId89" Type="http://schemas.openxmlformats.org/officeDocument/2006/relationships/font" Target="fonts/SourceSerifPro-bold.fntdata"/><Relationship Id="rId80" Type="http://schemas.openxmlformats.org/officeDocument/2006/relationships/font" Target="fonts/Ubuntu-regular.fntdata"/><Relationship Id="rId82" Type="http://schemas.openxmlformats.org/officeDocument/2006/relationships/font" Target="fonts/Ubuntu-italic.fntdata"/><Relationship Id="rId81" Type="http://schemas.openxmlformats.org/officeDocument/2006/relationships/font" Target="fonts/Ubuntu-bold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73" Type="http://schemas.openxmlformats.org/officeDocument/2006/relationships/slide" Target="slides/slide65.xml"/><Relationship Id="rId72" Type="http://schemas.openxmlformats.org/officeDocument/2006/relationships/slide" Target="slides/slide64.xml"/><Relationship Id="rId75" Type="http://schemas.openxmlformats.org/officeDocument/2006/relationships/slide" Target="slides/slide67.xml"/><Relationship Id="rId74" Type="http://schemas.openxmlformats.org/officeDocument/2006/relationships/slide" Target="slides/slide66.xml"/><Relationship Id="rId77" Type="http://schemas.openxmlformats.org/officeDocument/2006/relationships/slide" Target="slides/slide69.xml"/><Relationship Id="rId76" Type="http://schemas.openxmlformats.org/officeDocument/2006/relationships/slide" Target="slides/slide68.xml"/><Relationship Id="rId79" Type="http://schemas.openxmlformats.org/officeDocument/2006/relationships/slide" Target="slides/slide71.xml"/><Relationship Id="rId78" Type="http://schemas.openxmlformats.org/officeDocument/2006/relationships/slide" Target="slides/slide70.xml"/><Relationship Id="rId71" Type="http://schemas.openxmlformats.org/officeDocument/2006/relationships/slide" Target="slides/slide63.xml"/><Relationship Id="rId70" Type="http://schemas.openxmlformats.org/officeDocument/2006/relationships/slide" Target="slides/slide62.xml"/><Relationship Id="rId131" Type="http://schemas.openxmlformats.org/officeDocument/2006/relationships/font" Target="fonts/Karla-boldItalic.fntdata"/><Relationship Id="rId130" Type="http://schemas.openxmlformats.org/officeDocument/2006/relationships/font" Target="fonts/Karla-italic.fntdata"/><Relationship Id="rId62" Type="http://schemas.openxmlformats.org/officeDocument/2006/relationships/slide" Target="slides/slide54.xml"/><Relationship Id="rId61" Type="http://schemas.openxmlformats.org/officeDocument/2006/relationships/slide" Target="slides/slide53.xml"/><Relationship Id="rId64" Type="http://schemas.openxmlformats.org/officeDocument/2006/relationships/slide" Target="slides/slide56.xml"/><Relationship Id="rId63" Type="http://schemas.openxmlformats.org/officeDocument/2006/relationships/slide" Target="slides/slide55.xml"/><Relationship Id="rId66" Type="http://schemas.openxmlformats.org/officeDocument/2006/relationships/slide" Target="slides/slide58.xml"/><Relationship Id="rId65" Type="http://schemas.openxmlformats.org/officeDocument/2006/relationships/slide" Target="slides/slide57.xml"/><Relationship Id="rId68" Type="http://schemas.openxmlformats.org/officeDocument/2006/relationships/slide" Target="slides/slide60.xml"/><Relationship Id="rId67" Type="http://schemas.openxmlformats.org/officeDocument/2006/relationships/slide" Target="slides/slide59.xml"/><Relationship Id="rId60" Type="http://schemas.openxmlformats.org/officeDocument/2006/relationships/slide" Target="slides/slide52.xml"/><Relationship Id="rId69" Type="http://schemas.openxmlformats.org/officeDocument/2006/relationships/slide" Target="slides/slide61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55" Type="http://schemas.openxmlformats.org/officeDocument/2006/relationships/slide" Target="slides/slide47.xml"/><Relationship Id="rId54" Type="http://schemas.openxmlformats.org/officeDocument/2006/relationships/slide" Target="slides/slide46.xml"/><Relationship Id="rId57" Type="http://schemas.openxmlformats.org/officeDocument/2006/relationships/slide" Target="slides/slide49.xml"/><Relationship Id="rId56" Type="http://schemas.openxmlformats.org/officeDocument/2006/relationships/slide" Target="slides/slide48.xml"/><Relationship Id="rId59" Type="http://schemas.openxmlformats.org/officeDocument/2006/relationships/slide" Target="slides/slide51.xml"/><Relationship Id="rId58" Type="http://schemas.openxmlformats.org/officeDocument/2006/relationships/slide" Target="slides/slide5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s.wikipedia.org/wiki/Idioma_hebreo" TargetMode="External"/><Relationship Id="rId3" Type="http://schemas.openxmlformats.org/officeDocument/2006/relationships/hyperlink" Target="https://es.wikipedia.org/wiki/Rabino" TargetMode="Externa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442eb61d9d_0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442eb61d9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97ea089d82_0_75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97ea089d82_0_7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chemeClr val="dk1"/>
                </a:solidFill>
              </a:rPr>
              <a:t>A día de hoy una anotación es una extensión de un texto, vídeo, mapa…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97ea089d82_0_78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97ea089d82_0_7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chemeClr val="dk1"/>
                </a:solidFill>
              </a:rPr>
              <a:t>A día de hoy una anotación es una extensión de un texto, vídeo, mapa…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97ea089d82_0_81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97ea089d82_0_8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chemeClr val="dk1"/>
                </a:solidFill>
              </a:rPr>
              <a:t>A día de hoy una anotación es una extensión de un texto, vídeo, mapa…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97ea089d82_0_73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97ea089d82_0_7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97ea089d82_0_71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97ea089d82_0_7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97ea089d82_0_72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97ea089d82_0_7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97efa1b390_0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97efa1b39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97efa1b390_0_1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97efa1b39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modelo crítico que a través de las anotaciones plantea: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1) convenir: con los colegas se pueden mantener conversaciones de diferentes temas sobre la equidad en la educación; 2) curar: el cuidado de la historia, el conocimiento y las tradiciones de una sociedad equitativa/justa; 3) anotar: anotar implica observar, subrayar y escribir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97efa1b390_0_3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97efa1b390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modelo crítico que a través de las anotaciones plantea: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1) convenir: con los colegas se pueden mantener conversaciones de diferentes temas sobre la equidad en la educación; 2) curar: el cuidado de la historia, el conocimiento y las tradiciones de una sociedad equitativa/justa; 3) anotar: anotar implica observar, subrayar y escribir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97efa1b390_0_6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97efa1b390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442eb61d9d_0_2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442eb61d9d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97efa1b390_0_7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97efa1b390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97efa1b390_0_36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97efa1b390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97efa1b390_0_10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97efa1b390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97efa1b390_0_11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97efa1b390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97efa1b390_0_12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97efa1b390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97efa1b390_0_13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97efa1b390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97efa1b390_0_12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97efa1b390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97efa1b390_0_16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97efa1b390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97efa1b390_0_15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97efa1b390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97efa1b390_0_19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97efa1b390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442eb61d9d_0_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442eb61d9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97efa1b390_0_27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97efa1b390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442eb61d9d_0_5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442eb61d9d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97efa1b390_0_31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97efa1b390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97efa1b390_0_33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97efa1b390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97efa1b390_0_35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97efa1b390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97efa1b390_0_39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97efa1b390_0_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97efa1b390_0_40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97efa1b390_0_4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97efa1b390_0_42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97efa1b390_0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97efa1b390_0_46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97efa1b390_0_4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97efa1b390_0_50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97efa1b390_0_5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442eb61d9d_0_3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442eb61d9d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97efa1b390_0_51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97efa1b390_0_5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97efa1b390_0_53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97efa1b390_0_5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97efa1b390_0_28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97efa1b390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97efa1b390_0_29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97efa1b390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97efa1b390_0_72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" name="Google Shape;838;g97efa1b390_0_7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97efa1b390_0_60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97efa1b390_0_6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442eb61d9d_0_4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442eb61d9d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97efa1b390_0_74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97efa1b390_0_7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97efa1b390_0_98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97efa1b390_0_9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97efa1b390_0_121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97efa1b390_0_1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97a904ed0f_0_1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97a904ed0f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chemeClr val="dk1"/>
                </a:solidFill>
              </a:rPr>
              <a:t>A día de hoy una anotación es una extensión de un texto, vídeo, mapa… 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97efa1b390_0_1313:notes"/>
          <p:cNvSpPr/>
          <p:nvPr>
            <p:ph idx="2" type="sldImg"/>
          </p:nvPr>
        </p:nvSpPr>
        <p:spPr>
          <a:xfrm>
            <a:off x="1143213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97efa1b390_0_1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97efa1b390_0_84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4" name="Google Shape;1034;g97efa1b390_0_8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g97efa1b390_0_1542:notes"/>
          <p:cNvSpPr/>
          <p:nvPr>
            <p:ph idx="2" type="sldImg"/>
          </p:nvPr>
        </p:nvSpPr>
        <p:spPr>
          <a:xfrm>
            <a:off x="1143213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7" name="Google Shape;1047;g97efa1b390_0_15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g97efa1b390_0_164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4" name="Google Shape;1054;g97efa1b390_0_16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97efa1b390_0_165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97efa1b390_0_1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97efa1b390_0_1659:notes"/>
          <p:cNvSpPr/>
          <p:nvPr>
            <p:ph idx="2" type="sldImg"/>
          </p:nvPr>
        </p:nvSpPr>
        <p:spPr>
          <a:xfrm>
            <a:off x="1143213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8" name="Google Shape;1068;g97efa1b390_0_16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97efa1b390_0_1882:notes"/>
          <p:cNvSpPr/>
          <p:nvPr>
            <p:ph idx="2" type="sldImg"/>
          </p:nvPr>
        </p:nvSpPr>
        <p:spPr>
          <a:xfrm>
            <a:off x="1143213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97efa1b390_0_18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97efa1b390_0_1708:notes"/>
          <p:cNvSpPr/>
          <p:nvPr>
            <p:ph idx="2" type="sldImg"/>
          </p:nvPr>
        </p:nvSpPr>
        <p:spPr>
          <a:xfrm>
            <a:off x="1143213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Google Shape;1113;g97efa1b390_0_17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2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97efa1b390_0_191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97efa1b390_0_19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8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97efa1b390_0_1922:notes"/>
          <p:cNvSpPr/>
          <p:nvPr>
            <p:ph idx="2" type="sldImg"/>
          </p:nvPr>
        </p:nvSpPr>
        <p:spPr>
          <a:xfrm>
            <a:off x="1143213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97efa1b390_0_19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97b3261a23_0_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97b3261a23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El talmud texto central del judaísmo rabínico y la fuente primaria de la ley judía religiosa (s. XX)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El </a:t>
            </a:r>
            <a:r>
              <a:rPr b="1" lang="es" sz="1050">
                <a:solidFill>
                  <a:srgbClr val="202122"/>
                </a:solidFill>
                <a:highlight>
                  <a:srgbClr val="FFFFFF"/>
                </a:highlight>
              </a:rPr>
              <a:t>Talmud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 (</a:t>
            </a:r>
            <a:r>
              <a:rPr lang="es" sz="105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hebreo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: </a:t>
            </a:r>
            <a:r>
              <a:rPr lang="es" sz="1300">
                <a:solidFill>
                  <a:srgbClr val="202122"/>
                </a:solidFill>
                <a:highlight>
                  <a:srgbClr val="FFFFFF"/>
                </a:highlight>
                <a:latin typeface="David"/>
                <a:ea typeface="David"/>
                <a:cs typeface="David"/>
                <a:sym typeface="David"/>
              </a:rPr>
              <a:t>תַּלְמוּד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 [</a:t>
            </a:r>
            <a:r>
              <a:rPr i="1" lang="es" sz="1050">
                <a:solidFill>
                  <a:srgbClr val="202122"/>
                </a:solidFill>
                <a:highlight>
                  <a:srgbClr val="FFFFFF"/>
                </a:highlight>
              </a:rPr>
              <a:t>talmūd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], «instrucción, enseñanza») es una obra que recoge principalmente las discusiones </a:t>
            </a:r>
            <a:r>
              <a:rPr lang="es" sz="105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rabínicas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 sobre leyes judías, tradiciones, costumbres, narraciones y dichos, parábolas, historias y leyendas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97efa1b390_0_1929:notes"/>
          <p:cNvSpPr/>
          <p:nvPr>
            <p:ph idx="2" type="sldImg"/>
          </p:nvPr>
        </p:nvSpPr>
        <p:spPr>
          <a:xfrm>
            <a:off x="1143213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97efa1b390_0_19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6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97efa1b390_0_1935:notes"/>
          <p:cNvSpPr/>
          <p:nvPr>
            <p:ph idx="2" type="sldImg"/>
          </p:nvPr>
        </p:nvSpPr>
        <p:spPr>
          <a:xfrm>
            <a:off x="1143213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97efa1b390_0_19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g97efa1b390_0_206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1" name="Google Shape;1281;g97efa1b390_0_20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5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97efa1b390_0_1941:notes"/>
          <p:cNvSpPr/>
          <p:nvPr>
            <p:ph idx="2" type="sldImg"/>
          </p:nvPr>
        </p:nvSpPr>
        <p:spPr>
          <a:xfrm>
            <a:off x="1143213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7" name="Google Shape;1287;g97efa1b390_0_19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5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g97efa1b390_0_2074:notes"/>
          <p:cNvSpPr/>
          <p:nvPr>
            <p:ph idx="2" type="sldImg"/>
          </p:nvPr>
        </p:nvSpPr>
        <p:spPr>
          <a:xfrm>
            <a:off x="1143213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7" name="Google Shape;1297;g97efa1b390_0_20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97efa1b390_0_2102:notes"/>
          <p:cNvSpPr/>
          <p:nvPr>
            <p:ph idx="2" type="sldImg"/>
          </p:nvPr>
        </p:nvSpPr>
        <p:spPr>
          <a:xfrm>
            <a:off x="1143213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3" name="Google Shape;1323;g97efa1b390_0_2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5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g97efa1b390_0_2108:notes"/>
          <p:cNvSpPr/>
          <p:nvPr>
            <p:ph idx="2" type="sldImg"/>
          </p:nvPr>
        </p:nvSpPr>
        <p:spPr>
          <a:xfrm>
            <a:off x="1143213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7" name="Google Shape;1337;g97efa1b390_0_2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g97efa1b390_0_2134:notes"/>
          <p:cNvSpPr/>
          <p:nvPr>
            <p:ph idx="2" type="sldImg"/>
          </p:nvPr>
        </p:nvSpPr>
        <p:spPr>
          <a:xfrm>
            <a:off x="1143213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0" name="Google Shape;1350;g97efa1b390_0_2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6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97efa1b390_0_2156:notes"/>
          <p:cNvSpPr/>
          <p:nvPr>
            <p:ph idx="2" type="sldImg"/>
          </p:nvPr>
        </p:nvSpPr>
        <p:spPr>
          <a:xfrm>
            <a:off x="1143213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97efa1b390_0_2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340028d78e_2_937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340028d78e_2_9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97ea089d82_0_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97ea089d8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g74aaae02bf_0_1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3" name="Google Shape;1393;g74aaae02b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74aaae02bf_0_14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74aaae02bf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97a904ed0f_0_7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97a904ed0f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chemeClr val="dk1"/>
                </a:solidFill>
              </a:rPr>
              <a:t>A día de hoy una anotación es una extensión de un texto, vídeo, mapa…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97ea089d82_0_74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97ea089d82_0_7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jp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jp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8.jp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4.jp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jp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jp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5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4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slide" type="title">
  <p:cSld name="TITLE">
    <p:bg>
      <p:bgPr>
        <a:solidFill>
          <a:srgbClr val="FFFFFF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610650" y="2475033"/>
            <a:ext cx="6157800" cy="1167600"/>
          </a:xfrm>
          <a:prstGeom prst="rect">
            <a:avLst/>
          </a:prstGeom>
          <a:ln cap="flat" cmpd="sng" w="38100">
            <a:solidFill>
              <a:srgbClr val="5353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 columns slide" type="twoColTx">
  <p:cSld name="TITLE_AND_TWO_COLUMNS">
    <p:bg>
      <p:bgPr>
        <a:solidFill>
          <a:srgbClr val="FFFFFF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/>
          <p:nvPr>
            <p:ph type="ctrTitle"/>
          </p:nvPr>
        </p:nvSpPr>
        <p:spPr>
          <a:xfrm>
            <a:off x="1113228" y="2095400"/>
            <a:ext cx="3169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44" name="Google Shape;44;p11"/>
          <p:cNvSpPr txBox="1"/>
          <p:nvPr>
            <p:ph idx="1" type="subTitle"/>
          </p:nvPr>
        </p:nvSpPr>
        <p:spPr>
          <a:xfrm>
            <a:off x="1113229" y="2902667"/>
            <a:ext cx="3101400" cy="14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5" name="Google Shape;45;p11"/>
          <p:cNvSpPr txBox="1"/>
          <p:nvPr>
            <p:ph idx="2" type="ctrTitle"/>
          </p:nvPr>
        </p:nvSpPr>
        <p:spPr>
          <a:xfrm>
            <a:off x="4818378" y="2095400"/>
            <a:ext cx="3169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46" name="Google Shape;46;p11"/>
          <p:cNvSpPr txBox="1"/>
          <p:nvPr>
            <p:ph idx="3" type="subTitle"/>
          </p:nvPr>
        </p:nvSpPr>
        <p:spPr>
          <a:xfrm>
            <a:off x="4818379" y="2902667"/>
            <a:ext cx="3101400" cy="14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7" name="Google Shape;47;p11"/>
          <p:cNvSpPr txBox="1"/>
          <p:nvPr>
            <p:ph idx="4" type="title"/>
          </p:nvPr>
        </p:nvSpPr>
        <p:spPr>
          <a:xfrm>
            <a:off x="-11850" y="1236100"/>
            <a:ext cx="9144000" cy="6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 columns slide 1">
  <p:cSld name="TITLE_AND_TWO_COLUMNS_2">
    <p:bg>
      <p:bgPr>
        <a:solidFill>
          <a:srgbClr val="FFFFFF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type="ctrTitle"/>
          </p:nvPr>
        </p:nvSpPr>
        <p:spPr>
          <a:xfrm>
            <a:off x="1113228" y="2868100"/>
            <a:ext cx="3169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50" name="Google Shape;50;p12"/>
          <p:cNvSpPr txBox="1"/>
          <p:nvPr>
            <p:ph idx="1" type="subTitle"/>
          </p:nvPr>
        </p:nvSpPr>
        <p:spPr>
          <a:xfrm>
            <a:off x="1147278" y="3675367"/>
            <a:ext cx="3101400" cy="14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1" name="Google Shape;51;p12"/>
          <p:cNvSpPr txBox="1"/>
          <p:nvPr>
            <p:ph idx="2" type="ctrTitle"/>
          </p:nvPr>
        </p:nvSpPr>
        <p:spPr>
          <a:xfrm>
            <a:off x="4818378" y="2868100"/>
            <a:ext cx="3169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52" name="Google Shape;52;p12"/>
          <p:cNvSpPr txBox="1"/>
          <p:nvPr>
            <p:ph idx="3" type="subTitle"/>
          </p:nvPr>
        </p:nvSpPr>
        <p:spPr>
          <a:xfrm>
            <a:off x="4852428" y="3675367"/>
            <a:ext cx="3101400" cy="14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3" name="Google Shape;53;p12"/>
          <p:cNvSpPr txBox="1"/>
          <p:nvPr>
            <p:ph idx="4" type="title"/>
          </p:nvPr>
        </p:nvSpPr>
        <p:spPr>
          <a:xfrm>
            <a:off x="-11850" y="1236100"/>
            <a:ext cx="9144000" cy="6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 columns slide">
  <p:cSld name="TITLE_AND_TWO_COLUMNS_1">
    <p:bg>
      <p:bgPr>
        <a:solidFill>
          <a:srgbClr val="FFFFFF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title"/>
          </p:nvPr>
        </p:nvSpPr>
        <p:spPr>
          <a:xfrm>
            <a:off x="-11850" y="1236100"/>
            <a:ext cx="9144000" cy="6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2" type="ctrTitle"/>
          </p:nvPr>
        </p:nvSpPr>
        <p:spPr>
          <a:xfrm>
            <a:off x="1105351" y="2749900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1105354" y="3557167"/>
            <a:ext cx="2113500" cy="14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8" name="Google Shape;58;p13"/>
          <p:cNvSpPr txBox="1"/>
          <p:nvPr>
            <p:ph idx="3" type="ctrTitle"/>
          </p:nvPr>
        </p:nvSpPr>
        <p:spPr>
          <a:xfrm>
            <a:off x="3515251" y="2749900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59" name="Google Shape;59;p13"/>
          <p:cNvSpPr txBox="1"/>
          <p:nvPr>
            <p:ph idx="4" type="subTitle"/>
          </p:nvPr>
        </p:nvSpPr>
        <p:spPr>
          <a:xfrm>
            <a:off x="3515254" y="3557167"/>
            <a:ext cx="2113500" cy="14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0" name="Google Shape;60;p13"/>
          <p:cNvSpPr txBox="1"/>
          <p:nvPr>
            <p:ph idx="5" type="ctrTitle"/>
          </p:nvPr>
        </p:nvSpPr>
        <p:spPr>
          <a:xfrm>
            <a:off x="5925151" y="2749900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61" name="Google Shape;61;p13"/>
          <p:cNvSpPr txBox="1"/>
          <p:nvPr>
            <p:ph idx="6" type="subTitle"/>
          </p:nvPr>
        </p:nvSpPr>
        <p:spPr>
          <a:xfrm>
            <a:off x="5925154" y="3557167"/>
            <a:ext cx="2113500" cy="14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6 columns slide">
  <p:cSld name="TITLE_AND_TWO_COLUMNS_1_1">
    <p:bg>
      <p:bgPr>
        <a:solidFill>
          <a:srgbClr val="FFFFFF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ctrTitle"/>
          </p:nvPr>
        </p:nvSpPr>
        <p:spPr>
          <a:xfrm>
            <a:off x="1105351" y="3687467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64" name="Google Shape;64;p14"/>
          <p:cNvSpPr txBox="1"/>
          <p:nvPr>
            <p:ph idx="1" type="subTitle"/>
          </p:nvPr>
        </p:nvSpPr>
        <p:spPr>
          <a:xfrm>
            <a:off x="980600" y="4494733"/>
            <a:ext cx="23631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5" name="Google Shape;65;p14"/>
          <p:cNvSpPr txBox="1"/>
          <p:nvPr>
            <p:ph idx="2" type="ctrTitle"/>
          </p:nvPr>
        </p:nvSpPr>
        <p:spPr>
          <a:xfrm>
            <a:off x="3484651" y="3687467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66" name="Google Shape;66;p14"/>
          <p:cNvSpPr txBox="1"/>
          <p:nvPr>
            <p:ph idx="3" type="subTitle"/>
          </p:nvPr>
        </p:nvSpPr>
        <p:spPr>
          <a:xfrm>
            <a:off x="3419975" y="4494733"/>
            <a:ext cx="22428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7" name="Google Shape;67;p14"/>
          <p:cNvSpPr txBox="1"/>
          <p:nvPr>
            <p:ph idx="4" type="ctrTitle"/>
          </p:nvPr>
        </p:nvSpPr>
        <p:spPr>
          <a:xfrm>
            <a:off x="5880251" y="3687467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68" name="Google Shape;68;p14"/>
          <p:cNvSpPr txBox="1"/>
          <p:nvPr>
            <p:ph idx="5" type="subTitle"/>
          </p:nvPr>
        </p:nvSpPr>
        <p:spPr>
          <a:xfrm>
            <a:off x="5880250" y="4494733"/>
            <a:ext cx="21135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9" name="Google Shape;69;p14"/>
          <p:cNvSpPr txBox="1"/>
          <p:nvPr>
            <p:ph idx="6" type="title"/>
          </p:nvPr>
        </p:nvSpPr>
        <p:spPr>
          <a:xfrm>
            <a:off x="773850" y="850767"/>
            <a:ext cx="7672500" cy="64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0" name="Google Shape;70;p14"/>
          <p:cNvSpPr txBox="1"/>
          <p:nvPr>
            <p:ph idx="7" type="ctrTitle"/>
          </p:nvPr>
        </p:nvSpPr>
        <p:spPr>
          <a:xfrm>
            <a:off x="1105351" y="1915167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71" name="Google Shape;71;p14"/>
          <p:cNvSpPr txBox="1"/>
          <p:nvPr>
            <p:ph idx="8" type="subTitle"/>
          </p:nvPr>
        </p:nvSpPr>
        <p:spPr>
          <a:xfrm>
            <a:off x="1073150" y="2722433"/>
            <a:ext cx="21780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72" name="Google Shape;72;p14"/>
          <p:cNvSpPr txBox="1"/>
          <p:nvPr>
            <p:ph idx="9" type="ctrTitle"/>
          </p:nvPr>
        </p:nvSpPr>
        <p:spPr>
          <a:xfrm>
            <a:off x="3484651" y="1915167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73" name="Google Shape;73;p14"/>
          <p:cNvSpPr txBox="1"/>
          <p:nvPr>
            <p:ph idx="13" type="subTitle"/>
          </p:nvPr>
        </p:nvSpPr>
        <p:spPr>
          <a:xfrm>
            <a:off x="3452400" y="2722433"/>
            <a:ext cx="21780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74" name="Google Shape;74;p14"/>
          <p:cNvSpPr txBox="1"/>
          <p:nvPr>
            <p:ph idx="14" type="ctrTitle"/>
          </p:nvPr>
        </p:nvSpPr>
        <p:spPr>
          <a:xfrm>
            <a:off x="5880251" y="1915167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75" name="Google Shape;75;p14"/>
          <p:cNvSpPr txBox="1"/>
          <p:nvPr>
            <p:ph idx="15" type="subTitle"/>
          </p:nvPr>
        </p:nvSpPr>
        <p:spPr>
          <a:xfrm>
            <a:off x="5831650" y="2722433"/>
            <a:ext cx="22107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">
  <p:cSld name="BIG_NUMBER">
    <p:bg>
      <p:bgPr>
        <a:solidFill>
          <a:srgbClr val="FFFFFF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idx="1" type="subTitle"/>
          </p:nvPr>
        </p:nvSpPr>
        <p:spPr>
          <a:xfrm>
            <a:off x="2433300" y="4020433"/>
            <a:ext cx="42774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8" name="Google Shape;78;p15"/>
          <p:cNvSpPr txBox="1"/>
          <p:nvPr>
            <p:ph type="title"/>
          </p:nvPr>
        </p:nvSpPr>
        <p:spPr>
          <a:xfrm>
            <a:off x="0" y="3288533"/>
            <a:ext cx="9144000" cy="64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b="1"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&amp; some text slide 2">
  <p:cSld name="BIG_NUMBER_2">
    <p:bg>
      <p:bgPr>
        <a:solidFill>
          <a:srgbClr val="FFFFFF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hasCustomPrompt="1" type="title"/>
          </p:nvPr>
        </p:nvSpPr>
        <p:spPr>
          <a:xfrm>
            <a:off x="742950" y="1650800"/>
            <a:ext cx="7729500" cy="26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b="1"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1" name="Google Shape;81;p16"/>
          <p:cNvSpPr txBox="1"/>
          <p:nvPr>
            <p:ph idx="1" type="subTitle"/>
          </p:nvPr>
        </p:nvSpPr>
        <p:spPr>
          <a:xfrm>
            <a:off x="2433300" y="4020433"/>
            <a:ext cx="42774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&amp; some text slide 1">
  <p:cSld name="BIG_NUMBER_1">
    <p:bg>
      <p:bgPr>
        <a:solidFill>
          <a:srgbClr val="FFFFFF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hasCustomPrompt="1" type="title"/>
          </p:nvPr>
        </p:nvSpPr>
        <p:spPr>
          <a:xfrm>
            <a:off x="742950" y="1110133"/>
            <a:ext cx="7729500" cy="118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4" name="Google Shape;84;p17"/>
          <p:cNvSpPr txBox="1"/>
          <p:nvPr>
            <p:ph idx="1" type="subTitle"/>
          </p:nvPr>
        </p:nvSpPr>
        <p:spPr>
          <a:xfrm>
            <a:off x="1667075" y="1959333"/>
            <a:ext cx="5809800" cy="4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5" name="Google Shape;85;p17"/>
          <p:cNvSpPr txBox="1"/>
          <p:nvPr>
            <p:ph hasCustomPrompt="1" idx="2" type="title"/>
          </p:nvPr>
        </p:nvSpPr>
        <p:spPr>
          <a:xfrm>
            <a:off x="742950" y="2608000"/>
            <a:ext cx="7729500" cy="118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6" name="Google Shape;86;p17"/>
          <p:cNvSpPr txBox="1"/>
          <p:nvPr>
            <p:ph idx="3" type="subTitle"/>
          </p:nvPr>
        </p:nvSpPr>
        <p:spPr>
          <a:xfrm>
            <a:off x="1667075" y="3457200"/>
            <a:ext cx="5809800" cy="4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7" name="Google Shape;87;p17"/>
          <p:cNvSpPr txBox="1"/>
          <p:nvPr>
            <p:ph hasCustomPrompt="1" idx="4" type="title"/>
          </p:nvPr>
        </p:nvSpPr>
        <p:spPr>
          <a:xfrm>
            <a:off x="742950" y="4105867"/>
            <a:ext cx="7729500" cy="118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8" name="Google Shape;88;p17"/>
          <p:cNvSpPr txBox="1"/>
          <p:nvPr>
            <p:ph idx="5" type="subTitle"/>
          </p:nvPr>
        </p:nvSpPr>
        <p:spPr>
          <a:xfrm>
            <a:off x="1667075" y="4955067"/>
            <a:ext cx="5809800" cy="4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bg>
      <p:bgPr>
        <a:solidFill>
          <a:srgbClr val="FFFFFF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frame">
  <p:cSld name="BLANK_1_1">
    <p:bg>
      <p:bgPr>
        <a:solidFill>
          <a:srgbClr val="FFFFFF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quare with title and text">
  <p:cSld name="CUSTOM_1">
    <p:bg>
      <p:bgPr>
        <a:solidFill>
          <a:srgbClr val="FFFFFF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/>
          <p:nvPr>
            <p:ph type="title"/>
          </p:nvPr>
        </p:nvSpPr>
        <p:spPr>
          <a:xfrm>
            <a:off x="737850" y="1307013"/>
            <a:ext cx="3571500" cy="77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93" name="Google Shape;93;p20"/>
          <p:cNvSpPr txBox="1"/>
          <p:nvPr>
            <p:ph idx="1" type="subTitle"/>
          </p:nvPr>
        </p:nvSpPr>
        <p:spPr>
          <a:xfrm>
            <a:off x="737850" y="3015333"/>
            <a:ext cx="3606600" cy="25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" type="secHead">
  <p:cSld name="SECTION_HEADER">
    <p:bg>
      <p:bgPr>
        <a:solidFill>
          <a:srgbClr val="FFFFFF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/>
          <p:nvPr>
            <p:ph type="title"/>
          </p:nvPr>
        </p:nvSpPr>
        <p:spPr>
          <a:xfrm>
            <a:off x="4698275" y="253267"/>
            <a:ext cx="5311200" cy="14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2" name="Google Shape;12;p3"/>
          <p:cNvSpPr txBox="1"/>
          <p:nvPr>
            <p:ph idx="1" type="subTitle"/>
          </p:nvPr>
        </p:nvSpPr>
        <p:spPr>
          <a:xfrm>
            <a:off x="4696224" y="2279256"/>
            <a:ext cx="33672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3" name="Google Shape;13;p3"/>
          <p:cNvSpPr/>
          <p:nvPr/>
        </p:nvSpPr>
        <p:spPr>
          <a:xfrm>
            <a:off x="4572000" y="496274"/>
            <a:ext cx="2520900" cy="770700"/>
          </a:xfrm>
          <a:prstGeom prst="rect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4" name="Google Shape;14;p3"/>
          <p:cNvSpPr txBox="1"/>
          <p:nvPr>
            <p:ph idx="2" type="title"/>
          </p:nvPr>
        </p:nvSpPr>
        <p:spPr>
          <a:xfrm>
            <a:off x="4696225" y="1534290"/>
            <a:ext cx="5311200" cy="90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5" name="Google Shape;15;p3"/>
          <p:cNvSpPr txBox="1"/>
          <p:nvPr>
            <p:ph idx="3" type="subTitle"/>
          </p:nvPr>
        </p:nvSpPr>
        <p:spPr>
          <a:xfrm>
            <a:off x="4696224" y="3782230"/>
            <a:ext cx="33672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6" name="Google Shape;16;p3"/>
          <p:cNvSpPr txBox="1"/>
          <p:nvPr>
            <p:ph idx="4" type="title"/>
          </p:nvPr>
        </p:nvSpPr>
        <p:spPr>
          <a:xfrm>
            <a:off x="4696225" y="3037257"/>
            <a:ext cx="5311200" cy="90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5" type="subTitle"/>
          </p:nvPr>
        </p:nvSpPr>
        <p:spPr>
          <a:xfrm>
            <a:off x="4696224" y="5289986"/>
            <a:ext cx="33672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8" name="Google Shape;18;p3"/>
          <p:cNvSpPr txBox="1"/>
          <p:nvPr>
            <p:ph idx="6" type="title"/>
          </p:nvPr>
        </p:nvSpPr>
        <p:spPr>
          <a:xfrm>
            <a:off x="4696225" y="4540245"/>
            <a:ext cx="5311200" cy="90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hasCustomPrompt="1" idx="7" type="title"/>
          </p:nvPr>
        </p:nvSpPr>
        <p:spPr>
          <a:xfrm>
            <a:off x="3372225" y="2024367"/>
            <a:ext cx="1258800" cy="84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/>
          <p:nvPr>
            <p:ph hasCustomPrompt="1" idx="8" type="title"/>
          </p:nvPr>
        </p:nvSpPr>
        <p:spPr>
          <a:xfrm>
            <a:off x="3372225" y="3527333"/>
            <a:ext cx="1258800" cy="84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/>
          <p:nvPr>
            <p:ph hasCustomPrompt="1" idx="9" type="title"/>
          </p:nvPr>
        </p:nvSpPr>
        <p:spPr>
          <a:xfrm>
            <a:off x="3372225" y="5030300"/>
            <a:ext cx="1258800" cy="84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 with cyan frame">
  <p:cSld name="CUSTOM_1_1_1">
    <p:bg>
      <p:bgPr>
        <a:solidFill>
          <a:srgbClr val="FFFFFF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 txBox="1"/>
          <p:nvPr>
            <p:ph type="title"/>
          </p:nvPr>
        </p:nvSpPr>
        <p:spPr>
          <a:xfrm>
            <a:off x="626079" y="1307013"/>
            <a:ext cx="3571500" cy="77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96" name="Google Shape;96;p21"/>
          <p:cNvSpPr txBox="1"/>
          <p:nvPr>
            <p:ph idx="1" type="subTitle"/>
          </p:nvPr>
        </p:nvSpPr>
        <p:spPr>
          <a:xfrm>
            <a:off x="626079" y="3015333"/>
            <a:ext cx="3606600" cy="25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7" name="Google Shape;97;p21"/>
          <p:cNvSpPr txBox="1"/>
          <p:nvPr>
            <p:ph idx="2" type="subTitle"/>
          </p:nvPr>
        </p:nvSpPr>
        <p:spPr>
          <a:xfrm>
            <a:off x="5079304" y="3015333"/>
            <a:ext cx="3606600" cy="25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yan frame 1">
  <p:cSld name="CUSTOM_1_1_1_1">
    <p:bg>
      <p:bgPr>
        <a:solidFill>
          <a:srgbClr val="FFFFFF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yan with title and text ">
  <p:cSld name="CUSTOM_2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3"/>
          <p:cNvSpPr txBox="1"/>
          <p:nvPr>
            <p:ph type="title"/>
          </p:nvPr>
        </p:nvSpPr>
        <p:spPr>
          <a:xfrm>
            <a:off x="4696275" y="2300600"/>
            <a:ext cx="3055500" cy="14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01" name="Google Shape;101;p23"/>
          <p:cNvSpPr txBox="1"/>
          <p:nvPr>
            <p:ph idx="1" type="subTitle"/>
          </p:nvPr>
        </p:nvSpPr>
        <p:spPr>
          <a:xfrm>
            <a:off x="4696275" y="3786600"/>
            <a:ext cx="27702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yan with title and text  1">
  <p:cSld name="CUSTOM_2_1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/>
          <p:nvPr>
            <p:ph type="title"/>
          </p:nvPr>
        </p:nvSpPr>
        <p:spPr>
          <a:xfrm>
            <a:off x="1630100" y="2300600"/>
            <a:ext cx="3055500" cy="14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04" name="Google Shape;104;p24"/>
          <p:cNvSpPr txBox="1"/>
          <p:nvPr>
            <p:ph idx="1" type="subTitle"/>
          </p:nvPr>
        </p:nvSpPr>
        <p:spPr>
          <a:xfrm>
            <a:off x="1915400" y="3786600"/>
            <a:ext cx="27702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666666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yan with title and text">
  <p:cSld name="CUSTOM_7">
    <p:bg>
      <p:bgPr>
        <a:solidFill>
          <a:srgbClr val="D2D700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/>
          <p:nvPr>
            <p:ph type="title"/>
          </p:nvPr>
        </p:nvSpPr>
        <p:spPr>
          <a:xfrm>
            <a:off x="2675900" y="1626713"/>
            <a:ext cx="3926100" cy="6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07" name="Google Shape;107;p25"/>
          <p:cNvSpPr txBox="1"/>
          <p:nvPr>
            <p:ph idx="1" type="subTitle"/>
          </p:nvPr>
        </p:nvSpPr>
        <p:spPr>
          <a:xfrm>
            <a:off x="2675901" y="3397000"/>
            <a:ext cx="3136200" cy="25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frame ">
  <p:cSld name="BLANK_1_1_1">
    <p:bg>
      <p:bgPr>
        <a:noFill/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 txBox="1"/>
          <p:nvPr>
            <p:ph type="title"/>
          </p:nvPr>
        </p:nvSpPr>
        <p:spPr>
          <a:xfrm>
            <a:off x="783525" y="2317400"/>
            <a:ext cx="2545800" cy="222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frame  1">
  <p:cSld name="BLANK_1_1_1_1">
    <p:bg>
      <p:bgPr>
        <a:solidFill>
          <a:srgbClr val="85B016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7"/>
          <p:cNvSpPr/>
          <p:nvPr/>
        </p:nvSpPr>
        <p:spPr>
          <a:xfrm>
            <a:off x="406950" y="555000"/>
            <a:ext cx="8330100" cy="574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7"/>
          <p:cNvSpPr txBox="1"/>
          <p:nvPr>
            <p:ph type="title"/>
          </p:nvPr>
        </p:nvSpPr>
        <p:spPr>
          <a:xfrm>
            <a:off x="783525" y="828667"/>
            <a:ext cx="7618200" cy="52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solidFill>
          <a:srgbClr val="ABE33F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8"/>
          <p:cNvSpPr/>
          <p:nvPr/>
        </p:nvSpPr>
        <p:spPr>
          <a:xfrm flipH="1">
            <a:off x="6025" y="402100"/>
            <a:ext cx="9150050" cy="5995788"/>
          </a:xfrm>
          <a:custGeom>
            <a:rect b="b" l="l" r="r" t="t"/>
            <a:pathLst>
              <a:path extrusionOk="0" h="149344" w="366002">
                <a:moveTo>
                  <a:pt x="0" y="55491"/>
                </a:moveTo>
                <a:lnTo>
                  <a:pt x="0" y="107122"/>
                </a:lnTo>
                <a:lnTo>
                  <a:pt x="96507" y="149344"/>
                </a:lnTo>
                <a:lnTo>
                  <a:pt x="366002" y="116290"/>
                </a:lnTo>
                <a:lnTo>
                  <a:pt x="366002" y="40050"/>
                </a:lnTo>
                <a:lnTo>
                  <a:pt x="274079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115" name="Google Shape;115;p28"/>
          <p:cNvSpPr/>
          <p:nvPr/>
        </p:nvSpPr>
        <p:spPr>
          <a:xfrm>
            <a:off x="-5900" y="1005267"/>
            <a:ext cx="9144150" cy="5026274"/>
          </a:xfrm>
          <a:custGeom>
            <a:rect b="b" l="l" r="r" t="t"/>
            <a:pathLst>
              <a:path extrusionOk="0" h="150792" w="365766">
                <a:moveTo>
                  <a:pt x="365766" y="12416"/>
                </a:moveTo>
                <a:lnTo>
                  <a:pt x="289997" y="0"/>
                </a:lnTo>
                <a:lnTo>
                  <a:pt x="0" y="55421"/>
                </a:lnTo>
                <a:lnTo>
                  <a:pt x="0" y="127486"/>
                </a:lnTo>
                <a:lnTo>
                  <a:pt x="70927" y="150792"/>
                </a:lnTo>
                <a:lnTo>
                  <a:pt x="365766" y="122256"/>
                </a:lnTo>
                <a:close/>
              </a:path>
            </a:pathLst>
          </a:custGeom>
          <a:solidFill>
            <a:srgbClr val="00AE9D">
              <a:alpha val="26540"/>
            </a:srgbClr>
          </a:solidFill>
          <a:ln>
            <a:noFill/>
          </a:ln>
        </p:spPr>
      </p:sp>
      <p:sp>
        <p:nvSpPr>
          <p:cNvPr id="116" name="Google Shape;116;p28"/>
          <p:cNvSpPr/>
          <p:nvPr/>
        </p:nvSpPr>
        <p:spPr>
          <a:xfrm>
            <a:off x="0" y="1801467"/>
            <a:ext cx="9156075" cy="3852172"/>
          </a:xfrm>
          <a:custGeom>
            <a:rect b="b" l="l" r="r" t="t"/>
            <a:pathLst>
              <a:path extrusionOk="0" h="106157" w="366243">
                <a:moveTo>
                  <a:pt x="241" y="0"/>
                </a:moveTo>
                <a:lnTo>
                  <a:pt x="0" y="77929"/>
                </a:lnTo>
                <a:lnTo>
                  <a:pt x="366243" y="106157"/>
                </a:lnTo>
                <a:lnTo>
                  <a:pt x="366243" y="4102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117" name="Google Shape;117;p28"/>
          <p:cNvSpPr txBox="1"/>
          <p:nvPr>
            <p:ph type="ctrTitle"/>
          </p:nvPr>
        </p:nvSpPr>
        <p:spPr>
          <a:xfrm>
            <a:off x="1815525" y="2720733"/>
            <a:ext cx="5513100" cy="154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18" name="Google Shape;118;p28"/>
          <p:cNvSpPr txBox="1"/>
          <p:nvPr>
            <p:ph idx="1" type="subTitle"/>
          </p:nvPr>
        </p:nvSpPr>
        <p:spPr>
          <a:xfrm>
            <a:off x="1815375" y="4091533"/>
            <a:ext cx="5513100" cy="10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None/>
              <a:defRPr b="1"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None/>
              <a:defRPr b="1"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None/>
              <a:defRPr b="1"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29"/>
          <p:cNvGrpSpPr/>
          <p:nvPr/>
        </p:nvGrpSpPr>
        <p:grpSpPr>
          <a:xfrm>
            <a:off x="-6025" y="0"/>
            <a:ext cx="9168125" cy="6883961"/>
            <a:chOff x="-6025" y="0"/>
            <a:chExt cx="9168125" cy="5163100"/>
          </a:xfrm>
        </p:grpSpPr>
        <p:sp>
          <p:nvSpPr>
            <p:cNvPr id="121" name="Google Shape;121;p29"/>
            <p:cNvSpPr/>
            <p:nvPr/>
          </p:nvSpPr>
          <p:spPr>
            <a:xfrm>
              <a:off x="0" y="0"/>
              <a:ext cx="8552900" cy="1333000"/>
            </a:xfrm>
            <a:custGeom>
              <a:rect b="b" l="l" r="r" t="t"/>
              <a:pathLst>
                <a:path extrusionOk="0" h="53320" w="342116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122" name="Google Shape;122;p29"/>
            <p:cNvSpPr/>
            <p:nvPr/>
          </p:nvSpPr>
          <p:spPr>
            <a:xfrm>
              <a:off x="2563450" y="0"/>
              <a:ext cx="6580550" cy="1272675"/>
            </a:xfrm>
            <a:custGeom>
              <a:rect b="b" l="l" r="r" t="t"/>
              <a:pathLst>
                <a:path extrusionOk="0" h="50907" w="263222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123" name="Google Shape;123;p29"/>
            <p:cNvSpPr/>
            <p:nvPr/>
          </p:nvSpPr>
          <p:spPr>
            <a:xfrm>
              <a:off x="-6025" y="2"/>
              <a:ext cx="7298300" cy="1471709"/>
            </a:xfrm>
            <a:custGeom>
              <a:rect b="b" l="l" r="r" t="t"/>
              <a:pathLst>
                <a:path extrusionOk="0" h="58628" w="291932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124" name="Google Shape;124;p29"/>
            <p:cNvSpPr/>
            <p:nvPr/>
          </p:nvSpPr>
          <p:spPr>
            <a:xfrm>
              <a:off x="3596100" y="4667000"/>
              <a:ext cx="5090700" cy="476500"/>
            </a:xfrm>
            <a:custGeom>
              <a:rect b="b" l="l" r="r" t="t"/>
              <a:pathLst>
                <a:path extrusionOk="0" h="19060" w="203628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125" name="Google Shape;125;p29"/>
            <p:cNvSpPr/>
            <p:nvPr/>
          </p:nvSpPr>
          <p:spPr>
            <a:xfrm>
              <a:off x="5525000" y="4692625"/>
              <a:ext cx="3637100" cy="470475"/>
            </a:xfrm>
            <a:custGeom>
              <a:rect b="b" l="l" r="r" t="t"/>
              <a:pathLst>
                <a:path extrusionOk="0" h="18819" w="145484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126" name="Google Shape;126;p29"/>
            <p:cNvSpPr/>
            <p:nvPr/>
          </p:nvSpPr>
          <p:spPr>
            <a:xfrm>
              <a:off x="7521475" y="4023125"/>
              <a:ext cx="1634600" cy="1139975"/>
            </a:xfrm>
            <a:custGeom>
              <a:rect b="b" l="l" r="r" t="t"/>
              <a:pathLst>
                <a:path extrusionOk="0" h="45599" w="65384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127" name="Google Shape;127;p29"/>
          <p:cNvSpPr txBox="1"/>
          <p:nvPr>
            <p:ph type="title"/>
          </p:nvPr>
        </p:nvSpPr>
        <p:spPr>
          <a:xfrm>
            <a:off x="886650" y="531200"/>
            <a:ext cx="7370700" cy="114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1"/>
          <p:cNvSpPr txBox="1"/>
          <p:nvPr>
            <p:ph type="ctrTitle"/>
          </p:nvPr>
        </p:nvSpPr>
        <p:spPr>
          <a:xfrm>
            <a:off x="685800" y="2554167"/>
            <a:ext cx="5727000" cy="154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34" name="Google Shape;134;p31"/>
          <p:cNvSpPr/>
          <p:nvPr/>
        </p:nvSpPr>
        <p:spPr>
          <a:xfrm flipH="1" rot="10800000">
            <a:off x="0" y="4560164"/>
            <a:ext cx="9144000" cy="230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SECTION_HEADER_2">
    <p:bg>
      <p:bgPr>
        <a:solidFill>
          <a:srgbClr val="FFFFFF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type="title"/>
          </p:nvPr>
        </p:nvSpPr>
        <p:spPr>
          <a:xfrm>
            <a:off x="956271" y="253267"/>
            <a:ext cx="5311200" cy="14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subTitle"/>
          </p:nvPr>
        </p:nvSpPr>
        <p:spPr>
          <a:xfrm>
            <a:off x="954225" y="2279300"/>
            <a:ext cx="3367200" cy="330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/>
          <p:nvPr/>
        </p:nvSpPr>
        <p:spPr>
          <a:xfrm rot="-5400000">
            <a:off x="4473025" y="-1198168"/>
            <a:ext cx="1977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2"/>
          <p:cNvSpPr/>
          <p:nvPr/>
        </p:nvSpPr>
        <p:spPr>
          <a:xfrm flipH="1" rot="10800000">
            <a:off x="0" y="3428691"/>
            <a:ext cx="9144000" cy="342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32"/>
          <p:cNvSpPr txBox="1"/>
          <p:nvPr>
            <p:ph type="ctrTitle"/>
          </p:nvPr>
        </p:nvSpPr>
        <p:spPr>
          <a:xfrm>
            <a:off x="685800" y="4041533"/>
            <a:ext cx="4558200" cy="154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9" name="Google Shape;139;p32"/>
          <p:cNvSpPr txBox="1"/>
          <p:nvPr>
            <p:ph idx="1" type="subTitle"/>
          </p:nvPr>
        </p:nvSpPr>
        <p:spPr>
          <a:xfrm>
            <a:off x="685800" y="5513939"/>
            <a:ext cx="4558200" cy="10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3"/>
          <p:cNvSpPr/>
          <p:nvPr/>
        </p:nvSpPr>
        <p:spPr>
          <a:xfrm flipH="1" rot="-5400000">
            <a:off x="4473025" y="41043"/>
            <a:ext cx="1977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33"/>
          <p:cNvSpPr/>
          <p:nvPr/>
        </p:nvSpPr>
        <p:spPr>
          <a:xfrm>
            <a:off x="0" y="-33"/>
            <a:ext cx="9144000" cy="4557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33"/>
          <p:cNvSpPr txBox="1"/>
          <p:nvPr>
            <p:ph idx="1" type="body"/>
          </p:nvPr>
        </p:nvSpPr>
        <p:spPr>
          <a:xfrm>
            <a:off x="1649050" y="671567"/>
            <a:ext cx="5845800" cy="388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55600" lvl="0" marL="457200" rt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Playfair Display"/>
              <a:buChar char="∙"/>
              <a:defRPr i="1" sz="20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55600" lvl="1" marL="9144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i="1" sz="20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55600" lvl="2" marL="13716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i="1" sz="20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55600" lvl="3" marL="18288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i="1" sz="20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55600" lvl="4" marL="22860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i="1" sz="20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55600" lvl="5" marL="2743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i="1" sz="20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55600" lvl="6" marL="32004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i="1" sz="20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55600" lvl="7" marL="36576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i="1" sz="20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55600" lvl="8" marL="41148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i="1" sz="20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44" name="Google Shape;144;p33"/>
          <p:cNvSpPr txBox="1"/>
          <p:nvPr/>
        </p:nvSpPr>
        <p:spPr>
          <a:xfrm>
            <a:off x="3593400" y="255225"/>
            <a:ext cx="19572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>
                <a:solidFill>
                  <a:srgbClr val="000014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</a:t>
            </a:r>
            <a:endParaRPr sz="4800">
              <a:solidFill>
                <a:srgbClr val="000014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45" name="Google Shape;145;p33"/>
          <p:cNvSpPr txBox="1"/>
          <p:nvPr>
            <p:ph idx="12" type="sldNum"/>
          </p:nvPr>
        </p:nvSpPr>
        <p:spPr>
          <a:xfrm>
            <a:off x="593575" y="6418333"/>
            <a:ext cx="7956600" cy="4395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4"/>
          <p:cNvSpPr/>
          <p:nvPr/>
        </p:nvSpPr>
        <p:spPr>
          <a:xfrm rot="-5400000">
            <a:off x="4499850" y="-2761344"/>
            <a:ext cx="1443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34"/>
          <p:cNvSpPr/>
          <p:nvPr/>
        </p:nvSpPr>
        <p:spPr>
          <a:xfrm flipH="1" rot="-5400000">
            <a:off x="4473025" y="-3615499"/>
            <a:ext cx="1977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34"/>
          <p:cNvSpPr/>
          <p:nvPr/>
        </p:nvSpPr>
        <p:spPr>
          <a:xfrm>
            <a:off x="0" y="0"/>
            <a:ext cx="9144000" cy="90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34"/>
          <p:cNvSpPr/>
          <p:nvPr/>
        </p:nvSpPr>
        <p:spPr>
          <a:xfrm>
            <a:off x="0" y="1803200"/>
            <a:ext cx="9144000" cy="505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1" name="Google Shape;151;p34"/>
          <p:cNvCxnSpPr/>
          <p:nvPr/>
        </p:nvCxnSpPr>
        <p:spPr>
          <a:xfrm>
            <a:off x="338100" y="6418233"/>
            <a:ext cx="84678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2" name="Google Shape;152;p34"/>
          <p:cNvSpPr txBox="1"/>
          <p:nvPr>
            <p:ph type="title"/>
          </p:nvPr>
        </p:nvSpPr>
        <p:spPr>
          <a:xfrm>
            <a:off x="593575" y="0"/>
            <a:ext cx="7956600" cy="90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53" name="Google Shape;153;p34"/>
          <p:cNvSpPr txBox="1"/>
          <p:nvPr>
            <p:ph idx="1" type="body"/>
          </p:nvPr>
        </p:nvSpPr>
        <p:spPr>
          <a:xfrm>
            <a:off x="593575" y="2431600"/>
            <a:ext cx="7956600" cy="35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∙"/>
              <a:defRPr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9pPr>
          </a:lstStyle>
          <a:p/>
        </p:txBody>
      </p:sp>
      <p:sp>
        <p:nvSpPr>
          <p:cNvPr id="154" name="Google Shape;154;p34"/>
          <p:cNvSpPr txBox="1"/>
          <p:nvPr>
            <p:ph idx="12" type="sldNum"/>
          </p:nvPr>
        </p:nvSpPr>
        <p:spPr>
          <a:xfrm>
            <a:off x="593575" y="6418333"/>
            <a:ext cx="7956600" cy="43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 half">
  <p:cSld name="TITLE_AND_BOD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5"/>
          <p:cNvSpPr/>
          <p:nvPr/>
        </p:nvSpPr>
        <p:spPr>
          <a:xfrm flipH="1" rot="10800000">
            <a:off x="4543625" y="-7"/>
            <a:ext cx="148200" cy="6858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3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8" name="Google Shape;158;p35"/>
          <p:cNvCxnSpPr/>
          <p:nvPr/>
        </p:nvCxnSpPr>
        <p:spPr>
          <a:xfrm>
            <a:off x="365850" y="6418233"/>
            <a:ext cx="38403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9" name="Google Shape;159;p35"/>
          <p:cNvSpPr txBox="1"/>
          <p:nvPr>
            <p:ph type="title"/>
          </p:nvPr>
        </p:nvSpPr>
        <p:spPr>
          <a:xfrm>
            <a:off x="589350" y="1092633"/>
            <a:ext cx="3393300" cy="90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60" name="Google Shape;160;p35"/>
          <p:cNvSpPr txBox="1"/>
          <p:nvPr>
            <p:ph idx="1" type="body"/>
          </p:nvPr>
        </p:nvSpPr>
        <p:spPr>
          <a:xfrm>
            <a:off x="593575" y="2025200"/>
            <a:ext cx="3393300" cy="35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∙"/>
              <a:defRPr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9pPr>
          </a:lstStyle>
          <a:p/>
        </p:txBody>
      </p:sp>
      <p:sp>
        <p:nvSpPr>
          <p:cNvPr id="161" name="Google Shape;161;p35"/>
          <p:cNvSpPr txBox="1"/>
          <p:nvPr>
            <p:ph idx="12" type="sldNum"/>
          </p:nvPr>
        </p:nvSpPr>
        <p:spPr>
          <a:xfrm>
            <a:off x="595675" y="6418333"/>
            <a:ext cx="3389100" cy="43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6"/>
          <p:cNvSpPr/>
          <p:nvPr/>
        </p:nvSpPr>
        <p:spPr>
          <a:xfrm rot="-5400000">
            <a:off x="4499850" y="-2761344"/>
            <a:ext cx="1443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36"/>
          <p:cNvSpPr/>
          <p:nvPr/>
        </p:nvSpPr>
        <p:spPr>
          <a:xfrm flipH="1" rot="-5400000">
            <a:off x="4473025" y="-3615499"/>
            <a:ext cx="1977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36"/>
          <p:cNvSpPr/>
          <p:nvPr/>
        </p:nvSpPr>
        <p:spPr>
          <a:xfrm>
            <a:off x="0" y="0"/>
            <a:ext cx="9144000" cy="90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36"/>
          <p:cNvSpPr/>
          <p:nvPr/>
        </p:nvSpPr>
        <p:spPr>
          <a:xfrm>
            <a:off x="0" y="1803200"/>
            <a:ext cx="9144000" cy="505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7" name="Google Shape;167;p36"/>
          <p:cNvCxnSpPr/>
          <p:nvPr/>
        </p:nvCxnSpPr>
        <p:spPr>
          <a:xfrm>
            <a:off x="338100" y="6418233"/>
            <a:ext cx="84678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8" name="Google Shape;168;p36"/>
          <p:cNvSpPr txBox="1"/>
          <p:nvPr>
            <p:ph type="title"/>
          </p:nvPr>
        </p:nvSpPr>
        <p:spPr>
          <a:xfrm>
            <a:off x="593575" y="0"/>
            <a:ext cx="7956600" cy="90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69" name="Google Shape;169;p36"/>
          <p:cNvSpPr txBox="1"/>
          <p:nvPr>
            <p:ph idx="1" type="body"/>
          </p:nvPr>
        </p:nvSpPr>
        <p:spPr>
          <a:xfrm>
            <a:off x="593687" y="2431600"/>
            <a:ext cx="3861900" cy="35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∙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9pPr>
          </a:lstStyle>
          <a:p/>
        </p:txBody>
      </p:sp>
      <p:sp>
        <p:nvSpPr>
          <p:cNvPr id="170" name="Google Shape;170;p36"/>
          <p:cNvSpPr txBox="1"/>
          <p:nvPr>
            <p:ph idx="2" type="body"/>
          </p:nvPr>
        </p:nvSpPr>
        <p:spPr>
          <a:xfrm>
            <a:off x="4688285" y="2431600"/>
            <a:ext cx="3861900" cy="35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∙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9pPr>
          </a:lstStyle>
          <a:p/>
        </p:txBody>
      </p:sp>
      <p:sp>
        <p:nvSpPr>
          <p:cNvPr id="171" name="Google Shape;171;p36"/>
          <p:cNvSpPr txBox="1"/>
          <p:nvPr>
            <p:ph idx="12" type="sldNum"/>
          </p:nvPr>
        </p:nvSpPr>
        <p:spPr>
          <a:xfrm>
            <a:off x="593575" y="6418333"/>
            <a:ext cx="7956600" cy="43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7"/>
          <p:cNvSpPr/>
          <p:nvPr/>
        </p:nvSpPr>
        <p:spPr>
          <a:xfrm rot="-5400000">
            <a:off x="4499850" y="-2761344"/>
            <a:ext cx="1443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37"/>
          <p:cNvSpPr/>
          <p:nvPr/>
        </p:nvSpPr>
        <p:spPr>
          <a:xfrm flipH="1" rot="-5400000">
            <a:off x="4473025" y="-3615499"/>
            <a:ext cx="1977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37"/>
          <p:cNvSpPr/>
          <p:nvPr/>
        </p:nvSpPr>
        <p:spPr>
          <a:xfrm>
            <a:off x="0" y="0"/>
            <a:ext cx="9144000" cy="90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37"/>
          <p:cNvSpPr/>
          <p:nvPr/>
        </p:nvSpPr>
        <p:spPr>
          <a:xfrm>
            <a:off x="0" y="1803200"/>
            <a:ext cx="9144000" cy="505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77" name="Google Shape;177;p37"/>
          <p:cNvCxnSpPr/>
          <p:nvPr/>
        </p:nvCxnSpPr>
        <p:spPr>
          <a:xfrm>
            <a:off x="338100" y="6418233"/>
            <a:ext cx="84678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8" name="Google Shape;178;p37"/>
          <p:cNvSpPr txBox="1"/>
          <p:nvPr>
            <p:ph type="title"/>
          </p:nvPr>
        </p:nvSpPr>
        <p:spPr>
          <a:xfrm>
            <a:off x="593575" y="0"/>
            <a:ext cx="7956600" cy="90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79" name="Google Shape;179;p37"/>
          <p:cNvSpPr txBox="1"/>
          <p:nvPr>
            <p:ph idx="1" type="body"/>
          </p:nvPr>
        </p:nvSpPr>
        <p:spPr>
          <a:xfrm>
            <a:off x="593575" y="2431600"/>
            <a:ext cx="2544000" cy="35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∙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9pPr>
          </a:lstStyle>
          <a:p/>
        </p:txBody>
      </p:sp>
      <p:sp>
        <p:nvSpPr>
          <p:cNvPr id="180" name="Google Shape;180;p37"/>
          <p:cNvSpPr txBox="1"/>
          <p:nvPr>
            <p:ph idx="2" type="body"/>
          </p:nvPr>
        </p:nvSpPr>
        <p:spPr>
          <a:xfrm>
            <a:off x="3267919" y="2431600"/>
            <a:ext cx="2544000" cy="35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∙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9pPr>
          </a:lstStyle>
          <a:p/>
        </p:txBody>
      </p:sp>
      <p:sp>
        <p:nvSpPr>
          <p:cNvPr id="181" name="Google Shape;181;p37"/>
          <p:cNvSpPr txBox="1"/>
          <p:nvPr>
            <p:ph idx="3" type="body"/>
          </p:nvPr>
        </p:nvSpPr>
        <p:spPr>
          <a:xfrm>
            <a:off x="5942264" y="2431600"/>
            <a:ext cx="2544000" cy="35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∙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9pPr>
          </a:lstStyle>
          <a:p/>
        </p:txBody>
      </p:sp>
      <p:sp>
        <p:nvSpPr>
          <p:cNvPr id="182" name="Google Shape;182;p37"/>
          <p:cNvSpPr txBox="1"/>
          <p:nvPr>
            <p:ph idx="12" type="sldNum"/>
          </p:nvPr>
        </p:nvSpPr>
        <p:spPr>
          <a:xfrm>
            <a:off x="593575" y="6418333"/>
            <a:ext cx="7956600" cy="43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8"/>
          <p:cNvSpPr/>
          <p:nvPr/>
        </p:nvSpPr>
        <p:spPr>
          <a:xfrm rot="-5400000">
            <a:off x="4499850" y="-2761344"/>
            <a:ext cx="1443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38"/>
          <p:cNvSpPr/>
          <p:nvPr/>
        </p:nvSpPr>
        <p:spPr>
          <a:xfrm flipH="1" rot="-5400000">
            <a:off x="4473025" y="-3615499"/>
            <a:ext cx="1977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38"/>
          <p:cNvSpPr/>
          <p:nvPr/>
        </p:nvSpPr>
        <p:spPr>
          <a:xfrm>
            <a:off x="0" y="0"/>
            <a:ext cx="9144000" cy="90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8"/>
          <p:cNvSpPr/>
          <p:nvPr/>
        </p:nvSpPr>
        <p:spPr>
          <a:xfrm>
            <a:off x="0" y="1803200"/>
            <a:ext cx="9144000" cy="505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88" name="Google Shape;188;p38"/>
          <p:cNvCxnSpPr/>
          <p:nvPr/>
        </p:nvCxnSpPr>
        <p:spPr>
          <a:xfrm>
            <a:off x="338100" y="6418233"/>
            <a:ext cx="84678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9" name="Google Shape;189;p38"/>
          <p:cNvSpPr txBox="1"/>
          <p:nvPr>
            <p:ph type="title"/>
          </p:nvPr>
        </p:nvSpPr>
        <p:spPr>
          <a:xfrm>
            <a:off x="593575" y="0"/>
            <a:ext cx="7956600" cy="90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90" name="Google Shape;190;p38"/>
          <p:cNvSpPr txBox="1"/>
          <p:nvPr>
            <p:ph idx="12" type="sldNum"/>
          </p:nvPr>
        </p:nvSpPr>
        <p:spPr>
          <a:xfrm>
            <a:off x="593575" y="6418333"/>
            <a:ext cx="7956600" cy="43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9"/>
          <p:cNvSpPr/>
          <p:nvPr/>
        </p:nvSpPr>
        <p:spPr>
          <a:xfrm rot="-5400000">
            <a:off x="4499850" y="-3619010"/>
            <a:ext cx="1443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39"/>
          <p:cNvSpPr/>
          <p:nvPr/>
        </p:nvSpPr>
        <p:spPr>
          <a:xfrm>
            <a:off x="0" y="945533"/>
            <a:ext cx="9144000" cy="591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94" name="Google Shape;194;p39"/>
          <p:cNvCxnSpPr/>
          <p:nvPr/>
        </p:nvCxnSpPr>
        <p:spPr>
          <a:xfrm>
            <a:off x="338100" y="6418233"/>
            <a:ext cx="84678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5" name="Google Shape;195;p39"/>
          <p:cNvSpPr txBox="1"/>
          <p:nvPr>
            <p:ph idx="1" type="body"/>
          </p:nvPr>
        </p:nvSpPr>
        <p:spPr>
          <a:xfrm>
            <a:off x="593575" y="5671867"/>
            <a:ext cx="7956900" cy="69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SzPts val="1200"/>
              <a:buNone/>
              <a:defRPr sz="1200"/>
            </a:lvl1pPr>
          </a:lstStyle>
          <a:p/>
        </p:txBody>
      </p:sp>
      <p:sp>
        <p:nvSpPr>
          <p:cNvPr id="196" name="Google Shape;196;p39"/>
          <p:cNvSpPr txBox="1"/>
          <p:nvPr>
            <p:ph idx="12" type="sldNum"/>
          </p:nvPr>
        </p:nvSpPr>
        <p:spPr>
          <a:xfrm>
            <a:off x="593575" y="6418333"/>
            <a:ext cx="7956600" cy="43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0"/>
          <p:cNvSpPr/>
          <p:nvPr/>
        </p:nvSpPr>
        <p:spPr>
          <a:xfrm rot="-5400000">
            <a:off x="4499850" y="-3619010"/>
            <a:ext cx="1443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40"/>
          <p:cNvSpPr/>
          <p:nvPr/>
        </p:nvSpPr>
        <p:spPr>
          <a:xfrm>
            <a:off x="0" y="945533"/>
            <a:ext cx="9144000" cy="591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0" name="Google Shape;200;p40"/>
          <p:cNvCxnSpPr/>
          <p:nvPr/>
        </p:nvCxnSpPr>
        <p:spPr>
          <a:xfrm>
            <a:off x="338100" y="6418233"/>
            <a:ext cx="84678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1" name="Google Shape;201;p40"/>
          <p:cNvSpPr txBox="1"/>
          <p:nvPr>
            <p:ph idx="12" type="sldNum"/>
          </p:nvPr>
        </p:nvSpPr>
        <p:spPr>
          <a:xfrm>
            <a:off x="593575" y="6418333"/>
            <a:ext cx="7956600" cy="43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complete image">
  <p:cSld name="BLANK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1"/>
          <p:cNvSpPr/>
          <p:nvPr/>
        </p:nvSpPr>
        <p:spPr>
          <a:xfrm flipH="1" rot="-5400000">
            <a:off x="4473025" y="-3615499"/>
            <a:ext cx="1977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41"/>
          <p:cNvSpPr/>
          <p:nvPr/>
        </p:nvSpPr>
        <p:spPr>
          <a:xfrm>
            <a:off x="0" y="0"/>
            <a:ext cx="9144000" cy="90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41"/>
          <p:cNvSpPr/>
          <p:nvPr/>
        </p:nvSpPr>
        <p:spPr>
          <a:xfrm rot="-5400000">
            <a:off x="4472963" y="1849150"/>
            <a:ext cx="1977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41"/>
          <p:cNvSpPr/>
          <p:nvPr/>
        </p:nvSpPr>
        <p:spPr>
          <a:xfrm flipH="1" rot="10800000">
            <a:off x="-50" y="6418502"/>
            <a:ext cx="9144000" cy="43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41"/>
          <p:cNvSpPr txBox="1"/>
          <p:nvPr>
            <p:ph idx="12" type="sldNum"/>
          </p:nvPr>
        </p:nvSpPr>
        <p:spPr>
          <a:xfrm>
            <a:off x="593575" y="6418333"/>
            <a:ext cx="7956600" cy="43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1 1">
  <p:cSld name="SECTION_HEADER_2_1">
    <p:bg>
      <p:bgPr>
        <a:solidFill>
          <a:srgbClr val="FFFFFF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956273" y="4626067"/>
            <a:ext cx="3483000" cy="14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3"/>
          <p:cNvSpPr txBox="1"/>
          <p:nvPr>
            <p:ph type="ctrTitle"/>
          </p:nvPr>
        </p:nvSpPr>
        <p:spPr>
          <a:xfrm>
            <a:off x="685800" y="2554167"/>
            <a:ext cx="5727000" cy="154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14" name="Google Shape;214;p43"/>
          <p:cNvSpPr/>
          <p:nvPr/>
        </p:nvSpPr>
        <p:spPr>
          <a:xfrm flipH="1" rot="10800000">
            <a:off x="0" y="4560164"/>
            <a:ext cx="9144000" cy="230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4"/>
          <p:cNvSpPr/>
          <p:nvPr/>
        </p:nvSpPr>
        <p:spPr>
          <a:xfrm rot="-5400000">
            <a:off x="4473025" y="-1198168"/>
            <a:ext cx="1977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44"/>
          <p:cNvSpPr/>
          <p:nvPr/>
        </p:nvSpPr>
        <p:spPr>
          <a:xfrm flipH="1" rot="10800000">
            <a:off x="0" y="3428691"/>
            <a:ext cx="9144000" cy="342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44"/>
          <p:cNvSpPr txBox="1"/>
          <p:nvPr>
            <p:ph type="ctrTitle"/>
          </p:nvPr>
        </p:nvSpPr>
        <p:spPr>
          <a:xfrm>
            <a:off x="685800" y="4041533"/>
            <a:ext cx="4558200" cy="154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9" name="Google Shape;219;p44"/>
          <p:cNvSpPr txBox="1"/>
          <p:nvPr>
            <p:ph idx="1" type="subTitle"/>
          </p:nvPr>
        </p:nvSpPr>
        <p:spPr>
          <a:xfrm>
            <a:off x="685800" y="5513939"/>
            <a:ext cx="4558200" cy="10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5"/>
          <p:cNvSpPr/>
          <p:nvPr/>
        </p:nvSpPr>
        <p:spPr>
          <a:xfrm flipH="1" rot="-5400000">
            <a:off x="4473025" y="41043"/>
            <a:ext cx="1977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45"/>
          <p:cNvSpPr/>
          <p:nvPr/>
        </p:nvSpPr>
        <p:spPr>
          <a:xfrm>
            <a:off x="0" y="-33"/>
            <a:ext cx="9144000" cy="4557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45"/>
          <p:cNvSpPr txBox="1"/>
          <p:nvPr>
            <p:ph idx="1" type="body"/>
          </p:nvPr>
        </p:nvSpPr>
        <p:spPr>
          <a:xfrm>
            <a:off x="1649050" y="671567"/>
            <a:ext cx="5845800" cy="388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55600" lvl="0" marL="457200" rt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Playfair Display"/>
              <a:buChar char="∙"/>
              <a:defRPr i="1" sz="20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55600" lvl="1" marL="9144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i="1" sz="20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55600" lvl="2" marL="13716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i="1" sz="20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55600" lvl="3" marL="18288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i="1" sz="20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55600" lvl="4" marL="22860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i="1" sz="20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55600" lvl="5" marL="2743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i="1" sz="20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55600" lvl="6" marL="32004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i="1" sz="20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55600" lvl="7" marL="36576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i="1" sz="20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55600" lvl="8" marL="41148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i="1" sz="20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224" name="Google Shape;224;p45"/>
          <p:cNvSpPr txBox="1"/>
          <p:nvPr/>
        </p:nvSpPr>
        <p:spPr>
          <a:xfrm>
            <a:off x="3593400" y="255225"/>
            <a:ext cx="19572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>
                <a:solidFill>
                  <a:srgbClr val="000014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</a:t>
            </a:r>
            <a:endParaRPr sz="4800">
              <a:solidFill>
                <a:srgbClr val="000014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25" name="Google Shape;225;p45"/>
          <p:cNvSpPr txBox="1"/>
          <p:nvPr>
            <p:ph idx="12" type="sldNum"/>
          </p:nvPr>
        </p:nvSpPr>
        <p:spPr>
          <a:xfrm>
            <a:off x="593575" y="6418333"/>
            <a:ext cx="7956600" cy="4395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6"/>
          <p:cNvSpPr/>
          <p:nvPr/>
        </p:nvSpPr>
        <p:spPr>
          <a:xfrm rot="-5400000">
            <a:off x="4499850" y="-2761344"/>
            <a:ext cx="1443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46"/>
          <p:cNvSpPr/>
          <p:nvPr/>
        </p:nvSpPr>
        <p:spPr>
          <a:xfrm flipH="1" rot="-5400000">
            <a:off x="4473025" y="-3615499"/>
            <a:ext cx="1977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46"/>
          <p:cNvSpPr/>
          <p:nvPr/>
        </p:nvSpPr>
        <p:spPr>
          <a:xfrm>
            <a:off x="0" y="0"/>
            <a:ext cx="9144000" cy="90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46"/>
          <p:cNvSpPr/>
          <p:nvPr/>
        </p:nvSpPr>
        <p:spPr>
          <a:xfrm>
            <a:off x="0" y="1803200"/>
            <a:ext cx="9144000" cy="505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1" name="Google Shape;231;p46"/>
          <p:cNvCxnSpPr/>
          <p:nvPr/>
        </p:nvCxnSpPr>
        <p:spPr>
          <a:xfrm>
            <a:off x="338100" y="6418233"/>
            <a:ext cx="84678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2" name="Google Shape;232;p46"/>
          <p:cNvSpPr txBox="1"/>
          <p:nvPr>
            <p:ph type="title"/>
          </p:nvPr>
        </p:nvSpPr>
        <p:spPr>
          <a:xfrm>
            <a:off x="593575" y="0"/>
            <a:ext cx="7956600" cy="90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33" name="Google Shape;233;p46"/>
          <p:cNvSpPr txBox="1"/>
          <p:nvPr>
            <p:ph idx="1" type="body"/>
          </p:nvPr>
        </p:nvSpPr>
        <p:spPr>
          <a:xfrm>
            <a:off x="593575" y="2431600"/>
            <a:ext cx="7956600" cy="35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∙"/>
              <a:defRPr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9pPr>
          </a:lstStyle>
          <a:p/>
        </p:txBody>
      </p:sp>
      <p:sp>
        <p:nvSpPr>
          <p:cNvPr id="234" name="Google Shape;234;p46"/>
          <p:cNvSpPr txBox="1"/>
          <p:nvPr>
            <p:ph idx="12" type="sldNum"/>
          </p:nvPr>
        </p:nvSpPr>
        <p:spPr>
          <a:xfrm>
            <a:off x="593575" y="6418333"/>
            <a:ext cx="7956600" cy="43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 half">
  <p:cSld name="TITLE_AND_BOD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7"/>
          <p:cNvSpPr/>
          <p:nvPr/>
        </p:nvSpPr>
        <p:spPr>
          <a:xfrm flipH="1" rot="10800000">
            <a:off x="4543625" y="-7"/>
            <a:ext cx="148200" cy="6858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47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8" name="Google Shape;238;p47"/>
          <p:cNvCxnSpPr/>
          <p:nvPr/>
        </p:nvCxnSpPr>
        <p:spPr>
          <a:xfrm>
            <a:off x="365850" y="6418233"/>
            <a:ext cx="38403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9" name="Google Shape;239;p47"/>
          <p:cNvSpPr txBox="1"/>
          <p:nvPr>
            <p:ph type="title"/>
          </p:nvPr>
        </p:nvSpPr>
        <p:spPr>
          <a:xfrm>
            <a:off x="589350" y="1092633"/>
            <a:ext cx="3393300" cy="90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40" name="Google Shape;240;p47"/>
          <p:cNvSpPr txBox="1"/>
          <p:nvPr>
            <p:ph idx="1" type="body"/>
          </p:nvPr>
        </p:nvSpPr>
        <p:spPr>
          <a:xfrm>
            <a:off x="593575" y="2025200"/>
            <a:ext cx="3393300" cy="35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∙"/>
              <a:defRPr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9pPr>
          </a:lstStyle>
          <a:p/>
        </p:txBody>
      </p:sp>
      <p:sp>
        <p:nvSpPr>
          <p:cNvPr id="241" name="Google Shape;241;p47"/>
          <p:cNvSpPr txBox="1"/>
          <p:nvPr>
            <p:ph idx="12" type="sldNum"/>
          </p:nvPr>
        </p:nvSpPr>
        <p:spPr>
          <a:xfrm>
            <a:off x="595675" y="6418333"/>
            <a:ext cx="3389100" cy="43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8"/>
          <p:cNvSpPr/>
          <p:nvPr/>
        </p:nvSpPr>
        <p:spPr>
          <a:xfrm rot="-5400000">
            <a:off x="4499850" y="-2761344"/>
            <a:ext cx="1443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48"/>
          <p:cNvSpPr/>
          <p:nvPr/>
        </p:nvSpPr>
        <p:spPr>
          <a:xfrm flipH="1" rot="-5400000">
            <a:off x="4473025" y="-3615499"/>
            <a:ext cx="1977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48"/>
          <p:cNvSpPr/>
          <p:nvPr/>
        </p:nvSpPr>
        <p:spPr>
          <a:xfrm>
            <a:off x="0" y="0"/>
            <a:ext cx="9144000" cy="90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48"/>
          <p:cNvSpPr/>
          <p:nvPr/>
        </p:nvSpPr>
        <p:spPr>
          <a:xfrm>
            <a:off x="0" y="1803200"/>
            <a:ext cx="9144000" cy="505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47" name="Google Shape;247;p48"/>
          <p:cNvCxnSpPr/>
          <p:nvPr/>
        </p:nvCxnSpPr>
        <p:spPr>
          <a:xfrm>
            <a:off x="338100" y="6418233"/>
            <a:ext cx="84678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8" name="Google Shape;248;p48"/>
          <p:cNvSpPr txBox="1"/>
          <p:nvPr>
            <p:ph type="title"/>
          </p:nvPr>
        </p:nvSpPr>
        <p:spPr>
          <a:xfrm>
            <a:off x="593575" y="0"/>
            <a:ext cx="7956600" cy="90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49" name="Google Shape;249;p48"/>
          <p:cNvSpPr txBox="1"/>
          <p:nvPr>
            <p:ph idx="1" type="body"/>
          </p:nvPr>
        </p:nvSpPr>
        <p:spPr>
          <a:xfrm>
            <a:off x="593687" y="2431600"/>
            <a:ext cx="3861900" cy="35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∙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9pPr>
          </a:lstStyle>
          <a:p/>
        </p:txBody>
      </p:sp>
      <p:sp>
        <p:nvSpPr>
          <p:cNvPr id="250" name="Google Shape;250;p48"/>
          <p:cNvSpPr txBox="1"/>
          <p:nvPr>
            <p:ph idx="2" type="body"/>
          </p:nvPr>
        </p:nvSpPr>
        <p:spPr>
          <a:xfrm>
            <a:off x="4688285" y="2431600"/>
            <a:ext cx="3861900" cy="35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∙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9pPr>
          </a:lstStyle>
          <a:p/>
        </p:txBody>
      </p:sp>
      <p:sp>
        <p:nvSpPr>
          <p:cNvPr id="251" name="Google Shape;251;p48"/>
          <p:cNvSpPr txBox="1"/>
          <p:nvPr>
            <p:ph idx="12" type="sldNum"/>
          </p:nvPr>
        </p:nvSpPr>
        <p:spPr>
          <a:xfrm>
            <a:off x="593575" y="6418333"/>
            <a:ext cx="7956600" cy="43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9"/>
          <p:cNvSpPr/>
          <p:nvPr/>
        </p:nvSpPr>
        <p:spPr>
          <a:xfrm rot="-5400000">
            <a:off x="4499850" y="-2761344"/>
            <a:ext cx="1443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49"/>
          <p:cNvSpPr/>
          <p:nvPr/>
        </p:nvSpPr>
        <p:spPr>
          <a:xfrm flipH="1" rot="-5400000">
            <a:off x="4473025" y="-3615499"/>
            <a:ext cx="1977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49"/>
          <p:cNvSpPr/>
          <p:nvPr/>
        </p:nvSpPr>
        <p:spPr>
          <a:xfrm>
            <a:off x="0" y="0"/>
            <a:ext cx="9144000" cy="90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49"/>
          <p:cNvSpPr/>
          <p:nvPr/>
        </p:nvSpPr>
        <p:spPr>
          <a:xfrm>
            <a:off x="0" y="1803200"/>
            <a:ext cx="9144000" cy="505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57" name="Google Shape;257;p49"/>
          <p:cNvCxnSpPr/>
          <p:nvPr/>
        </p:nvCxnSpPr>
        <p:spPr>
          <a:xfrm>
            <a:off x="338100" y="6418233"/>
            <a:ext cx="84678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8" name="Google Shape;258;p49"/>
          <p:cNvSpPr txBox="1"/>
          <p:nvPr>
            <p:ph type="title"/>
          </p:nvPr>
        </p:nvSpPr>
        <p:spPr>
          <a:xfrm>
            <a:off x="593575" y="0"/>
            <a:ext cx="7956600" cy="90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59" name="Google Shape;259;p49"/>
          <p:cNvSpPr txBox="1"/>
          <p:nvPr>
            <p:ph idx="1" type="body"/>
          </p:nvPr>
        </p:nvSpPr>
        <p:spPr>
          <a:xfrm>
            <a:off x="593575" y="2431600"/>
            <a:ext cx="2544000" cy="35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∙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9pPr>
          </a:lstStyle>
          <a:p/>
        </p:txBody>
      </p:sp>
      <p:sp>
        <p:nvSpPr>
          <p:cNvPr id="260" name="Google Shape;260;p49"/>
          <p:cNvSpPr txBox="1"/>
          <p:nvPr>
            <p:ph idx="2" type="body"/>
          </p:nvPr>
        </p:nvSpPr>
        <p:spPr>
          <a:xfrm>
            <a:off x="3267919" y="2431600"/>
            <a:ext cx="2544000" cy="35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∙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9pPr>
          </a:lstStyle>
          <a:p/>
        </p:txBody>
      </p:sp>
      <p:sp>
        <p:nvSpPr>
          <p:cNvPr id="261" name="Google Shape;261;p49"/>
          <p:cNvSpPr txBox="1"/>
          <p:nvPr>
            <p:ph idx="3" type="body"/>
          </p:nvPr>
        </p:nvSpPr>
        <p:spPr>
          <a:xfrm>
            <a:off x="5942264" y="2431600"/>
            <a:ext cx="2544000" cy="35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∙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9pPr>
          </a:lstStyle>
          <a:p/>
        </p:txBody>
      </p:sp>
      <p:sp>
        <p:nvSpPr>
          <p:cNvPr id="262" name="Google Shape;262;p49"/>
          <p:cNvSpPr txBox="1"/>
          <p:nvPr>
            <p:ph idx="12" type="sldNum"/>
          </p:nvPr>
        </p:nvSpPr>
        <p:spPr>
          <a:xfrm>
            <a:off x="593575" y="6418333"/>
            <a:ext cx="7956600" cy="43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0"/>
          <p:cNvSpPr/>
          <p:nvPr/>
        </p:nvSpPr>
        <p:spPr>
          <a:xfrm rot="-5400000">
            <a:off x="4499850" y="-2761344"/>
            <a:ext cx="1443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50"/>
          <p:cNvSpPr/>
          <p:nvPr/>
        </p:nvSpPr>
        <p:spPr>
          <a:xfrm flipH="1" rot="-5400000">
            <a:off x="4473025" y="-3615499"/>
            <a:ext cx="1977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50"/>
          <p:cNvSpPr/>
          <p:nvPr/>
        </p:nvSpPr>
        <p:spPr>
          <a:xfrm>
            <a:off x="0" y="0"/>
            <a:ext cx="9144000" cy="90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50"/>
          <p:cNvSpPr/>
          <p:nvPr/>
        </p:nvSpPr>
        <p:spPr>
          <a:xfrm>
            <a:off x="0" y="1803200"/>
            <a:ext cx="9144000" cy="505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68" name="Google Shape;268;p50"/>
          <p:cNvCxnSpPr/>
          <p:nvPr/>
        </p:nvCxnSpPr>
        <p:spPr>
          <a:xfrm>
            <a:off x="338100" y="6418233"/>
            <a:ext cx="84678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9" name="Google Shape;269;p50"/>
          <p:cNvSpPr txBox="1"/>
          <p:nvPr>
            <p:ph type="title"/>
          </p:nvPr>
        </p:nvSpPr>
        <p:spPr>
          <a:xfrm>
            <a:off x="593575" y="0"/>
            <a:ext cx="7956600" cy="90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70" name="Google Shape;270;p50"/>
          <p:cNvSpPr txBox="1"/>
          <p:nvPr>
            <p:ph idx="12" type="sldNum"/>
          </p:nvPr>
        </p:nvSpPr>
        <p:spPr>
          <a:xfrm>
            <a:off x="593575" y="6418333"/>
            <a:ext cx="7956600" cy="43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1"/>
          <p:cNvSpPr/>
          <p:nvPr/>
        </p:nvSpPr>
        <p:spPr>
          <a:xfrm rot="-5400000">
            <a:off x="4499850" y="-3619010"/>
            <a:ext cx="1443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51"/>
          <p:cNvSpPr/>
          <p:nvPr/>
        </p:nvSpPr>
        <p:spPr>
          <a:xfrm>
            <a:off x="0" y="945533"/>
            <a:ext cx="9144000" cy="591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74" name="Google Shape;274;p51"/>
          <p:cNvCxnSpPr/>
          <p:nvPr/>
        </p:nvCxnSpPr>
        <p:spPr>
          <a:xfrm>
            <a:off x="338100" y="6418233"/>
            <a:ext cx="84678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5" name="Google Shape;275;p51"/>
          <p:cNvSpPr txBox="1"/>
          <p:nvPr>
            <p:ph idx="1" type="body"/>
          </p:nvPr>
        </p:nvSpPr>
        <p:spPr>
          <a:xfrm>
            <a:off x="593575" y="5671867"/>
            <a:ext cx="7956900" cy="69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SzPts val="1200"/>
              <a:buNone/>
              <a:defRPr sz="1200"/>
            </a:lvl1pPr>
          </a:lstStyle>
          <a:p/>
        </p:txBody>
      </p:sp>
      <p:sp>
        <p:nvSpPr>
          <p:cNvPr id="276" name="Google Shape;276;p51"/>
          <p:cNvSpPr txBox="1"/>
          <p:nvPr>
            <p:ph idx="12" type="sldNum"/>
          </p:nvPr>
        </p:nvSpPr>
        <p:spPr>
          <a:xfrm>
            <a:off x="593575" y="6418333"/>
            <a:ext cx="7956600" cy="43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2"/>
          <p:cNvSpPr/>
          <p:nvPr/>
        </p:nvSpPr>
        <p:spPr>
          <a:xfrm rot="-5400000">
            <a:off x="4499850" y="-3619010"/>
            <a:ext cx="1443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52"/>
          <p:cNvSpPr/>
          <p:nvPr/>
        </p:nvSpPr>
        <p:spPr>
          <a:xfrm>
            <a:off x="0" y="945533"/>
            <a:ext cx="9144000" cy="591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0" name="Google Shape;280;p52"/>
          <p:cNvCxnSpPr/>
          <p:nvPr/>
        </p:nvCxnSpPr>
        <p:spPr>
          <a:xfrm>
            <a:off x="338100" y="6418233"/>
            <a:ext cx="84678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1" name="Google Shape;281;p52"/>
          <p:cNvSpPr txBox="1"/>
          <p:nvPr>
            <p:ph idx="12" type="sldNum"/>
          </p:nvPr>
        </p:nvSpPr>
        <p:spPr>
          <a:xfrm>
            <a:off x="593575" y="6418333"/>
            <a:ext cx="7956600" cy="43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SECTION_HEADER_1">
    <p:bg>
      <p:bgPr>
        <a:solidFill>
          <a:srgbClr val="FFFFFF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570047" y="1325200"/>
            <a:ext cx="3055500" cy="14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" type="subTitle"/>
          </p:nvPr>
        </p:nvSpPr>
        <p:spPr>
          <a:xfrm>
            <a:off x="614775" y="3419700"/>
            <a:ext cx="29208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cxnSp>
        <p:nvCxnSpPr>
          <p:cNvPr id="30" name="Google Shape;30;p6"/>
          <p:cNvCxnSpPr/>
          <p:nvPr/>
        </p:nvCxnSpPr>
        <p:spPr>
          <a:xfrm>
            <a:off x="678525" y="2747433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87EAD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complete image">
  <p:cSld name="BLANK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3"/>
          <p:cNvSpPr/>
          <p:nvPr/>
        </p:nvSpPr>
        <p:spPr>
          <a:xfrm flipH="1" rot="-5400000">
            <a:off x="4473025" y="-3615499"/>
            <a:ext cx="1977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53"/>
          <p:cNvSpPr/>
          <p:nvPr/>
        </p:nvSpPr>
        <p:spPr>
          <a:xfrm>
            <a:off x="0" y="0"/>
            <a:ext cx="9144000" cy="90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53"/>
          <p:cNvSpPr/>
          <p:nvPr/>
        </p:nvSpPr>
        <p:spPr>
          <a:xfrm rot="-5400000">
            <a:off x="4472963" y="1849150"/>
            <a:ext cx="1977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53"/>
          <p:cNvSpPr/>
          <p:nvPr/>
        </p:nvSpPr>
        <p:spPr>
          <a:xfrm flipH="1" rot="10800000">
            <a:off x="-50" y="6418502"/>
            <a:ext cx="9144000" cy="43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53"/>
          <p:cNvSpPr txBox="1"/>
          <p:nvPr>
            <p:ph idx="12" type="sldNum"/>
          </p:nvPr>
        </p:nvSpPr>
        <p:spPr>
          <a:xfrm>
            <a:off x="593575" y="6418333"/>
            <a:ext cx="7956600" cy="43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>
  <p:cSld name="CUSTOM">
    <p:bg>
      <p:bgPr>
        <a:solidFill>
          <a:srgbClr val="FFFFFF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idx="1" type="subTitle"/>
          </p:nvPr>
        </p:nvSpPr>
        <p:spPr>
          <a:xfrm>
            <a:off x="1894475" y="1578800"/>
            <a:ext cx="5397600" cy="28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  <p:sp>
        <p:nvSpPr>
          <p:cNvPr id="33" name="Google Shape;33;p7"/>
          <p:cNvSpPr txBox="1"/>
          <p:nvPr>
            <p:ph idx="2" type="subTitle"/>
          </p:nvPr>
        </p:nvSpPr>
        <p:spPr>
          <a:xfrm>
            <a:off x="1894475" y="4046067"/>
            <a:ext cx="29208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ody slide" type="tx">
  <p:cSld name="TITLE_AND_BODY">
    <p:bg>
      <p:bgPr>
        <a:solidFill>
          <a:srgbClr val="FFFFFF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/>
        </p:txBody>
      </p:sp>
      <p:sp>
        <p:nvSpPr>
          <p:cNvPr id="36" name="Google Shape;36;p8"/>
          <p:cNvSpPr txBox="1"/>
          <p:nvPr>
            <p:ph idx="1" type="body"/>
          </p:nvPr>
        </p:nvSpPr>
        <p:spPr>
          <a:xfrm>
            <a:off x="1636869" y="2539900"/>
            <a:ext cx="5877000" cy="33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115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indent="-31115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indent="-3048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298450" lvl="6" marL="3200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2100" lvl="8" marL="4114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design 1">
  <p:cSld name="TITLE_AND_BODY_2">
    <p:bg>
      <p:bgPr>
        <a:solidFill>
          <a:srgbClr val="FFFFFF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TITLE_AND_BODY_1">
    <p:bg>
      <p:bgPr>
        <a:solidFill>
          <a:srgbClr val="FFFFFF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/>
          <p:nvPr>
            <p:ph type="title"/>
          </p:nvPr>
        </p:nvSpPr>
        <p:spPr>
          <a:xfrm>
            <a:off x="4598900" y="1030800"/>
            <a:ext cx="3888000" cy="160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1" name="Google Shape;41;p10"/>
          <p:cNvSpPr txBox="1"/>
          <p:nvPr>
            <p:ph idx="1" type="subTitle"/>
          </p:nvPr>
        </p:nvSpPr>
        <p:spPr>
          <a:xfrm>
            <a:off x="4598900" y="3957606"/>
            <a:ext cx="29208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theme" Target="../theme/theme3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5.jpg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3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26.jpg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b="1" sz="24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068100" y="2260600"/>
            <a:ext cx="7047300" cy="3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●"/>
              <a:defRPr>
                <a:solidFill>
                  <a:srgbClr val="999999"/>
                </a:solidFill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  <a:defRPr>
                <a:solidFill>
                  <a:srgbClr val="999999"/>
                </a:solidFill>
              </a:defRPr>
            </a:lvl2pPr>
            <a:lvl3pPr indent="-3111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Char char="■"/>
              <a:defRPr sz="1300">
                <a:solidFill>
                  <a:srgbClr val="999999"/>
                </a:solidFill>
              </a:defRPr>
            </a:lvl3pPr>
            <a:lvl4pPr indent="-3111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Char char="●"/>
              <a:defRPr sz="1300">
                <a:solidFill>
                  <a:srgbClr val="999999"/>
                </a:solidFill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○"/>
              <a:defRPr sz="1200">
                <a:solidFill>
                  <a:srgbClr val="999999"/>
                </a:solidFill>
              </a:defRPr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■"/>
              <a:defRPr sz="1200">
                <a:solidFill>
                  <a:srgbClr val="999999"/>
                </a:solidFill>
              </a:defRPr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●"/>
              <a:defRPr sz="1100">
                <a:solidFill>
                  <a:srgbClr val="999999"/>
                </a:solidFill>
              </a:defRPr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○"/>
              <a:defRPr sz="1100">
                <a:solidFill>
                  <a:srgbClr val="999999"/>
                </a:solidFill>
              </a:defRPr>
            </a:lvl8pPr>
            <a:lvl9pPr indent="-2921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0"/>
          <p:cNvSpPr txBox="1"/>
          <p:nvPr>
            <p:ph idx="12" type="sldNum"/>
          </p:nvPr>
        </p:nvSpPr>
        <p:spPr>
          <a:xfrm>
            <a:off x="593575" y="6418333"/>
            <a:ext cx="79566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30" name="Google Shape;130;p30"/>
          <p:cNvSpPr txBox="1"/>
          <p:nvPr>
            <p:ph type="title"/>
          </p:nvPr>
        </p:nvSpPr>
        <p:spPr>
          <a:xfrm>
            <a:off x="593575" y="0"/>
            <a:ext cx="7956600" cy="9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1" name="Google Shape;131;p30"/>
          <p:cNvSpPr txBox="1"/>
          <p:nvPr>
            <p:ph idx="1" type="body"/>
          </p:nvPr>
        </p:nvSpPr>
        <p:spPr>
          <a:xfrm>
            <a:off x="593575" y="2431600"/>
            <a:ext cx="7956600" cy="3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Thin"/>
              <a:buChar char="∙"/>
              <a:defRPr sz="1600">
                <a:solidFill>
                  <a:srgbClr val="11111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indent="-330200" lvl="1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Thin"/>
              <a:buChar char="∙"/>
              <a:defRPr sz="1600">
                <a:solidFill>
                  <a:srgbClr val="11111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indent="-330200" lvl="2" marL="1371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Thin"/>
              <a:buChar char="∙"/>
              <a:defRPr sz="1600">
                <a:solidFill>
                  <a:srgbClr val="11111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indent="-330200" lvl="3" marL="1828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Thin"/>
              <a:buChar char="∙"/>
              <a:defRPr sz="1600">
                <a:solidFill>
                  <a:srgbClr val="11111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indent="-330200" lvl="4" marL="2286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Thin"/>
              <a:buChar char="∙"/>
              <a:defRPr sz="1600">
                <a:solidFill>
                  <a:srgbClr val="11111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indent="-330200" lvl="5" marL="2743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Thin"/>
              <a:buChar char="∙"/>
              <a:defRPr sz="1600">
                <a:solidFill>
                  <a:srgbClr val="11111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indent="-330200" lvl="6" marL="3200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Thin"/>
              <a:buChar char="∙"/>
              <a:defRPr sz="1600">
                <a:solidFill>
                  <a:srgbClr val="11111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indent="-330200" lvl="7" marL="3657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Thin"/>
              <a:buChar char="∙"/>
              <a:defRPr sz="1600">
                <a:solidFill>
                  <a:srgbClr val="11111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indent="-330200" lvl="8" marL="411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Thin"/>
              <a:buChar char="∙"/>
              <a:defRPr sz="1600">
                <a:solidFill>
                  <a:srgbClr val="11111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2"/>
          <p:cNvSpPr txBox="1"/>
          <p:nvPr>
            <p:ph idx="12" type="sldNum"/>
          </p:nvPr>
        </p:nvSpPr>
        <p:spPr>
          <a:xfrm>
            <a:off x="593575" y="6418333"/>
            <a:ext cx="79566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210" name="Google Shape;210;p42"/>
          <p:cNvSpPr txBox="1"/>
          <p:nvPr>
            <p:ph type="title"/>
          </p:nvPr>
        </p:nvSpPr>
        <p:spPr>
          <a:xfrm>
            <a:off x="593575" y="0"/>
            <a:ext cx="7956600" cy="9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211" name="Google Shape;211;p42"/>
          <p:cNvSpPr txBox="1"/>
          <p:nvPr>
            <p:ph idx="1" type="body"/>
          </p:nvPr>
        </p:nvSpPr>
        <p:spPr>
          <a:xfrm>
            <a:off x="593575" y="2431600"/>
            <a:ext cx="7956600" cy="3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Thin"/>
              <a:buChar char="∙"/>
              <a:defRPr sz="1600">
                <a:solidFill>
                  <a:srgbClr val="11111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indent="-330200" lvl="1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Thin"/>
              <a:buChar char="∙"/>
              <a:defRPr sz="1600">
                <a:solidFill>
                  <a:srgbClr val="11111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indent="-330200" lvl="2" marL="1371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Thin"/>
              <a:buChar char="∙"/>
              <a:defRPr sz="1600">
                <a:solidFill>
                  <a:srgbClr val="11111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indent="-330200" lvl="3" marL="1828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Thin"/>
              <a:buChar char="∙"/>
              <a:defRPr sz="1600">
                <a:solidFill>
                  <a:srgbClr val="11111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indent="-330200" lvl="4" marL="2286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Thin"/>
              <a:buChar char="∙"/>
              <a:defRPr sz="1600">
                <a:solidFill>
                  <a:srgbClr val="11111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indent="-330200" lvl="5" marL="2743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Thin"/>
              <a:buChar char="∙"/>
              <a:defRPr sz="1600">
                <a:solidFill>
                  <a:srgbClr val="11111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indent="-330200" lvl="6" marL="3200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Thin"/>
              <a:buChar char="∙"/>
              <a:defRPr sz="1600">
                <a:solidFill>
                  <a:srgbClr val="11111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indent="-330200" lvl="7" marL="3657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Thin"/>
              <a:buChar char="∙"/>
              <a:defRPr sz="1600">
                <a:solidFill>
                  <a:srgbClr val="11111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indent="-330200" lvl="8" marL="411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Thin"/>
              <a:buChar char="∙"/>
              <a:defRPr sz="1600">
                <a:solidFill>
                  <a:srgbClr val="11111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9.jpg"/><Relationship Id="rId4" Type="http://schemas.openxmlformats.org/officeDocument/2006/relationships/hyperlink" Target="https://www.flickr.com/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Relationship Id="rId4" Type="http://schemas.openxmlformats.org/officeDocument/2006/relationships/image" Target="../media/image33.png"/><Relationship Id="rId5" Type="http://schemas.openxmlformats.org/officeDocument/2006/relationships/image" Target="../media/image62.png"/><Relationship Id="rId6" Type="http://schemas.openxmlformats.org/officeDocument/2006/relationships/image" Target="../media/image32.png"/><Relationship Id="rId7" Type="http://schemas.openxmlformats.org/officeDocument/2006/relationships/image" Target="../media/image9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9.jpg"/><Relationship Id="rId4" Type="http://schemas.openxmlformats.org/officeDocument/2006/relationships/hyperlink" Target="https://www.flickr.com/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paperpile.com/b/7AHIi5/gUeu" TargetMode="External"/><Relationship Id="rId4" Type="http://schemas.openxmlformats.org/officeDocument/2006/relationships/hyperlink" Target="http://paperpile.com/b/7AHIi5/gUeu" TargetMode="External"/><Relationship Id="rId5" Type="http://schemas.openxmlformats.org/officeDocument/2006/relationships/hyperlink" Target="http://paperpile.com/b/7AHIi5/gUeu" TargetMode="External"/><Relationship Id="rId6" Type="http://schemas.openxmlformats.org/officeDocument/2006/relationships/hyperlink" Target="http://paperpile.com/b/7AHIi5/gUeu" TargetMode="External"/><Relationship Id="rId7" Type="http://schemas.openxmlformats.org/officeDocument/2006/relationships/hyperlink" Target="http://paperpile.com/b/7AHIi5/gUeu" TargetMode="External"/><Relationship Id="rId8" Type="http://schemas.openxmlformats.org/officeDocument/2006/relationships/image" Target="../media/image3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scholar.google.es/scholar_url?url=https://www.learntechlib.org/primary/p/216246/paper_216246.pdf&amp;hl=es&amp;sa=X&amp;d=11784040412016116628&amp;scisig=AAGBfm1zw4vg8cLKhKRPirPMKCy-yXLlPQ&amp;nossl=1&amp;oi=scholaralrt&amp;hist=7bsJm_MAAAAJ:17890757616454179482:AAGBfm2Y9lSOPa_v1bPbly7q-3YCqWkenQ" TargetMode="External"/><Relationship Id="rId4" Type="http://schemas.openxmlformats.org/officeDocument/2006/relationships/image" Target="../media/image43.png"/><Relationship Id="rId5" Type="http://schemas.openxmlformats.org/officeDocument/2006/relationships/hyperlink" Target="http://scholar.google.es/scholar_url?url=https://www.learntechlib.org/primary/p/216246/paper_216246.pdf&amp;hl=es&amp;sa=X&amp;d=11784040412016116628&amp;scisig=AAGBfm1zw4vg8cLKhKRPirPMKCy-yXLlPQ&amp;nossl=1&amp;oi=scholaralrt&amp;hist=7bsJm_MAAAAJ:17890757616454179482:AAGBfm2Y9lSOPa_v1bPbly7q-3YCqWkenQ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7.jpg"/><Relationship Id="rId5" Type="http://schemas.openxmlformats.org/officeDocument/2006/relationships/image" Target="../media/image42.png"/><Relationship Id="rId6" Type="http://schemas.openxmlformats.org/officeDocument/2006/relationships/image" Target="../media/image46.jpg"/><Relationship Id="rId7" Type="http://schemas.openxmlformats.org/officeDocument/2006/relationships/image" Target="../media/image48.jpg"/><Relationship Id="rId8" Type="http://schemas.openxmlformats.org/officeDocument/2006/relationships/image" Target="../media/image41.jpg"/><Relationship Id="rId11" Type="http://schemas.openxmlformats.org/officeDocument/2006/relationships/image" Target="../media/image93.jpg"/><Relationship Id="rId10" Type="http://schemas.openxmlformats.org/officeDocument/2006/relationships/image" Target="../media/image4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danielcebrian.com" TargetMode="External"/><Relationship Id="rId4" Type="http://schemas.openxmlformats.org/officeDocument/2006/relationships/image" Target="../media/image3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6.png"/><Relationship Id="rId4" Type="http://schemas.openxmlformats.org/officeDocument/2006/relationships/hyperlink" Target="https://unsplash.com/@markusspiske?utm_source=unsplash&amp;utm_medium=referral&amp;utm_content=creditCopyText" TargetMode="External"/><Relationship Id="rId5" Type="http://schemas.openxmlformats.org/officeDocument/2006/relationships/hyperlink" Target="https://unsplash.com/s/photos/fake-news?utm_source=unsplash&amp;utm_medium=referral&amp;utm_content=creditCopyText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9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6.png"/><Relationship Id="rId4" Type="http://schemas.openxmlformats.org/officeDocument/2006/relationships/image" Target="../media/image57.gif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13.jpg"/><Relationship Id="rId4" Type="http://schemas.openxmlformats.org/officeDocument/2006/relationships/hyperlink" Target="https://unsplash.com/@jeremyyappy?utm_source=unsplash&amp;utm_medium=referral&amp;utm_content=creditCopyText" TargetMode="External"/><Relationship Id="rId5" Type="http://schemas.openxmlformats.org/officeDocument/2006/relationships/hyperlink" Target="https://unsplash.com/@jeremyyappy?utm_source=unsplash&amp;utm_medium=referral&amp;utm_content=creditCopyText" TargetMode="External"/><Relationship Id="rId6" Type="http://schemas.openxmlformats.org/officeDocument/2006/relationships/hyperlink" Target="https://unsplash.com/s/photos/movie?utm_source=unsplash&amp;utm_medium=referral&amp;utm_content=creditCopyText" TargetMode="External"/><Relationship Id="rId7" Type="http://schemas.openxmlformats.org/officeDocument/2006/relationships/hyperlink" Target="https://unsplash.com/s/photos/movie?utm_source=unsplash&amp;utm_medium=referral&amp;utm_content=creditCopyText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5.png"/><Relationship Id="rId4" Type="http://schemas.openxmlformats.org/officeDocument/2006/relationships/image" Target="../media/image5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0.png"/><Relationship Id="rId4" Type="http://schemas.openxmlformats.org/officeDocument/2006/relationships/image" Target="../media/image6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3.png"/><Relationship Id="rId4" Type="http://schemas.openxmlformats.org/officeDocument/2006/relationships/image" Target="../media/image78.png"/><Relationship Id="rId5" Type="http://schemas.openxmlformats.org/officeDocument/2006/relationships/image" Target="../media/image112.jpg"/><Relationship Id="rId6" Type="http://schemas.openxmlformats.org/officeDocument/2006/relationships/hyperlink" Target="https://coannotation.com" TargetMode="External"/><Relationship Id="rId7" Type="http://schemas.openxmlformats.org/officeDocument/2006/relationships/image" Target="../media/image6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s://gteavirtual.org/ova/" TargetMode="External"/><Relationship Id="rId4" Type="http://schemas.openxmlformats.org/officeDocument/2006/relationships/image" Target="../media/image77.jpg"/><Relationship Id="rId9" Type="http://schemas.openxmlformats.org/officeDocument/2006/relationships/hyperlink" Target="http://annotation.chs.harvard.edu/" TargetMode="External"/><Relationship Id="rId5" Type="http://schemas.openxmlformats.org/officeDocument/2006/relationships/hyperlink" Target="http://openvideoannotation.org/" TargetMode="External"/><Relationship Id="rId6" Type="http://schemas.openxmlformats.org/officeDocument/2006/relationships/image" Target="../media/image67.png"/><Relationship Id="rId7" Type="http://schemas.openxmlformats.org/officeDocument/2006/relationships/hyperlink" Target="http://harvard-atg.github.io/Catool" TargetMode="External"/><Relationship Id="rId8" Type="http://schemas.openxmlformats.org/officeDocument/2006/relationships/image" Target="../media/image64.png"/><Relationship Id="rId11" Type="http://schemas.openxmlformats.org/officeDocument/2006/relationships/image" Target="../media/image74.png"/><Relationship Id="rId10" Type="http://schemas.openxmlformats.org/officeDocument/2006/relationships/image" Target="../media/image71.png"/><Relationship Id="rId13" Type="http://schemas.openxmlformats.org/officeDocument/2006/relationships/image" Target="../media/image72.png"/><Relationship Id="rId12" Type="http://schemas.openxmlformats.org/officeDocument/2006/relationships/image" Target="../media/image73.png"/><Relationship Id="rId15" Type="http://schemas.openxmlformats.org/officeDocument/2006/relationships/image" Target="../media/image66.png"/><Relationship Id="rId14" Type="http://schemas.openxmlformats.org/officeDocument/2006/relationships/image" Target="../media/image65.png"/><Relationship Id="rId16" Type="http://schemas.openxmlformats.org/officeDocument/2006/relationships/image" Target="../media/image6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3.png"/><Relationship Id="rId4" Type="http://schemas.openxmlformats.org/officeDocument/2006/relationships/image" Target="../media/image82.png"/><Relationship Id="rId5" Type="http://schemas.openxmlformats.org/officeDocument/2006/relationships/image" Target="../media/image8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04.gif"/><Relationship Id="rId4" Type="http://schemas.openxmlformats.org/officeDocument/2006/relationships/image" Target="../media/image80.jpg"/><Relationship Id="rId5" Type="http://schemas.openxmlformats.org/officeDocument/2006/relationships/image" Target="../media/image87.png"/><Relationship Id="rId6" Type="http://schemas.openxmlformats.org/officeDocument/2006/relationships/image" Target="../media/image100.gif"/><Relationship Id="rId7" Type="http://schemas.openxmlformats.org/officeDocument/2006/relationships/image" Target="../media/image8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5.gif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hyperlink" Target="http://slidemodel.com" TargetMode="External"/><Relationship Id="rId4" Type="http://schemas.openxmlformats.org/officeDocument/2006/relationships/image" Target="../media/image8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11.png"/><Relationship Id="rId4" Type="http://schemas.openxmlformats.org/officeDocument/2006/relationships/image" Target="../media/image107.png"/><Relationship Id="rId5" Type="http://schemas.openxmlformats.org/officeDocument/2006/relationships/image" Target="../media/image105.png"/><Relationship Id="rId6" Type="http://schemas.openxmlformats.org/officeDocument/2006/relationships/image" Target="../media/image110.png"/><Relationship Id="rId7" Type="http://schemas.openxmlformats.org/officeDocument/2006/relationships/image" Target="../media/image10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15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9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14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hyperlink" Target="http://www.youtube.com/watch?v=3gDQNSsrdrY" TargetMode="External"/><Relationship Id="rId4" Type="http://schemas.openxmlformats.org/officeDocument/2006/relationships/image" Target="../media/image90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2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7.xml"/><Relationship Id="rId3" Type="http://schemas.openxmlformats.org/officeDocument/2006/relationships/hyperlink" Target="https://www.youtube.com/watch?v=kpkhl3fzNVM" TargetMode="External"/><Relationship Id="rId4" Type="http://schemas.openxmlformats.org/officeDocument/2006/relationships/hyperlink" Target="http://slidemodel.com" TargetMode="External"/><Relationship Id="rId5" Type="http://schemas.openxmlformats.org/officeDocument/2006/relationships/image" Target="../media/image97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4" Type="http://schemas.openxmlformats.org/officeDocument/2006/relationships/image" Target="../media/image27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16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94.png"/><Relationship Id="rId4" Type="http://schemas.openxmlformats.org/officeDocument/2006/relationships/image" Target="../media/image95.jpg"/><Relationship Id="rId5" Type="http://schemas.openxmlformats.org/officeDocument/2006/relationships/image" Target="../media/image98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03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96.png"/><Relationship Id="rId4" Type="http://schemas.openxmlformats.org/officeDocument/2006/relationships/image" Target="../media/image99.png"/><Relationship Id="rId5" Type="http://schemas.openxmlformats.org/officeDocument/2006/relationships/image" Target="../media/image101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09.gif"/><Relationship Id="rId4" Type="http://schemas.openxmlformats.org/officeDocument/2006/relationships/image" Target="../media/image100.gif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02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08.png"/><Relationship Id="rId4" Type="http://schemas.openxmlformats.org/officeDocument/2006/relationships/image" Target="../media/image99.png"/><Relationship Id="rId5" Type="http://schemas.openxmlformats.org/officeDocument/2006/relationships/image" Target="../media/image101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Relationship Id="rId4" Type="http://schemas.openxmlformats.org/officeDocument/2006/relationships/image" Target="../media/image20.png"/><Relationship Id="rId5" Type="http://schemas.openxmlformats.org/officeDocument/2006/relationships/hyperlink" Target="http://www.monasteriodeyuso.org/" TargetMode="External"/><Relationship Id="rId6" Type="http://schemas.openxmlformats.org/officeDocument/2006/relationships/image" Target="../media/image60.png"/><Relationship Id="rId7" Type="http://schemas.openxmlformats.org/officeDocument/2006/relationships/image" Target="../media/image21.png"/><Relationship Id="rId8" Type="http://schemas.openxmlformats.org/officeDocument/2006/relationships/image" Target="../media/image25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1.xml"/><Relationship Id="rId3" Type="http://schemas.openxmlformats.org/officeDocument/2006/relationships/hyperlink" Target="http://slidesgo.com/" TargetMode="External"/><Relationship Id="rId4" Type="http://schemas.openxmlformats.org/officeDocument/2006/relationships/hyperlink" Target="https://www.flaticon.com/" TargetMode="External"/><Relationship Id="rId5" Type="http://schemas.openxmlformats.org/officeDocument/2006/relationships/hyperlink" Target="https://www.freepik.com/" TargetMode="External"/><Relationship Id="rId6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Relationship Id="rId4" Type="http://schemas.openxmlformats.org/officeDocument/2006/relationships/image" Target="../media/image4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4"/>
          <p:cNvSpPr/>
          <p:nvPr/>
        </p:nvSpPr>
        <p:spPr>
          <a:xfrm>
            <a:off x="676300" y="428267"/>
            <a:ext cx="4885500" cy="59088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93" name="Google Shape;293;p54"/>
          <p:cNvSpPr txBox="1"/>
          <p:nvPr/>
        </p:nvSpPr>
        <p:spPr>
          <a:xfrm>
            <a:off x="1196600" y="1681175"/>
            <a:ext cx="5544600" cy="2469600"/>
          </a:xfrm>
          <a:prstGeom prst="rect">
            <a:avLst/>
          </a:prstGeom>
          <a:noFill/>
          <a:ln cap="flat" cmpd="sng" w="38100">
            <a:solidFill>
              <a:srgbClr val="5353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400">
                <a:solidFill>
                  <a:srgbClr val="434343"/>
                </a:solidFill>
              </a:rPr>
              <a:t>Anotaciones colaborativas sobre vídeos y audios</a:t>
            </a:r>
            <a:endParaRPr b="1" sz="3400">
              <a:solidFill>
                <a:srgbClr val="434343"/>
              </a:solidFill>
            </a:endParaRPr>
          </a:p>
        </p:txBody>
      </p:sp>
      <p:sp>
        <p:nvSpPr>
          <p:cNvPr id="294" name="Google Shape;294;p54"/>
          <p:cNvSpPr txBox="1"/>
          <p:nvPr/>
        </p:nvSpPr>
        <p:spPr>
          <a:xfrm>
            <a:off x="1107400" y="4342650"/>
            <a:ext cx="43278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</a:rPr>
              <a:t>Ponente: </a:t>
            </a:r>
            <a:r>
              <a:rPr lang="es" sz="1800">
                <a:solidFill>
                  <a:srgbClr val="FFFFFF"/>
                </a:solidFill>
              </a:rPr>
              <a:t>DANIEL CEBRIÁN ROBLES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Conductora</a:t>
            </a:r>
            <a:r>
              <a:rPr lang="es">
                <a:solidFill>
                  <a:srgbClr val="FFFFFF"/>
                </a:solidFill>
              </a:rPr>
              <a:t>: María Sánchez (Innovación UNIA)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Fecha: 05/10/2020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95" name="Google Shape;295;p54"/>
          <p:cNvSpPr txBox="1"/>
          <p:nvPr/>
        </p:nvSpPr>
        <p:spPr>
          <a:xfrm>
            <a:off x="1127644" y="918740"/>
            <a:ext cx="54756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434343"/>
                </a:solidFill>
                <a:highlight>
                  <a:srgbClr val="FFFFFF"/>
                </a:highlight>
              </a:rPr>
              <a:t>#WEBINARSUNIA</a:t>
            </a:r>
            <a:endParaRPr sz="1800">
              <a:solidFill>
                <a:srgbClr val="434343"/>
              </a:solidFill>
              <a:highlight>
                <a:srgbClr val="FFFFFF"/>
              </a:highlight>
            </a:endParaRPr>
          </a:p>
        </p:txBody>
      </p:sp>
      <p:pic>
        <p:nvPicPr>
          <p:cNvPr id="296" name="Google Shape;296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6300" y="6403123"/>
            <a:ext cx="668151" cy="2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54"/>
          <p:cNvSpPr txBox="1"/>
          <p:nvPr/>
        </p:nvSpPr>
        <p:spPr>
          <a:xfrm>
            <a:off x="1107791" y="5462347"/>
            <a:ext cx="42651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434343"/>
                </a:solidFill>
              </a:rPr>
              <a:t>Webinars sobre e-learning, innovación y competencias digitales. Plan de formación, apoyo y reconocimiento al profesorado 2020-21</a:t>
            </a:r>
            <a:endParaRPr sz="10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434343"/>
                </a:solidFill>
              </a:rPr>
              <a:t>Área de Innovación (@uniainnova)/ Vicerrectorado de Innovación Docente y Digitalización. Universidad Internacional de Andalucía</a:t>
            </a:r>
            <a:endParaRPr sz="9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</a:endParaRPr>
          </a:p>
        </p:txBody>
      </p:sp>
      <p:pic>
        <p:nvPicPr>
          <p:cNvPr id="298" name="Google Shape;29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2225" y="5213688"/>
            <a:ext cx="1375425" cy="137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3"/>
          <p:cNvSpPr txBox="1"/>
          <p:nvPr>
            <p:ph type="title"/>
          </p:nvPr>
        </p:nvSpPr>
        <p:spPr>
          <a:xfrm>
            <a:off x="-11850" y="960903"/>
            <a:ext cx="9144000" cy="6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Importancia</a:t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418" name="Google Shape;418;p63"/>
          <p:cNvSpPr txBox="1"/>
          <p:nvPr/>
        </p:nvSpPr>
        <p:spPr>
          <a:xfrm>
            <a:off x="3445950" y="1944300"/>
            <a:ext cx="5037300" cy="38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erif Pro"/>
              <a:buChar char="●"/>
            </a:pPr>
            <a:r>
              <a:rPr lang="es" sz="18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Se pueden usar para ayudar a </a:t>
            </a:r>
            <a:r>
              <a:rPr b="1" lang="es" sz="18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organizar su pensamiento</a:t>
            </a:r>
            <a:r>
              <a:rPr lang="es" sz="18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 y escribir sobre diferentes temas</a:t>
            </a:r>
            <a:endParaRPr sz="1800">
              <a:solidFill>
                <a:srgbClr val="004C52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Source Serif Pro"/>
              <a:buChar char="●"/>
            </a:pPr>
            <a:r>
              <a:rPr lang="es" sz="18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Se pueden usar para</a:t>
            </a:r>
            <a:r>
              <a:rPr b="1" lang="es" sz="18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 conectarse con otras personas </a:t>
            </a:r>
            <a:r>
              <a:rPr lang="es" sz="18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que trabajan con los </a:t>
            </a:r>
            <a:r>
              <a:rPr b="1" lang="es" sz="18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mismos temas</a:t>
            </a:r>
            <a:endParaRPr sz="1800">
              <a:solidFill>
                <a:srgbClr val="004C52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Source Serif Pro"/>
              <a:buChar char="●"/>
            </a:pPr>
            <a:r>
              <a:rPr lang="es" sz="18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Se pueden usar para</a:t>
            </a:r>
            <a:r>
              <a:rPr b="1" lang="es" sz="18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 seguir la actividad</a:t>
            </a:r>
            <a:r>
              <a:rPr lang="es" sz="18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 de anotación de un grupo en la web</a:t>
            </a:r>
            <a:endParaRPr sz="1800">
              <a:solidFill>
                <a:srgbClr val="004C52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Source Serif Pro"/>
              <a:buChar char="●"/>
            </a:pPr>
            <a:r>
              <a:rPr lang="es" sz="18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Se pueden usar para </a:t>
            </a:r>
            <a:r>
              <a:rPr b="1" lang="es" sz="18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categorizar textos </a:t>
            </a:r>
            <a:r>
              <a:rPr lang="es" sz="18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y su posterior análisis</a:t>
            </a:r>
            <a:endParaRPr sz="1800">
              <a:solidFill>
                <a:srgbClr val="004C52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800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419" name="Google Shape;41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875" y="2467425"/>
            <a:ext cx="2716924" cy="2367101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63"/>
          <p:cNvSpPr txBox="1"/>
          <p:nvPr/>
        </p:nvSpPr>
        <p:spPr>
          <a:xfrm>
            <a:off x="626875" y="4834525"/>
            <a:ext cx="15579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/>
              <a:t>Fuente: </a:t>
            </a:r>
            <a:r>
              <a:rPr lang="es" sz="900">
                <a:uFill>
                  <a:noFill/>
                </a:uFill>
                <a:hlinkClick r:id="rId4"/>
              </a:rPr>
              <a:t>flickr.com</a:t>
            </a:r>
            <a:endParaRPr sz="900"/>
          </a:p>
        </p:txBody>
      </p:sp>
      <p:sp>
        <p:nvSpPr>
          <p:cNvPr id="421" name="Google Shape;421;p63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85B01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0988" y="687550"/>
            <a:ext cx="3437753" cy="286657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7" name="Google Shape;427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10040" y="2175741"/>
            <a:ext cx="2892972" cy="429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90192" y="1124274"/>
            <a:ext cx="2124790" cy="689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33300" y="3719375"/>
            <a:ext cx="3653144" cy="246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90193" y="4014243"/>
            <a:ext cx="2266355" cy="454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9406" y="4857820"/>
            <a:ext cx="2266356" cy="390422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64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85B01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5"/>
          <p:cNvSpPr txBox="1"/>
          <p:nvPr>
            <p:ph type="title"/>
          </p:nvPr>
        </p:nvSpPr>
        <p:spPr>
          <a:xfrm>
            <a:off x="-11850" y="960903"/>
            <a:ext cx="9144000" cy="6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Consideraciones</a:t>
            </a:r>
            <a:endParaRPr sz="2400">
              <a:solidFill>
                <a:srgbClr val="434343"/>
              </a:solidFill>
            </a:endParaRPr>
          </a:p>
        </p:txBody>
      </p:sp>
      <p:pic>
        <p:nvPicPr>
          <p:cNvPr id="438" name="Google Shape;43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875" y="2467425"/>
            <a:ext cx="2716924" cy="2367101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65"/>
          <p:cNvSpPr txBox="1"/>
          <p:nvPr/>
        </p:nvSpPr>
        <p:spPr>
          <a:xfrm>
            <a:off x="626875" y="4834525"/>
            <a:ext cx="15579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/>
              <a:t>Fuente: </a:t>
            </a:r>
            <a:r>
              <a:rPr lang="es" sz="900">
                <a:uFill>
                  <a:noFill/>
                </a:uFill>
                <a:hlinkClick r:id="rId4"/>
              </a:rPr>
              <a:t>flickr.com</a:t>
            </a:r>
            <a:endParaRPr sz="900"/>
          </a:p>
        </p:txBody>
      </p:sp>
      <p:sp>
        <p:nvSpPr>
          <p:cNvPr id="440" name="Google Shape;440;p65"/>
          <p:cNvSpPr txBox="1"/>
          <p:nvPr/>
        </p:nvSpPr>
        <p:spPr>
          <a:xfrm>
            <a:off x="3343800" y="2242475"/>
            <a:ext cx="5258700" cy="28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erif Pro"/>
              <a:buChar char="●"/>
            </a:pPr>
            <a:r>
              <a:rPr lang="es" sz="18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Hay que</a:t>
            </a:r>
            <a:r>
              <a:rPr b="1" lang="es" sz="18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 definirlas</a:t>
            </a:r>
            <a:r>
              <a:rPr lang="es" sz="18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 bien desde el </a:t>
            </a:r>
            <a:r>
              <a:rPr b="1" lang="es" sz="18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inicio</a:t>
            </a:r>
            <a:endParaRPr b="1" sz="1800">
              <a:solidFill>
                <a:srgbClr val="004C52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Source Serif Pro"/>
              <a:buChar char="●"/>
            </a:pPr>
            <a:r>
              <a:rPr b="1" lang="es" sz="18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Unificar</a:t>
            </a:r>
            <a:r>
              <a:rPr lang="es" sz="18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 las etiquetas (mayúsculas, minúsculas, espacios, puntuación…)</a:t>
            </a:r>
            <a:endParaRPr sz="1800">
              <a:solidFill>
                <a:srgbClr val="004C52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Source Serif Pro"/>
              <a:buChar char="●"/>
            </a:pPr>
            <a:r>
              <a:rPr lang="es" sz="18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Que sean </a:t>
            </a:r>
            <a:r>
              <a:rPr b="1" lang="es" sz="18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claras y sencillas </a:t>
            </a:r>
            <a:r>
              <a:rPr lang="es" sz="18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para evitar malas clasificaciones</a:t>
            </a:r>
            <a:endParaRPr sz="1800">
              <a:solidFill>
                <a:srgbClr val="004C52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800"/>
              <a:buFont typeface="Source Serif Pro"/>
              <a:buChar char="●"/>
            </a:pPr>
            <a:r>
              <a:rPr b="1" lang="es" sz="18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Taxonomía</a:t>
            </a:r>
            <a:r>
              <a:rPr lang="es" sz="18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 abierta/cerrada/mixta (Depende de la elección personal)</a:t>
            </a:r>
            <a:endParaRPr sz="1800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441" name="Google Shape;441;p65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85B01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6" name="Google Shape;446;p66"/>
          <p:cNvCxnSpPr/>
          <p:nvPr/>
        </p:nvCxnSpPr>
        <p:spPr>
          <a:xfrm>
            <a:off x="4778200" y="3707500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7" name="Google Shape;447;p66"/>
          <p:cNvSpPr txBox="1"/>
          <p:nvPr>
            <p:ph idx="1" type="subTitle"/>
          </p:nvPr>
        </p:nvSpPr>
        <p:spPr>
          <a:xfrm>
            <a:off x="4598900" y="3957590"/>
            <a:ext cx="2920800" cy="21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¿Tiene sentido? Ventajas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Ejemplos de metodologías y actividades</a:t>
            </a:r>
            <a:endParaRPr/>
          </a:p>
        </p:txBody>
      </p:sp>
      <p:sp>
        <p:nvSpPr>
          <p:cNvPr id="448" name="Google Shape;448;p66"/>
          <p:cNvSpPr txBox="1"/>
          <p:nvPr>
            <p:ph type="title"/>
          </p:nvPr>
        </p:nvSpPr>
        <p:spPr>
          <a:xfrm>
            <a:off x="4598900" y="1989067"/>
            <a:ext cx="3593700" cy="160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2</a:t>
            </a:r>
            <a:r>
              <a:rPr lang="es">
                <a:solidFill>
                  <a:srgbClr val="434343"/>
                </a:solidFill>
              </a:rPr>
              <a:t>. </a:t>
            </a:r>
            <a:r>
              <a:rPr lang="es"/>
              <a:t>Las anotaciones en educación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449" name="Google Shape;449;p66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fmla="val 0" name="adj1"/>
              <a:gd fmla="val 50000" name="adj2"/>
            </a:avLst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7"/>
          <p:cNvSpPr/>
          <p:nvPr/>
        </p:nvSpPr>
        <p:spPr>
          <a:xfrm>
            <a:off x="406900" y="554993"/>
            <a:ext cx="8330100" cy="5748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67"/>
          <p:cNvSpPr txBox="1"/>
          <p:nvPr>
            <p:ph type="title"/>
          </p:nvPr>
        </p:nvSpPr>
        <p:spPr>
          <a:xfrm>
            <a:off x="-50" y="2018847"/>
            <a:ext cx="9144000" cy="282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/>
              <a:t>¿Tienen sentido las anotaciones en educación?</a:t>
            </a:r>
            <a:endParaRPr sz="6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8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61" name="Google Shape;461;p68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2" name="Google Shape;462;p68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Ventajas de las anotaciones </a:t>
            </a:r>
            <a:r>
              <a:rPr lang="es" sz="2400"/>
              <a:t>como </a:t>
            </a:r>
            <a:r>
              <a:rPr lang="es" sz="2400"/>
              <a:t>recurso educativo</a:t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463" name="Google Shape;463;p68"/>
          <p:cNvSpPr txBox="1"/>
          <p:nvPr/>
        </p:nvSpPr>
        <p:spPr>
          <a:xfrm>
            <a:off x="871100" y="1866701"/>
            <a:ext cx="1521300" cy="755100"/>
          </a:xfrm>
          <a:prstGeom prst="rect">
            <a:avLst/>
          </a:prstGeom>
          <a:solidFill>
            <a:srgbClr val="F3F3F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Mejora la comprensión del recurso </a:t>
            </a:r>
            <a:endParaRPr/>
          </a:p>
        </p:txBody>
      </p:sp>
      <p:sp>
        <p:nvSpPr>
          <p:cNvPr id="464" name="Google Shape;464;p68"/>
          <p:cNvSpPr txBox="1"/>
          <p:nvPr/>
        </p:nvSpPr>
        <p:spPr>
          <a:xfrm>
            <a:off x="871100" y="2859633"/>
            <a:ext cx="1521300" cy="755100"/>
          </a:xfrm>
          <a:prstGeom prst="rect">
            <a:avLst/>
          </a:prstGeom>
          <a:solidFill>
            <a:srgbClr val="F3F3F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Mejora la meta-cognición</a:t>
            </a:r>
            <a:endParaRPr/>
          </a:p>
        </p:txBody>
      </p:sp>
      <p:sp>
        <p:nvSpPr>
          <p:cNvPr id="465" name="Google Shape;465;p68"/>
          <p:cNvSpPr txBox="1"/>
          <p:nvPr/>
        </p:nvSpPr>
        <p:spPr>
          <a:xfrm>
            <a:off x="2994976" y="5011975"/>
            <a:ext cx="5309400" cy="8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79400" lvl="0" marL="279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0000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Johnson, T. E., Archibald, T. N., &amp; Tenenbaum, G. (2010). Individual and team annotation effects on students’ reading comprehension, critical thinking, and meta-cognitive skills. </a:t>
            </a:r>
            <a:r>
              <a:rPr i="1" lang="es" sz="1200">
                <a:solidFill>
                  <a:srgbClr val="000000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Computers in Human Behavior</a:t>
            </a:r>
            <a:r>
              <a:rPr lang="es" sz="1200">
                <a:solidFill>
                  <a:srgbClr val="000000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, </a:t>
            </a:r>
            <a:r>
              <a:rPr i="1" lang="es" sz="1200">
                <a:solidFill>
                  <a:srgbClr val="000000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26</a:t>
            </a:r>
            <a:r>
              <a:rPr lang="es" sz="1200">
                <a:solidFill>
                  <a:srgbClr val="000000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(6), 1496–1507.</a:t>
            </a:r>
            <a:endParaRPr sz="1200"/>
          </a:p>
        </p:txBody>
      </p:sp>
      <p:pic>
        <p:nvPicPr>
          <p:cNvPr id="466" name="Google Shape;466;p6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6138" y="2217125"/>
            <a:ext cx="6159476" cy="2871049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68"/>
          <p:cNvSpPr txBox="1"/>
          <p:nvPr/>
        </p:nvSpPr>
        <p:spPr>
          <a:xfrm>
            <a:off x="448388" y="3974825"/>
            <a:ext cx="2366700" cy="18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Learning Task:</a:t>
            </a:r>
            <a:endParaRPr b="1" sz="1200">
              <a:solidFill>
                <a:srgbClr val="33333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1. Anotaciones, </a:t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2. Anotaciones y  comentarios a los compañeros, </a:t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3. Anotaciones y comentarios al profesor,  </a:t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4. Revisión de las instrucciones del profesor  y comentarios de los estudiantes haciendo una autorreflexión</a:t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5. Leer el artículo sin usar anotaciones</a:t>
            </a:r>
            <a:endParaRPr sz="12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9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3" name="Google Shape;473;p69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74" name="Google Shape;474;p69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Ventajas de las anotaciones como recurso educativo</a:t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475" name="Google Shape;475;p69"/>
          <p:cNvSpPr txBox="1"/>
          <p:nvPr/>
        </p:nvSpPr>
        <p:spPr>
          <a:xfrm>
            <a:off x="617125" y="2163925"/>
            <a:ext cx="1850700" cy="1218300"/>
          </a:xfrm>
          <a:prstGeom prst="rect">
            <a:avLst/>
          </a:prstGeom>
          <a:solidFill>
            <a:srgbClr val="F3F3F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Existe </a:t>
            </a:r>
            <a:r>
              <a:rPr lang="es"/>
              <a:t>r</a:t>
            </a:r>
            <a:r>
              <a:rPr lang="es"/>
              <a:t>elación</a:t>
            </a:r>
            <a:r>
              <a:rPr lang="es"/>
              <a:t> entre la identificación de </a:t>
            </a:r>
            <a:r>
              <a:rPr i="1" lang="es"/>
              <a:t>fake news</a:t>
            </a:r>
            <a:r>
              <a:rPr lang="es"/>
              <a:t> y las creencia epistemológica </a:t>
            </a:r>
            <a:endParaRPr/>
          </a:p>
        </p:txBody>
      </p:sp>
      <p:sp>
        <p:nvSpPr>
          <p:cNvPr id="476" name="Google Shape;476;p69"/>
          <p:cNvSpPr txBox="1"/>
          <p:nvPr/>
        </p:nvSpPr>
        <p:spPr>
          <a:xfrm>
            <a:off x="434875" y="3870475"/>
            <a:ext cx="2449800" cy="18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Buscamos noticias en internet falsas en estas 5 categorías:</a:t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2286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Helvetica Neue"/>
              <a:buChar char="-"/>
            </a:pPr>
            <a:r>
              <a:rPr b="1" lang="es" sz="120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Sensacionalista</a:t>
            </a:r>
            <a:r>
              <a:rPr lang="es" sz="120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(Sensacionalista)</a:t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2286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Helvetica Neue"/>
              <a:buChar char="-"/>
            </a:pPr>
            <a:r>
              <a:rPr lang="es" sz="120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Noticia </a:t>
            </a:r>
            <a:r>
              <a:rPr b="1" lang="es" sz="120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tergiversada</a:t>
            </a:r>
            <a:r>
              <a:rPr lang="es" sz="120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(Tergiversado) </a:t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2286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Helvetica Neue"/>
              <a:buChar char="-"/>
            </a:pPr>
            <a:r>
              <a:rPr b="1" lang="es" sz="120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No</a:t>
            </a:r>
            <a:r>
              <a:rPr lang="es" sz="120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ha sido </a:t>
            </a:r>
            <a:r>
              <a:rPr b="1" lang="es" sz="120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probado</a:t>
            </a:r>
            <a:r>
              <a:rPr lang="es" sz="120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(No probado) </a:t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2286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Helvetica Neue"/>
              <a:buChar char="-"/>
            </a:pPr>
            <a:r>
              <a:rPr lang="es" sz="120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La noticia es </a:t>
            </a:r>
            <a:r>
              <a:rPr b="1" lang="es" sz="120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completamente falsa</a:t>
            </a:r>
            <a:r>
              <a:rPr lang="es" sz="120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(Falso) </a:t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2286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Helvetica Neue"/>
              <a:buChar char="-"/>
            </a:pPr>
            <a:r>
              <a:rPr b="1" lang="es" sz="120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Falta de información </a:t>
            </a:r>
            <a:r>
              <a:rPr lang="es" sz="120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(Desinformación)</a:t>
            </a:r>
            <a:endParaRPr sz="1200"/>
          </a:p>
        </p:txBody>
      </p:sp>
      <p:pic>
        <p:nvPicPr>
          <p:cNvPr id="477" name="Google Shape;477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1450" y="1960375"/>
            <a:ext cx="5497200" cy="312807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69"/>
          <p:cNvSpPr txBox="1"/>
          <p:nvPr/>
        </p:nvSpPr>
        <p:spPr>
          <a:xfrm>
            <a:off x="2884600" y="5110850"/>
            <a:ext cx="5824500" cy="8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000000"/>
                </a:solidFill>
              </a:rPr>
              <a:t>Cebrián-Robles, D. (2019). Identificación de noticias falsas sobre ciencia y tecnología por estudiantes del grado de Primaria. </a:t>
            </a:r>
            <a:r>
              <a:rPr i="1" lang="es" sz="1200">
                <a:solidFill>
                  <a:srgbClr val="000000"/>
                </a:solidFill>
              </a:rPr>
              <a:t>Píxel-Bit. Revista de Medios y Educación</a:t>
            </a:r>
            <a:r>
              <a:rPr lang="es" sz="1200">
                <a:solidFill>
                  <a:srgbClr val="000000"/>
                </a:solidFill>
              </a:rPr>
              <a:t>, </a:t>
            </a:r>
            <a:r>
              <a:rPr i="1" lang="es" sz="1200">
                <a:solidFill>
                  <a:srgbClr val="000000"/>
                </a:solidFill>
              </a:rPr>
              <a:t>55</a:t>
            </a:r>
            <a:r>
              <a:rPr lang="es" sz="1200">
                <a:solidFill>
                  <a:srgbClr val="000000"/>
                </a:solidFill>
              </a:rPr>
              <a:t>, 23–36.</a:t>
            </a:r>
            <a:endParaRPr sz="12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70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70"/>
          <p:cNvSpPr txBox="1"/>
          <p:nvPr/>
        </p:nvSpPr>
        <p:spPr>
          <a:xfrm>
            <a:off x="2542950" y="3064563"/>
            <a:ext cx="1850700" cy="828300"/>
          </a:xfrm>
          <a:prstGeom prst="rect">
            <a:avLst/>
          </a:prstGeom>
          <a:solidFill>
            <a:srgbClr val="F3F3F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</a:t>
            </a:r>
            <a:r>
              <a:rPr lang="es"/>
              <a:t>osibilidades de </a:t>
            </a:r>
            <a:r>
              <a:rPr b="1" lang="es"/>
              <a:t>compartir</a:t>
            </a:r>
            <a:r>
              <a:rPr lang="es"/>
              <a:t> los </a:t>
            </a:r>
            <a:r>
              <a:rPr b="1" lang="es"/>
              <a:t>diálogos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5" name="Google Shape;485;p70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6" name="Google Shape;486;p70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Ventajas de las anotaciones como recurso educativo</a:t>
            </a:r>
            <a:endParaRPr sz="2400">
              <a:solidFill>
                <a:srgbClr val="434343"/>
              </a:solidFill>
            </a:endParaRPr>
          </a:p>
        </p:txBody>
      </p:sp>
      <p:pic>
        <p:nvPicPr>
          <p:cNvPr id="487" name="Google Shape;487;p7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1976" y="1768600"/>
            <a:ext cx="3497800" cy="438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70">
            <a:hlinkClick r:id="rId5"/>
          </p:cNvPr>
          <p:cNvSpPr txBox="1"/>
          <p:nvPr/>
        </p:nvSpPr>
        <p:spPr>
          <a:xfrm>
            <a:off x="483150" y="5544125"/>
            <a:ext cx="4695900" cy="5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000000"/>
                </a:solidFill>
              </a:rPr>
              <a:t>Kalir, J., Cantrill, C., Dean, J. y Dillon, J. (2020). Iterating the Marginal Syllabus: Social Reading and Annotation while Social Distancing. </a:t>
            </a:r>
            <a:r>
              <a:rPr i="1" lang="es" sz="1100">
                <a:solidFill>
                  <a:srgbClr val="000000"/>
                </a:solidFill>
              </a:rPr>
              <a:t>Journal of Technology and Teacher Education</a:t>
            </a:r>
            <a:r>
              <a:rPr lang="es" sz="1100">
                <a:solidFill>
                  <a:srgbClr val="000000"/>
                </a:solidFill>
              </a:rPr>
              <a:t>, </a:t>
            </a:r>
            <a:r>
              <a:rPr i="1" lang="es" sz="1100">
                <a:solidFill>
                  <a:srgbClr val="000000"/>
                </a:solidFill>
              </a:rPr>
              <a:t>28</a:t>
            </a:r>
            <a:r>
              <a:rPr lang="es" sz="1100">
                <a:solidFill>
                  <a:srgbClr val="000000"/>
                </a:solidFill>
              </a:rPr>
              <a:t>(2), 463-471.</a:t>
            </a:r>
            <a:endParaRPr/>
          </a:p>
        </p:txBody>
      </p:sp>
      <p:sp>
        <p:nvSpPr>
          <p:cNvPr id="489" name="Google Shape;489;p70"/>
          <p:cNvSpPr txBox="1"/>
          <p:nvPr/>
        </p:nvSpPr>
        <p:spPr>
          <a:xfrm>
            <a:off x="1074325" y="2163925"/>
            <a:ext cx="1850700" cy="630000"/>
          </a:xfrm>
          <a:prstGeom prst="rect">
            <a:avLst/>
          </a:prstGeom>
          <a:solidFill>
            <a:srgbClr val="F3F3F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</a:t>
            </a:r>
            <a:r>
              <a:rPr lang="es"/>
              <a:t>acilitar una </a:t>
            </a:r>
            <a:r>
              <a:rPr b="1" lang="es"/>
              <a:t>lectura </a:t>
            </a:r>
            <a:r>
              <a:rPr lang="es"/>
              <a:t>de forma</a:t>
            </a:r>
            <a:r>
              <a:rPr b="1" lang="es"/>
              <a:t> social</a:t>
            </a:r>
            <a:endParaRPr b="1"/>
          </a:p>
        </p:txBody>
      </p:sp>
      <p:sp>
        <p:nvSpPr>
          <p:cNvPr id="490" name="Google Shape;490;p70"/>
          <p:cNvSpPr txBox="1"/>
          <p:nvPr/>
        </p:nvSpPr>
        <p:spPr>
          <a:xfrm>
            <a:off x="1074325" y="4163500"/>
            <a:ext cx="1850700" cy="828300"/>
          </a:xfrm>
          <a:prstGeom prst="rect">
            <a:avLst/>
          </a:prstGeom>
          <a:solidFill>
            <a:srgbClr val="F3F3F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</a:t>
            </a:r>
            <a:r>
              <a:rPr lang="es"/>
              <a:t>poyo para el </a:t>
            </a:r>
            <a:r>
              <a:rPr b="1" lang="es"/>
              <a:t>aprendizaje a distancia</a:t>
            </a:r>
            <a:r>
              <a:rPr lang="es"/>
              <a:t> (covid-19)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71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96" name="Google Shape;496;p71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7" name="Google Shape;497;p71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Ventajas de las anotaciones como recurso educativo</a:t>
            </a:r>
            <a:endParaRPr sz="2400">
              <a:solidFill>
                <a:srgbClr val="434343"/>
              </a:solidFill>
            </a:endParaRPr>
          </a:p>
        </p:txBody>
      </p:sp>
      <p:pic>
        <p:nvPicPr>
          <p:cNvPr descr="Pregunta, Clase, La Educación," id="498" name="Google Shape;498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398" y="2865160"/>
            <a:ext cx="1042872" cy="1048702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71"/>
          <p:cNvSpPr txBox="1"/>
          <p:nvPr/>
        </p:nvSpPr>
        <p:spPr>
          <a:xfrm>
            <a:off x="2488844" y="2210082"/>
            <a:ext cx="1233600" cy="478800"/>
          </a:xfrm>
          <a:prstGeom prst="rect">
            <a:avLst/>
          </a:prstGeom>
          <a:solidFill>
            <a:srgbClr val="F3F3F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Intervenciones constantes</a:t>
            </a:r>
            <a:endParaRPr sz="1100"/>
          </a:p>
        </p:txBody>
      </p:sp>
      <p:pic>
        <p:nvPicPr>
          <p:cNvPr descr="Meeting, Conference, People" id="500" name="Google Shape;500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7933" y="2942773"/>
            <a:ext cx="1320468" cy="971085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71"/>
          <p:cNvSpPr txBox="1"/>
          <p:nvPr/>
        </p:nvSpPr>
        <p:spPr>
          <a:xfrm>
            <a:off x="4079354" y="2198950"/>
            <a:ext cx="1375500" cy="478800"/>
          </a:xfrm>
          <a:prstGeom prst="rect">
            <a:avLst/>
          </a:prstGeom>
          <a:solidFill>
            <a:srgbClr val="F3F3F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Facilita y Provoca el debate</a:t>
            </a:r>
            <a:endParaRPr sz="1100"/>
          </a:p>
        </p:txBody>
      </p:sp>
      <p:pic>
        <p:nvPicPr>
          <p:cNvPr descr="Bericht, Fles, Cork, Brief," id="502" name="Google Shape;502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7836" y="2877478"/>
            <a:ext cx="630681" cy="1048702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71"/>
          <p:cNvSpPr txBox="1"/>
          <p:nvPr/>
        </p:nvSpPr>
        <p:spPr>
          <a:xfrm>
            <a:off x="5708513" y="2198950"/>
            <a:ext cx="1375500" cy="478800"/>
          </a:xfrm>
          <a:prstGeom prst="rect">
            <a:avLst/>
          </a:prstGeom>
          <a:solidFill>
            <a:srgbClr val="F3F3F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Ayuda a sintetizar material online</a:t>
            </a:r>
            <a:endParaRPr sz="1100"/>
          </a:p>
        </p:txBody>
      </p:sp>
      <p:pic>
        <p:nvPicPr>
          <p:cNvPr descr="Bored, Female, Girl, People," id="504" name="Google Shape;504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55722" y="4624574"/>
            <a:ext cx="1575499" cy="1048701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71"/>
          <p:cNvSpPr txBox="1"/>
          <p:nvPr/>
        </p:nvSpPr>
        <p:spPr>
          <a:xfrm>
            <a:off x="1408547" y="4055771"/>
            <a:ext cx="1320600" cy="478800"/>
          </a:xfrm>
          <a:prstGeom prst="rect">
            <a:avLst/>
          </a:prstGeom>
          <a:solidFill>
            <a:srgbClr val="F3F3F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Hace el contenido menos aburrido</a:t>
            </a:r>
            <a:endParaRPr sz="1100"/>
          </a:p>
        </p:txBody>
      </p:sp>
      <p:pic>
        <p:nvPicPr>
          <p:cNvPr descr="d&amp;#39;internet.jpg" id="506" name="Google Shape;506;p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08385" y="4624574"/>
            <a:ext cx="1042869" cy="10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71"/>
          <p:cNvSpPr txBox="1"/>
          <p:nvPr/>
        </p:nvSpPr>
        <p:spPr>
          <a:xfrm>
            <a:off x="3169531" y="4055771"/>
            <a:ext cx="1320600" cy="478800"/>
          </a:xfrm>
          <a:prstGeom prst="rect">
            <a:avLst/>
          </a:prstGeom>
          <a:solidFill>
            <a:srgbClr val="F3F3F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Compartir anotaciones</a:t>
            </a:r>
            <a:endParaRPr sz="1100"/>
          </a:p>
        </p:txBody>
      </p:sp>
      <p:pic>
        <p:nvPicPr>
          <p:cNvPr descr="-pizarra | by albertogp123" id="508" name="Google Shape;508;p7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4412" y="2805627"/>
            <a:ext cx="1652122" cy="1048697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71"/>
          <p:cNvSpPr txBox="1"/>
          <p:nvPr/>
        </p:nvSpPr>
        <p:spPr>
          <a:xfrm>
            <a:off x="756350" y="2210082"/>
            <a:ext cx="1233600" cy="478800"/>
          </a:xfrm>
          <a:prstGeom prst="rect">
            <a:avLst/>
          </a:prstGeom>
          <a:solidFill>
            <a:srgbClr val="F3F3F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Pizarra digital online</a:t>
            </a:r>
            <a:endParaRPr sz="1100"/>
          </a:p>
        </p:txBody>
      </p:sp>
      <p:pic>
        <p:nvPicPr>
          <p:cNvPr descr="File:Lupa.na.encyklopedii.jpg" id="510" name="Google Shape;510;p7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49655" y="4727503"/>
            <a:ext cx="1575504" cy="858505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71"/>
          <p:cNvSpPr txBox="1"/>
          <p:nvPr/>
        </p:nvSpPr>
        <p:spPr>
          <a:xfrm>
            <a:off x="4777105" y="4055771"/>
            <a:ext cx="1320600" cy="478800"/>
          </a:xfrm>
          <a:prstGeom prst="rect">
            <a:avLst/>
          </a:prstGeom>
          <a:solidFill>
            <a:srgbClr val="F3F3F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Eficacia en la búsqueda</a:t>
            </a:r>
            <a:endParaRPr sz="1100"/>
          </a:p>
        </p:txBody>
      </p:sp>
      <p:sp>
        <p:nvSpPr>
          <p:cNvPr id="512" name="Google Shape;512;p71"/>
          <p:cNvSpPr txBox="1"/>
          <p:nvPr/>
        </p:nvSpPr>
        <p:spPr>
          <a:xfrm>
            <a:off x="7224099" y="2198950"/>
            <a:ext cx="1375500" cy="478800"/>
          </a:xfrm>
          <a:prstGeom prst="rect">
            <a:avLst/>
          </a:prstGeom>
          <a:solidFill>
            <a:srgbClr val="F3F3F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Empodera la Producción de conocimiento</a:t>
            </a:r>
            <a:endParaRPr sz="1100"/>
          </a:p>
        </p:txBody>
      </p:sp>
      <p:sp>
        <p:nvSpPr>
          <p:cNvPr id="513" name="Google Shape;513;p71"/>
          <p:cNvSpPr txBox="1"/>
          <p:nvPr/>
        </p:nvSpPr>
        <p:spPr>
          <a:xfrm>
            <a:off x="6384680" y="4055432"/>
            <a:ext cx="1320600" cy="478800"/>
          </a:xfrm>
          <a:prstGeom prst="rect">
            <a:avLst/>
          </a:prstGeom>
          <a:solidFill>
            <a:srgbClr val="F3F3F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Otros</a:t>
            </a:r>
            <a:endParaRPr sz="1100"/>
          </a:p>
        </p:txBody>
      </p:sp>
      <p:pic>
        <p:nvPicPr>
          <p:cNvPr descr="Signo De Interrogación," id="514" name="Google Shape;514;p7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28215" y="4714846"/>
            <a:ext cx="1233516" cy="871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7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193270" y="2953929"/>
            <a:ext cx="1393860" cy="87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72"/>
          <p:cNvSpPr/>
          <p:nvPr/>
        </p:nvSpPr>
        <p:spPr>
          <a:xfrm>
            <a:off x="406900" y="554993"/>
            <a:ext cx="8330100" cy="5748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72"/>
          <p:cNvSpPr txBox="1"/>
          <p:nvPr>
            <p:ph type="title"/>
          </p:nvPr>
        </p:nvSpPr>
        <p:spPr>
          <a:xfrm>
            <a:off x="-50" y="2018847"/>
            <a:ext cx="9144000" cy="282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/>
              <a:t>Ejemplos de metodologías de anotaciones </a:t>
            </a:r>
            <a:br>
              <a:rPr lang="es" sz="6000"/>
            </a:br>
            <a:r>
              <a:rPr lang="es" sz="6000"/>
              <a:t>multimedia</a:t>
            </a:r>
            <a:endParaRPr sz="6000"/>
          </a:p>
        </p:txBody>
      </p:sp>
      <p:sp>
        <p:nvSpPr>
          <p:cNvPr id="522" name="Google Shape;522;p72"/>
          <p:cNvSpPr txBox="1"/>
          <p:nvPr/>
        </p:nvSpPr>
        <p:spPr>
          <a:xfrm>
            <a:off x="1820350" y="4839150"/>
            <a:ext cx="55032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Ideas para plantear en clase</a:t>
            </a:r>
            <a:endParaRPr b="1" sz="1800">
              <a:solidFill>
                <a:srgbClr val="004C52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5"/>
          <p:cNvSpPr txBox="1"/>
          <p:nvPr>
            <p:ph type="title"/>
          </p:nvPr>
        </p:nvSpPr>
        <p:spPr>
          <a:xfrm>
            <a:off x="570050" y="1325200"/>
            <a:ext cx="3801300" cy="14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Daniel Cebrián Robles</a:t>
            </a:r>
            <a:endParaRPr b="1" sz="2600">
              <a:solidFill>
                <a:srgbClr val="434343"/>
              </a:solidFill>
            </a:endParaRPr>
          </a:p>
        </p:txBody>
      </p:sp>
      <p:sp>
        <p:nvSpPr>
          <p:cNvPr id="304" name="Google Shape;304;p55"/>
          <p:cNvSpPr txBox="1"/>
          <p:nvPr>
            <p:ph idx="1" type="subTitle"/>
          </p:nvPr>
        </p:nvSpPr>
        <p:spPr>
          <a:xfrm>
            <a:off x="614775" y="3419700"/>
            <a:ext cx="2920800" cy="21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" sz="1800"/>
              <a:t>Universidad de Málaga 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" sz="1800"/>
              <a:t>Málaga - España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" sz="1800"/>
              <a:t>2020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" sz="1800" u="sng">
                <a:solidFill>
                  <a:schemeClr val="hlink"/>
                </a:solidFill>
                <a:hlinkClick r:id="rId3"/>
              </a:rPr>
              <a:t>http://danielcebrian.com</a:t>
            </a:r>
            <a:r>
              <a:rPr b="1" lang="es" sz="1800"/>
              <a:t> 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800"/>
          </a:p>
        </p:txBody>
      </p:sp>
      <p:cxnSp>
        <p:nvCxnSpPr>
          <p:cNvPr id="305" name="Google Shape;305;p55"/>
          <p:cNvCxnSpPr/>
          <p:nvPr/>
        </p:nvCxnSpPr>
        <p:spPr>
          <a:xfrm>
            <a:off x="678525" y="2747433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D2D7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06" name="Google Shape;306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7575" y="1017600"/>
            <a:ext cx="4023614" cy="4646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73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28" name="Google Shape;528;p73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9" name="Google Shape;529;p73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Metodología de anotaciones multimedia</a:t>
            </a:r>
            <a:endParaRPr sz="2400"/>
          </a:p>
        </p:txBody>
      </p:sp>
      <p:sp>
        <p:nvSpPr>
          <p:cNvPr id="530" name="Google Shape;530;p73"/>
          <p:cNvSpPr txBox="1"/>
          <p:nvPr/>
        </p:nvSpPr>
        <p:spPr>
          <a:xfrm>
            <a:off x="933775" y="2217500"/>
            <a:ext cx="1639200" cy="601800"/>
          </a:xfrm>
          <a:prstGeom prst="rect">
            <a:avLst/>
          </a:prstGeom>
          <a:solidFill>
            <a:srgbClr val="FFFE6D">
              <a:alpha val="42280"/>
            </a:srgbClr>
          </a:solidFill>
          <a:ln cap="flat" cmpd="sng" w="1905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</a:t>
            </a:r>
            <a:r>
              <a:rPr lang="es"/>
              <a:t>iálogo individual con el recurso</a:t>
            </a:r>
            <a:endParaRPr/>
          </a:p>
        </p:txBody>
      </p:sp>
      <p:sp>
        <p:nvSpPr>
          <p:cNvPr id="531" name="Google Shape;531;p73"/>
          <p:cNvSpPr txBox="1"/>
          <p:nvPr/>
        </p:nvSpPr>
        <p:spPr>
          <a:xfrm>
            <a:off x="933775" y="3250650"/>
            <a:ext cx="1639200" cy="601800"/>
          </a:xfrm>
          <a:prstGeom prst="rect">
            <a:avLst/>
          </a:prstGeom>
          <a:solidFill>
            <a:srgbClr val="FFFE6D">
              <a:alpha val="42280"/>
            </a:srgbClr>
          </a:solidFill>
          <a:ln cap="flat" cmpd="sng" w="1905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Diálogo </a:t>
            </a:r>
            <a:r>
              <a:rPr lang="es"/>
              <a:t>entre iguales</a:t>
            </a:r>
            <a:endParaRPr/>
          </a:p>
        </p:txBody>
      </p:sp>
      <p:sp>
        <p:nvSpPr>
          <p:cNvPr id="532" name="Google Shape;532;p73"/>
          <p:cNvSpPr txBox="1"/>
          <p:nvPr/>
        </p:nvSpPr>
        <p:spPr>
          <a:xfrm>
            <a:off x="933775" y="4283800"/>
            <a:ext cx="1639200" cy="601800"/>
          </a:xfrm>
          <a:prstGeom prst="rect">
            <a:avLst/>
          </a:prstGeom>
          <a:solidFill>
            <a:srgbClr val="FFFE6D">
              <a:alpha val="42280"/>
            </a:srgbClr>
          </a:solidFill>
          <a:ln cap="flat" cmpd="sng" w="1905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</a:t>
            </a:r>
            <a:r>
              <a:rPr lang="es"/>
              <a:t>nálisis de los diálogos</a:t>
            </a:r>
            <a:endParaRPr/>
          </a:p>
        </p:txBody>
      </p:sp>
      <p:sp>
        <p:nvSpPr>
          <p:cNvPr id="533" name="Google Shape;533;p73"/>
          <p:cNvSpPr txBox="1"/>
          <p:nvPr/>
        </p:nvSpPr>
        <p:spPr>
          <a:xfrm>
            <a:off x="933775" y="5316950"/>
            <a:ext cx="1639200" cy="601800"/>
          </a:xfrm>
          <a:prstGeom prst="rect">
            <a:avLst/>
          </a:prstGeom>
          <a:solidFill>
            <a:srgbClr val="FFFE6D">
              <a:alpha val="42280"/>
            </a:srgbClr>
          </a:solidFill>
          <a:ln cap="flat" cmpd="sng" w="1905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</a:t>
            </a:r>
            <a:r>
              <a:rPr lang="es"/>
              <a:t>ebate en clase </a:t>
            </a:r>
            <a:endParaRPr/>
          </a:p>
        </p:txBody>
      </p:sp>
      <p:sp>
        <p:nvSpPr>
          <p:cNvPr id="534" name="Google Shape;534;p73"/>
          <p:cNvSpPr txBox="1"/>
          <p:nvPr/>
        </p:nvSpPr>
        <p:spPr>
          <a:xfrm>
            <a:off x="3270900" y="2217500"/>
            <a:ext cx="5205600" cy="601800"/>
          </a:xfrm>
          <a:prstGeom prst="rect">
            <a:avLst/>
          </a:prstGeom>
          <a:noFill/>
          <a:ln cap="flat" cmpd="sng" w="1905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1. </a:t>
            </a:r>
            <a:r>
              <a:rPr lang="es"/>
              <a:t>T</a:t>
            </a:r>
            <a:r>
              <a:rPr lang="es"/>
              <a:t>rabajo </a:t>
            </a:r>
            <a:r>
              <a:rPr b="1" lang="es"/>
              <a:t>individual</a:t>
            </a:r>
            <a:r>
              <a:rPr lang="es"/>
              <a:t> para conocer las </a:t>
            </a:r>
            <a:r>
              <a:rPr b="1" lang="es"/>
              <a:t>ideas alternativas </a:t>
            </a:r>
            <a:r>
              <a:rPr lang="es"/>
              <a:t>del alumnado sobre un determinado </a:t>
            </a:r>
            <a:r>
              <a:rPr lang="es"/>
              <a:t>recurso</a:t>
            </a:r>
            <a:endParaRPr/>
          </a:p>
        </p:txBody>
      </p:sp>
      <p:sp>
        <p:nvSpPr>
          <p:cNvPr id="535" name="Google Shape;535;p73"/>
          <p:cNvSpPr txBox="1"/>
          <p:nvPr/>
        </p:nvSpPr>
        <p:spPr>
          <a:xfrm>
            <a:off x="3270900" y="3250650"/>
            <a:ext cx="5205600" cy="601800"/>
          </a:xfrm>
          <a:prstGeom prst="rect">
            <a:avLst/>
          </a:prstGeom>
          <a:noFill/>
          <a:ln cap="flat" cmpd="sng" w="1905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2. D</a:t>
            </a:r>
            <a:r>
              <a:rPr lang="es"/>
              <a:t>iscusión, contraargumentacion y/o debate </a:t>
            </a:r>
            <a:r>
              <a:rPr b="1" lang="es"/>
              <a:t>entre el alumnado </a:t>
            </a:r>
            <a:r>
              <a:rPr lang="es"/>
              <a:t>sobre sus </a:t>
            </a:r>
            <a:r>
              <a:rPr lang="es"/>
              <a:t>anotaciones</a:t>
            </a:r>
            <a:r>
              <a:rPr lang="es"/>
              <a:t>, para un </a:t>
            </a:r>
            <a:r>
              <a:rPr b="1" lang="es"/>
              <a:t>aprendizaje social </a:t>
            </a:r>
            <a:endParaRPr b="1"/>
          </a:p>
        </p:txBody>
      </p:sp>
      <p:sp>
        <p:nvSpPr>
          <p:cNvPr id="536" name="Google Shape;536;p73"/>
          <p:cNvSpPr txBox="1"/>
          <p:nvPr/>
        </p:nvSpPr>
        <p:spPr>
          <a:xfrm>
            <a:off x="3270900" y="4283800"/>
            <a:ext cx="5205600" cy="601800"/>
          </a:xfrm>
          <a:prstGeom prst="rect">
            <a:avLst/>
          </a:prstGeom>
          <a:noFill/>
          <a:ln cap="flat" cmpd="sng" w="1905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3. </a:t>
            </a:r>
            <a:r>
              <a:rPr b="1" lang="es"/>
              <a:t>Análisis </a:t>
            </a:r>
            <a:r>
              <a:rPr lang="es"/>
              <a:t>del conocimiento de grupo y el aprendizaje social mediante las etiquetas y el contenido de los textos</a:t>
            </a:r>
            <a:endParaRPr/>
          </a:p>
        </p:txBody>
      </p:sp>
      <p:sp>
        <p:nvSpPr>
          <p:cNvPr id="537" name="Google Shape;537;p73"/>
          <p:cNvSpPr txBox="1"/>
          <p:nvPr/>
        </p:nvSpPr>
        <p:spPr>
          <a:xfrm>
            <a:off x="3270900" y="5316950"/>
            <a:ext cx="5205600" cy="601800"/>
          </a:xfrm>
          <a:prstGeom prst="rect">
            <a:avLst/>
          </a:prstGeom>
          <a:noFill/>
          <a:ln cap="flat" cmpd="sng" w="1905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4. Llegar a </a:t>
            </a:r>
            <a:r>
              <a:rPr lang="es"/>
              <a:t>unas </a:t>
            </a:r>
            <a:r>
              <a:rPr b="1" lang="es"/>
              <a:t>conclusiones</a:t>
            </a:r>
            <a:r>
              <a:rPr lang="es"/>
              <a:t> de grupo mediante el debate en </a:t>
            </a:r>
            <a:r>
              <a:rPr b="1" lang="es"/>
              <a:t>clase </a:t>
            </a:r>
            <a:r>
              <a:rPr lang="es"/>
              <a:t>guiada por docente</a:t>
            </a:r>
            <a:endParaRPr/>
          </a:p>
        </p:txBody>
      </p:sp>
      <p:cxnSp>
        <p:nvCxnSpPr>
          <p:cNvPr id="538" name="Google Shape;538;p73"/>
          <p:cNvCxnSpPr>
            <a:stCxn id="530" idx="2"/>
            <a:endCxn id="531" idx="0"/>
          </p:cNvCxnSpPr>
          <p:nvPr/>
        </p:nvCxnSpPr>
        <p:spPr>
          <a:xfrm>
            <a:off x="1753375" y="2819300"/>
            <a:ext cx="0" cy="431400"/>
          </a:xfrm>
          <a:prstGeom prst="straightConnector1">
            <a:avLst/>
          </a:prstGeom>
          <a:noFill/>
          <a:ln cap="flat" cmpd="sng" w="19050">
            <a:solidFill>
              <a:srgbClr val="D2D7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9" name="Google Shape;539;p73"/>
          <p:cNvCxnSpPr>
            <a:stCxn id="531" idx="2"/>
            <a:endCxn id="532" idx="0"/>
          </p:cNvCxnSpPr>
          <p:nvPr/>
        </p:nvCxnSpPr>
        <p:spPr>
          <a:xfrm>
            <a:off x="1753375" y="3852450"/>
            <a:ext cx="0" cy="431400"/>
          </a:xfrm>
          <a:prstGeom prst="straightConnector1">
            <a:avLst/>
          </a:prstGeom>
          <a:noFill/>
          <a:ln cap="flat" cmpd="sng" w="19050">
            <a:solidFill>
              <a:srgbClr val="D2D7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0" name="Google Shape;540;p73"/>
          <p:cNvCxnSpPr>
            <a:stCxn id="532" idx="2"/>
            <a:endCxn id="533" idx="0"/>
          </p:cNvCxnSpPr>
          <p:nvPr/>
        </p:nvCxnSpPr>
        <p:spPr>
          <a:xfrm>
            <a:off x="1753375" y="4885600"/>
            <a:ext cx="0" cy="431400"/>
          </a:xfrm>
          <a:prstGeom prst="straightConnector1">
            <a:avLst/>
          </a:prstGeom>
          <a:noFill/>
          <a:ln cap="flat" cmpd="sng" w="19050">
            <a:solidFill>
              <a:srgbClr val="D2D7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1" name="Google Shape;541;p73"/>
          <p:cNvCxnSpPr>
            <a:stCxn id="530" idx="3"/>
            <a:endCxn id="534" idx="1"/>
          </p:cNvCxnSpPr>
          <p:nvPr/>
        </p:nvCxnSpPr>
        <p:spPr>
          <a:xfrm>
            <a:off x="2572975" y="2518400"/>
            <a:ext cx="697800" cy="0"/>
          </a:xfrm>
          <a:prstGeom prst="straightConnector1">
            <a:avLst/>
          </a:prstGeom>
          <a:noFill/>
          <a:ln cap="flat" cmpd="sng" w="19050">
            <a:solidFill>
              <a:srgbClr val="D2D700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542" name="Google Shape;542;p73"/>
          <p:cNvCxnSpPr>
            <a:stCxn id="531" idx="3"/>
            <a:endCxn id="535" idx="1"/>
          </p:cNvCxnSpPr>
          <p:nvPr/>
        </p:nvCxnSpPr>
        <p:spPr>
          <a:xfrm>
            <a:off x="2572975" y="3551550"/>
            <a:ext cx="697800" cy="0"/>
          </a:xfrm>
          <a:prstGeom prst="straightConnector1">
            <a:avLst/>
          </a:prstGeom>
          <a:noFill/>
          <a:ln cap="flat" cmpd="sng" w="19050">
            <a:solidFill>
              <a:srgbClr val="D2D700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543" name="Google Shape;543;p73"/>
          <p:cNvCxnSpPr>
            <a:stCxn id="532" idx="3"/>
            <a:endCxn id="536" idx="1"/>
          </p:cNvCxnSpPr>
          <p:nvPr/>
        </p:nvCxnSpPr>
        <p:spPr>
          <a:xfrm>
            <a:off x="2572975" y="4584700"/>
            <a:ext cx="697800" cy="0"/>
          </a:xfrm>
          <a:prstGeom prst="straightConnector1">
            <a:avLst/>
          </a:prstGeom>
          <a:noFill/>
          <a:ln cap="flat" cmpd="sng" w="19050">
            <a:solidFill>
              <a:srgbClr val="D2D700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544" name="Google Shape;544;p73"/>
          <p:cNvCxnSpPr>
            <a:stCxn id="533" idx="3"/>
            <a:endCxn id="537" idx="1"/>
          </p:cNvCxnSpPr>
          <p:nvPr/>
        </p:nvCxnSpPr>
        <p:spPr>
          <a:xfrm>
            <a:off x="2572975" y="5617850"/>
            <a:ext cx="697800" cy="0"/>
          </a:xfrm>
          <a:prstGeom prst="straightConnector1">
            <a:avLst/>
          </a:prstGeom>
          <a:noFill/>
          <a:ln cap="flat" cmpd="sng" w="19050">
            <a:solidFill>
              <a:srgbClr val="D2D700"/>
            </a:solidFill>
            <a:prstDash val="dash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74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50" name="Google Shape;550;p74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1" name="Google Shape;551;p74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Anotaciones del profesor</a:t>
            </a:r>
            <a:endParaRPr sz="2400"/>
          </a:p>
        </p:txBody>
      </p:sp>
      <p:pic>
        <p:nvPicPr>
          <p:cNvPr id="552" name="Google Shape;552;p74"/>
          <p:cNvPicPr preferRelativeResize="0"/>
          <p:nvPr/>
        </p:nvPicPr>
        <p:blipFill rotWithShape="1">
          <a:blip r:embed="rId3">
            <a:alphaModFix/>
          </a:blip>
          <a:srcRect b="0" l="68040" r="0" t="0"/>
          <a:stretch/>
        </p:blipFill>
        <p:spPr>
          <a:xfrm>
            <a:off x="3463077" y="2154100"/>
            <a:ext cx="2305450" cy="3891249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74"/>
          <p:cNvSpPr txBox="1"/>
          <p:nvPr/>
        </p:nvSpPr>
        <p:spPr>
          <a:xfrm>
            <a:off x="5852501" y="2154100"/>
            <a:ext cx="28068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Facilitamos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 la </a:t>
            </a: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comprensión. </a:t>
            </a:r>
            <a:endParaRPr b="1"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Inspiramos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 al análisis.</a:t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Resuelve dudas.</a:t>
            </a:r>
            <a:endParaRPr b="1"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Se </a:t>
            </a: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provoca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 el debate.</a:t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54" name="Google Shape;554;p74"/>
          <p:cNvPicPr preferRelativeResize="0"/>
          <p:nvPr/>
        </p:nvPicPr>
        <p:blipFill rotWithShape="1">
          <a:blip r:embed="rId3">
            <a:alphaModFix/>
          </a:blip>
          <a:srcRect b="0" l="0" r="59007" t="0"/>
          <a:stretch/>
        </p:blipFill>
        <p:spPr>
          <a:xfrm>
            <a:off x="506102" y="2154100"/>
            <a:ext cx="2956974" cy="3891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75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60" name="Google Shape;560;p75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61" name="Google Shape;561;p75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Anotaciones </a:t>
            </a:r>
            <a:r>
              <a:rPr lang="es" sz="2400"/>
              <a:t>a modo de glosario</a:t>
            </a:r>
            <a:endParaRPr sz="2400"/>
          </a:p>
        </p:txBody>
      </p:sp>
      <p:sp>
        <p:nvSpPr>
          <p:cNvPr id="562" name="Google Shape;562;p75"/>
          <p:cNvSpPr txBox="1"/>
          <p:nvPr/>
        </p:nvSpPr>
        <p:spPr>
          <a:xfrm>
            <a:off x="5311075" y="2463350"/>
            <a:ext cx="3226500" cy="32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Búsqueda de </a:t>
            </a: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palabras difíciles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 y alusiones desconocidas en un texto.</a:t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Creación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 de una </a:t>
            </a: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biblioteca o glosario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 en clase “wikipedia”.</a:t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Ayudar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 a </a:t>
            </a: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textos complejos 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a su lectura.</a:t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63" name="Google Shape;56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000" y="2463350"/>
            <a:ext cx="4142100" cy="3106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76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69" name="Google Shape;569;p76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0" name="Google Shape;570;p76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Anotaciones </a:t>
            </a:r>
            <a:r>
              <a:rPr lang="es" sz="2400"/>
              <a:t>como preguntas por los estudiantes</a:t>
            </a:r>
            <a:endParaRPr sz="2400"/>
          </a:p>
        </p:txBody>
      </p:sp>
      <p:sp>
        <p:nvSpPr>
          <p:cNvPr id="571" name="Google Shape;571;p76"/>
          <p:cNvSpPr txBox="1"/>
          <p:nvPr/>
        </p:nvSpPr>
        <p:spPr>
          <a:xfrm>
            <a:off x="5171550" y="2441725"/>
            <a:ext cx="3296700" cy="29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Introducir dudas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 sobre un documento. Se podría usar para la “</a:t>
            </a: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clase invertida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”.</a:t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Dudas en casos prácticos.</a:t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Uso de Tags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 para </a:t>
            </a: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clarificar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 vocabulario, métodos…</a:t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Respuestas entre pares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360º 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(estudiantes y profesor).</a:t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72" name="Google Shape;57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975" y="2187200"/>
            <a:ext cx="3683399" cy="368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77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78" name="Google Shape;578;p77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9" name="Google Shape;579;p77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Anotaciones </a:t>
            </a:r>
            <a:r>
              <a:rPr lang="es" sz="2400"/>
              <a:t>para la lectura en profundidad</a:t>
            </a:r>
            <a:endParaRPr sz="2400"/>
          </a:p>
        </p:txBody>
      </p:sp>
      <p:sp>
        <p:nvSpPr>
          <p:cNvPr id="580" name="Google Shape;580;p77"/>
          <p:cNvSpPr txBox="1"/>
          <p:nvPr/>
        </p:nvSpPr>
        <p:spPr>
          <a:xfrm>
            <a:off x="5053650" y="2174200"/>
            <a:ext cx="3683400" cy="34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Identificar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elementos: </a:t>
            </a:r>
            <a:r>
              <a:rPr i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textuales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 (metáforas, anáforas…); </a:t>
            </a:r>
            <a:r>
              <a:rPr i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partes objeto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 (piezas robot, composición materiales, etc.); </a:t>
            </a:r>
            <a:r>
              <a:rPr i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aspectos sociales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 (históricos, culturales o biográficos) en pasajes...</a:t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Analizar argumentos 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(pruebas, justificaciones y conclusiones).</a:t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Evaluación</a:t>
            </a: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 formativa y sumativa</a:t>
            </a:r>
            <a:endParaRPr b="1"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81" name="Google Shape;581;p77"/>
          <p:cNvPicPr preferRelativeResize="0"/>
          <p:nvPr/>
        </p:nvPicPr>
        <p:blipFill rotWithShape="1">
          <a:blip r:embed="rId3">
            <a:alphaModFix/>
          </a:blip>
          <a:srcRect b="0" l="5599" r="6216" t="0"/>
          <a:stretch/>
        </p:blipFill>
        <p:spPr>
          <a:xfrm>
            <a:off x="595100" y="2549425"/>
            <a:ext cx="4315001" cy="2747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78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87" name="Google Shape;587;p78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8" name="Google Shape;588;p78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Anotaciones </a:t>
            </a:r>
            <a:r>
              <a:rPr lang="es" sz="2400"/>
              <a:t>para el análisis de la retórica</a:t>
            </a:r>
            <a:endParaRPr sz="2400"/>
          </a:p>
        </p:txBody>
      </p:sp>
      <p:sp>
        <p:nvSpPr>
          <p:cNvPr id="589" name="Google Shape;589;p78"/>
          <p:cNvSpPr txBox="1"/>
          <p:nvPr/>
        </p:nvSpPr>
        <p:spPr>
          <a:xfrm>
            <a:off x="3828338" y="2362475"/>
            <a:ext cx="4756500" cy="32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Buscar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 una página de opinión o periódico, catálogo comercial una </a:t>
            </a: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pieza argumentativa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 controvertida</a:t>
            </a: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b="1"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Identificar estrategias retóricas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. (Ej. Tags: ethos, pathos y logos).</a:t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Identificación de </a:t>
            </a: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falacias retóricas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 (Fake News…).</a:t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Defender argumentos y refutar ideas.</a:t>
            </a:r>
            <a:endParaRPr b="1"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90" name="Google Shape;590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762" y="1908750"/>
            <a:ext cx="2455599" cy="3683399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78"/>
          <p:cNvSpPr txBox="1"/>
          <p:nvPr/>
        </p:nvSpPr>
        <p:spPr>
          <a:xfrm>
            <a:off x="787763" y="5612950"/>
            <a:ext cx="3000000" cy="5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>
                <a:solidFill>
                  <a:srgbClr val="111111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Photo by </a:t>
            </a:r>
            <a:r>
              <a:rPr lang="es" sz="1050" u="sng">
                <a:solidFill>
                  <a:srgbClr val="767676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Markus Spiske</a:t>
            </a:r>
            <a:r>
              <a:rPr lang="es" sz="1050">
                <a:solidFill>
                  <a:srgbClr val="111111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on </a:t>
            </a:r>
            <a:r>
              <a:rPr lang="es" sz="1050" u="sng">
                <a:solidFill>
                  <a:srgbClr val="767676"/>
                </a:solidFill>
                <a:highlight>
                  <a:srgbClr val="F5F5F5"/>
                </a:highlight>
                <a:latin typeface="Helvetica Neue"/>
                <a:ea typeface="Helvetica Neue"/>
                <a:cs typeface="Helvetica Neue"/>
                <a:sym typeface="Helvetica Neue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Unsplash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79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97" name="Google Shape;597;p79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8" name="Google Shape;598;p79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Anotaciones </a:t>
            </a:r>
            <a:r>
              <a:rPr lang="es" sz="2400"/>
              <a:t>para opinar</a:t>
            </a:r>
            <a:endParaRPr sz="2400"/>
          </a:p>
        </p:txBody>
      </p:sp>
      <p:sp>
        <p:nvSpPr>
          <p:cNvPr id="599" name="Google Shape;599;p79"/>
          <p:cNvSpPr txBox="1"/>
          <p:nvPr/>
        </p:nvSpPr>
        <p:spPr>
          <a:xfrm>
            <a:off x="4910100" y="2497738"/>
            <a:ext cx="3683400" cy="27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Expresar opiniones 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del contenido en línea a través de anotaciones.</a:t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Al perdurar en el tiempo, debemos ser </a:t>
            </a: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responsables y atentos a la expresión digital.</a:t>
            </a:r>
            <a:endParaRPr b="1"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Alfabetización 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en la web como sociedad </a:t>
            </a: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democrática.</a:t>
            </a:r>
            <a:endParaRPr b="1"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00" name="Google Shape;600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500" y="2477888"/>
            <a:ext cx="4100494" cy="289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80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06" name="Google Shape;606;p80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7" name="Google Shape;607;p80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Anotaciones como adición multimedia </a:t>
            </a:r>
            <a:r>
              <a:rPr lang="es" sz="2400"/>
              <a:t>de ampliación</a:t>
            </a:r>
            <a:endParaRPr sz="2400"/>
          </a:p>
        </p:txBody>
      </p:sp>
      <p:sp>
        <p:nvSpPr>
          <p:cNvPr id="608" name="Google Shape;608;p80"/>
          <p:cNvSpPr txBox="1"/>
          <p:nvPr/>
        </p:nvSpPr>
        <p:spPr>
          <a:xfrm>
            <a:off x="5474775" y="2083275"/>
            <a:ext cx="3262200" cy="39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Expresar lo que piensas 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con una imagen, gif, con audio y emociona a los estudiantes y profesores.</a:t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Ampliar información.</a:t>
            </a:r>
            <a:endParaRPr b="1"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Agregar imágenes o sonidos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 para sacar significado y crear argumentos.</a:t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Enseñar en la</a:t>
            </a: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 política de derechos de autor.</a:t>
            </a:r>
            <a:endParaRPr b="1"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09" name="Google Shape;609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750" y="2299225"/>
            <a:ext cx="4798774" cy="3599076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80"/>
          <p:cNvSpPr/>
          <p:nvPr/>
        </p:nvSpPr>
        <p:spPr>
          <a:xfrm>
            <a:off x="1116775" y="3853800"/>
            <a:ext cx="2001600" cy="1108200"/>
          </a:xfrm>
          <a:prstGeom prst="rect">
            <a:avLst/>
          </a:prstGeom>
          <a:solidFill>
            <a:srgbClr val="FFFE6D">
              <a:alpha val="42280"/>
            </a:srgbClr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80"/>
          <p:cNvSpPr/>
          <p:nvPr/>
        </p:nvSpPr>
        <p:spPr>
          <a:xfrm>
            <a:off x="1385875" y="2299225"/>
            <a:ext cx="1732500" cy="17109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rgbClr val="FFFFFF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2" name="Google Shape;612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3024" y="2376139"/>
            <a:ext cx="1118225" cy="155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81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8" name="Google Shape;618;p81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9" name="Google Shape;619;p81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Anotaciones como </a:t>
            </a:r>
            <a:r>
              <a:rPr lang="es" sz="2400"/>
              <a:t>biografía</a:t>
            </a:r>
            <a:endParaRPr sz="2400"/>
          </a:p>
        </p:txBody>
      </p:sp>
      <p:sp>
        <p:nvSpPr>
          <p:cNvPr id="620" name="Google Shape;620;p81"/>
          <p:cNvSpPr txBox="1"/>
          <p:nvPr/>
        </p:nvSpPr>
        <p:spPr>
          <a:xfrm>
            <a:off x="5575650" y="2554625"/>
            <a:ext cx="29790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Hacer investigaciones 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sobre temas </a:t>
            </a: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usando tags 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y trabajar aprendizaje basado en proyectos.</a:t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Construir un marco teórico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 con anotaciones </a:t>
            </a: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entre todos.</a:t>
            </a:r>
            <a:endParaRPr b="1"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21" name="Google Shape;621;p81"/>
          <p:cNvPicPr preferRelativeResize="0"/>
          <p:nvPr/>
        </p:nvPicPr>
        <p:blipFill rotWithShape="1">
          <a:blip r:embed="rId3">
            <a:alphaModFix/>
          </a:blip>
          <a:srcRect b="0" l="3727" r="4233" t="0"/>
          <a:stretch/>
        </p:blipFill>
        <p:spPr>
          <a:xfrm>
            <a:off x="589350" y="2715225"/>
            <a:ext cx="4643599" cy="202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82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27" name="Google Shape;627;p82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8" name="Google Shape;628;p82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Anotaciones como herramienta </a:t>
            </a:r>
            <a:r>
              <a:rPr lang="es" sz="2400"/>
              <a:t>de estudio</a:t>
            </a:r>
            <a:endParaRPr sz="2400"/>
          </a:p>
        </p:txBody>
      </p:sp>
      <p:sp>
        <p:nvSpPr>
          <p:cNvPr id="629" name="Google Shape;629;p82"/>
          <p:cNvSpPr txBox="1"/>
          <p:nvPr/>
        </p:nvSpPr>
        <p:spPr>
          <a:xfrm>
            <a:off x="4986600" y="2514075"/>
            <a:ext cx="36834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Buscar contenidos 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no solo en textos online sino en anotaciones</a:t>
            </a: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de los demás para </a:t>
            </a: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preparar una materia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Practicar la búsqueda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 de </a:t>
            </a:r>
            <a:r>
              <a:rPr b="1"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contenido fiable y fuentes</a:t>
            </a:r>
            <a:r>
              <a:rPr lang="es" sz="180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 para obtener datos.</a:t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30" name="Google Shape;630;p82"/>
          <p:cNvPicPr preferRelativeResize="0"/>
          <p:nvPr/>
        </p:nvPicPr>
        <p:blipFill rotWithShape="1">
          <a:blip r:embed="rId3">
            <a:alphaModFix/>
          </a:blip>
          <a:srcRect b="8005" l="6702" r="6702" t="7996"/>
          <a:stretch/>
        </p:blipFill>
        <p:spPr>
          <a:xfrm>
            <a:off x="474000" y="2514075"/>
            <a:ext cx="4369050" cy="282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6"/>
          <p:cNvSpPr/>
          <p:nvPr/>
        </p:nvSpPr>
        <p:spPr>
          <a:xfrm>
            <a:off x="3657600" y="5500036"/>
            <a:ext cx="744600" cy="970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56"/>
          <p:cNvSpPr/>
          <p:nvPr/>
        </p:nvSpPr>
        <p:spPr>
          <a:xfrm>
            <a:off x="3658425" y="4187574"/>
            <a:ext cx="744600" cy="970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56"/>
          <p:cNvSpPr/>
          <p:nvPr/>
        </p:nvSpPr>
        <p:spPr>
          <a:xfrm>
            <a:off x="3657600" y="2909236"/>
            <a:ext cx="744600" cy="970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56"/>
          <p:cNvSpPr/>
          <p:nvPr/>
        </p:nvSpPr>
        <p:spPr>
          <a:xfrm>
            <a:off x="0" y="0"/>
            <a:ext cx="2855700" cy="68580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56"/>
          <p:cNvSpPr/>
          <p:nvPr/>
        </p:nvSpPr>
        <p:spPr>
          <a:xfrm>
            <a:off x="3658425" y="1672974"/>
            <a:ext cx="744600" cy="970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56"/>
          <p:cNvSpPr txBox="1"/>
          <p:nvPr>
            <p:ph type="title"/>
          </p:nvPr>
        </p:nvSpPr>
        <p:spPr>
          <a:xfrm>
            <a:off x="4698275" y="177067"/>
            <a:ext cx="5311200" cy="148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Contenidos</a:t>
            </a:r>
            <a:endParaRPr sz="2600">
              <a:solidFill>
                <a:srgbClr val="434343"/>
              </a:solidFill>
            </a:endParaRPr>
          </a:p>
        </p:txBody>
      </p:sp>
      <p:sp>
        <p:nvSpPr>
          <p:cNvPr id="317" name="Google Shape;317;p56"/>
          <p:cNvSpPr txBox="1"/>
          <p:nvPr>
            <p:ph idx="2" type="title"/>
          </p:nvPr>
        </p:nvSpPr>
        <p:spPr>
          <a:xfrm>
            <a:off x="4696225" y="1229490"/>
            <a:ext cx="5311200" cy="90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</a:t>
            </a:r>
            <a:r>
              <a:rPr lang="es"/>
              <a:t>as anotaciones</a:t>
            </a:r>
            <a:endParaRPr/>
          </a:p>
        </p:txBody>
      </p:sp>
      <p:sp>
        <p:nvSpPr>
          <p:cNvPr id="318" name="Google Shape;318;p56"/>
          <p:cNvSpPr txBox="1"/>
          <p:nvPr>
            <p:ph idx="3" type="subTitle"/>
          </p:nvPr>
        </p:nvSpPr>
        <p:spPr>
          <a:xfrm>
            <a:off x="4696224" y="3248830"/>
            <a:ext cx="33672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¿Tiene sentido? Ventajas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Ejemplos de metodologías y actividades</a:t>
            </a:r>
            <a:endParaRPr/>
          </a:p>
        </p:txBody>
      </p:sp>
      <p:sp>
        <p:nvSpPr>
          <p:cNvPr id="319" name="Google Shape;319;p56"/>
          <p:cNvSpPr txBox="1"/>
          <p:nvPr>
            <p:ph idx="4" type="title"/>
          </p:nvPr>
        </p:nvSpPr>
        <p:spPr>
          <a:xfrm>
            <a:off x="4696225" y="2503857"/>
            <a:ext cx="5311200" cy="90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Las anotaciones en educación</a:t>
            </a:r>
            <a:endParaRPr/>
          </a:p>
        </p:txBody>
      </p:sp>
      <p:sp>
        <p:nvSpPr>
          <p:cNvPr id="320" name="Google Shape;320;p56"/>
          <p:cNvSpPr txBox="1"/>
          <p:nvPr>
            <p:ph idx="1" type="subTitle"/>
          </p:nvPr>
        </p:nvSpPr>
        <p:spPr>
          <a:xfrm>
            <a:off x="4696224" y="1974456"/>
            <a:ext cx="33672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¿Q</a:t>
            </a:r>
            <a:r>
              <a:rPr lang="es"/>
              <a:t>ué</a:t>
            </a:r>
            <a:r>
              <a:rPr lang="es"/>
              <a:t> son? ¿orígenes?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¿por </a:t>
            </a:r>
            <a:r>
              <a:rPr lang="es"/>
              <a:t>qué</a:t>
            </a:r>
            <a:r>
              <a:rPr lang="es"/>
              <a:t> anotar?</a:t>
            </a:r>
            <a:endParaRPr/>
          </a:p>
        </p:txBody>
      </p:sp>
      <p:sp>
        <p:nvSpPr>
          <p:cNvPr id="321" name="Google Shape;321;p56"/>
          <p:cNvSpPr txBox="1"/>
          <p:nvPr>
            <p:ph idx="5" type="subTitle"/>
          </p:nvPr>
        </p:nvSpPr>
        <p:spPr>
          <a:xfrm>
            <a:off x="4696224" y="4527986"/>
            <a:ext cx="33672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</a:t>
            </a:r>
            <a:r>
              <a:rPr lang="es"/>
              <a:t>entajas particulares, ejemplos de aplicación</a:t>
            </a:r>
            <a:br>
              <a:rPr lang="es"/>
            </a:br>
            <a:r>
              <a:rPr lang="es"/>
              <a:t>CoAnnotation</a:t>
            </a:r>
            <a:endParaRPr/>
          </a:p>
        </p:txBody>
      </p:sp>
      <p:sp>
        <p:nvSpPr>
          <p:cNvPr id="322" name="Google Shape;322;p56"/>
          <p:cNvSpPr txBox="1"/>
          <p:nvPr>
            <p:ph idx="6" type="title"/>
          </p:nvPr>
        </p:nvSpPr>
        <p:spPr>
          <a:xfrm>
            <a:off x="4696225" y="3778245"/>
            <a:ext cx="5311200" cy="90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</a:t>
            </a:r>
            <a:r>
              <a:rPr lang="es"/>
              <a:t>notaciones sobre vídeo y audio</a:t>
            </a:r>
            <a:endParaRPr/>
          </a:p>
        </p:txBody>
      </p:sp>
      <p:sp>
        <p:nvSpPr>
          <p:cNvPr id="323" name="Google Shape;323;p56"/>
          <p:cNvSpPr txBox="1"/>
          <p:nvPr>
            <p:ph idx="7" type="title"/>
          </p:nvPr>
        </p:nvSpPr>
        <p:spPr>
          <a:xfrm>
            <a:off x="3372225" y="1719567"/>
            <a:ext cx="1258800" cy="84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1</a:t>
            </a:r>
            <a:endParaRPr/>
          </a:p>
        </p:txBody>
      </p:sp>
      <p:sp>
        <p:nvSpPr>
          <p:cNvPr id="324" name="Google Shape;324;p56"/>
          <p:cNvSpPr txBox="1"/>
          <p:nvPr>
            <p:ph idx="8" type="title"/>
          </p:nvPr>
        </p:nvSpPr>
        <p:spPr>
          <a:xfrm>
            <a:off x="3372225" y="2993933"/>
            <a:ext cx="1258800" cy="84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2</a:t>
            </a:r>
            <a:endParaRPr/>
          </a:p>
        </p:txBody>
      </p:sp>
      <p:sp>
        <p:nvSpPr>
          <p:cNvPr id="325" name="Google Shape;325;p56"/>
          <p:cNvSpPr txBox="1"/>
          <p:nvPr>
            <p:ph idx="9" type="title"/>
          </p:nvPr>
        </p:nvSpPr>
        <p:spPr>
          <a:xfrm>
            <a:off x="3372225" y="4268300"/>
            <a:ext cx="1258800" cy="84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3</a:t>
            </a:r>
            <a:endParaRPr/>
          </a:p>
        </p:txBody>
      </p:sp>
      <p:sp>
        <p:nvSpPr>
          <p:cNvPr id="326" name="Google Shape;326;p56"/>
          <p:cNvSpPr txBox="1"/>
          <p:nvPr>
            <p:ph idx="5" type="subTitle"/>
          </p:nvPr>
        </p:nvSpPr>
        <p:spPr>
          <a:xfrm>
            <a:off x="4696224" y="5823386"/>
            <a:ext cx="33672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</a:t>
            </a:r>
            <a:r>
              <a:rPr lang="es"/>
              <a:t>ecopilación de ejemplos de actividades de adaptación de vídeo con la herramienta CoAnnotation</a:t>
            </a:r>
            <a:endParaRPr/>
          </a:p>
        </p:txBody>
      </p:sp>
      <p:sp>
        <p:nvSpPr>
          <p:cNvPr id="327" name="Google Shape;327;p56"/>
          <p:cNvSpPr txBox="1"/>
          <p:nvPr>
            <p:ph idx="6" type="title"/>
          </p:nvPr>
        </p:nvSpPr>
        <p:spPr>
          <a:xfrm>
            <a:off x="4696225" y="5073645"/>
            <a:ext cx="5311200" cy="90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Casos </a:t>
            </a:r>
            <a:r>
              <a:rPr lang="es"/>
              <a:t>de uso</a:t>
            </a:r>
            <a:endParaRPr/>
          </a:p>
        </p:txBody>
      </p:sp>
      <p:sp>
        <p:nvSpPr>
          <p:cNvPr id="328" name="Google Shape;328;p56"/>
          <p:cNvSpPr txBox="1"/>
          <p:nvPr>
            <p:ph idx="9" type="title"/>
          </p:nvPr>
        </p:nvSpPr>
        <p:spPr>
          <a:xfrm>
            <a:off x="3372225" y="5563700"/>
            <a:ext cx="1258800" cy="84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4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83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fmla="val 0" name="adj1"/>
              <a:gd fmla="val 50000" name="adj2"/>
            </a:avLst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36" name="Google Shape;636;p83"/>
          <p:cNvCxnSpPr/>
          <p:nvPr/>
        </p:nvCxnSpPr>
        <p:spPr>
          <a:xfrm>
            <a:off x="4778200" y="3707500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7" name="Google Shape;637;p83"/>
          <p:cNvSpPr txBox="1"/>
          <p:nvPr>
            <p:ph type="title"/>
          </p:nvPr>
        </p:nvSpPr>
        <p:spPr>
          <a:xfrm>
            <a:off x="4598900" y="1989067"/>
            <a:ext cx="3593700" cy="160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3</a:t>
            </a:r>
            <a:r>
              <a:rPr lang="es">
                <a:solidFill>
                  <a:srgbClr val="434343"/>
                </a:solidFill>
              </a:rPr>
              <a:t>. </a:t>
            </a:r>
            <a:r>
              <a:rPr lang="es"/>
              <a:t>Anotaciones sobre vídeo y audio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638" name="Google Shape;638;p83"/>
          <p:cNvSpPr txBox="1"/>
          <p:nvPr>
            <p:ph idx="1" type="subTitle"/>
          </p:nvPr>
        </p:nvSpPr>
        <p:spPr>
          <a:xfrm>
            <a:off x="4598900" y="3957590"/>
            <a:ext cx="2920800" cy="21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Ventajas particulares, ejemplos de aplicación CoAnnotation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5B016"/>
        </a:solidFill>
      </p:bgPr>
    </p:bg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84"/>
          <p:cNvPicPr preferRelativeResize="0"/>
          <p:nvPr/>
        </p:nvPicPr>
        <p:blipFill rotWithShape="1">
          <a:blip r:embed="rId3">
            <a:alphaModFix/>
          </a:blip>
          <a:srcRect b="0" l="9478" r="29797" t="0"/>
          <a:stretch/>
        </p:blipFill>
        <p:spPr>
          <a:xfrm>
            <a:off x="3206525" y="0"/>
            <a:ext cx="624674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84"/>
          <p:cNvSpPr txBox="1"/>
          <p:nvPr/>
        </p:nvSpPr>
        <p:spPr>
          <a:xfrm>
            <a:off x="6692925" y="6503100"/>
            <a:ext cx="24510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FFFFFF"/>
                </a:solidFill>
              </a:rPr>
              <a:t>Photo by</a:t>
            </a:r>
            <a:r>
              <a:rPr lang="es" sz="1100">
                <a:solidFill>
                  <a:srgbClr val="FFFFFF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s" sz="1100" u="sng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Jeremy Yap</a:t>
            </a:r>
            <a:r>
              <a:rPr lang="es" sz="1100">
                <a:solidFill>
                  <a:srgbClr val="FFFFFF"/>
                </a:solidFill>
              </a:rPr>
              <a:t> on</a:t>
            </a:r>
            <a:r>
              <a:rPr lang="es" sz="1100">
                <a:solidFill>
                  <a:srgbClr val="FFFFFF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s" sz="1100" u="sng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Unsplash</a:t>
            </a:r>
            <a:r>
              <a:rPr lang="es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45" name="Google Shape;645;p84"/>
          <p:cNvSpPr txBox="1"/>
          <p:nvPr/>
        </p:nvSpPr>
        <p:spPr>
          <a:xfrm>
            <a:off x="45125" y="1444500"/>
            <a:ext cx="3200400" cy="52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269999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Usos del vídeo:</a:t>
            </a:r>
            <a:endParaRPr sz="18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04800" lvl="0" marL="6300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aleway"/>
              <a:buChar char="-"/>
            </a:pPr>
            <a:r>
              <a:rPr lang="es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Evaluación (prácticas, producciones, etc.)</a:t>
            </a:r>
            <a:endParaRPr sz="18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04800" lvl="0" marL="6300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aleway"/>
              <a:buChar char="-"/>
            </a:pPr>
            <a:r>
              <a:rPr lang="es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Recurso multimedia</a:t>
            </a:r>
            <a:endParaRPr sz="18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04800" lvl="0" marL="6300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aleway"/>
              <a:buChar char="-"/>
            </a:pPr>
            <a:r>
              <a:rPr lang="es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Elemento motivador</a:t>
            </a:r>
            <a:endParaRPr sz="18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04800" lvl="0" marL="6300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aleway"/>
              <a:buChar char="-"/>
            </a:pPr>
            <a:r>
              <a:rPr lang="es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...</a:t>
            </a:r>
            <a:endParaRPr sz="18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269999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269999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Anotaciones:</a:t>
            </a:r>
            <a:endParaRPr sz="18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04800" lvl="0" marL="6300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aleway"/>
              <a:buChar char="-"/>
            </a:pPr>
            <a:r>
              <a:rPr lang="es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Texto (Síntesis, complementar…)</a:t>
            </a:r>
            <a:endParaRPr sz="18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04800" lvl="0" marL="6300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aleway"/>
              <a:buChar char="-"/>
            </a:pPr>
            <a:r>
              <a:rPr lang="es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Feedback </a:t>
            </a:r>
            <a:endParaRPr sz="18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04800" lvl="0" marL="6300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aleway"/>
              <a:buChar char="-"/>
            </a:pPr>
            <a:r>
              <a:rPr lang="es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...</a:t>
            </a:r>
            <a:endParaRPr sz="18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269999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269999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Integrando ambas ambas...</a:t>
            </a:r>
            <a:endParaRPr sz="18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269999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46" name="Google Shape;646;p84"/>
          <p:cNvSpPr txBox="1"/>
          <p:nvPr/>
        </p:nvSpPr>
        <p:spPr>
          <a:xfrm>
            <a:off x="81850" y="392134"/>
            <a:ext cx="3009000" cy="5454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Vídeo en Educación</a:t>
            </a:r>
            <a:endParaRPr b="1" sz="18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85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85B01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52" name="Google Shape;652;p85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D2D7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3" name="Google Shape;653;p85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Investigaciones sobre anotaciones de vídeo</a:t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654" name="Google Shape;654;p85"/>
          <p:cNvSpPr txBox="1"/>
          <p:nvPr/>
        </p:nvSpPr>
        <p:spPr>
          <a:xfrm>
            <a:off x="886036" y="5037688"/>
            <a:ext cx="21867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000000"/>
                </a:solidFill>
              </a:rPr>
              <a:t>Lai, Chen,Yen y Lin (2019)</a:t>
            </a:r>
            <a:endParaRPr sz="13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</a:endParaRPr>
          </a:p>
        </p:txBody>
      </p:sp>
      <p:pic>
        <p:nvPicPr>
          <p:cNvPr id="655" name="Google Shape;655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513" y="2412744"/>
            <a:ext cx="2837746" cy="2591558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85"/>
          <p:cNvSpPr txBox="1"/>
          <p:nvPr/>
        </p:nvSpPr>
        <p:spPr>
          <a:xfrm>
            <a:off x="560548" y="2000768"/>
            <a:ext cx="28377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000000"/>
                </a:solidFill>
              </a:rPr>
              <a:t>ENFERMERÍA</a:t>
            </a:r>
            <a:endParaRPr b="1" sz="1800"/>
          </a:p>
        </p:txBody>
      </p:sp>
      <p:sp>
        <p:nvSpPr>
          <p:cNvPr id="657" name="Google Shape;657;p85"/>
          <p:cNvSpPr txBox="1"/>
          <p:nvPr/>
        </p:nvSpPr>
        <p:spPr>
          <a:xfrm>
            <a:off x="4042500" y="4996746"/>
            <a:ext cx="44793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000000"/>
                </a:solidFill>
              </a:rPr>
              <a:t>Cebrián-Robles, Pérez-Galán y Quero-Torres (2019)</a:t>
            </a:r>
            <a:endParaRPr sz="1600"/>
          </a:p>
        </p:txBody>
      </p:sp>
      <p:pic>
        <p:nvPicPr>
          <p:cNvPr id="658" name="Google Shape;658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0794" y="2346817"/>
            <a:ext cx="4602681" cy="2541663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85"/>
          <p:cNvSpPr txBox="1"/>
          <p:nvPr/>
        </p:nvSpPr>
        <p:spPr>
          <a:xfrm>
            <a:off x="4863292" y="2000775"/>
            <a:ext cx="28377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000000"/>
                </a:solidFill>
              </a:rPr>
              <a:t>CIENCIAS</a:t>
            </a:r>
            <a:endParaRPr b="1" sz="1800"/>
          </a:p>
        </p:txBody>
      </p:sp>
      <p:sp>
        <p:nvSpPr>
          <p:cNvPr id="660" name="Google Shape;660;p85"/>
          <p:cNvSpPr txBox="1"/>
          <p:nvPr/>
        </p:nvSpPr>
        <p:spPr>
          <a:xfrm>
            <a:off x="560525" y="5361698"/>
            <a:ext cx="2837700" cy="7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es" sz="1300">
                <a:solidFill>
                  <a:srgbClr val="000000"/>
                </a:solidFill>
              </a:rPr>
              <a:t>Experimental: </a:t>
            </a:r>
            <a:r>
              <a:rPr lang="es" sz="1300">
                <a:solidFill>
                  <a:srgbClr val="000000"/>
                </a:solidFill>
              </a:rPr>
              <a:t>Anotaciones de vídeo</a:t>
            </a:r>
            <a:endParaRPr sz="13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es" sz="1300">
                <a:solidFill>
                  <a:srgbClr val="000000"/>
                </a:solidFill>
              </a:rPr>
              <a:t>Control:</a:t>
            </a:r>
            <a:r>
              <a:rPr lang="es" sz="1300">
                <a:solidFill>
                  <a:srgbClr val="000000"/>
                </a:solidFill>
              </a:rPr>
              <a:t> comentarios Youtube</a:t>
            </a:r>
            <a:endParaRPr sz="13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</a:endParaRPr>
          </a:p>
        </p:txBody>
      </p:sp>
      <p:sp>
        <p:nvSpPr>
          <p:cNvPr id="661" name="Google Shape;661;p85"/>
          <p:cNvSpPr txBox="1"/>
          <p:nvPr/>
        </p:nvSpPr>
        <p:spPr>
          <a:xfrm>
            <a:off x="4618800" y="5361700"/>
            <a:ext cx="33267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300">
                <a:solidFill>
                  <a:srgbClr val="000000"/>
                </a:solidFill>
              </a:rPr>
              <a:t>Experimental: </a:t>
            </a:r>
            <a:r>
              <a:rPr lang="es" sz="1300">
                <a:solidFill>
                  <a:srgbClr val="000000"/>
                </a:solidFill>
              </a:rPr>
              <a:t>con anotaciones de vídeo</a:t>
            </a:r>
            <a:endParaRPr sz="13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300">
                <a:solidFill>
                  <a:srgbClr val="000000"/>
                </a:solidFill>
              </a:rPr>
              <a:t>Control:</a:t>
            </a:r>
            <a:r>
              <a:rPr lang="es" sz="1300">
                <a:solidFill>
                  <a:srgbClr val="000000"/>
                </a:solidFill>
              </a:rPr>
              <a:t> con notas a papel</a:t>
            </a:r>
            <a:endParaRPr sz="13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86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Investigaciones sobre anotaciones de vídeo</a:t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667" name="Google Shape;667;p86"/>
          <p:cNvSpPr txBox="1"/>
          <p:nvPr/>
        </p:nvSpPr>
        <p:spPr>
          <a:xfrm>
            <a:off x="1337876" y="5350650"/>
            <a:ext cx="1854900" cy="3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000000"/>
                </a:solidFill>
              </a:rPr>
              <a:t>Colasante (2011)</a:t>
            </a:r>
            <a:endParaRPr sz="1300"/>
          </a:p>
        </p:txBody>
      </p:sp>
      <p:sp>
        <p:nvSpPr>
          <p:cNvPr id="668" name="Google Shape;668;p86"/>
          <p:cNvSpPr txBox="1"/>
          <p:nvPr/>
        </p:nvSpPr>
        <p:spPr>
          <a:xfrm>
            <a:off x="796687" y="2352502"/>
            <a:ext cx="29373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000000"/>
                </a:solidFill>
              </a:rPr>
              <a:t>EDUCACIÓN FÍSICA</a:t>
            </a:r>
            <a:endParaRPr b="1" sz="1800"/>
          </a:p>
        </p:txBody>
      </p:sp>
      <p:sp>
        <p:nvSpPr>
          <p:cNvPr id="669" name="Google Shape;669;p86"/>
          <p:cNvSpPr txBox="1"/>
          <p:nvPr/>
        </p:nvSpPr>
        <p:spPr>
          <a:xfrm>
            <a:off x="4063775" y="5290353"/>
            <a:ext cx="46365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000000"/>
                </a:solidFill>
              </a:rPr>
              <a:t>McFadden, Ellis, Anwar y Roehrig (2014)</a:t>
            </a:r>
            <a:endParaRPr sz="1300"/>
          </a:p>
        </p:txBody>
      </p:sp>
      <p:sp>
        <p:nvSpPr>
          <p:cNvPr id="670" name="Google Shape;670;p86"/>
          <p:cNvSpPr txBox="1"/>
          <p:nvPr/>
        </p:nvSpPr>
        <p:spPr>
          <a:xfrm>
            <a:off x="4913387" y="2352500"/>
            <a:ext cx="29373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000000"/>
                </a:solidFill>
              </a:rPr>
              <a:t>MEDICINA</a:t>
            </a:r>
            <a:endParaRPr b="1" sz="1800"/>
          </a:p>
        </p:txBody>
      </p:sp>
      <p:pic>
        <p:nvPicPr>
          <p:cNvPr id="671" name="Google Shape;671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337" y="2808682"/>
            <a:ext cx="2829978" cy="2394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5302" y="2788180"/>
            <a:ext cx="3853447" cy="2482575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86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85B01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74" name="Google Shape;674;p86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D2D7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9" name="Google Shape;679;p87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004C5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80" name="Google Shape;680;p87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Ideas de uso particulares sobre</a:t>
            </a:r>
            <a:r>
              <a:rPr lang="es" sz="2400"/>
              <a:t> anotaciones de vídeo</a:t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681" name="Google Shape;681;p87"/>
          <p:cNvSpPr txBox="1"/>
          <p:nvPr/>
        </p:nvSpPr>
        <p:spPr>
          <a:xfrm>
            <a:off x="618450" y="1877075"/>
            <a:ext cx="7907100" cy="421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000000"/>
                </a:solidFill>
              </a:rPr>
              <a:t>. Para </a:t>
            </a:r>
            <a:r>
              <a:rPr b="1" lang="es" sz="1500">
                <a:solidFill>
                  <a:srgbClr val="000000"/>
                </a:solidFill>
              </a:rPr>
              <a:t>presentar y apoyar</a:t>
            </a:r>
            <a:r>
              <a:rPr lang="es" sz="1500">
                <a:solidFill>
                  <a:srgbClr val="000000"/>
                </a:solidFill>
              </a:rPr>
              <a:t> la charla en </a:t>
            </a:r>
            <a:r>
              <a:rPr b="1" lang="es" sz="1500">
                <a:solidFill>
                  <a:srgbClr val="000000"/>
                </a:solidFill>
              </a:rPr>
              <a:t>clase </a:t>
            </a:r>
            <a:r>
              <a:rPr lang="es" sz="1500">
                <a:solidFill>
                  <a:srgbClr val="000000"/>
                </a:solidFill>
              </a:rPr>
              <a:t>pulsando una a una. Ej. </a:t>
            </a:r>
            <a:r>
              <a:rPr lang="es" sz="1500">
                <a:solidFill>
                  <a:srgbClr val="000000"/>
                </a:solidFill>
                <a:highlight>
                  <a:srgbClr val="FFF2CC"/>
                </a:highlight>
              </a:rPr>
              <a:t>video producción </a:t>
            </a:r>
            <a:endParaRPr sz="1500">
              <a:solidFill>
                <a:srgbClr val="000000"/>
              </a:solidFill>
              <a:highlight>
                <a:srgbClr val="FFF2CC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000000"/>
                </a:solidFill>
              </a:rPr>
              <a:t>. Tras la visualización de un vídeo </a:t>
            </a:r>
            <a:r>
              <a:rPr b="1" lang="es" sz="1500">
                <a:solidFill>
                  <a:srgbClr val="000000"/>
                </a:solidFill>
              </a:rPr>
              <a:t>buscar/identificar elementos </a:t>
            </a:r>
            <a:r>
              <a:rPr lang="es" sz="1500">
                <a:solidFill>
                  <a:srgbClr val="000000"/>
                </a:solidFill>
              </a:rPr>
              <a:t>en él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000000"/>
                </a:solidFill>
              </a:rPr>
              <a:t>. </a:t>
            </a:r>
            <a:r>
              <a:rPr b="1" lang="es" sz="1500">
                <a:solidFill>
                  <a:srgbClr val="000000"/>
                </a:solidFill>
              </a:rPr>
              <a:t>Evaluar</a:t>
            </a:r>
            <a:r>
              <a:rPr lang="es" sz="1500">
                <a:solidFill>
                  <a:srgbClr val="000000"/>
                </a:solidFill>
              </a:rPr>
              <a:t> con comentarios entre pares aspectos </a:t>
            </a:r>
            <a:r>
              <a:rPr b="1" lang="es" sz="1500">
                <a:solidFill>
                  <a:srgbClr val="000000"/>
                </a:solidFill>
              </a:rPr>
              <a:t>positivos y negativos </a:t>
            </a:r>
            <a:r>
              <a:rPr lang="es" sz="1500">
                <a:solidFill>
                  <a:srgbClr val="000000"/>
                </a:solidFill>
              </a:rPr>
              <a:t>de algo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000000"/>
                </a:solidFill>
              </a:rPr>
              <a:t>. Contraargumentar o refutar</a:t>
            </a:r>
            <a:r>
              <a:rPr lang="es" sz="1500">
                <a:solidFill>
                  <a:srgbClr val="000000"/>
                </a:solidFill>
              </a:rPr>
              <a:t> de ideas 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000000"/>
                </a:solidFill>
              </a:rPr>
              <a:t>. </a:t>
            </a:r>
            <a:r>
              <a:rPr b="1" lang="es" sz="1500">
                <a:solidFill>
                  <a:srgbClr val="000000"/>
                </a:solidFill>
              </a:rPr>
              <a:t>Comentar </a:t>
            </a:r>
            <a:r>
              <a:rPr lang="es" sz="1500">
                <a:solidFill>
                  <a:srgbClr val="000000"/>
                </a:solidFill>
              </a:rPr>
              <a:t>un</a:t>
            </a:r>
            <a:r>
              <a:rPr b="1" lang="es" sz="1500">
                <a:solidFill>
                  <a:srgbClr val="000000"/>
                </a:solidFill>
              </a:rPr>
              <a:t> vídeo </a:t>
            </a:r>
            <a:r>
              <a:rPr lang="es" sz="1500">
                <a:solidFill>
                  <a:srgbClr val="000000"/>
                </a:solidFill>
              </a:rPr>
              <a:t>que no tiene sonido </a:t>
            </a:r>
            <a:r>
              <a:rPr b="1" lang="es" sz="1500">
                <a:solidFill>
                  <a:srgbClr val="000000"/>
                </a:solidFill>
              </a:rPr>
              <a:t>con texto </a:t>
            </a:r>
            <a:r>
              <a:rPr lang="es" sz="1500">
                <a:solidFill>
                  <a:srgbClr val="000000"/>
                </a:solidFill>
              </a:rPr>
              <a:t>que explique los diferentes momentos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000000"/>
                </a:solidFill>
              </a:rPr>
              <a:t>. </a:t>
            </a:r>
            <a:r>
              <a:rPr b="1" lang="es" sz="1500">
                <a:solidFill>
                  <a:srgbClr val="000000"/>
                </a:solidFill>
              </a:rPr>
              <a:t>Sintetizar </a:t>
            </a:r>
            <a:r>
              <a:rPr lang="es" sz="1500">
                <a:solidFill>
                  <a:srgbClr val="000000"/>
                </a:solidFill>
              </a:rPr>
              <a:t>los momentos y las ideas claves vídeo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000000"/>
                </a:solidFill>
              </a:rPr>
              <a:t>. </a:t>
            </a:r>
            <a:r>
              <a:rPr b="1" lang="es" sz="1500">
                <a:solidFill>
                  <a:srgbClr val="000000"/>
                </a:solidFill>
              </a:rPr>
              <a:t>Buscar pruebas </a:t>
            </a:r>
            <a:r>
              <a:rPr lang="es" sz="1500">
                <a:solidFill>
                  <a:srgbClr val="000000"/>
                </a:solidFill>
              </a:rPr>
              <a:t>de algún problema en la web 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000000"/>
                </a:solidFill>
              </a:rPr>
              <a:t>. Hacer </a:t>
            </a:r>
            <a:r>
              <a:rPr b="1" lang="es" sz="1500">
                <a:solidFill>
                  <a:srgbClr val="000000"/>
                </a:solidFill>
              </a:rPr>
              <a:t>investigación </a:t>
            </a:r>
            <a:r>
              <a:rPr lang="es" sz="1500">
                <a:solidFill>
                  <a:srgbClr val="000000"/>
                </a:solidFill>
              </a:rPr>
              <a:t>y recopilar información sintetizada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000000"/>
                </a:solidFill>
              </a:rPr>
              <a:t>. Hacer un </a:t>
            </a:r>
            <a:r>
              <a:rPr b="1" lang="es" sz="1500">
                <a:solidFill>
                  <a:srgbClr val="000000"/>
                </a:solidFill>
              </a:rPr>
              <a:t>glosario </a:t>
            </a:r>
            <a:r>
              <a:rPr lang="es" sz="1500">
                <a:solidFill>
                  <a:srgbClr val="000000"/>
                </a:solidFill>
              </a:rPr>
              <a:t>de términos dudosos con la anotaciones de las definición 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000000"/>
                </a:solidFill>
              </a:rPr>
              <a:t>. Usar las </a:t>
            </a:r>
            <a:r>
              <a:rPr b="1" lang="es" sz="1500">
                <a:solidFill>
                  <a:srgbClr val="000000"/>
                </a:solidFill>
              </a:rPr>
              <a:t>anotaciones como preguntas </a:t>
            </a:r>
            <a:r>
              <a:rPr lang="es" sz="1500">
                <a:solidFill>
                  <a:srgbClr val="000000"/>
                </a:solidFill>
              </a:rPr>
              <a:t>en el texto o vídeo de dudas qué puede ser </a:t>
            </a:r>
            <a:r>
              <a:rPr b="1" lang="es" sz="1500">
                <a:solidFill>
                  <a:srgbClr val="000000"/>
                </a:solidFill>
              </a:rPr>
              <a:t>resuelta entre pares</a:t>
            </a:r>
            <a:endParaRPr b="1" sz="1500"/>
          </a:p>
        </p:txBody>
      </p:sp>
      <p:sp>
        <p:nvSpPr>
          <p:cNvPr id="682" name="Google Shape;682;p87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85B01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83" name="Google Shape;683;p87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D2D7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8" name="Google Shape;688;p88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004C5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89" name="Google Shape;689;p88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Tecnologías para la </a:t>
            </a:r>
            <a:r>
              <a:rPr lang="es" sz="2400"/>
              <a:t>anotación de vídeo</a:t>
            </a:r>
            <a:endParaRPr sz="2400">
              <a:solidFill>
                <a:srgbClr val="434343"/>
              </a:solidFill>
            </a:endParaRPr>
          </a:p>
        </p:txBody>
      </p:sp>
      <p:graphicFrame>
        <p:nvGraphicFramePr>
          <p:cNvPr id="690" name="Google Shape;690;p88"/>
          <p:cNvGraphicFramePr/>
          <p:nvPr/>
        </p:nvGraphicFramePr>
        <p:xfrm>
          <a:off x="493750" y="1898875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{804175F0-73B0-4EFE-8BF9-1FE71709C5E6}</a:tableStyleId>
              </a:tblPr>
              <a:tblGrid>
                <a:gridCol w="1558450"/>
                <a:gridCol w="777100"/>
                <a:gridCol w="797350"/>
                <a:gridCol w="965850"/>
                <a:gridCol w="1078475"/>
                <a:gridCol w="882575"/>
                <a:gridCol w="1103600"/>
                <a:gridCol w="993100"/>
              </a:tblGrid>
              <a:tr h="7461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000"/>
                        <a:t>Web</a:t>
                      </a:r>
                      <a:endParaRPr b="1"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000"/>
                        <a:t>Puede anotar</a:t>
                      </a:r>
                      <a:endParaRPr b="1"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000"/>
                        <a:t>¿Anota sobre el mensaje?</a:t>
                      </a:r>
                      <a:endParaRPr b="1"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000"/>
                        <a:t>Colaboración</a:t>
                      </a:r>
                      <a:endParaRPr b="1"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000"/>
                        <a:t>Etiquetar</a:t>
                      </a:r>
                      <a:endParaRPr b="1"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000"/>
                        <a:t>Exporta</a:t>
                      </a:r>
                      <a:endParaRPr b="1" sz="1000"/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000"/>
                        <a:t>anotaciones para su análisis</a:t>
                      </a:r>
                      <a:endParaRPr b="1"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000"/>
                        <a:t>Gráfica de anotaciones</a:t>
                      </a:r>
                      <a:endParaRPr b="1"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000"/>
                        <a:t>Libre / pago</a:t>
                      </a:r>
                      <a:endParaRPr b="1" sz="1000"/>
                    </a:p>
                  </a:txBody>
                  <a:tcPr marT="0" marB="0" marR="68575" marL="68575"/>
                </a:tc>
              </a:tr>
              <a:tr h="5609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000"/>
                        <a:t>hypothesis</a:t>
                      </a:r>
                      <a:endParaRPr b="1" sz="1000"/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https://web.hypothes.is/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Texto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sí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sí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sí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sí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no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Libre</a:t>
                      </a:r>
                      <a:endParaRPr sz="1000"/>
                    </a:p>
                  </a:txBody>
                  <a:tcPr marT="0" marB="0" marR="68575" marL="68575"/>
                </a:tc>
              </a:tr>
              <a:tr h="5609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000"/>
                        <a:t>AnnotationStudio</a:t>
                      </a:r>
                      <a:endParaRPr b="1" sz="1000"/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https://www.annotationstudio.org/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Texto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sí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sí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sí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no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no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Libre</a:t>
                      </a:r>
                      <a:endParaRPr sz="1000"/>
                    </a:p>
                  </a:txBody>
                  <a:tcPr marT="0" marB="0" marR="68575" marL="68575"/>
                </a:tc>
              </a:tr>
              <a:tr h="3739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000"/>
                        <a:t>Factlink</a:t>
                      </a:r>
                      <a:endParaRPr b="1" sz="1000"/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https://factlink.com/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Texto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sí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sí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no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no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no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Libre</a:t>
                      </a:r>
                      <a:endParaRPr sz="1000"/>
                    </a:p>
                  </a:txBody>
                  <a:tcPr marT="0" marB="0" marR="68575" marL="68575"/>
                </a:tc>
              </a:tr>
              <a:tr h="1869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000"/>
                        <a:t>Google Drive</a:t>
                      </a:r>
                      <a:endParaRPr b="1"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Texto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sí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sí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sí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sí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no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Libre</a:t>
                      </a:r>
                      <a:endParaRPr sz="1000"/>
                    </a:p>
                  </a:txBody>
                  <a:tcPr marT="0" marB="0" marR="68575" marL="68575"/>
                </a:tc>
              </a:tr>
              <a:tr h="1869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000"/>
                        <a:t>Google Drive</a:t>
                      </a:r>
                      <a:endParaRPr b="1"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Imagen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sí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sí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sí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sí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no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Libre</a:t>
                      </a:r>
                      <a:endParaRPr sz="1000"/>
                    </a:p>
                  </a:txBody>
                  <a:tcPr marT="0" marB="0" marR="68575" marL="68575"/>
                </a:tc>
              </a:tr>
              <a:tr h="5609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000"/>
                        <a:t>VideoNotes</a:t>
                      </a:r>
                      <a:endParaRPr b="1" sz="1000"/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https://notes.free-video-maker.com/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Video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no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no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no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sí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no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Libre</a:t>
                      </a:r>
                      <a:endParaRPr sz="1000"/>
                    </a:p>
                  </a:txBody>
                  <a:tcPr marT="0" marB="0" marR="68575" marL="68575"/>
                </a:tc>
              </a:tr>
              <a:tr h="3739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000"/>
                        <a:t>VideoAnt</a:t>
                      </a:r>
                      <a:endParaRPr b="1" sz="1000"/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https://ant.umn.edu/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Vídeo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no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no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sí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sí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no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Libre</a:t>
                      </a:r>
                      <a:endParaRPr sz="1000"/>
                    </a:p>
                  </a:txBody>
                  <a:tcPr marT="0" marB="0" marR="68575" marL="68575"/>
                </a:tc>
              </a:tr>
              <a:tr h="7461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000"/>
                        <a:t>Coannotation</a:t>
                      </a:r>
                      <a:endParaRPr b="1" sz="1000"/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https://coannotation.com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Video y sonido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sí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sí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sí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sí, </a:t>
                      </a:r>
                      <a:endParaRPr sz="1000"/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hoja de cálculo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sí,</a:t>
                      </a:r>
                      <a:endParaRPr sz="1000"/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nube de palabras, estadisticas</a:t>
                      </a:r>
                      <a:endParaRPr sz="1000"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Libre</a:t>
                      </a:r>
                      <a:endParaRPr sz="1000"/>
                    </a:p>
                  </a:txBody>
                  <a:tcPr marT="0" marB="0" marR="68575" marL="68575"/>
                </a:tc>
              </a:tr>
            </a:tbl>
          </a:graphicData>
        </a:graphic>
      </p:graphicFrame>
      <p:sp>
        <p:nvSpPr>
          <p:cNvPr id="691" name="Google Shape;691;p88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85B01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92" name="Google Shape;692;p88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D2D7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7" name="Google Shape;697;p89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004C5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98" name="Google Shape;698;p89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CoAnnotation (https://coannotation.com)</a:t>
            </a:r>
            <a:endParaRPr sz="2400"/>
          </a:p>
        </p:txBody>
      </p:sp>
      <p:pic>
        <p:nvPicPr>
          <p:cNvPr descr="Logo" id="699" name="Google Shape;699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5700" y="4603625"/>
            <a:ext cx="2324100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8550" y="3688550"/>
            <a:ext cx="1752600" cy="781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1" name="Google Shape;701;p89"/>
          <p:cNvGrpSpPr/>
          <p:nvPr/>
        </p:nvGrpSpPr>
        <p:grpSpPr>
          <a:xfrm>
            <a:off x="807287" y="2375927"/>
            <a:ext cx="4293756" cy="3270244"/>
            <a:chOff x="1669410" y="1345922"/>
            <a:chExt cx="4021500" cy="3062887"/>
          </a:xfrm>
        </p:grpSpPr>
        <p:sp>
          <p:nvSpPr>
            <p:cNvPr id="702" name="Google Shape;702;p89"/>
            <p:cNvSpPr/>
            <p:nvPr/>
          </p:nvSpPr>
          <p:spPr>
            <a:xfrm>
              <a:off x="1669410" y="1345922"/>
              <a:ext cx="4021500" cy="2544300"/>
            </a:xfrm>
            <a:prstGeom prst="roundRect">
              <a:avLst>
                <a:gd fmla="val 3857" name="adj"/>
              </a:avLst>
            </a:prstGeom>
            <a:noFill/>
            <a:ln cap="flat" cmpd="sng" w="19050">
              <a:solidFill>
                <a:srgbClr val="5353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89"/>
            <p:cNvSpPr/>
            <p:nvPr/>
          </p:nvSpPr>
          <p:spPr>
            <a:xfrm>
              <a:off x="1696753" y="1373639"/>
              <a:ext cx="3966900" cy="2488800"/>
            </a:xfrm>
            <a:prstGeom prst="roundRect">
              <a:avLst>
                <a:gd fmla="val 3282" name="adj"/>
              </a:avLst>
            </a:prstGeom>
            <a:noFill/>
            <a:ln cap="flat" cmpd="sng" w="19050">
              <a:solidFill>
                <a:srgbClr val="5353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04" name="Google Shape;704;p89"/>
            <p:cNvPicPr preferRelativeResize="0"/>
            <p:nvPr/>
          </p:nvPicPr>
          <p:blipFill rotWithShape="1">
            <a:blip r:embed="rId5">
              <a:alphaModFix/>
            </a:blip>
            <a:srcRect b="21813" l="0" r="0" t="0"/>
            <a:stretch/>
          </p:blipFill>
          <p:spPr>
            <a:xfrm>
              <a:off x="1815068" y="1479942"/>
              <a:ext cx="3740004" cy="2278315"/>
            </a:xfrm>
            <a:prstGeom prst="rect">
              <a:avLst/>
            </a:prstGeom>
            <a:noFill/>
            <a:ln cap="flat" cmpd="sng" w="9525">
              <a:solidFill>
                <a:srgbClr val="535353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705" name="Google Shape;705;p89"/>
            <p:cNvSpPr/>
            <p:nvPr/>
          </p:nvSpPr>
          <p:spPr>
            <a:xfrm>
              <a:off x="1807558" y="1474394"/>
              <a:ext cx="3748500" cy="2285700"/>
            </a:xfrm>
            <a:prstGeom prst="rect">
              <a:avLst/>
            </a:prstGeom>
            <a:noFill/>
            <a:ln cap="flat" cmpd="sng" w="19050">
              <a:solidFill>
                <a:srgbClr val="5353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89"/>
            <p:cNvSpPr/>
            <p:nvPr/>
          </p:nvSpPr>
          <p:spPr>
            <a:xfrm>
              <a:off x="2991808" y="3890161"/>
              <a:ext cx="1373274" cy="518648"/>
            </a:xfrm>
            <a:custGeom>
              <a:rect b="b" l="l" r="r" t="t"/>
              <a:pathLst>
                <a:path extrusionOk="0" h="24926" w="65999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cap="flat" cmpd="sng" w="19050">
              <a:solidFill>
                <a:srgbClr val="535353"/>
              </a:solidFill>
              <a:prstDash val="solid"/>
              <a:round/>
              <a:headEnd len="med" w="med" type="none"/>
              <a:tailEnd len="med" w="med" type="none"/>
            </a:ln>
          </p:spPr>
        </p:sp>
        <p:cxnSp>
          <p:nvCxnSpPr>
            <p:cNvPr id="707" name="Google Shape;707;p89"/>
            <p:cNvCxnSpPr/>
            <p:nvPr/>
          </p:nvCxnSpPr>
          <p:spPr>
            <a:xfrm>
              <a:off x="3006650" y="4359727"/>
              <a:ext cx="1353300" cy="0"/>
            </a:xfrm>
            <a:prstGeom prst="straightConnector1">
              <a:avLst/>
            </a:prstGeom>
            <a:noFill/>
            <a:ln cap="flat" cmpd="sng" w="19050">
              <a:solidFill>
                <a:srgbClr val="53535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708" name="Google Shape;708;p89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8600" y="2387651"/>
            <a:ext cx="4031124" cy="2698201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89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85B01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10" name="Google Shape;710;p89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D2D7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5" name="Google Shape;715;p90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004C5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16" name="Google Shape;716;p90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CoAnnotation (https://coannotation.com)</a:t>
            </a:r>
            <a:endParaRPr sz="2400"/>
          </a:p>
        </p:txBody>
      </p:sp>
      <p:pic>
        <p:nvPicPr>
          <p:cNvPr id="717" name="Google Shape;717;p9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8709" l="0" r="0" t="0"/>
          <a:stretch/>
        </p:blipFill>
        <p:spPr>
          <a:xfrm>
            <a:off x="6546890" y="4024639"/>
            <a:ext cx="1201961" cy="1199479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18" name="Google Shape;718;p90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11399" y="2095062"/>
            <a:ext cx="1434202" cy="131389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19" name="Google Shape;719;p90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8981" y="2121122"/>
            <a:ext cx="1434201" cy="131389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20" name="Google Shape;720;p90"/>
          <p:cNvSpPr txBox="1"/>
          <p:nvPr/>
        </p:nvSpPr>
        <p:spPr>
          <a:xfrm>
            <a:off x="511637" y="3550147"/>
            <a:ext cx="2126700" cy="3204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/>
              <a:t>harvard-atg.github.io/Catool</a:t>
            </a:r>
            <a:endParaRPr b="1" sz="1100"/>
          </a:p>
        </p:txBody>
      </p:sp>
      <p:sp>
        <p:nvSpPr>
          <p:cNvPr id="721" name="Google Shape;721;p90"/>
          <p:cNvSpPr txBox="1"/>
          <p:nvPr/>
        </p:nvSpPr>
        <p:spPr>
          <a:xfrm>
            <a:off x="2228687" y="2121122"/>
            <a:ext cx="9171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CaTool</a:t>
            </a:r>
            <a:endParaRPr sz="1600"/>
          </a:p>
        </p:txBody>
      </p:sp>
      <p:sp>
        <p:nvSpPr>
          <p:cNvPr id="722" name="Google Shape;722;p90"/>
          <p:cNvSpPr txBox="1"/>
          <p:nvPr/>
        </p:nvSpPr>
        <p:spPr>
          <a:xfrm>
            <a:off x="6084558" y="5400290"/>
            <a:ext cx="2126700" cy="3204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/>
              <a:t>gteavirtual.org/ova</a:t>
            </a:r>
            <a:endParaRPr b="1" sz="1100"/>
          </a:p>
        </p:txBody>
      </p:sp>
      <p:sp>
        <p:nvSpPr>
          <p:cNvPr id="723" name="Google Shape;723;p90"/>
          <p:cNvSpPr txBox="1"/>
          <p:nvPr/>
        </p:nvSpPr>
        <p:spPr>
          <a:xfrm>
            <a:off x="4997869" y="3967432"/>
            <a:ext cx="1285200" cy="47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Annotation Studio</a:t>
            </a:r>
            <a:endParaRPr sz="1600"/>
          </a:p>
        </p:txBody>
      </p:sp>
      <p:sp>
        <p:nvSpPr>
          <p:cNvPr id="724" name="Google Shape;724;p90"/>
          <p:cNvSpPr txBox="1"/>
          <p:nvPr/>
        </p:nvSpPr>
        <p:spPr>
          <a:xfrm>
            <a:off x="3465200" y="3527931"/>
            <a:ext cx="2126700" cy="3204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/>
              <a:t>openvideoannotation.org</a:t>
            </a:r>
            <a:endParaRPr b="1" sz="1100"/>
          </a:p>
        </p:txBody>
      </p:sp>
      <p:sp>
        <p:nvSpPr>
          <p:cNvPr id="725" name="Google Shape;725;p90"/>
          <p:cNvSpPr txBox="1"/>
          <p:nvPr/>
        </p:nvSpPr>
        <p:spPr>
          <a:xfrm>
            <a:off x="5445930" y="2121122"/>
            <a:ext cx="6924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OVA</a:t>
            </a:r>
            <a:endParaRPr sz="1600"/>
          </a:p>
        </p:txBody>
      </p:sp>
      <p:sp>
        <p:nvSpPr>
          <p:cNvPr id="726" name="Google Shape;726;p90"/>
          <p:cNvSpPr txBox="1"/>
          <p:nvPr/>
        </p:nvSpPr>
        <p:spPr>
          <a:xfrm>
            <a:off x="6138246" y="3394763"/>
            <a:ext cx="2126700" cy="3204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/>
              <a:t>annotation.chs.harvard.edu</a:t>
            </a:r>
            <a:endParaRPr b="1" sz="1100"/>
          </a:p>
        </p:txBody>
      </p:sp>
      <p:sp>
        <p:nvSpPr>
          <p:cNvPr id="727" name="Google Shape;727;p90"/>
          <p:cNvSpPr txBox="1"/>
          <p:nvPr/>
        </p:nvSpPr>
        <p:spPr>
          <a:xfrm>
            <a:off x="8046755" y="2134802"/>
            <a:ext cx="5856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edX</a:t>
            </a:r>
            <a:endParaRPr sz="1600"/>
          </a:p>
        </p:txBody>
      </p:sp>
      <p:pic>
        <p:nvPicPr>
          <p:cNvPr id="728" name="Google Shape;728;p90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84446" y="2095050"/>
            <a:ext cx="1434201" cy="119949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729" name="Google Shape;729;p90"/>
          <p:cNvCxnSpPr/>
          <p:nvPr/>
        </p:nvCxnSpPr>
        <p:spPr>
          <a:xfrm>
            <a:off x="2638238" y="2778068"/>
            <a:ext cx="758100" cy="0"/>
          </a:xfrm>
          <a:prstGeom prst="straightConnector1">
            <a:avLst/>
          </a:prstGeom>
          <a:noFill/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30" name="Google Shape;730;p90"/>
          <p:cNvCxnSpPr/>
          <p:nvPr/>
        </p:nvCxnSpPr>
        <p:spPr>
          <a:xfrm>
            <a:off x="5257609" y="4624378"/>
            <a:ext cx="758100" cy="0"/>
          </a:xfrm>
          <a:prstGeom prst="straightConnector1">
            <a:avLst/>
          </a:prstGeom>
          <a:noFill/>
          <a:ln cap="flat" cmpd="sng" w="38100">
            <a:solidFill>
              <a:srgbClr val="666666"/>
            </a:solidFill>
            <a:prstDash val="solid"/>
            <a:round/>
            <a:headEnd len="med" w="med" type="triangle"/>
            <a:tailEnd len="med" w="med" type="none"/>
          </a:ln>
        </p:spPr>
      </p:cxnSp>
      <p:pic>
        <p:nvPicPr>
          <p:cNvPr descr="File:Harvard Wreath Logo 1.png" id="731" name="Google Shape;731;p9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938616" y="3045067"/>
            <a:ext cx="491550" cy="4789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is image rendered as PNG in ..." id="732" name="Google Shape;732;p9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53796" y="4926779"/>
            <a:ext cx="411176" cy="41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9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324587" y="4409023"/>
            <a:ext cx="1601710" cy="345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9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328317" y="4171929"/>
            <a:ext cx="1566313" cy="27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9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510962" y="4804975"/>
            <a:ext cx="585582" cy="303046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90"/>
          <p:cNvSpPr txBox="1"/>
          <p:nvPr/>
        </p:nvSpPr>
        <p:spPr>
          <a:xfrm>
            <a:off x="3131008" y="5173352"/>
            <a:ext cx="2126700" cy="3204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/>
              <a:t>annotationstudio.org</a:t>
            </a:r>
            <a:endParaRPr b="1" sz="1100"/>
          </a:p>
        </p:txBody>
      </p:sp>
      <p:sp>
        <p:nvSpPr>
          <p:cNvPr id="737" name="Google Shape;737;p90"/>
          <p:cNvSpPr txBox="1"/>
          <p:nvPr/>
        </p:nvSpPr>
        <p:spPr>
          <a:xfrm>
            <a:off x="7825858" y="3946714"/>
            <a:ext cx="7581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GTEA</a:t>
            </a:r>
            <a:endParaRPr sz="1600"/>
          </a:p>
        </p:txBody>
      </p:sp>
      <p:sp>
        <p:nvSpPr>
          <p:cNvPr id="738" name="Google Shape;738;p90"/>
          <p:cNvSpPr txBox="1"/>
          <p:nvPr/>
        </p:nvSpPr>
        <p:spPr>
          <a:xfrm>
            <a:off x="3131008" y="5496052"/>
            <a:ext cx="2126700" cy="3204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/>
              <a:t>app.annotationstudio.org</a:t>
            </a:r>
            <a:endParaRPr b="1" sz="1100"/>
          </a:p>
        </p:txBody>
      </p:sp>
      <p:cxnSp>
        <p:nvCxnSpPr>
          <p:cNvPr id="739" name="Google Shape;739;p90"/>
          <p:cNvCxnSpPr/>
          <p:nvPr/>
        </p:nvCxnSpPr>
        <p:spPr>
          <a:xfrm>
            <a:off x="5485970" y="2813651"/>
            <a:ext cx="758100" cy="0"/>
          </a:xfrm>
          <a:prstGeom prst="straightConnector1">
            <a:avLst/>
          </a:prstGeom>
          <a:noFill/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40" name="Google Shape;740;p90"/>
          <p:cNvCxnSpPr/>
          <p:nvPr/>
        </p:nvCxnSpPr>
        <p:spPr>
          <a:xfrm flipH="1">
            <a:off x="2362111" y="4620326"/>
            <a:ext cx="666900" cy="8100"/>
          </a:xfrm>
          <a:prstGeom prst="straightConnector1">
            <a:avLst/>
          </a:prstGeom>
          <a:noFill/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41" name="Google Shape;741;p90"/>
          <p:cNvSpPr/>
          <p:nvPr/>
        </p:nvSpPr>
        <p:spPr>
          <a:xfrm rot="826760">
            <a:off x="8150609" y="3103868"/>
            <a:ext cx="267291" cy="902353"/>
          </a:xfrm>
          <a:custGeom>
            <a:rect b="b" l="l" r="r" t="t"/>
            <a:pathLst>
              <a:path extrusionOk="0" h="68580" w="25671">
                <a:moveTo>
                  <a:pt x="0" y="0"/>
                </a:moveTo>
                <a:cubicBezTo>
                  <a:pt x="4263" y="5252"/>
                  <a:pt x="24837" y="20080"/>
                  <a:pt x="25578" y="31510"/>
                </a:cubicBezTo>
                <a:cubicBezTo>
                  <a:pt x="26319" y="42940"/>
                  <a:pt x="7970" y="62402"/>
                  <a:pt x="4448" y="68580"/>
                </a:cubicBezTo>
              </a:path>
            </a:pathLst>
          </a:custGeom>
          <a:noFill/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sp>
      <p:pic>
        <p:nvPicPr>
          <p:cNvPr id="742" name="Google Shape;742;p9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03458" y="3954204"/>
            <a:ext cx="1350228" cy="131389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43" name="Google Shape;743;p90"/>
          <p:cNvSpPr txBox="1"/>
          <p:nvPr/>
        </p:nvSpPr>
        <p:spPr>
          <a:xfrm>
            <a:off x="511637" y="5337958"/>
            <a:ext cx="2126700" cy="3204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/>
              <a:t>coannotation.com</a:t>
            </a:r>
            <a:endParaRPr b="1" sz="1100"/>
          </a:p>
        </p:txBody>
      </p:sp>
      <p:sp>
        <p:nvSpPr>
          <p:cNvPr id="744" name="Google Shape;744;p90"/>
          <p:cNvSpPr txBox="1"/>
          <p:nvPr/>
        </p:nvSpPr>
        <p:spPr>
          <a:xfrm>
            <a:off x="2558749" y="2824522"/>
            <a:ext cx="9171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2013</a:t>
            </a:r>
            <a:endParaRPr sz="1600"/>
          </a:p>
        </p:txBody>
      </p:sp>
      <p:sp>
        <p:nvSpPr>
          <p:cNvPr id="745" name="Google Shape;745;p90"/>
          <p:cNvSpPr txBox="1"/>
          <p:nvPr/>
        </p:nvSpPr>
        <p:spPr>
          <a:xfrm>
            <a:off x="5416999" y="2976922"/>
            <a:ext cx="9171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2014</a:t>
            </a:r>
            <a:endParaRPr sz="1600"/>
          </a:p>
        </p:txBody>
      </p:sp>
      <p:sp>
        <p:nvSpPr>
          <p:cNvPr id="746" name="Google Shape;746;p90"/>
          <p:cNvSpPr txBox="1"/>
          <p:nvPr/>
        </p:nvSpPr>
        <p:spPr>
          <a:xfrm>
            <a:off x="5363174" y="4698472"/>
            <a:ext cx="9171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2016</a:t>
            </a:r>
            <a:endParaRPr sz="1600"/>
          </a:p>
        </p:txBody>
      </p:sp>
      <p:sp>
        <p:nvSpPr>
          <p:cNvPr id="747" name="Google Shape;747;p90"/>
          <p:cNvSpPr txBox="1"/>
          <p:nvPr/>
        </p:nvSpPr>
        <p:spPr>
          <a:xfrm>
            <a:off x="2587299" y="4698472"/>
            <a:ext cx="9171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2018</a:t>
            </a:r>
            <a:endParaRPr sz="1600"/>
          </a:p>
        </p:txBody>
      </p:sp>
      <p:sp>
        <p:nvSpPr>
          <p:cNvPr id="748" name="Google Shape;748;p90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85B01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49" name="Google Shape;749;p90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D2D7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4" name="Google Shape;754;p91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004C5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55" name="Google Shape;755;p91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Crea una anotación</a:t>
            </a:r>
            <a:endParaRPr sz="2400"/>
          </a:p>
        </p:txBody>
      </p:sp>
      <p:pic>
        <p:nvPicPr>
          <p:cNvPr id="756" name="Google Shape;756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713" y="2187675"/>
            <a:ext cx="7558570" cy="3771851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57" name="Google Shape;757;p91"/>
          <p:cNvSpPr/>
          <p:nvPr/>
        </p:nvSpPr>
        <p:spPr>
          <a:xfrm>
            <a:off x="6284875" y="5465650"/>
            <a:ext cx="366300" cy="331500"/>
          </a:xfrm>
          <a:prstGeom prst="ellipse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8" name="Google Shape;758;p91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85B01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59" name="Google Shape;759;p91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D2D7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92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Visualiza las anotaciones</a:t>
            </a:r>
            <a:endParaRPr sz="2400"/>
          </a:p>
        </p:txBody>
      </p:sp>
      <p:pic>
        <p:nvPicPr>
          <p:cNvPr id="765" name="Google Shape;765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788" y="2016650"/>
            <a:ext cx="7744425" cy="3961775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66" name="Google Shape;766;p92"/>
          <p:cNvSpPr/>
          <p:nvPr/>
        </p:nvSpPr>
        <p:spPr>
          <a:xfrm>
            <a:off x="5948813" y="5233575"/>
            <a:ext cx="411000" cy="431700"/>
          </a:xfrm>
          <a:prstGeom prst="ellipse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92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85B01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68" name="Google Shape;768;p92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D2D7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7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fmla="val 0" name="adj1"/>
              <a:gd fmla="val 50000" name="adj2"/>
            </a:avLst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34" name="Google Shape;334;p57"/>
          <p:cNvCxnSpPr/>
          <p:nvPr/>
        </p:nvCxnSpPr>
        <p:spPr>
          <a:xfrm>
            <a:off x="4778200" y="3707500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5" name="Google Shape;335;p57"/>
          <p:cNvSpPr txBox="1"/>
          <p:nvPr>
            <p:ph type="title"/>
          </p:nvPr>
        </p:nvSpPr>
        <p:spPr>
          <a:xfrm>
            <a:off x="4598900" y="1989067"/>
            <a:ext cx="3593700" cy="160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>
                <a:solidFill>
                  <a:srgbClr val="434343"/>
                </a:solidFill>
              </a:rPr>
              <a:t>1. </a:t>
            </a:r>
            <a:r>
              <a:rPr lang="es"/>
              <a:t>Las anotaciones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36" name="Google Shape;336;p57"/>
          <p:cNvSpPr txBox="1"/>
          <p:nvPr>
            <p:ph idx="1" type="subTitle"/>
          </p:nvPr>
        </p:nvSpPr>
        <p:spPr>
          <a:xfrm>
            <a:off x="4598900" y="3957590"/>
            <a:ext cx="2920800" cy="21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¿Qué son? ¿orígenes?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¿por qué anotar?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93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Análisis de resultados</a:t>
            </a:r>
            <a:endParaRPr sz="2400"/>
          </a:p>
        </p:txBody>
      </p:sp>
      <p:pic>
        <p:nvPicPr>
          <p:cNvPr id="774" name="Google Shape;774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1263" y="1881625"/>
            <a:ext cx="6881475" cy="41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93"/>
          <p:cNvSpPr/>
          <p:nvPr/>
        </p:nvSpPr>
        <p:spPr>
          <a:xfrm>
            <a:off x="4499088" y="4652575"/>
            <a:ext cx="411000" cy="431700"/>
          </a:xfrm>
          <a:prstGeom prst="ellipse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93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85B01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77" name="Google Shape;777;p93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D2D7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94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Otras</a:t>
            </a:r>
            <a:endParaRPr sz="2400"/>
          </a:p>
        </p:txBody>
      </p:sp>
      <p:sp>
        <p:nvSpPr>
          <p:cNvPr id="783" name="Google Shape;783;p94"/>
          <p:cNvSpPr txBox="1"/>
          <p:nvPr/>
        </p:nvSpPr>
        <p:spPr>
          <a:xfrm>
            <a:off x="884290" y="5228948"/>
            <a:ext cx="3223800" cy="9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900">
              <a:solidFill>
                <a:srgbClr val="FFC10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700">
                <a:solidFill>
                  <a:srgbClr val="999999"/>
                </a:solidFill>
              </a:rPr>
              <a:t>OTRAS </a:t>
            </a:r>
            <a:r>
              <a:rPr b="1" lang="es" sz="2700">
                <a:solidFill>
                  <a:srgbClr val="FFC107"/>
                </a:solidFill>
              </a:rPr>
              <a:t>OPCIONES</a:t>
            </a:r>
            <a:endParaRPr b="1" sz="2700">
              <a:solidFill>
                <a:srgbClr val="FFC107"/>
              </a:solidFill>
            </a:endParaRPr>
          </a:p>
        </p:txBody>
      </p:sp>
      <p:grpSp>
        <p:nvGrpSpPr>
          <p:cNvPr id="784" name="Google Shape;784;p94"/>
          <p:cNvGrpSpPr/>
          <p:nvPr/>
        </p:nvGrpSpPr>
        <p:grpSpPr>
          <a:xfrm>
            <a:off x="576163" y="5525439"/>
            <a:ext cx="308239" cy="351320"/>
            <a:chOff x="4630125" y="278900"/>
            <a:chExt cx="400675" cy="456675"/>
          </a:xfrm>
        </p:grpSpPr>
        <p:sp>
          <p:nvSpPr>
            <p:cNvPr id="785" name="Google Shape;785;p94"/>
            <p:cNvSpPr/>
            <p:nvPr/>
          </p:nvSpPr>
          <p:spPr>
            <a:xfrm>
              <a:off x="4659350" y="328825"/>
              <a:ext cx="371450" cy="96850"/>
            </a:xfrm>
            <a:custGeom>
              <a:rect b="b" l="l" r="r" t="t"/>
              <a:pathLst>
                <a:path extrusionOk="0" fill="none" h="3874" w="14858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94"/>
            <p:cNvSpPr/>
            <p:nvPr/>
          </p:nvSpPr>
          <p:spPr>
            <a:xfrm>
              <a:off x="4630125" y="452425"/>
              <a:ext cx="371450" cy="96850"/>
            </a:xfrm>
            <a:custGeom>
              <a:rect b="b" l="l" r="r" t="t"/>
              <a:pathLst>
                <a:path extrusionOk="0" fill="none" h="3874" w="14858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94"/>
            <p:cNvSpPr/>
            <p:nvPr/>
          </p:nvSpPr>
          <p:spPr>
            <a:xfrm>
              <a:off x="4808525" y="278900"/>
              <a:ext cx="43875" cy="49950"/>
            </a:xfrm>
            <a:custGeom>
              <a:rect b="b" l="l" r="r" t="t"/>
              <a:pathLst>
                <a:path extrusionOk="0" fill="none" h="1998" w="1755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cap="rnd" cmpd="sng" w="1217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94"/>
            <p:cNvSpPr/>
            <p:nvPr/>
          </p:nvSpPr>
          <p:spPr>
            <a:xfrm>
              <a:off x="4808525" y="549250"/>
              <a:ext cx="43875" cy="186325"/>
            </a:xfrm>
            <a:custGeom>
              <a:rect b="b" l="l" r="r" t="t"/>
              <a:pathLst>
                <a:path extrusionOk="0" fill="none" h="7453" w="1755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rnd" cmpd="sng" w="1217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89" name="Google Shape;789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151" y="2775197"/>
            <a:ext cx="2623645" cy="1670103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790" name="Google Shape;790;p94"/>
          <p:cNvGrpSpPr/>
          <p:nvPr/>
        </p:nvGrpSpPr>
        <p:grpSpPr>
          <a:xfrm>
            <a:off x="658175" y="2240397"/>
            <a:ext cx="313836" cy="382708"/>
            <a:chOff x="596350" y="929175"/>
            <a:chExt cx="407950" cy="497475"/>
          </a:xfrm>
        </p:grpSpPr>
        <p:sp>
          <p:nvSpPr>
            <p:cNvPr id="791" name="Google Shape;791;p94"/>
            <p:cNvSpPr/>
            <p:nvPr/>
          </p:nvSpPr>
          <p:spPr>
            <a:xfrm>
              <a:off x="596350" y="953550"/>
              <a:ext cx="387250" cy="473100"/>
            </a:xfrm>
            <a:custGeom>
              <a:rect b="b" l="l" r="r" t="t"/>
              <a:pathLst>
                <a:path extrusionOk="0" fill="none" h="18924" w="1549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cap="rnd" cmpd="sng" w="1217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94"/>
            <p:cNvSpPr/>
            <p:nvPr/>
          </p:nvSpPr>
          <p:spPr>
            <a:xfrm>
              <a:off x="626775" y="929175"/>
              <a:ext cx="377525" cy="462775"/>
            </a:xfrm>
            <a:custGeom>
              <a:rect b="b" l="l" r="r" t="t"/>
              <a:pathLst>
                <a:path extrusionOk="0" fill="none" h="18511" w="15101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cap="rnd" cmpd="sng" w="1217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94"/>
            <p:cNvSpPr/>
            <p:nvPr/>
          </p:nvSpPr>
          <p:spPr>
            <a:xfrm>
              <a:off x="688900" y="1256150"/>
              <a:ext cx="133975" cy="25"/>
            </a:xfrm>
            <a:custGeom>
              <a:rect b="b" l="l" r="r" t="t"/>
              <a:pathLst>
                <a:path extrusionOk="0" fill="none" h="1" w="5359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1217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94"/>
            <p:cNvSpPr/>
            <p:nvPr/>
          </p:nvSpPr>
          <p:spPr>
            <a:xfrm>
              <a:off x="688900" y="1201350"/>
              <a:ext cx="255750" cy="25"/>
            </a:xfrm>
            <a:custGeom>
              <a:rect b="b" l="l" r="r" t="t"/>
              <a:pathLst>
                <a:path extrusionOk="0" fill="none" h="1" w="1023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1217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94"/>
            <p:cNvSpPr/>
            <p:nvPr/>
          </p:nvSpPr>
          <p:spPr>
            <a:xfrm>
              <a:off x="688900" y="1145950"/>
              <a:ext cx="255750" cy="25"/>
            </a:xfrm>
            <a:custGeom>
              <a:rect b="b" l="l" r="r" t="t"/>
              <a:pathLst>
                <a:path extrusionOk="0" fill="none" h="1" w="1023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1217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94"/>
            <p:cNvSpPr/>
            <p:nvPr/>
          </p:nvSpPr>
          <p:spPr>
            <a:xfrm>
              <a:off x="688900" y="1090525"/>
              <a:ext cx="255750" cy="25"/>
            </a:xfrm>
            <a:custGeom>
              <a:rect b="b" l="l" r="r" t="t"/>
              <a:pathLst>
                <a:path extrusionOk="0" fill="none" h="1" w="1023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1217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94"/>
            <p:cNvSpPr/>
            <p:nvPr/>
          </p:nvSpPr>
          <p:spPr>
            <a:xfrm>
              <a:off x="920250" y="929175"/>
              <a:ext cx="84050" cy="84050"/>
            </a:xfrm>
            <a:custGeom>
              <a:rect b="b" l="l" r="r" t="t"/>
              <a:pathLst>
                <a:path extrusionOk="0" fill="none" h="3362" w="3362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cap="rnd" cmpd="sng" w="1217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98" name="Google Shape;798;p94"/>
          <p:cNvSpPr txBox="1"/>
          <p:nvPr/>
        </p:nvSpPr>
        <p:spPr>
          <a:xfrm>
            <a:off x="1058053" y="2151250"/>
            <a:ext cx="13935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700">
                <a:solidFill>
                  <a:srgbClr val="7F7F7F"/>
                </a:solidFill>
              </a:rPr>
              <a:t>EXCEL</a:t>
            </a:r>
            <a:endParaRPr b="1" sz="2700">
              <a:solidFill>
                <a:srgbClr val="7F7F7F"/>
              </a:solidFill>
            </a:endParaRPr>
          </a:p>
        </p:txBody>
      </p:sp>
      <p:sp>
        <p:nvSpPr>
          <p:cNvPr id="799" name="Google Shape;799;p94"/>
          <p:cNvSpPr txBox="1"/>
          <p:nvPr/>
        </p:nvSpPr>
        <p:spPr>
          <a:xfrm>
            <a:off x="5943955" y="2111425"/>
            <a:ext cx="18024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700">
                <a:solidFill>
                  <a:srgbClr val="7F7F7F"/>
                </a:solidFill>
              </a:rPr>
              <a:t>GRUPOS</a:t>
            </a:r>
            <a:endParaRPr b="1" sz="2700">
              <a:solidFill>
                <a:srgbClr val="7F7F7F"/>
              </a:solidFill>
            </a:endParaRPr>
          </a:p>
        </p:txBody>
      </p:sp>
      <p:grpSp>
        <p:nvGrpSpPr>
          <p:cNvPr id="800" name="Google Shape;800;p94"/>
          <p:cNvGrpSpPr/>
          <p:nvPr/>
        </p:nvGrpSpPr>
        <p:grpSpPr>
          <a:xfrm>
            <a:off x="5555461" y="2196607"/>
            <a:ext cx="156456" cy="390670"/>
            <a:chOff x="3384375" y="2267500"/>
            <a:chExt cx="203375" cy="507825"/>
          </a:xfrm>
        </p:grpSpPr>
        <p:sp>
          <p:nvSpPr>
            <p:cNvPr id="801" name="Google Shape;801;p94"/>
            <p:cNvSpPr/>
            <p:nvPr/>
          </p:nvSpPr>
          <p:spPr>
            <a:xfrm>
              <a:off x="3384375" y="2373425"/>
              <a:ext cx="203375" cy="401900"/>
            </a:xfrm>
            <a:custGeom>
              <a:rect b="b" l="l" r="r" t="t"/>
              <a:pathLst>
                <a:path extrusionOk="0" fill="none" h="16076" w="8135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94"/>
            <p:cNvSpPr/>
            <p:nvPr/>
          </p:nvSpPr>
          <p:spPr>
            <a:xfrm>
              <a:off x="3443425" y="2267500"/>
              <a:ext cx="85275" cy="93775"/>
            </a:xfrm>
            <a:custGeom>
              <a:rect b="b" l="l" r="r" t="t"/>
              <a:pathLst>
                <a:path extrusionOk="0" fill="none" h="3751" w="3411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03" name="Google Shape;803;p94"/>
          <p:cNvGrpSpPr/>
          <p:nvPr/>
        </p:nvGrpSpPr>
        <p:grpSpPr>
          <a:xfrm>
            <a:off x="5811022" y="2198496"/>
            <a:ext cx="133031" cy="386919"/>
            <a:chOff x="4071800" y="2269925"/>
            <a:chExt cx="172925" cy="502950"/>
          </a:xfrm>
        </p:grpSpPr>
        <p:sp>
          <p:nvSpPr>
            <p:cNvPr id="804" name="Google Shape;804;p94"/>
            <p:cNvSpPr/>
            <p:nvPr/>
          </p:nvSpPr>
          <p:spPr>
            <a:xfrm>
              <a:off x="4118075" y="2269925"/>
              <a:ext cx="80375" cy="91350"/>
            </a:xfrm>
            <a:custGeom>
              <a:rect b="b" l="l" r="r" t="t"/>
              <a:pathLst>
                <a:path extrusionOk="0" fill="none" h="3654" w="3215">
                  <a:moveTo>
                    <a:pt x="0" y="1657"/>
                  </a:moveTo>
                  <a:lnTo>
                    <a:pt x="0" y="1657"/>
                  </a:lnTo>
                  <a:lnTo>
                    <a:pt x="0" y="1462"/>
                  </a:lnTo>
                  <a:lnTo>
                    <a:pt x="24" y="1291"/>
                  </a:lnTo>
                  <a:lnTo>
                    <a:pt x="73" y="1121"/>
                  </a:lnTo>
                  <a:lnTo>
                    <a:pt x="122" y="975"/>
                  </a:lnTo>
                  <a:lnTo>
                    <a:pt x="195" y="829"/>
                  </a:lnTo>
                  <a:lnTo>
                    <a:pt x="268" y="682"/>
                  </a:lnTo>
                  <a:lnTo>
                    <a:pt x="365" y="561"/>
                  </a:lnTo>
                  <a:lnTo>
                    <a:pt x="463" y="439"/>
                  </a:lnTo>
                  <a:lnTo>
                    <a:pt x="585" y="341"/>
                  </a:lnTo>
                  <a:lnTo>
                    <a:pt x="706" y="244"/>
                  </a:lnTo>
                  <a:lnTo>
                    <a:pt x="853" y="171"/>
                  </a:lnTo>
                  <a:lnTo>
                    <a:pt x="974" y="122"/>
                  </a:lnTo>
                  <a:lnTo>
                    <a:pt x="1120" y="74"/>
                  </a:lnTo>
                  <a:lnTo>
                    <a:pt x="1291" y="25"/>
                  </a:lnTo>
                  <a:lnTo>
                    <a:pt x="1437" y="0"/>
                  </a:lnTo>
                  <a:lnTo>
                    <a:pt x="1608" y="0"/>
                  </a:lnTo>
                  <a:lnTo>
                    <a:pt x="1608" y="0"/>
                  </a:lnTo>
                  <a:lnTo>
                    <a:pt x="1778" y="0"/>
                  </a:lnTo>
                  <a:lnTo>
                    <a:pt x="1924" y="25"/>
                  </a:lnTo>
                  <a:lnTo>
                    <a:pt x="2095" y="74"/>
                  </a:lnTo>
                  <a:lnTo>
                    <a:pt x="2241" y="122"/>
                  </a:lnTo>
                  <a:lnTo>
                    <a:pt x="2363" y="171"/>
                  </a:lnTo>
                  <a:lnTo>
                    <a:pt x="2509" y="244"/>
                  </a:lnTo>
                  <a:lnTo>
                    <a:pt x="2630" y="341"/>
                  </a:lnTo>
                  <a:lnTo>
                    <a:pt x="2752" y="439"/>
                  </a:lnTo>
                  <a:lnTo>
                    <a:pt x="2850" y="561"/>
                  </a:lnTo>
                  <a:lnTo>
                    <a:pt x="2947" y="682"/>
                  </a:lnTo>
                  <a:lnTo>
                    <a:pt x="3020" y="829"/>
                  </a:lnTo>
                  <a:lnTo>
                    <a:pt x="3093" y="975"/>
                  </a:lnTo>
                  <a:lnTo>
                    <a:pt x="3142" y="1121"/>
                  </a:lnTo>
                  <a:lnTo>
                    <a:pt x="3191" y="1291"/>
                  </a:lnTo>
                  <a:lnTo>
                    <a:pt x="3215" y="1462"/>
                  </a:lnTo>
                  <a:lnTo>
                    <a:pt x="3215" y="1657"/>
                  </a:lnTo>
                  <a:lnTo>
                    <a:pt x="3215" y="1657"/>
                  </a:lnTo>
                  <a:lnTo>
                    <a:pt x="3215" y="1827"/>
                  </a:lnTo>
                  <a:lnTo>
                    <a:pt x="3191" y="2022"/>
                  </a:lnTo>
                  <a:lnTo>
                    <a:pt x="3142" y="2217"/>
                  </a:lnTo>
                  <a:lnTo>
                    <a:pt x="3093" y="2387"/>
                  </a:lnTo>
                  <a:lnTo>
                    <a:pt x="3020" y="2558"/>
                  </a:lnTo>
                  <a:lnTo>
                    <a:pt x="2947" y="2728"/>
                  </a:lnTo>
                  <a:lnTo>
                    <a:pt x="2850" y="2874"/>
                  </a:lnTo>
                  <a:lnTo>
                    <a:pt x="2752" y="3020"/>
                  </a:lnTo>
                  <a:lnTo>
                    <a:pt x="2630" y="3167"/>
                  </a:lnTo>
                  <a:lnTo>
                    <a:pt x="2509" y="3288"/>
                  </a:lnTo>
                  <a:lnTo>
                    <a:pt x="2363" y="3386"/>
                  </a:lnTo>
                  <a:lnTo>
                    <a:pt x="2241" y="3483"/>
                  </a:lnTo>
                  <a:lnTo>
                    <a:pt x="2095" y="3556"/>
                  </a:lnTo>
                  <a:lnTo>
                    <a:pt x="1924" y="3605"/>
                  </a:lnTo>
                  <a:lnTo>
                    <a:pt x="1778" y="3629"/>
                  </a:lnTo>
                  <a:lnTo>
                    <a:pt x="1608" y="3654"/>
                  </a:lnTo>
                  <a:lnTo>
                    <a:pt x="1608" y="3654"/>
                  </a:lnTo>
                  <a:lnTo>
                    <a:pt x="1437" y="3629"/>
                  </a:lnTo>
                  <a:lnTo>
                    <a:pt x="1291" y="3605"/>
                  </a:lnTo>
                  <a:lnTo>
                    <a:pt x="1120" y="3556"/>
                  </a:lnTo>
                  <a:lnTo>
                    <a:pt x="974" y="3483"/>
                  </a:lnTo>
                  <a:lnTo>
                    <a:pt x="853" y="3386"/>
                  </a:lnTo>
                  <a:lnTo>
                    <a:pt x="706" y="3288"/>
                  </a:lnTo>
                  <a:lnTo>
                    <a:pt x="585" y="3167"/>
                  </a:lnTo>
                  <a:lnTo>
                    <a:pt x="463" y="3020"/>
                  </a:lnTo>
                  <a:lnTo>
                    <a:pt x="365" y="2874"/>
                  </a:lnTo>
                  <a:lnTo>
                    <a:pt x="268" y="2728"/>
                  </a:lnTo>
                  <a:lnTo>
                    <a:pt x="195" y="2558"/>
                  </a:lnTo>
                  <a:lnTo>
                    <a:pt x="122" y="2387"/>
                  </a:lnTo>
                  <a:lnTo>
                    <a:pt x="73" y="2217"/>
                  </a:lnTo>
                  <a:lnTo>
                    <a:pt x="24" y="2022"/>
                  </a:lnTo>
                  <a:lnTo>
                    <a:pt x="0" y="1827"/>
                  </a:lnTo>
                  <a:lnTo>
                    <a:pt x="0" y="1657"/>
                  </a:lnTo>
                  <a:lnTo>
                    <a:pt x="0" y="1657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94"/>
            <p:cNvSpPr/>
            <p:nvPr/>
          </p:nvSpPr>
          <p:spPr>
            <a:xfrm>
              <a:off x="4071800" y="2372825"/>
              <a:ext cx="172925" cy="400050"/>
            </a:xfrm>
            <a:custGeom>
              <a:rect b="b" l="l" r="r" t="t"/>
              <a:pathLst>
                <a:path extrusionOk="0" fill="none" h="16002" w="6917">
                  <a:moveTo>
                    <a:pt x="4189" y="0"/>
                  </a:moveTo>
                  <a:lnTo>
                    <a:pt x="4189" y="0"/>
                  </a:lnTo>
                  <a:lnTo>
                    <a:pt x="4019" y="98"/>
                  </a:lnTo>
                  <a:lnTo>
                    <a:pt x="3848" y="147"/>
                  </a:lnTo>
                  <a:lnTo>
                    <a:pt x="3653" y="195"/>
                  </a:lnTo>
                  <a:lnTo>
                    <a:pt x="3459" y="220"/>
                  </a:lnTo>
                  <a:lnTo>
                    <a:pt x="3459" y="220"/>
                  </a:lnTo>
                  <a:lnTo>
                    <a:pt x="3264" y="195"/>
                  </a:lnTo>
                  <a:lnTo>
                    <a:pt x="3069" y="147"/>
                  </a:lnTo>
                  <a:lnTo>
                    <a:pt x="2898" y="98"/>
                  </a:lnTo>
                  <a:lnTo>
                    <a:pt x="2728" y="0"/>
                  </a:lnTo>
                  <a:lnTo>
                    <a:pt x="2728" y="0"/>
                  </a:lnTo>
                  <a:lnTo>
                    <a:pt x="2533" y="49"/>
                  </a:lnTo>
                  <a:lnTo>
                    <a:pt x="2338" y="122"/>
                  </a:lnTo>
                  <a:lnTo>
                    <a:pt x="2168" y="195"/>
                  </a:lnTo>
                  <a:lnTo>
                    <a:pt x="2022" y="293"/>
                  </a:lnTo>
                  <a:lnTo>
                    <a:pt x="1705" y="488"/>
                  </a:lnTo>
                  <a:lnTo>
                    <a:pt x="1437" y="755"/>
                  </a:lnTo>
                  <a:lnTo>
                    <a:pt x="1169" y="1072"/>
                  </a:lnTo>
                  <a:lnTo>
                    <a:pt x="950" y="1413"/>
                  </a:lnTo>
                  <a:lnTo>
                    <a:pt x="755" y="1803"/>
                  </a:lnTo>
                  <a:lnTo>
                    <a:pt x="585" y="2217"/>
                  </a:lnTo>
                  <a:lnTo>
                    <a:pt x="439" y="2704"/>
                  </a:lnTo>
                  <a:lnTo>
                    <a:pt x="317" y="3191"/>
                  </a:lnTo>
                  <a:lnTo>
                    <a:pt x="219" y="3727"/>
                  </a:lnTo>
                  <a:lnTo>
                    <a:pt x="146" y="4311"/>
                  </a:lnTo>
                  <a:lnTo>
                    <a:pt x="73" y="4896"/>
                  </a:lnTo>
                  <a:lnTo>
                    <a:pt x="24" y="5529"/>
                  </a:lnTo>
                  <a:lnTo>
                    <a:pt x="0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4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4"/>
                  </a:lnTo>
                  <a:lnTo>
                    <a:pt x="244" y="7502"/>
                  </a:lnTo>
                  <a:lnTo>
                    <a:pt x="317" y="7575"/>
                  </a:lnTo>
                  <a:lnTo>
                    <a:pt x="414" y="7624"/>
                  </a:lnTo>
                  <a:lnTo>
                    <a:pt x="487" y="7624"/>
                  </a:lnTo>
                  <a:lnTo>
                    <a:pt x="487" y="7624"/>
                  </a:lnTo>
                  <a:lnTo>
                    <a:pt x="633" y="7624"/>
                  </a:lnTo>
                  <a:lnTo>
                    <a:pt x="731" y="7575"/>
                  </a:lnTo>
                  <a:lnTo>
                    <a:pt x="804" y="7502"/>
                  </a:lnTo>
                  <a:lnTo>
                    <a:pt x="877" y="7404"/>
                  </a:lnTo>
                  <a:lnTo>
                    <a:pt x="926" y="7307"/>
                  </a:lnTo>
                  <a:lnTo>
                    <a:pt x="950" y="7161"/>
                  </a:lnTo>
                  <a:lnTo>
                    <a:pt x="974" y="6869"/>
                  </a:lnTo>
                  <a:lnTo>
                    <a:pt x="974" y="6869"/>
                  </a:lnTo>
                  <a:lnTo>
                    <a:pt x="999" y="6503"/>
                  </a:lnTo>
                  <a:lnTo>
                    <a:pt x="1023" y="6089"/>
                  </a:lnTo>
                  <a:lnTo>
                    <a:pt x="1145" y="5091"/>
                  </a:lnTo>
                  <a:lnTo>
                    <a:pt x="1291" y="4092"/>
                  </a:lnTo>
                  <a:lnTo>
                    <a:pt x="1364" y="3654"/>
                  </a:lnTo>
                  <a:lnTo>
                    <a:pt x="1461" y="3288"/>
                  </a:lnTo>
                  <a:lnTo>
                    <a:pt x="1461" y="3288"/>
                  </a:lnTo>
                  <a:lnTo>
                    <a:pt x="1413" y="3094"/>
                  </a:lnTo>
                  <a:lnTo>
                    <a:pt x="1388" y="2899"/>
                  </a:lnTo>
                  <a:lnTo>
                    <a:pt x="1388" y="2704"/>
                  </a:lnTo>
                  <a:lnTo>
                    <a:pt x="1413" y="2533"/>
                  </a:lnTo>
                  <a:lnTo>
                    <a:pt x="1437" y="2387"/>
                  </a:lnTo>
                  <a:lnTo>
                    <a:pt x="1510" y="2241"/>
                  </a:lnTo>
                  <a:lnTo>
                    <a:pt x="1583" y="2119"/>
                  </a:lnTo>
                  <a:lnTo>
                    <a:pt x="1656" y="2046"/>
                  </a:lnTo>
                  <a:lnTo>
                    <a:pt x="1656" y="2046"/>
                  </a:lnTo>
                  <a:lnTo>
                    <a:pt x="1583" y="2144"/>
                  </a:lnTo>
                  <a:lnTo>
                    <a:pt x="1534" y="2290"/>
                  </a:lnTo>
                  <a:lnTo>
                    <a:pt x="1486" y="2485"/>
                  </a:lnTo>
                  <a:lnTo>
                    <a:pt x="1486" y="2680"/>
                  </a:lnTo>
                  <a:lnTo>
                    <a:pt x="1510" y="2874"/>
                  </a:lnTo>
                  <a:lnTo>
                    <a:pt x="1559" y="3069"/>
                  </a:lnTo>
                  <a:lnTo>
                    <a:pt x="1608" y="3167"/>
                  </a:lnTo>
                  <a:lnTo>
                    <a:pt x="1681" y="3264"/>
                  </a:lnTo>
                  <a:lnTo>
                    <a:pt x="1754" y="3337"/>
                  </a:lnTo>
                  <a:lnTo>
                    <a:pt x="1851" y="3410"/>
                  </a:lnTo>
                  <a:lnTo>
                    <a:pt x="1851" y="3410"/>
                  </a:lnTo>
                  <a:lnTo>
                    <a:pt x="1900" y="3775"/>
                  </a:lnTo>
                  <a:lnTo>
                    <a:pt x="1924" y="3970"/>
                  </a:lnTo>
                  <a:lnTo>
                    <a:pt x="1949" y="4190"/>
                  </a:lnTo>
                  <a:lnTo>
                    <a:pt x="1924" y="4433"/>
                  </a:lnTo>
                  <a:lnTo>
                    <a:pt x="1900" y="4725"/>
                  </a:lnTo>
                  <a:lnTo>
                    <a:pt x="1827" y="5018"/>
                  </a:lnTo>
                  <a:lnTo>
                    <a:pt x="1705" y="5383"/>
                  </a:lnTo>
                  <a:lnTo>
                    <a:pt x="1705" y="5383"/>
                  </a:lnTo>
                  <a:lnTo>
                    <a:pt x="1510" y="5894"/>
                  </a:lnTo>
                  <a:lnTo>
                    <a:pt x="1364" y="6381"/>
                  </a:lnTo>
                  <a:lnTo>
                    <a:pt x="1267" y="6820"/>
                  </a:lnTo>
                  <a:lnTo>
                    <a:pt x="1218" y="7210"/>
                  </a:lnTo>
                  <a:lnTo>
                    <a:pt x="1169" y="7599"/>
                  </a:lnTo>
                  <a:lnTo>
                    <a:pt x="1169" y="7989"/>
                  </a:lnTo>
                  <a:lnTo>
                    <a:pt x="1194" y="8793"/>
                  </a:lnTo>
                  <a:lnTo>
                    <a:pt x="1194" y="8793"/>
                  </a:lnTo>
                  <a:lnTo>
                    <a:pt x="1242" y="9962"/>
                  </a:lnTo>
                  <a:lnTo>
                    <a:pt x="1291" y="11131"/>
                  </a:lnTo>
                  <a:lnTo>
                    <a:pt x="1315" y="13201"/>
                  </a:lnTo>
                  <a:lnTo>
                    <a:pt x="1340" y="14686"/>
                  </a:lnTo>
                  <a:lnTo>
                    <a:pt x="1340" y="15271"/>
                  </a:lnTo>
                  <a:lnTo>
                    <a:pt x="1340" y="15271"/>
                  </a:lnTo>
                  <a:lnTo>
                    <a:pt x="1364" y="15490"/>
                  </a:lnTo>
                  <a:lnTo>
                    <a:pt x="1413" y="15661"/>
                  </a:lnTo>
                  <a:lnTo>
                    <a:pt x="1486" y="15782"/>
                  </a:lnTo>
                  <a:lnTo>
                    <a:pt x="1583" y="15880"/>
                  </a:lnTo>
                  <a:lnTo>
                    <a:pt x="1656" y="15953"/>
                  </a:lnTo>
                  <a:lnTo>
                    <a:pt x="1729" y="15977"/>
                  </a:lnTo>
                  <a:lnTo>
                    <a:pt x="1827" y="16002"/>
                  </a:lnTo>
                  <a:lnTo>
                    <a:pt x="1827" y="16002"/>
                  </a:lnTo>
                  <a:lnTo>
                    <a:pt x="1949" y="16002"/>
                  </a:lnTo>
                  <a:lnTo>
                    <a:pt x="2070" y="15953"/>
                  </a:lnTo>
                  <a:lnTo>
                    <a:pt x="2168" y="15904"/>
                  </a:lnTo>
                  <a:lnTo>
                    <a:pt x="2241" y="15831"/>
                  </a:lnTo>
                  <a:lnTo>
                    <a:pt x="2314" y="15758"/>
                  </a:lnTo>
                  <a:lnTo>
                    <a:pt x="2387" y="15636"/>
                  </a:lnTo>
                  <a:lnTo>
                    <a:pt x="2411" y="15490"/>
                  </a:lnTo>
                  <a:lnTo>
                    <a:pt x="2460" y="15344"/>
                  </a:lnTo>
                  <a:lnTo>
                    <a:pt x="3142" y="8525"/>
                  </a:lnTo>
                  <a:lnTo>
                    <a:pt x="3142" y="8525"/>
                  </a:lnTo>
                  <a:lnTo>
                    <a:pt x="3142" y="8427"/>
                  </a:lnTo>
                  <a:lnTo>
                    <a:pt x="3191" y="8257"/>
                  </a:lnTo>
                  <a:lnTo>
                    <a:pt x="3239" y="8159"/>
                  </a:lnTo>
                  <a:lnTo>
                    <a:pt x="3288" y="8062"/>
                  </a:lnTo>
                  <a:lnTo>
                    <a:pt x="3361" y="7989"/>
                  </a:lnTo>
                  <a:lnTo>
                    <a:pt x="3459" y="7965"/>
                  </a:lnTo>
                  <a:lnTo>
                    <a:pt x="3459" y="7965"/>
                  </a:lnTo>
                  <a:lnTo>
                    <a:pt x="3556" y="7989"/>
                  </a:lnTo>
                  <a:lnTo>
                    <a:pt x="3629" y="8062"/>
                  </a:lnTo>
                  <a:lnTo>
                    <a:pt x="3678" y="8159"/>
                  </a:lnTo>
                  <a:lnTo>
                    <a:pt x="3726" y="8257"/>
                  </a:lnTo>
                  <a:lnTo>
                    <a:pt x="3775" y="8427"/>
                  </a:lnTo>
                  <a:lnTo>
                    <a:pt x="3775" y="8525"/>
                  </a:lnTo>
                  <a:lnTo>
                    <a:pt x="4457" y="15344"/>
                  </a:lnTo>
                  <a:lnTo>
                    <a:pt x="4457" y="15344"/>
                  </a:lnTo>
                  <a:lnTo>
                    <a:pt x="4506" y="15490"/>
                  </a:lnTo>
                  <a:lnTo>
                    <a:pt x="4530" y="15636"/>
                  </a:lnTo>
                  <a:lnTo>
                    <a:pt x="4603" y="15758"/>
                  </a:lnTo>
                  <a:lnTo>
                    <a:pt x="4676" y="15831"/>
                  </a:lnTo>
                  <a:lnTo>
                    <a:pt x="4749" y="15904"/>
                  </a:lnTo>
                  <a:lnTo>
                    <a:pt x="4847" y="15953"/>
                  </a:lnTo>
                  <a:lnTo>
                    <a:pt x="4969" y="16002"/>
                  </a:lnTo>
                  <a:lnTo>
                    <a:pt x="5090" y="16002"/>
                  </a:lnTo>
                  <a:lnTo>
                    <a:pt x="5090" y="16002"/>
                  </a:lnTo>
                  <a:lnTo>
                    <a:pt x="5188" y="15977"/>
                  </a:lnTo>
                  <a:lnTo>
                    <a:pt x="5261" y="15953"/>
                  </a:lnTo>
                  <a:lnTo>
                    <a:pt x="5334" y="15880"/>
                  </a:lnTo>
                  <a:lnTo>
                    <a:pt x="5431" y="15782"/>
                  </a:lnTo>
                  <a:lnTo>
                    <a:pt x="5504" y="15661"/>
                  </a:lnTo>
                  <a:lnTo>
                    <a:pt x="5553" y="15490"/>
                  </a:lnTo>
                  <a:lnTo>
                    <a:pt x="5577" y="15271"/>
                  </a:lnTo>
                  <a:lnTo>
                    <a:pt x="5577" y="15271"/>
                  </a:lnTo>
                  <a:lnTo>
                    <a:pt x="5577" y="14686"/>
                  </a:lnTo>
                  <a:lnTo>
                    <a:pt x="5602" y="13201"/>
                  </a:lnTo>
                  <a:lnTo>
                    <a:pt x="5626" y="11131"/>
                  </a:lnTo>
                  <a:lnTo>
                    <a:pt x="5675" y="9962"/>
                  </a:lnTo>
                  <a:lnTo>
                    <a:pt x="5724" y="8793"/>
                  </a:lnTo>
                  <a:lnTo>
                    <a:pt x="5724" y="8793"/>
                  </a:lnTo>
                  <a:lnTo>
                    <a:pt x="5748" y="7989"/>
                  </a:lnTo>
                  <a:lnTo>
                    <a:pt x="5748" y="7599"/>
                  </a:lnTo>
                  <a:lnTo>
                    <a:pt x="5699" y="7210"/>
                  </a:lnTo>
                  <a:lnTo>
                    <a:pt x="5650" y="6820"/>
                  </a:lnTo>
                  <a:lnTo>
                    <a:pt x="5553" y="6381"/>
                  </a:lnTo>
                  <a:lnTo>
                    <a:pt x="5407" y="5894"/>
                  </a:lnTo>
                  <a:lnTo>
                    <a:pt x="5212" y="5383"/>
                  </a:lnTo>
                  <a:lnTo>
                    <a:pt x="5212" y="5383"/>
                  </a:lnTo>
                  <a:lnTo>
                    <a:pt x="5090" y="5018"/>
                  </a:lnTo>
                  <a:lnTo>
                    <a:pt x="5017" y="4725"/>
                  </a:lnTo>
                  <a:lnTo>
                    <a:pt x="4993" y="4433"/>
                  </a:lnTo>
                  <a:lnTo>
                    <a:pt x="4969" y="4190"/>
                  </a:lnTo>
                  <a:lnTo>
                    <a:pt x="4993" y="3970"/>
                  </a:lnTo>
                  <a:lnTo>
                    <a:pt x="5017" y="3775"/>
                  </a:lnTo>
                  <a:lnTo>
                    <a:pt x="5066" y="3410"/>
                  </a:lnTo>
                  <a:lnTo>
                    <a:pt x="5066" y="3410"/>
                  </a:lnTo>
                  <a:lnTo>
                    <a:pt x="5163" y="3337"/>
                  </a:lnTo>
                  <a:lnTo>
                    <a:pt x="5236" y="3264"/>
                  </a:lnTo>
                  <a:lnTo>
                    <a:pt x="5310" y="3167"/>
                  </a:lnTo>
                  <a:lnTo>
                    <a:pt x="5358" y="3069"/>
                  </a:lnTo>
                  <a:lnTo>
                    <a:pt x="5407" y="2874"/>
                  </a:lnTo>
                  <a:lnTo>
                    <a:pt x="5431" y="2680"/>
                  </a:lnTo>
                  <a:lnTo>
                    <a:pt x="5431" y="2485"/>
                  </a:lnTo>
                  <a:lnTo>
                    <a:pt x="5383" y="2290"/>
                  </a:lnTo>
                  <a:lnTo>
                    <a:pt x="5334" y="2144"/>
                  </a:lnTo>
                  <a:lnTo>
                    <a:pt x="5261" y="2046"/>
                  </a:lnTo>
                  <a:lnTo>
                    <a:pt x="5261" y="2046"/>
                  </a:lnTo>
                  <a:lnTo>
                    <a:pt x="5334" y="2119"/>
                  </a:lnTo>
                  <a:lnTo>
                    <a:pt x="5407" y="2241"/>
                  </a:lnTo>
                  <a:lnTo>
                    <a:pt x="5480" y="2387"/>
                  </a:lnTo>
                  <a:lnTo>
                    <a:pt x="5504" y="2533"/>
                  </a:lnTo>
                  <a:lnTo>
                    <a:pt x="5529" y="2704"/>
                  </a:lnTo>
                  <a:lnTo>
                    <a:pt x="5529" y="2899"/>
                  </a:lnTo>
                  <a:lnTo>
                    <a:pt x="5504" y="3094"/>
                  </a:lnTo>
                  <a:lnTo>
                    <a:pt x="5456" y="3288"/>
                  </a:lnTo>
                  <a:lnTo>
                    <a:pt x="5456" y="3288"/>
                  </a:lnTo>
                  <a:lnTo>
                    <a:pt x="5553" y="3654"/>
                  </a:lnTo>
                  <a:lnTo>
                    <a:pt x="5626" y="4092"/>
                  </a:lnTo>
                  <a:lnTo>
                    <a:pt x="5772" y="5091"/>
                  </a:lnTo>
                  <a:lnTo>
                    <a:pt x="5894" y="6089"/>
                  </a:lnTo>
                  <a:lnTo>
                    <a:pt x="5918" y="6503"/>
                  </a:lnTo>
                  <a:lnTo>
                    <a:pt x="5943" y="6869"/>
                  </a:lnTo>
                  <a:lnTo>
                    <a:pt x="5943" y="6869"/>
                  </a:lnTo>
                  <a:lnTo>
                    <a:pt x="5967" y="7161"/>
                  </a:lnTo>
                  <a:lnTo>
                    <a:pt x="5991" y="7307"/>
                  </a:lnTo>
                  <a:lnTo>
                    <a:pt x="6040" y="7404"/>
                  </a:lnTo>
                  <a:lnTo>
                    <a:pt x="6113" y="7502"/>
                  </a:lnTo>
                  <a:lnTo>
                    <a:pt x="6186" y="7575"/>
                  </a:lnTo>
                  <a:lnTo>
                    <a:pt x="6284" y="7624"/>
                  </a:lnTo>
                  <a:lnTo>
                    <a:pt x="6430" y="7624"/>
                  </a:lnTo>
                  <a:lnTo>
                    <a:pt x="6430" y="7624"/>
                  </a:lnTo>
                  <a:lnTo>
                    <a:pt x="6503" y="7624"/>
                  </a:lnTo>
                  <a:lnTo>
                    <a:pt x="6600" y="7575"/>
                  </a:lnTo>
                  <a:lnTo>
                    <a:pt x="6673" y="7502"/>
                  </a:lnTo>
                  <a:lnTo>
                    <a:pt x="6746" y="7404"/>
                  </a:lnTo>
                  <a:lnTo>
                    <a:pt x="6820" y="7307"/>
                  </a:lnTo>
                  <a:lnTo>
                    <a:pt x="6868" y="7161"/>
                  </a:lnTo>
                  <a:lnTo>
                    <a:pt x="6893" y="7015"/>
                  </a:lnTo>
                  <a:lnTo>
                    <a:pt x="6917" y="6869"/>
                  </a:lnTo>
                  <a:lnTo>
                    <a:pt x="6917" y="6869"/>
                  </a:lnTo>
                  <a:lnTo>
                    <a:pt x="6917" y="6187"/>
                  </a:lnTo>
                  <a:lnTo>
                    <a:pt x="6893" y="5529"/>
                  </a:lnTo>
                  <a:lnTo>
                    <a:pt x="6844" y="4896"/>
                  </a:lnTo>
                  <a:lnTo>
                    <a:pt x="6771" y="4311"/>
                  </a:lnTo>
                  <a:lnTo>
                    <a:pt x="6698" y="3727"/>
                  </a:lnTo>
                  <a:lnTo>
                    <a:pt x="6600" y="3191"/>
                  </a:lnTo>
                  <a:lnTo>
                    <a:pt x="6479" y="2704"/>
                  </a:lnTo>
                  <a:lnTo>
                    <a:pt x="6332" y="2217"/>
                  </a:lnTo>
                  <a:lnTo>
                    <a:pt x="6162" y="1803"/>
                  </a:lnTo>
                  <a:lnTo>
                    <a:pt x="5967" y="1413"/>
                  </a:lnTo>
                  <a:lnTo>
                    <a:pt x="5748" y="1072"/>
                  </a:lnTo>
                  <a:lnTo>
                    <a:pt x="5480" y="755"/>
                  </a:lnTo>
                  <a:lnTo>
                    <a:pt x="5212" y="488"/>
                  </a:lnTo>
                  <a:lnTo>
                    <a:pt x="4895" y="293"/>
                  </a:lnTo>
                  <a:lnTo>
                    <a:pt x="4749" y="195"/>
                  </a:lnTo>
                  <a:lnTo>
                    <a:pt x="4579" y="122"/>
                  </a:lnTo>
                  <a:lnTo>
                    <a:pt x="4384" y="49"/>
                  </a:lnTo>
                  <a:lnTo>
                    <a:pt x="4189" y="0"/>
                  </a:lnTo>
                  <a:lnTo>
                    <a:pt x="4189" y="0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06" name="Google Shape;806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0378" y="2707604"/>
            <a:ext cx="3098233" cy="200380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07" name="Google Shape;807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7027" y="5228948"/>
            <a:ext cx="5430812" cy="944277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08" name="Google Shape;808;p94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85B01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09" name="Google Shape;809;p94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D2D7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4" name="Google Shape;814;p95"/>
          <p:cNvCxnSpPr/>
          <p:nvPr/>
        </p:nvCxnSpPr>
        <p:spPr>
          <a:xfrm>
            <a:off x="4778200" y="3707500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15" name="Google Shape;815;p95"/>
          <p:cNvSpPr txBox="1"/>
          <p:nvPr>
            <p:ph idx="1" type="subTitle"/>
          </p:nvPr>
        </p:nvSpPr>
        <p:spPr>
          <a:xfrm>
            <a:off x="4598900" y="3957590"/>
            <a:ext cx="2920800" cy="21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Recopilación de ejemplos de actividades de adaptación de vídeo con la herramienta CoAnnotation</a:t>
            </a:r>
            <a:endParaRPr/>
          </a:p>
        </p:txBody>
      </p:sp>
      <p:sp>
        <p:nvSpPr>
          <p:cNvPr id="816" name="Google Shape;816;p95"/>
          <p:cNvSpPr txBox="1"/>
          <p:nvPr>
            <p:ph type="title"/>
          </p:nvPr>
        </p:nvSpPr>
        <p:spPr>
          <a:xfrm>
            <a:off x="4598900" y="1989067"/>
            <a:ext cx="3593700" cy="160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4. Casos de uso</a:t>
            </a:r>
            <a:endParaRPr/>
          </a:p>
        </p:txBody>
      </p:sp>
      <p:sp>
        <p:nvSpPr>
          <p:cNvPr id="817" name="Google Shape;817;p95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fmla="val 0" name="adj1"/>
              <a:gd fmla="val 50000" name="adj2"/>
            </a:avLst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96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3" name="Google Shape;823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430" y="1822730"/>
            <a:ext cx="1936656" cy="143892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24" name="Google Shape;824;p96"/>
          <p:cNvSpPr txBox="1"/>
          <p:nvPr/>
        </p:nvSpPr>
        <p:spPr>
          <a:xfrm>
            <a:off x="537878" y="1349998"/>
            <a:ext cx="2361000" cy="363900"/>
          </a:xfrm>
          <a:prstGeom prst="rect">
            <a:avLst/>
          </a:prstGeom>
          <a:solidFill>
            <a:srgbClr val="93C01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Problema Minería ilegal</a:t>
            </a:r>
            <a:endParaRPr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25" name="Google Shape;825;p96"/>
          <p:cNvPicPr preferRelativeResize="0"/>
          <p:nvPr/>
        </p:nvPicPr>
        <p:blipFill rotWithShape="1">
          <a:blip r:embed="rId4">
            <a:alphaModFix/>
          </a:blip>
          <a:srcRect b="16184" l="3537" r="35897" t="0"/>
          <a:stretch/>
        </p:blipFill>
        <p:spPr>
          <a:xfrm>
            <a:off x="6147000" y="1871338"/>
            <a:ext cx="2507400" cy="14389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26" name="Google Shape;826;p96"/>
          <p:cNvSpPr txBox="1"/>
          <p:nvPr/>
        </p:nvSpPr>
        <p:spPr>
          <a:xfrm>
            <a:off x="6180220" y="1349998"/>
            <a:ext cx="2361000" cy="363900"/>
          </a:xfrm>
          <a:prstGeom prst="rect">
            <a:avLst/>
          </a:prstGeom>
          <a:solidFill>
            <a:srgbClr val="93C01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Argumentación científica</a:t>
            </a:r>
            <a:endParaRPr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27" name="Google Shape;827;p96"/>
          <p:cNvSpPr txBox="1"/>
          <p:nvPr/>
        </p:nvSpPr>
        <p:spPr>
          <a:xfrm>
            <a:off x="539645" y="3827686"/>
            <a:ext cx="2361000" cy="363900"/>
          </a:xfrm>
          <a:prstGeom prst="rect">
            <a:avLst/>
          </a:prstGeom>
          <a:solidFill>
            <a:srgbClr val="93C01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Practicum y diarios</a:t>
            </a:r>
            <a:endParaRPr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28" name="Google Shape;828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6882" y="4307242"/>
            <a:ext cx="2446498" cy="1505379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29" name="Google Shape;829;p96"/>
          <p:cNvSpPr txBox="1"/>
          <p:nvPr/>
        </p:nvSpPr>
        <p:spPr>
          <a:xfrm>
            <a:off x="3324607" y="3827673"/>
            <a:ext cx="2361000" cy="363900"/>
          </a:xfrm>
          <a:prstGeom prst="rect">
            <a:avLst/>
          </a:prstGeom>
          <a:solidFill>
            <a:srgbClr val="93C01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Toma de decisión</a:t>
            </a:r>
            <a:endParaRPr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30" name="Google Shape;830;p96"/>
          <p:cNvPicPr preferRelativeResize="0"/>
          <p:nvPr/>
        </p:nvPicPr>
        <p:blipFill rotWithShape="1">
          <a:blip r:embed="rId6">
            <a:alphaModFix/>
          </a:blip>
          <a:srcRect b="0" l="12729" r="6501" t="0"/>
          <a:stretch/>
        </p:blipFill>
        <p:spPr>
          <a:xfrm>
            <a:off x="3472050" y="4330211"/>
            <a:ext cx="2066099" cy="14389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31" name="Google Shape;831;p96"/>
          <p:cNvPicPr preferRelativeResize="0"/>
          <p:nvPr/>
        </p:nvPicPr>
        <p:blipFill rotWithShape="1">
          <a:blip r:embed="rId7">
            <a:alphaModFix/>
          </a:blip>
          <a:srcRect b="15626" l="0" r="0" t="0"/>
          <a:stretch/>
        </p:blipFill>
        <p:spPr>
          <a:xfrm>
            <a:off x="3373526" y="1952125"/>
            <a:ext cx="2270774" cy="1277314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32" name="Google Shape;832;p96"/>
          <p:cNvSpPr txBox="1"/>
          <p:nvPr/>
        </p:nvSpPr>
        <p:spPr>
          <a:xfrm>
            <a:off x="3359032" y="1350011"/>
            <a:ext cx="2361000" cy="363900"/>
          </a:xfrm>
          <a:prstGeom prst="rect">
            <a:avLst/>
          </a:prstGeom>
          <a:solidFill>
            <a:srgbClr val="93C01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Vídeo Activismo</a:t>
            </a:r>
            <a:endParaRPr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833" name="Google Shape;833;p96"/>
          <p:cNvCxnSpPr/>
          <p:nvPr/>
        </p:nvCxnSpPr>
        <p:spPr>
          <a:xfrm>
            <a:off x="3082521" y="1790100"/>
            <a:ext cx="0" cy="3279600"/>
          </a:xfrm>
          <a:prstGeom prst="straightConnector1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4" name="Google Shape;834;p96"/>
          <p:cNvCxnSpPr/>
          <p:nvPr/>
        </p:nvCxnSpPr>
        <p:spPr>
          <a:xfrm>
            <a:off x="5935321" y="1713900"/>
            <a:ext cx="0" cy="3279600"/>
          </a:xfrm>
          <a:prstGeom prst="straightConnector1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5" name="Google Shape;835;p96"/>
          <p:cNvCxnSpPr/>
          <p:nvPr/>
        </p:nvCxnSpPr>
        <p:spPr>
          <a:xfrm>
            <a:off x="1094175" y="3467667"/>
            <a:ext cx="7043100" cy="0"/>
          </a:xfrm>
          <a:prstGeom prst="straightConnector1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97"/>
          <p:cNvSpPr/>
          <p:nvPr/>
        </p:nvSpPr>
        <p:spPr>
          <a:xfrm>
            <a:off x="406900" y="554993"/>
            <a:ext cx="8330100" cy="5748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Google Shape;841;p97"/>
          <p:cNvSpPr txBox="1"/>
          <p:nvPr>
            <p:ph type="title"/>
          </p:nvPr>
        </p:nvSpPr>
        <p:spPr>
          <a:xfrm>
            <a:off x="0" y="2251349"/>
            <a:ext cx="9144000" cy="235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P</a:t>
            </a:r>
            <a:r>
              <a:rPr lang="es"/>
              <a:t>roblema minería ilegal</a:t>
            </a:r>
            <a:endParaRPr sz="72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98"/>
          <p:cNvSpPr/>
          <p:nvPr/>
        </p:nvSpPr>
        <p:spPr>
          <a:xfrm>
            <a:off x="406950" y="469600"/>
            <a:ext cx="42879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47" name="Google Shape;847;p98"/>
          <p:cNvCxnSpPr/>
          <p:nvPr/>
        </p:nvCxnSpPr>
        <p:spPr>
          <a:xfrm>
            <a:off x="2203050" y="21299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48" name="Google Shape;848;p98"/>
          <p:cNvSpPr txBox="1"/>
          <p:nvPr>
            <p:ph type="title"/>
          </p:nvPr>
        </p:nvSpPr>
        <p:spPr>
          <a:xfrm>
            <a:off x="737850" y="1307013"/>
            <a:ext cx="3571500" cy="77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La extracción de minerales como el oro</a:t>
            </a:r>
            <a:endParaRPr/>
          </a:p>
        </p:txBody>
      </p:sp>
      <p:sp>
        <p:nvSpPr>
          <p:cNvPr id="849" name="Google Shape;849;p98"/>
          <p:cNvSpPr txBox="1"/>
          <p:nvPr>
            <p:ph idx="1" type="subTitle"/>
          </p:nvPr>
        </p:nvSpPr>
        <p:spPr>
          <a:xfrm>
            <a:off x="737850" y="2305633"/>
            <a:ext cx="3671100" cy="32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Alteración de suelos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Desvían cauces de ríos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Cambio paisaje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Pérdida de hábitat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Bosques destruidos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Mercurio en la tierra o agua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Perturbaciones sociales </a:t>
            </a:r>
            <a:endParaRPr sz="2400"/>
          </a:p>
        </p:txBody>
      </p:sp>
      <p:pic>
        <p:nvPicPr>
          <p:cNvPr descr="Venezuela.gif" id="850" name="Google Shape;850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4306" y="771850"/>
            <a:ext cx="413968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99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56" name="Google Shape;856;p99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57" name="Google Shape;857;p99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Problema minería ilegal</a:t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858" name="Google Shape;858;p99"/>
          <p:cNvSpPr txBox="1"/>
          <p:nvPr/>
        </p:nvSpPr>
        <p:spPr>
          <a:xfrm>
            <a:off x="3047463" y="2485650"/>
            <a:ext cx="53517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0">
                <a:solidFill>
                  <a:srgbClr val="ABE33F"/>
                </a:solidFill>
                <a:latin typeface="Raleway"/>
                <a:ea typeface="Raleway"/>
                <a:cs typeface="Raleway"/>
                <a:sym typeface="Raleway"/>
              </a:rPr>
              <a:t>Objetivos</a:t>
            </a:r>
            <a:endParaRPr b="1" sz="6000">
              <a:solidFill>
                <a:srgbClr val="ABE3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859" name="Google Shape;859;p99"/>
          <p:cNvGrpSpPr/>
          <p:nvPr/>
        </p:nvGrpSpPr>
        <p:grpSpPr>
          <a:xfrm>
            <a:off x="744826" y="2945287"/>
            <a:ext cx="1512762" cy="1433896"/>
            <a:chOff x="5300400" y="3670175"/>
            <a:chExt cx="421300" cy="399325"/>
          </a:xfrm>
        </p:grpSpPr>
        <p:sp>
          <p:nvSpPr>
            <p:cNvPr id="860" name="Google Shape;860;p99"/>
            <p:cNvSpPr/>
            <p:nvPr/>
          </p:nvSpPr>
          <p:spPr>
            <a:xfrm>
              <a:off x="5300400" y="3708025"/>
              <a:ext cx="421300" cy="267450"/>
            </a:xfrm>
            <a:custGeom>
              <a:rect b="b" l="l" r="r" t="t"/>
              <a:pathLst>
                <a:path extrusionOk="0" h="10698" w="16852">
                  <a:moveTo>
                    <a:pt x="16364" y="489"/>
                  </a:moveTo>
                  <a:lnTo>
                    <a:pt x="16364" y="10209"/>
                  </a:lnTo>
                  <a:lnTo>
                    <a:pt x="489" y="10209"/>
                  </a:lnTo>
                  <a:lnTo>
                    <a:pt x="489" y="489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196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0209"/>
                  </a:lnTo>
                  <a:lnTo>
                    <a:pt x="0" y="10307"/>
                  </a:lnTo>
                  <a:lnTo>
                    <a:pt x="25" y="10405"/>
                  </a:lnTo>
                  <a:lnTo>
                    <a:pt x="73" y="10478"/>
                  </a:lnTo>
                  <a:lnTo>
                    <a:pt x="122" y="10551"/>
                  </a:lnTo>
                  <a:lnTo>
                    <a:pt x="196" y="10600"/>
                  </a:lnTo>
                  <a:lnTo>
                    <a:pt x="293" y="10649"/>
                  </a:lnTo>
                  <a:lnTo>
                    <a:pt x="391" y="10673"/>
                  </a:lnTo>
                  <a:lnTo>
                    <a:pt x="489" y="10698"/>
                  </a:lnTo>
                  <a:lnTo>
                    <a:pt x="16364" y="10698"/>
                  </a:lnTo>
                  <a:lnTo>
                    <a:pt x="16461" y="10673"/>
                  </a:lnTo>
                  <a:lnTo>
                    <a:pt x="16559" y="10649"/>
                  </a:lnTo>
                  <a:lnTo>
                    <a:pt x="16657" y="10600"/>
                  </a:lnTo>
                  <a:lnTo>
                    <a:pt x="16730" y="10551"/>
                  </a:lnTo>
                  <a:lnTo>
                    <a:pt x="16779" y="10478"/>
                  </a:lnTo>
                  <a:lnTo>
                    <a:pt x="16828" y="10405"/>
                  </a:lnTo>
                  <a:lnTo>
                    <a:pt x="16852" y="10307"/>
                  </a:lnTo>
                  <a:lnTo>
                    <a:pt x="16852" y="10209"/>
                  </a:lnTo>
                  <a:lnTo>
                    <a:pt x="16852" y="489"/>
                  </a:lnTo>
                  <a:lnTo>
                    <a:pt x="16852" y="391"/>
                  </a:lnTo>
                  <a:lnTo>
                    <a:pt x="16828" y="293"/>
                  </a:lnTo>
                  <a:lnTo>
                    <a:pt x="16779" y="220"/>
                  </a:lnTo>
                  <a:lnTo>
                    <a:pt x="16730" y="147"/>
                  </a:lnTo>
                  <a:lnTo>
                    <a:pt x="16657" y="74"/>
                  </a:lnTo>
                  <a:lnTo>
                    <a:pt x="16559" y="25"/>
                  </a:lnTo>
                  <a:lnTo>
                    <a:pt x="16461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99"/>
            <p:cNvSpPr/>
            <p:nvPr/>
          </p:nvSpPr>
          <p:spPr>
            <a:xfrm>
              <a:off x="5498825" y="3670175"/>
              <a:ext cx="24450" cy="25650"/>
            </a:xfrm>
            <a:custGeom>
              <a:rect b="b" l="l" r="r" t="t"/>
              <a:pathLst>
                <a:path extrusionOk="0" h="1026" w="978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318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026"/>
                  </a:lnTo>
                  <a:lnTo>
                    <a:pt x="978" y="1026"/>
                  </a:lnTo>
                  <a:lnTo>
                    <a:pt x="978" y="489"/>
                  </a:lnTo>
                  <a:lnTo>
                    <a:pt x="978" y="391"/>
                  </a:lnTo>
                  <a:lnTo>
                    <a:pt x="929" y="318"/>
                  </a:lnTo>
                  <a:lnTo>
                    <a:pt x="904" y="220"/>
                  </a:lnTo>
                  <a:lnTo>
                    <a:pt x="831" y="147"/>
                  </a:lnTo>
                  <a:lnTo>
                    <a:pt x="758" y="98"/>
                  </a:lnTo>
                  <a:lnTo>
                    <a:pt x="684" y="49"/>
                  </a:lnTo>
                  <a:lnTo>
                    <a:pt x="587" y="25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99"/>
            <p:cNvSpPr/>
            <p:nvPr/>
          </p:nvSpPr>
          <p:spPr>
            <a:xfrm>
              <a:off x="5366325" y="3987675"/>
              <a:ext cx="61100" cy="81825"/>
            </a:xfrm>
            <a:custGeom>
              <a:rect b="b" l="l" r="r" t="t"/>
              <a:pathLst>
                <a:path extrusionOk="0" h="3273" w="2444">
                  <a:moveTo>
                    <a:pt x="1344" y="0"/>
                  </a:moveTo>
                  <a:lnTo>
                    <a:pt x="50" y="2565"/>
                  </a:lnTo>
                  <a:lnTo>
                    <a:pt x="25" y="2638"/>
                  </a:lnTo>
                  <a:lnTo>
                    <a:pt x="1" y="2736"/>
                  </a:lnTo>
                  <a:lnTo>
                    <a:pt x="1" y="2833"/>
                  </a:lnTo>
                  <a:lnTo>
                    <a:pt x="25" y="2931"/>
                  </a:lnTo>
                  <a:lnTo>
                    <a:pt x="74" y="3004"/>
                  </a:lnTo>
                  <a:lnTo>
                    <a:pt x="123" y="3102"/>
                  </a:lnTo>
                  <a:lnTo>
                    <a:pt x="196" y="3151"/>
                  </a:lnTo>
                  <a:lnTo>
                    <a:pt x="269" y="3224"/>
                  </a:lnTo>
                  <a:lnTo>
                    <a:pt x="392" y="3248"/>
                  </a:lnTo>
                  <a:lnTo>
                    <a:pt x="489" y="3273"/>
                  </a:lnTo>
                  <a:lnTo>
                    <a:pt x="636" y="3248"/>
                  </a:lnTo>
                  <a:lnTo>
                    <a:pt x="758" y="3200"/>
                  </a:lnTo>
                  <a:lnTo>
                    <a:pt x="856" y="3102"/>
                  </a:lnTo>
                  <a:lnTo>
                    <a:pt x="929" y="3004"/>
                  </a:lnTo>
                  <a:lnTo>
                    <a:pt x="2443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99"/>
            <p:cNvSpPr/>
            <p:nvPr/>
          </p:nvSpPr>
          <p:spPr>
            <a:xfrm>
              <a:off x="5594700" y="3987675"/>
              <a:ext cx="61075" cy="81825"/>
            </a:xfrm>
            <a:custGeom>
              <a:rect b="b" l="l" r="r" t="t"/>
              <a:pathLst>
                <a:path extrusionOk="0" h="3273" w="2443">
                  <a:moveTo>
                    <a:pt x="0" y="0"/>
                  </a:moveTo>
                  <a:lnTo>
                    <a:pt x="1514" y="3004"/>
                  </a:lnTo>
                  <a:lnTo>
                    <a:pt x="1588" y="3102"/>
                  </a:lnTo>
                  <a:lnTo>
                    <a:pt x="1685" y="3200"/>
                  </a:lnTo>
                  <a:lnTo>
                    <a:pt x="1807" y="3248"/>
                  </a:lnTo>
                  <a:lnTo>
                    <a:pt x="1954" y="3273"/>
                  </a:lnTo>
                  <a:lnTo>
                    <a:pt x="2052" y="3248"/>
                  </a:lnTo>
                  <a:lnTo>
                    <a:pt x="2174" y="3224"/>
                  </a:lnTo>
                  <a:lnTo>
                    <a:pt x="2247" y="3151"/>
                  </a:lnTo>
                  <a:lnTo>
                    <a:pt x="2320" y="3102"/>
                  </a:lnTo>
                  <a:lnTo>
                    <a:pt x="2369" y="3004"/>
                  </a:lnTo>
                  <a:lnTo>
                    <a:pt x="2418" y="2931"/>
                  </a:lnTo>
                  <a:lnTo>
                    <a:pt x="2442" y="2833"/>
                  </a:lnTo>
                  <a:lnTo>
                    <a:pt x="2442" y="2736"/>
                  </a:lnTo>
                  <a:lnTo>
                    <a:pt x="2418" y="2638"/>
                  </a:lnTo>
                  <a:lnTo>
                    <a:pt x="2393" y="2565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99"/>
            <p:cNvSpPr/>
            <p:nvPr/>
          </p:nvSpPr>
          <p:spPr>
            <a:xfrm>
              <a:off x="5324825" y="3732450"/>
              <a:ext cx="372475" cy="218600"/>
            </a:xfrm>
            <a:custGeom>
              <a:rect b="b" l="l" r="r" t="t"/>
              <a:pathLst>
                <a:path extrusionOk="0" h="8744" w="14899">
                  <a:moveTo>
                    <a:pt x="12578" y="1319"/>
                  </a:moveTo>
                  <a:lnTo>
                    <a:pt x="12676" y="1344"/>
                  </a:lnTo>
                  <a:lnTo>
                    <a:pt x="12749" y="1392"/>
                  </a:lnTo>
                  <a:lnTo>
                    <a:pt x="12822" y="1441"/>
                  </a:lnTo>
                  <a:lnTo>
                    <a:pt x="12895" y="1515"/>
                  </a:lnTo>
                  <a:lnTo>
                    <a:pt x="12920" y="1612"/>
                  </a:lnTo>
                  <a:lnTo>
                    <a:pt x="12969" y="1710"/>
                  </a:lnTo>
                  <a:lnTo>
                    <a:pt x="12969" y="1808"/>
                  </a:lnTo>
                  <a:lnTo>
                    <a:pt x="12969" y="4079"/>
                  </a:lnTo>
                  <a:lnTo>
                    <a:pt x="12969" y="4177"/>
                  </a:lnTo>
                  <a:lnTo>
                    <a:pt x="12920" y="4274"/>
                  </a:lnTo>
                  <a:lnTo>
                    <a:pt x="12895" y="4348"/>
                  </a:lnTo>
                  <a:lnTo>
                    <a:pt x="12822" y="4421"/>
                  </a:lnTo>
                  <a:lnTo>
                    <a:pt x="12749" y="4470"/>
                  </a:lnTo>
                  <a:lnTo>
                    <a:pt x="12676" y="4519"/>
                  </a:lnTo>
                  <a:lnTo>
                    <a:pt x="12578" y="4543"/>
                  </a:lnTo>
                  <a:lnTo>
                    <a:pt x="12480" y="4567"/>
                  </a:lnTo>
                  <a:lnTo>
                    <a:pt x="12383" y="4543"/>
                  </a:lnTo>
                  <a:lnTo>
                    <a:pt x="12285" y="4519"/>
                  </a:lnTo>
                  <a:lnTo>
                    <a:pt x="12212" y="4470"/>
                  </a:lnTo>
                  <a:lnTo>
                    <a:pt x="12138" y="4421"/>
                  </a:lnTo>
                  <a:lnTo>
                    <a:pt x="12065" y="4348"/>
                  </a:lnTo>
                  <a:lnTo>
                    <a:pt x="12041" y="4274"/>
                  </a:lnTo>
                  <a:lnTo>
                    <a:pt x="11992" y="4177"/>
                  </a:lnTo>
                  <a:lnTo>
                    <a:pt x="11992" y="4079"/>
                  </a:lnTo>
                  <a:lnTo>
                    <a:pt x="11992" y="3004"/>
                  </a:lnTo>
                  <a:lnTo>
                    <a:pt x="7986" y="7010"/>
                  </a:lnTo>
                  <a:lnTo>
                    <a:pt x="7913" y="7059"/>
                  </a:lnTo>
                  <a:lnTo>
                    <a:pt x="7815" y="7107"/>
                  </a:lnTo>
                  <a:lnTo>
                    <a:pt x="7742" y="7132"/>
                  </a:lnTo>
                  <a:lnTo>
                    <a:pt x="7644" y="7156"/>
                  </a:lnTo>
                  <a:lnTo>
                    <a:pt x="7547" y="7132"/>
                  </a:lnTo>
                  <a:lnTo>
                    <a:pt x="7449" y="7107"/>
                  </a:lnTo>
                  <a:lnTo>
                    <a:pt x="7376" y="7059"/>
                  </a:lnTo>
                  <a:lnTo>
                    <a:pt x="7303" y="7010"/>
                  </a:lnTo>
                  <a:lnTo>
                    <a:pt x="5349" y="5056"/>
                  </a:lnTo>
                  <a:lnTo>
                    <a:pt x="2760" y="7620"/>
                  </a:lnTo>
                  <a:lnTo>
                    <a:pt x="2687" y="7694"/>
                  </a:lnTo>
                  <a:lnTo>
                    <a:pt x="2613" y="7742"/>
                  </a:lnTo>
                  <a:lnTo>
                    <a:pt x="2516" y="7767"/>
                  </a:lnTo>
                  <a:lnTo>
                    <a:pt x="2320" y="7767"/>
                  </a:lnTo>
                  <a:lnTo>
                    <a:pt x="2247" y="7742"/>
                  </a:lnTo>
                  <a:lnTo>
                    <a:pt x="2149" y="7694"/>
                  </a:lnTo>
                  <a:lnTo>
                    <a:pt x="2076" y="7620"/>
                  </a:lnTo>
                  <a:lnTo>
                    <a:pt x="2003" y="7547"/>
                  </a:lnTo>
                  <a:lnTo>
                    <a:pt x="1978" y="7474"/>
                  </a:lnTo>
                  <a:lnTo>
                    <a:pt x="1929" y="7376"/>
                  </a:lnTo>
                  <a:lnTo>
                    <a:pt x="1929" y="7278"/>
                  </a:lnTo>
                  <a:lnTo>
                    <a:pt x="1929" y="7205"/>
                  </a:lnTo>
                  <a:lnTo>
                    <a:pt x="1978" y="7107"/>
                  </a:lnTo>
                  <a:lnTo>
                    <a:pt x="2003" y="7010"/>
                  </a:lnTo>
                  <a:lnTo>
                    <a:pt x="2076" y="6936"/>
                  </a:lnTo>
                  <a:lnTo>
                    <a:pt x="5007" y="4006"/>
                  </a:lnTo>
                  <a:lnTo>
                    <a:pt x="5080" y="3957"/>
                  </a:lnTo>
                  <a:lnTo>
                    <a:pt x="5153" y="3908"/>
                  </a:lnTo>
                  <a:lnTo>
                    <a:pt x="5251" y="3884"/>
                  </a:lnTo>
                  <a:lnTo>
                    <a:pt x="5446" y="3884"/>
                  </a:lnTo>
                  <a:lnTo>
                    <a:pt x="5520" y="3908"/>
                  </a:lnTo>
                  <a:lnTo>
                    <a:pt x="5617" y="3957"/>
                  </a:lnTo>
                  <a:lnTo>
                    <a:pt x="5691" y="4006"/>
                  </a:lnTo>
                  <a:lnTo>
                    <a:pt x="7644" y="5960"/>
                  </a:lnTo>
                  <a:lnTo>
                    <a:pt x="11332" y="2296"/>
                  </a:lnTo>
                  <a:lnTo>
                    <a:pt x="10209" y="2296"/>
                  </a:lnTo>
                  <a:lnTo>
                    <a:pt x="10111" y="2272"/>
                  </a:lnTo>
                  <a:lnTo>
                    <a:pt x="10013" y="2247"/>
                  </a:lnTo>
                  <a:lnTo>
                    <a:pt x="9916" y="2198"/>
                  </a:lnTo>
                  <a:lnTo>
                    <a:pt x="9843" y="2150"/>
                  </a:lnTo>
                  <a:lnTo>
                    <a:pt x="9794" y="2076"/>
                  </a:lnTo>
                  <a:lnTo>
                    <a:pt x="9745" y="1979"/>
                  </a:lnTo>
                  <a:lnTo>
                    <a:pt x="9720" y="1905"/>
                  </a:lnTo>
                  <a:lnTo>
                    <a:pt x="9720" y="1808"/>
                  </a:lnTo>
                  <a:lnTo>
                    <a:pt x="9720" y="1710"/>
                  </a:lnTo>
                  <a:lnTo>
                    <a:pt x="9745" y="1612"/>
                  </a:lnTo>
                  <a:lnTo>
                    <a:pt x="9794" y="1515"/>
                  </a:lnTo>
                  <a:lnTo>
                    <a:pt x="9843" y="1441"/>
                  </a:lnTo>
                  <a:lnTo>
                    <a:pt x="9916" y="1392"/>
                  </a:lnTo>
                  <a:lnTo>
                    <a:pt x="10013" y="1344"/>
                  </a:lnTo>
                  <a:lnTo>
                    <a:pt x="10111" y="1319"/>
                  </a:lnTo>
                  <a:close/>
                  <a:moveTo>
                    <a:pt x="0" y="0"/>
                  </a:moveTo>
                  <a:lnTo>
                    <a:pt x="0" y="8744"/>
                  </a:lnTo>
                  <a:lnTo>
                    <a:pt x="14898" y="8744"/>
                  </a:lnTo>
                  <a:lnTo>
                    <a:pt x="14898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65" name="Google Shape;865;p99"/>
          <p:cNvSpPr txBox="1"/>
          <p:nvPr/>
        </p:nvSpPr>
        <p:spPr>
          <a:xfrm>
            <a:off x="3047463" y="3609073"/>
            <a:ext cx="5351700" cy="21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5B8D08"/>
              </a:buClr>
              <a:buSzPts val="1800"/>
              <a:buFont typeface="Karla"/>
              <a:buAutoNum type="arabicPeriod"/>
            </a:pPr>
            <a:r>
              <a:rPr lang="es" sz="1800">
                <a:latin typeface="Karla"/>
                <a:ea typeface="Karla"/>
                <a:cs typeface="Karla"/>
                <a:sym typeface="Karla"/>
              </a:rPr>
              <a:t>Conocer las </a:t>
            </a:r>
            <a:r>
              <a:rPr b="1" lang="es" sz="1800">
                <a:solidFill>
                  <a:srgbClr val="5B8D08"/>
                </a:solidFill>
                <a:latin typeface="Karla"/>
                <a:ea typeface="Karla"/>
                <a:cs typeface="Karla"/>
                <a:sym typeface="Karla"/>
              </a:rPr>
              <a:t>concepciones y sensibilización </a:t>
            </a:r>
            <a:r>
              <a:rPr lang="es" sz="1800">
                <a:latin typeface="Karla"/>
                <a:ea typeface="Karla"/>
                <a:cs typeface="Karla"/>
                <a:sym typeface="Karla"/>
              </a:rPr>
              <a:t>del problema socio-científicos</a:t>
            </a:r>
            <a:br>
              <a:rPr lang="es" sz="1800">
                <a:latin typeface="Karla"/>
                <a:ea typeface="Karla"/>
                <a:cs typeface="Karla"/>
                <a:sym typeface="Karla"/>
              </a:rPr>
            </a:b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B8D08"/>
              </a:buClr>
              <a:buSzPts val="1800"/>
              <a:buFont typeface="Karla"/>
              <a:buAutoNum type="arabicPeriod"/>
            </a:pPr>
            <a:r>
              <a:rPr lang="es" sz="1800">
                <a:latin typeface="Karla"/>
                <a:ea typeface="Karla"/>
                <a:cs typeface="Karla"/>
                <a:sym typeface="Karla"/>
              </a:rPr>
              <a:t>Presentar una </a:t>
            </a:r>
            <a:r>
              <a:rPr b="1" lang="es" sz="1800">
                <a:solidFill>
                  <a:srgbClr val="5B8D08"/>
                </a:solidFill>
                <a:latin typeface="Karla"/>
                <a:ea typeface="Karla"/>
                <a:cs typeface="Karla"/>
                <a:sym typeface="Karla"/>
              </a:rPr>
              <a:t>metodología de trabajo</a:t>
            </a:r>
            <a:r>
              <a:rPr lang="es" sz="1800">
                <a:solidFill>
                  <a:srgbClr val="5B8D08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s" sz="1800">
                <a:latin typeface="Karla"/>
                <a:ea typeface="Karla"/>
                <a:cs typeface="Karla"/>
                <a:sym typeface="Karla"/>
              </a:rPr>
              <a:t>con anotaciones de vídeo para trabajar en clase</a:t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5B8D08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00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71" name="Google Shape;871;p100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72" name="Google Shape;872;p100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Problema minería ilegal</a:t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873" name="Google Shape;873;p100"/>
          <p:cNvSpPr txBox="1"/>
          <p:nvPr/>
        </p:nvSpPr>
        <p:spPr>
          <a:xfrm>
            <a:off x="4514379" y="1951649"/>
            <a:ext cx="43932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USO DE </a:t>
            </a:r>
            <a:r>
              <a:rPr b="1" lang="es" sz="2400">
                <a:solidFill>
                  <a:srgbClr val="9C27B0"/>
                </a:solidFill>
                <a:latin typeface="Montserrat"/>
                <a:ea typeface="Montserrat"/>
                <a:cs typeface="Montserrat"/>
                <a:sym typeface="Montserrat"/>
              </a:rPr>
              <a:t>ETIQUETAS</a:t>
            </a:r>
            <a:endParaRPr b="1" sz="2400">
              <a:solidFill>
                <a:srgbClr val="9C27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4" name="Google Shape;874;p100"/>
          <p:cNvSpPr/>
          <p:nvPr/>
        </p:nvSpPr>
        <p:spPr>
          <a:xfrm>
            <a:off x="2818876" y="2051615"/>
            <a:ext cx="1108500" cy="1100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5" name="Google Shape;875;p100"/>
          <p:cNvSpPr/>
          <p:nvPr/>
        </p:nvSpPr>
        <p:spPr>
          <a:xfrm>
            <a:off x="1836088" y="3078160"/>
            <a:ext cx="1108500" cy="1100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6" name="Google Shape;876;p100"/>
          <p:cNvSpPr/>
          <p:nvPr/>
        </p:nvSpPr>
        <p:spPr>
          <a:xfrm>
            <a:off x="1999939" y="4456427"/>
            <a:ext cx="1108500" cy="1100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7" name="Google Shape;877;p100"/>
          <p:cNvSpPr/>
          <p:nvPr/>
        </p:nvSpPr>
        <p:spPr>
          <a:xfrm>
            <a:off x="583108" y="2413123"/>
            <a:ext cx="1108500" cy="1100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8" name="Google Shape;878;p100"/>
          <p:cNvSpPr/>
          <p:nvPr/>
        </p:nvSpPr>
        <p:spPr>
          <a:xfrm>
            <a:off x="792115" y="2907134"/>
            <a:ext cx="950400" cy="669300"/>
          </a:xfrm>
          <a:custGeom>
            <a:rect b="b" l="l" r="r" t="t"/>
            <a:pathLst>
              <a:path extrusionOk="0" h="120000" w="120000">
                <a:moveTo>
                  <a:pt x="119568" y="0"/>
                </a:moveTo>
                <a:lnTo>
                  <a:pt x="119856" y="8775"/>
                </a:lnTo>
                <a:lnTo>
                  <a:pt x="120000" y="22040"/>
                </a:lnTo>
                <a:lnTo>
                  <a:pt x="119568" y="28571"/>
                </a:lnTo>
                <a:lnTo>
                  <a:pt x="118850" y="35102"/>
                </a:lnTo>
                <a:lnTo>
                  <a:pt x="117988" y="41632"/>
                </a:lnTo>
                <a:lnTo>
                  <a:pt x="116694" y="47959"/>
                </a:lnTo>
                <a:lnTo>
                  <a:pt x="115113" y="54285"/>
                </a:lnTo>
                <a:lnTo>
                  <a:pt x="113245" y="60408"/>
                </a:lnTo>
                <a:lnTo>
                  <a:pt x="111377" y="65510"/>
                </a:lnTo>
                <a:lnTo>
                  <a:pt x="109221" y="70816"/>
                </a:lnTo>
                <a:lnTo>
                  <a:pt x="106922" y="75918"/>
                </a:lnTo>
                <a:lnTo>
                  <a:pt x="104479" y="80612"/>
                </a:lnTo>
                <a:lnTo>
                  <a:pt x="103185" y="82653"/>
                </a:lnTo>
                <a:lnTo>
                  <a:pt x="102035" y="84693"/>
                </a:lnTo>
                <a:lnTo>
                  <a:pt x="100742" y="86530"/>
                </a:lnTo>
                <a:lnTo>
                  <a:pt x="99449" y="88571"/>
                </a:lnTo>
                <a:lnTo>
                  <a:pt x="95425" y="94081"/>
                </a:lnTo>
                <a:lnTo>
                  <a:pt x="90970" y="99183"/>
                </a:lnTo>
                <a:lnTo>
                  <a:pt x="86514" y="103673"/>
                </a:lnTo>
                <a:lnTo>
                  <a:pt x="79329" y="109387"/>
                </a:lnTo>
                <a:lnTo>
                  <a:pt x="71856" y="113877"/>
                </a:lnTo>
                <a:lnTo>
                  <a:pt x="64095" y="117142"/>
                </a:lnTo>
                <a:lnTo>
                  <a:pt x="56191" y="119183"/>
                </a:lnTo>
                <a:lnTo>
                  <a:pt x="48287" y="120000"/>
                </a:lnTo>
                <a:lnTo>
                  <a:pt x="40239" y="119591"/>
                </a:lnTo>
                <a:lnTo>
                  <a:pt x="35640" y="118775"/>
                </a:lnTo>
                <a:lnTo>
                  <a:pt x="31041" y="117551"/>
                </a:lnTo>
                <a:lnTo>
                  <a:pt x="26586" y="115918"/>
                </a:lnTo>
                <a:lnTo>
                  <a:pt x="22275" y="113877"/>
                </a:lnTo>
                <a:lnTo>
                  <a:pt x="17676" y="111428"/>
                </a:lnTo>
                <a:lnTo>
                  <a:pt x="13508" y="108367"/>
                </a:lnTo>
                <a:lnTo>
                  <a:pt x="9341" y="105306"/>
                </a:lnTo>
                <a:lnTo>
                  <a:pt x="5317" y="101632"/>
                </a:lnTo>
                <a:lnTo>
                  <a:pt x="2730" y="99183"/>
                </a:lnTo>
                <a:lnTo>
                  <a:pt x="2443" y="98979"/>
                </a:lnTo>
                <a:lnTo>
                  <a:pt x="0" y="96326"/>
                </a:lnTo>
                <a:lnTo>
                  <a:pt x="4167" y="100204"/>
                </a:lnTo>
                <a:lnTo>
                  <a:pt x="8622" y="103673"/>
                </a:lnTo>
                <a:lnTo>
                  <a:pt x="13077" y="106734"/>
                </a:lnTo>
                <a:lnTo>
                  <a:pt x="17532" y="109387"/>
                </a:lnTo>
                <a:lnTo>
                  <a:pt x="22275" y="111428"/>
                </a:lnTo>
                <a:lnTo>
                  <a:pt x="27017" y="113061"/>
                </a:lnTo>
                <a:lnTo>
                  <a:pt x="31616" y="114489"/>
                </a:lnTo>
                <a:lnTo>
                  <a:pt x="36502" y="115102"/>
                </a:lnTo>
                <a:lnTo>
                  <a:pt x="44838" y="115510"/>
                </a:lnTo>
                <a:lnTo>
                  <a:pt x="53173" y="114897"/>
                </a:lnTo>
                <a:lnTo>
                  <a:pt x="61365" y="112653"/>
                </a:lnTo>
                <a:lnTo>
                  <a:pt x="69413" y="109183"/>
                </a:lnTo>
                <a:lnTo>
                  <a:pt x="74586" y="106122"/>
                </a:lnTo>
                <a:lnTo>
                  <a:pt x="79760" y="102857"/>
                </a:lnTo>
                <a:lnTo>
                  <a:pt x="84646" y="98571"/>
                </a:lnTo>
                <a:lnTo>
                  <a:pt x="89389" y="93877"/>
                </a:lnTo>
                <a:lnTo>
                  <a:pt x="93844" y="88571"/>
                </a:lnTo>
                <a:lnTo>
                  <a:pt x="98155" y="82857"/>
                </a:lnTo>
                <a:lnTo>
                  <a:pt x="99449" y="80816"/>
                </a:lnTo>
                <a:lnTo>
                  <a:pt x="100742" y="78775"/>
                </a:lnTo>
                <a:lnTo>
                  <a:pt x="102035" y="76734"/>
                </a:lnTo>
                <a:lnTo>
                  <a:pt x="103329" y="74693"/>
                </a:lnTo>
                <a:lnTo>
                  <a:pt x="105916" y="69795"/>
                </a:lnTo>
                <a:lnTo>
                  <a:pt x="108359" y="64489"/>
                </a:lnTo>
                <a:lnTo>
                  <a:pt x="110514" y="58979"/>
                </a:lnTo>
                <a:lnTo>
                  <a:pt x="112526" y="53469"/>
                </a:lnTo>
                <a:lnTo>
                  <a:pt x="114395" y="47142"/>
                </a:lnTo>
                <a:lnTo>
                  <a:pt x="115976" y="40408"/>
                </a:lnTo>
                <a:lnTo>
                  <a:pt x="117413" y="33877"/>
                </a:lnTo>
                <a:lnTo>
                  <a:pt x="118419" y="27346"/>
                </a:lnTo>
                <a:lnTo>
                  <a:pt x="118994" y="20408"/>
                </a:lnTo>
                <a:lnTo>
                  <a:pt x="119568" y="13673"/>
                </a:lnTo>
                <a:lnTo>
                  <a:pt x="119712" y="6734"/>
                </a:lnTo>
                <a:lnTo>
                  <a:pt x="119568" y="0"/>
                </a:lnTo>
                <a:close/>
              </a:path>
            </a:pathLst>
          </a:custGeom>
          <a:solidFill>
            <a:srgbClr val="5B8D0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9" name="Google Shape;879;p100"/>
          <p:cNvSpPr/>
          <p:nvPr/>
        </p:nvSpPr>
        <p:spPr>
          <a:xfrm>
            <a:off x="577073" y="2391720"/>
            <a:ext cx="1119600" cy="1036800"/>
          </a:xfrm>
          <a:custGeom>
            <a:rect b="b" l="l" r="r" t="t"/>
            <a:pathLst>
              <a:path extrusionOk="0" h="120000" w="120000">
                <a:moveTo>
                  <a:pt x="58902" y="0"/>
                </a:moveTo>
                <a:lnTo>
                  <a:pt x="65487" y="131"/>
                </a:lnTo>
                <a:lnTo>
                  <a:pt x="70365" y="922"/>
                </a:lnTo>
                <a:lnTo>
                  <a:pt x="75121" y="2107"/>
                </a:lnTo>
                <a:lnTo>
                  <a:pt x="79878" y="3688"/>
                </a:lnTo>
                <a:lnTo>
                  <a:pt x="84634" y="5664"/>
                </a:lnTo>
                <a:lnTo>
                  <a:pt x="89146" y="8035"/>
                </a:lnTo>
                <a:lnTo>
                  <a:pt x="93536" y="11064"/>
                </a:lnTo>
                <a:lnTo>
                  <a:pt x="97682" y="14357"/>
                </a:lnTo>
                <a:lnTo>
                  <a:pt x="101585" y="18046"/>
                </a:lnTo>
                <a:lnTo>
                  <a:pt x="105365" y="22392"/>
                </a:lnTo>
                <a:lnTo>
                  <a:pt x="108658" y="26871"/>
                </a:lnTo>
                <a:lnTo>
                  <a:pt x="111585" y="31613"/>
                </a:lnTo>
                <a:lnTo>
                  <a:pt x="113902" y="36619"/>
                </a:lnTo>
                <a:lnTo>
                  <a:pt x="115853" y="41624"/>
                </a:lnTo>
                <a:lnTo>
                  <a:pt x="117560" y="46893"/>
                </a:lnTo>
                <a:lnTo>
                  <a:pt x="118780" y="52294"/>
                </a:lnTo>
                <a:lnTo>
                  <a:pt x="119390" y="57694"/>
                </a:lnTo>
                <a:lnTo>
                  <a:pt x="120000" y="63622"/>
                </a:lnTo>
                <a:lnTo>
                  <a:pt x="119268" y="58485"/>
                </a:lnTo>
                <a:lnTo>
                  <a:pt x="118170" y="53216"/>
                </a:lnTo>
                <a:lnTo>
                  <a:pt x="116707" y="48210"/>
                </a:lnTo>
                <a:lnTo>
                  <a:pt x="114634" y="43205"/>
                </a:lnTo>
                <a:lnTo>
                  <a:pt x="112317" y="38594"/>
                </a:lnTo>
                <a:lnTo>
                  <a:pt x="109634" y="33984"/>
                </a:lnTo>
                <a:lnTo>
                  <a:pt x="106463" y="29769"/>
                </a:lnTo>
                <a:lnTo>
                  <a:pt x="102926" y="25554"/>
                </a:lnTo>
                <a:lnTo>
                  <a:pt x="99146" y="22129"/>
                </a:lnTo>
                <a:lnTo>
                  <a:pt x="95243" y="18836"/>
                </a:lnTo>
                <a:lnTo>
                  <a:pt x="90975" y="16070"/>
                </a:lnTo>
                <a:lnTo>
                  <a:pt x="86585" y="13699"/>
                </a:lnTo>
                <a:lnTo>
                  <a:pt x="82073" y="11723"/>
                </a:lnTo>
                <a:lnTo>
                  <a:pt x="77560" y="10142"/>
                </a:lnTo>
                <a:lnTo>
                  <a:pt x="72804" y="9088"/>
                </a:lnTo>
                <a:lnTo>
                  <a:pt x="68170" y="8430"/>
                </a:lnTo>
                <a:lnTo>
                  <a:pt x="61951" y="8035"/>
                </a:lnTo>
                <a:lnTo>
                  <a:pt x="55609" y="8693"/>
                </a:lnTo>
                <a:lnTo>
                  <a:pt x="49390" y="9879"/>
                </a:lnTo>
                <a:lnTo>
                  <a:pt x="43414" y="11723"/>
                </a:lnTo>
                <a:lnTo>
                  <a:pt x="37560" y="14357"/>
                </a:lnTo>
                <a:lnTo>
                  <a:pt x="31829" y="17782"/>
                </a:lnTo>
                <a:lnTo>
                  <a:pt x="28292" y="20548"/>
                </a:lnTo>
                <a:lnTo>
                  <a:pt x="24878" y="23578"/>
                </a:lnTo>
                <a:lnTo>
                  <a:pt x="21585" y="26871"/>
                </a:lnTo>
                <a:lnTo>
                  <a:pt x="17804" y="31613"/>
                </a:lnTo>
                <a:lnTo>
                  <a:pt x="14390" y="36750"/>
                </a:lnTo>
                <a:lnTo>
                  <a:pt x="11585" y="42151"/>
                </a:lnTo>
                <a:lnTo>
                  <a:pt x="9268" y="47683"/>
                </a:lnTo>
                <a:lnTo>
                  <a:pt x="7560" y="53216"/>
                </a:lnTo>
                <a:lnTo>
                  <a:pt x="6341" y="59143"/>
                </a:lnTo>
                <a:lnTo>
                  <a:pt x="5609" y="65071"/>
                </a:lnTo>
                <a:lnTo>
                  <a:pt x="5365" y="71130"/>
                </a:lnTo>
                <a:lnTo>
                  <a:pt x="5731" y="76926"/>
                </a:lnTo>
                <a:lnTo>
                  <a:pt x="6585" y="82854"/>
                </a:lnTo>
                <a:lnTo>
                  <a:pt x="8048" y="88781"/>
                </a:lnTo>
                <a:lnTo>
                  <a:pt x="10000" y="94313"/>
                </a:lnTo>
                <a:lnTo>
                  <a:pt x="12439" y="99846"/>
                </a:lnTo>
                <a:lnTo>
                  <a:pt x="15365" y="105115"/>
                </a:lnTo>
                <a:lnTo>
                  <a:pt x="18902" y="110120"/>
                </a:lnTo>
                <a:lnTo>
                  <a:pt x="22804" y="114731"/>
                </a:lnTo>
                <a:lnTo>
                  <a:pt x="24146" y="116048"/>
                </a:lnTo>
                <a:lnTo>
                  <a:pt x="25731" y="117497"/>
                </a:lnTo>
                <a:lnTo>
                  <a:pt x="27073" y="118682"/>
                </a:lnTo>
                <a:lnTo>
                  <a:pt x="28536" y="119999"/>
                </a:lnTo>
                <a:lnTo>
                  <a:pt x="24146" y="116311"/>
                </a:lnTo>
                <a:lnTo>
                  <a:pt x="22560" y="115126"/>
                </a:lnTo>
                <a:lnTo>
                  <a:pt x="21097" y="113809"/>
                </a:lnTo>
                <a:lnTo>
                  <a:pt x="19634" y="112360"/>
                </a:lnTo>
                <a:lnTo>
                  <a:pt x="18170" y="111042"/>
                </a:lnTo>
                <a:lnTo>
                  <a:pt x="14146" y="106169"/>
                </a:lnTo>
                <a:lnTo>
                  <a:pt x="10365" y="101031"/>
                </a:lnTo>
                <a:lnTo>
                  <a:pt x="7317" y="95367"/>
                </a:lnTo>
                <a:lnTo>
                  <a:pt x="4878" y="89835"/>
                </a:lnTo>
                <a:lnTo>
                  <a:pt x="2804" y="83907"/>
                </a:lnTo>
                <a:lnTo>
                  <a:pt x="1341" y="77848"/>
                </a:lnTo>
                <a:lnTo>
                  <a:pt x="487" y="71657"/>
                </a:lnTo>
                <a:lnTo>
                  <a:pt x="0" y="65466"/>
                </a:lnTo>
                <a:lnTo>
                  <a:pt x="243" y="59275"/>
                </a:lnTo>
                <a:lnTo>
                  <a:pt x="975" y="53084"/>
                </a:lnTo>
                <a:lnTo>
                  <a:pt x="2195" y="46893"/>
                </a:lnTo>
                <a:lnTo>
                  <a:pt x="4146" y="41097"/>
                </a:lnTo>
                <a:lnTo>
                  <a:pt x="6463" y="35301"/>
                </a:lnTo>
                <a:lnTo>
                  <a:pt x="9512" y="29769"/>
                </a:lnTo>
                <a:lnTo>
                  <a:pt x="12926" y="24368"/>
                </a:lnTo>
                <a:lnTo>
                  <a:pt x="16951" y="19363"/>
                </a:lnTo>
                <a:lnTo>
                  <a:pt x="20365" y="16070"/>
                </a:lnTo>
                <a:lnTo>
                  <a:pt x="23902" y="12908"/>
                </a:lnTo>
                <a:lnTo>
                  <a:pt x="27560" y="10142"/>
                </a:lnTo>
                <a:lnTo>
                  <a:pt x="33414" y="6454"/>
                </a:lnTo>
                <a:lnTo>
                  <a:pt x="39634" y="3688"/>
                </a:lnTo>
                <a:lnTo>
                  <a:pt x="45853" y="1712"/>
                </a:lnTo>
                <a:lnTo>
                  <a:pt x="52439" y="395"/>
                </a:lnTo>
                <a:lnTo>
                  <a:pt x="58902" y="0"/>
                </a:lnTo>
                <a:close/>
              </a:path>
            </a:pathLst>
          </a:custGeom>
          <a:solidFill>
            <a:srgbClr val="5B8D0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0" name="Google Shape;880;p100"/>
          <p:cNvSpPr/>
          <p:nvPr/>
        </p:nvSpPr>
        <p:spPr>
          <a:xfrm>
            <a:off x="532700" y="2347347"/>
            <a:ext cx="1207200" cy="1203900"/>
          </a:xfrm>
          <a:custGeom>
            <a:rect b="b" l="l" r="r" t="t"/>
            <a:pathLst>
              <a:path extrusionOk="0" h="120000" w="120000">
                <a:moveTo>
                  <a:pt x="59038" y="4423"/>
                </a:moveTo>
                <a:lnTo>
                  <a:pt x="53044" y="4763"/>
                </a:lnTo>
                <a:lnTo>
                  <a:pt x="46936" y="5897"/>
                </a:lnTo>
                <a:lnTo>
                  <a:pt x="41168" y="7599"/>
                </a:lnTo>
                <a:lnTo>
                  <a:pt x="35400" y="9981"/>
                </a:lnTo>
                <a:lnTo>
                  <a:pt x="29971" y="13156"/>
                </a:lnTo>
                <a:lnTo>
                  <a:pt x="26578" y="15538"/>
                </a:lnTo>
                <a:lnTo>
                  <a:pt x="23298" y="18260"/>
                </a:lnTo>
                <a:lnTo>
                  <a:pt x="20131" y="21096"/>
                </a:lnTo>
                <a:lnTo>
                  <a:pt x="16399" y="25406"/>
                </a:lnTo>
                <a:lnTo>
                  <a:pt x="13232" y="30056"/>
                </a:lnTo>
                <a:lnTo>
                  <a:pt x="10405" y="34820"/>
                </a:lnTo>
                <a:lnTo>
                  <a:pt x="8256" y="39810"/>
                </a:lnTo>
                <a:lnTo>
                  <a:pt x="6446" y="44801"/>
                </a:lnTo>
                <a:lnTo>
                  <a:pt x="5315" y="50132"/>
                </a:lnTo>
                <a:lnTo>
                  <a:pt x="4637" y="55463"/>
                </a:lnTo>
                <a:lnTo>
                  <a:pt x="4410" y="60793"/>
                </a:lnTo>
                <a:lnTo>
                  <a:pt x="4863" y="66124"/>
                </a:lnTo>
                <a:lnTo>
                  <a:pt x="5655" y="71455"/>
                </a:lnTo>
                <a:lnTo>
                  <a:pt x="7012" y="76672"/>
                </a:lnTo>
                <a:lnTo>
                  <a:pt x="8934" y="81776"/>
                </a:lnTo>
                <a:lnTo>
                  <a:pt x="11196" y="86540"/>
                </a:lnTo>
                <a:lnTo>
                  <a:pt x="14024" y="91417"/>
                </a:lnTo>
                <a:lnTo>
                  <a:pt x="17530" y="95841"/>
                </a:lnTo>
                <a:lnTo>
                  <a:pt x="21262" y="100037"/>
                </a:lnTo>
                <a:lnTo>
                  <a:pt x="24995" y="103213"/>
                </a:lnTo>
                <a:lnTo>
                  <a:pt x="28840" y="106049"/>
                </a:lnTo>
                <a:lnTo>
                  <a:pt x="32912" y="108657"/>
                </a:lnTo>
                <a:lnTo>
                  <a:pt x="37097" y="110586"/>
                </a:lnTo>
                <a:lnTo>
                  <a:pt x="41394" y="112400"/>
                </a:lnTo>
                <a:lnTo>
                  <a:pt x="45805" y="113761"/>
                </a:lnTo>
                <a:lnTo>
                  <a:pt x="50329" y="114782"/>
                </a:lnTo>
                <a:lnTo>
                  <a:pt x="54853" y="115463"/>
                </a:lnTo>
                <a:lnTo>
                  <a:pt x="60961" y="115576"/>
                </a:lnTo>
                <a:lnTo>
                  <a:pt x="67068" y="115236"/>
                </a:lnTo>
                <a:lnTo>
                  <a:pt x="73063" y="114102"/>
                </a:lnTo>
                <a:lnTo>
                  <a:pt x="78944" y="112287"/>
                </a:lnTo>
                <a:lnTo>
                  <a:pt x="84599" y="109905"/>
                </a:lnTo>
                <a:lnTo>
                  <a:pt x="90028" y="106843"/>
                </a:lnTo>
                <a:lnTo>
                  <a:pt x="93421" y="104461"/>
                </a:lnTo>
                <a:lnTo>
                  <a:pt x="96701" y="101739"/>
                </a:lnTo>
                <a:lnTo>
                  <a:pt x="99868" y="98676"/>
                </a:lnTo>
                <a:lnTo>
                  <a:pt x="100659" y="97882"/>
                </a:lnTo>
                <a:lnTo>
                  <a:pt x="101564" y="96975"/>
                </a:lnTo>
                <a:lnTo>
                  <a:pt x="102243" y="96068"/>
                </a:lnTo>
                <a:lnTo>
                  <a:pt x="103034" y="95160"/>
                </a:lnTo>
                <a:lnTo>
                  <a:pt x="105183" y="92438"/>
                </a:lnTo>
                <a:lnTo>
                  <a:pt x="107106" y="89489"/>
                </a:lnTo>
                <a:lnTo>
                  <a:pt x="108916" y="86427"/>
                </a:lnTo>
                <a:lnTo>
                  <a:pt x="110386" y="83364"/>
                </a:lnTo>
                <a:lnTo>
                  <a:pt x="112535" y="78147"/>
                </a:lnTo>
                <a:lnTo>
                  <a:pt x="114005" y="72703"/>
                </a:lnTo>
                <a:lnTo>
                  <a:pt x="115023" y="67145"/>
                </a:lnTo>
                <a:lnTo>
                  <a:pt x="115475" y="61474"/>
                </a:lnTo>
                <a:lnTo>
                  <a:pt x="115362" y="55916"/>
                </a:lnTo>
                <a:lnTo>
                  <a:pt x="114684" y="50245"/>
                </a:lnTo>
                <a:lnTo>
                  <a:pt x="113440" y="44688"/>
                </a:lnTo>
                <a:lnTo>
                  <a:pt x="111517" y="39357"/>
                </a:lnTo>
                <a:lnTo>
                  <a:pt x="109255" y="34253"/>
                </a:lnTo>
                <a:lnTo>
                  <a:pt x="106201" y="29149"/>
                </a:lnTo>
                <a:lnTo>
                  <a:pt x="102808" y="24385"/>
                </a:lnTo>
                <a:lnTo>
                  <a:pt x="98623" y="19962"/>
                </a:lnTo>
                <a:lnTo>
                  <a:pt x="95004" y="16786"/>
                </a:lnTo>
                <a:lnTo>
                  <a:pt x="91159" y="13950"/>
                </a:lnTo>
                <a:lnTo>
                  <a:pt x="87087" y="11342"/>
                </a:lnTo>
                <a:lnTo>
                  <a:pt x="82902" y="9300"/>
                </a:lnTo>
                <a:lnTo>
                  <a:pt x="78491" y="7599"/>
                </a:lnTo>
                <a:lnTo>
                  <a:pt x="74081" y="6238"/>
                </a:lnTo>
                <a:lnTo>
                  <a:pt x="69670" y="5217"/>
                </a:lnTo>
                <a:lnTo>
                  <a:pt x="65146" y="4536"/>
                </a:lnTo>
                <a:lnTo>
                  <a:pt x="59038" y="4423"/>
                </a:lnTo>
                <a:close/>
                <a:moveTo>
                  <a:pt x="58925" y="0"/>
                </a:moveTo>
                <a:lnTo>
                  <a:pt x="65485" y="226"/>
                </a:lnTo>
                <a:lnTo>
                  <a:pt x="70461" y="907"/>
                </a:lnTo>
                <a:lnTo>
                  <a:pt x="75212" y="1928"/>
                </a:lnTo>
                <a:lnTo>
                  <a:pt x="80075" y="3402"/>
                </a:lnTo>
                <a:lnTo>
                  <a:pt x="84712" y="5330"/>
                </a:lnTo>
                <a:lnTo>
                  <a:pt x="89236" y="7599"/>
                </a:lnTo>
                <a:lnTo>
                  <a:pt x="93647" y="10207"/>
                </a:lnTo>
                <a:lnTo>
                  <a:pt x="97832" y="13383"/>
                </a:lnTo>
                <a:lnTo>
                  <a:pt x="101790" y="17013"/>
                </a:lnTo>
                <a:lnTo>
                  <a:pt x="106201" y="21663"/>
                </a:lnTo>
                <a:lnTo>
                  <a:pt x="110047" y="26767"/>
                </a:lnTo>
                <a:lnTo>
                  <a:pt x="113213" y="32211"/>
                </a:lnTo>
                <a:lnTo>
                  <a:pt x="115702" y="37882"/>
                </a:lnTo>
                <a:lnTo>
                  <a:pt x="117737" y="43667"/>
                </a:lnTo>
                <a:lnTo>
                  <a:pt x="119095" y="49678"/>
                </a:lnTo>
                <a:lnTo>
                  <a:pt x="119886" y="55803"/>
                </a:lnTo>
                <a:lnTo>
                  <a:pt x="120000" y="61814"/>
                </a:lnTo>
                <a:lnTo>
                  <a:pt x="119434" y="67939"/>
                </a:lnTo>
                <a:lnTo>
                  <a:pt x="118303" y="73837"/>
                </a:lnTo>
                <a:lnTo>
                  <a:pt x="116606" y="79848"/>
                </a:lnTo>
                <a:lnTo>
                  <a:pt x="114344" y="85519"/>
                </a:lnTo>
                <a:lnTo>
                  <a:pt x="112761" y="88582"/>
                </a:lnTo>
                <a:lnTo>
                  <a:pt x="111065" y="91644"/>
                </a:lnTo>
                <a:lnTo>
                  <a:pt x="109142" y="94593"/>
                </a:lnTo>
                <a:lnTo>
                  <a:pt x="107106" y="97315"/>
                </a:lnTo>
                <a:lnTo>
                  <a:pt x="106088" y="98449"/>
                </a:lnTo>
                <a:lnTo>
                  <a:pt x="105070" y="99584"/>
                </a:lnTo>
                <a:lnTo>
                  <a:pt x="104052" y="100718"/>
                </a:lnTo>
                <a:lnTo>
                  <a:pt x="103034" y="101852"/>
                </a:lnTo>
                <a:lnTo>
                  <a:pt x="99641" y="105028"/>
                </a:lnTo>
                <a:lnTo>
                  <a:pt x="96135" y="107977"/>
                </a:lnTo>
                <a:lnTo>
                  <a:pt x="92403" y="110586"/>
                </a:lnTo>
                <a:lnTo>
                  <a:pt x="88557" y="112967"/>
                </a:lnTo>
                <a:lnTo>
                  <a:pt x="84486" y="114782"/>
                </a:lnTo>
                <a:lnTo>
                  <a:pt x="80414" y="116483"/>
                </a:lnTo>
                <a:lnTo>
                  <a:pt x="74081" y="118412"/>
                </a:lnTo>
                <a:lnTo>
                  <a:pt x="67634" y="119659"/>
                </a:lnTo>
                <a:lnTo>
                  <a:pt x="61074" y="120000"/>
                </a:lnTo>
                <a:lnTo>
                  <a:pt x="54514" y="119773"/>
                </a:lnTo>
                <a:lnTo>
                  <a:pt x="49538" y="119092"/>
                </a:lnTo>
                <a:lnTo>
                  <a:pt x="44674" y="118071"/>
                </a:lnTo>
                <a:lnTo>
                  <a:pt x="39924" y="116597"/>
                </a:lnTo>
                <a:lnTo>
                  <a:pt x="35287" y="114669"/>
                </a:lnTo>
                <a:lnTo>
                  <a:pt x="30763" y="112400"/>
                </a:lnTo>
                <a:lnTo>
                  <a:pt x="26352" y="109792"/>
                </a:lnTo>
                <a:lnTo>
                  <a:pt x="22167" y="106729"/>
                </a:lnTo>
                <a:lnTo>
                  <a:pt x="18209" y="103213"/>
                </a:lnTo>
                <a:lnTo>
                  <a:pt x="14024" y="98563"/>
                </a:lnTo>
                <a:lnTo>
                  <a:pt x="10405" y="93799"/>
                </a:lnTo>
                <a:lnTo>
                  <a:pt x="7238" y="88695"/>
                </a:lnTo>
                <a:lnTo>
                  <a:pt x="4750" y="83364"/>
                </a:lnTo>
                <a:lnTo>
                  <a:pt x="2714" y="77920"/>
                </a:lnTo>
                <a:lnTo>
                  <a:pt x="1357" y="72362"/>
                </a:lnTo>
                <a:lnTo>
                  <a:pt x="452" y="66691"/>
                </a:lnTo>
                <a:lnTo>
                  <a:pt x="0" y="60793"/>
                </a:lnTo>
                <a:lnTo>
                  <a:pt x="113" y="55122"/>
                </a:lnTo>
                <a:lnTo>
                  <a:pt x="904" y="49451"/>
                </a:lnTo>
                <a:lnTo>
                  <a:pt x="2148" y="43667"/>
                </a:lnTo>
                <a:lnTo>
                  <a:pt x="4071" y="38109"/>
                </a:lnTo>
                <a:lnTo>
                  <a:pt x="6446" y="32778"/>
                </a:lnTo>
                <a:lnTo>
                  <a:pt x="9387" y="27561"/>
                </a:lnTo>
                <a:lnTo>
                  <a:pt x="12893" y="22684"/>
                </a:lnTo>
                <a:lnTo>
                  <a:pt x="16965" y="18147"/>
                </a:lnTo>
                <a:lnTo>
                  <a:pt x="20358" y="14971"/>
                </a:lnTo>
                <a:lnTo>
                  <a:pt x="23977" y="12022"/>
                </a:lnTo>
                <a:lnTo>
                  <a:pt x="27596" y="9300"/>
                </a:lnTo>
                <a:lnTo>
                  <a:pt x="31555" y="7032"/>
                </a:lnTo>
                <a:lnTo>
                  <a:pt x="35513" y="5217"/>
                </a:lnTo>
                <a:lnTo>
                  <a:pt x="39585" y="3516"/>
                </a:lnTo>
                <a:lnTo>
                  <a:pt x="45918" y="1587"/>
                </a:lnTo>
                <a:lnTo>
                  <a:pt x="52365" y="340"/>
                </a:lnTo>
                <a:lnTo>
                  <a:pt x="58925" y="0"/>
                </a:lnTo>
                <a:close/>
              </a:path>
            </a:pathLst>
          </a:custGeom>
          <a:solidFill>
            <a:srgbClr val="7ABC0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1" name="Google Shape;881;p100"/>
          <p:cNvSpPr/>
          <p:nvPr/>
        </p:nvSpPr>
        <p:spPr>
          <a:xfrm>
            <a:off x="1977684" y="4419244"/>
            <a:ext cx="789600" cy="715500"/>
          </a:xfrm>
          <a:custGeom>
            <a:rect b="b" l="l" r="r" t="t"/>
            <a:pathLst>
              <a:path extrusionOk="0" h="120000" w="120000">
                <a:moveTo>
                  <a:pt x="87838" y="0"/>
                </a:moveTo>
                <a:lnTo>
                  <a:pt x="90605" y="0"/>
                </a:lnTo>
                <a:lnTo>
                  <a:pt x="93198" y="381"/>
                </a:lnTo>
                <a:lnTo>
                  <a:pt x="95792" y="572"/>
                </a:lnTo>
                <a:lnTo>
                  <a:pt x="100461" y="953"/>
                </a:lnTo>
                <a:lnTo>
                  <a:pt x="105129" y="2098"/>
                </a:lnTo>
                <a:lnTo>
                  <a:pt x="109798" y="3052"/>
                </a:lnTo>
                <a:lnTo>
                  <a:pt x="114466" y="4578"/>
                </a:lnTo>
                <a:lnTo>
                  <a:pt x="120000" y="6486"/>
                </a:lnTo>
                <a:lnTo>
                  <a:pt x="115331" y="4960"/>
                </a:lnTo>
                <a:lnTo>
                  <a:pt x="110489" y="3624"/>
                </a:lnTo>
                <a:lnTo>
                  <a:pt x="105648" y="2861"/>
                </a:lnTo>
                <a:lnTo>
                  <a:pt x="100634" y="2289"/>
                </a:lnTo>
                <a:lnTo>
                  <a:pt x="98040" y="2098"/>
                </a:lnTo>
                <a:lnTo>
                  <a:pt x="95273" y="1717"/>
                </a:lnTo>
                <a:lnTo>
                  <a:pt x="92507" y="1717"/>
                </a:lnTo>
                <a:lnTo>
                  <a:pt x="89567" y="1717"/>
                </a:lnTo>
                <a:lnTo>
                  <a:pt x="84380" y="2289"/>
                </a:lnTo>
                <a:lnTo>
                  <a:pt x="79193" y="2861"/>
                </a:lnTo>
                <a:lnTo>
                  <a:pt x="74005" y="4006"/>
                </a:lnTo>
                <a:lnTo>
                  <a:pt x="68991" y="5151"/>
                </a:lnTo>
                <a:lnTo>
                  <a:pt x="63112" y="7058"/>
                </a:lnTo>
                <a:lnTo>
                  <a:pt x="57406" y="9538"/>
                </a:lnTo>
                <a:lnTo>
                  <a:pt x="52046" y="12209"/>
                </a:lnTo>
                <a:lnTo>
                  <a:pt x="46512" y="15453"/>
                </a:lnTo>
                <a:lnTo>
                  <a:pt x="41152" y="19077"/>
                </a:lnTo>
                <a:lnTo>
                  <a:pt x="36138" y="23084"/>
                </a:lnTo>
                <a:lnTo>
                  <a:pt x="31296" y="27662"/>
                </a:lnTo>
                <a:lnTo>
                  <a:pt x="26628" y="32432"/>
                </a:lnTo>
                <a:lnTo>
                  <a:pt x="21613" y="38728"/>
                </a:lnTo>
                <a:lnTo>
                  <a:pt x="17118" y="45214"/>
                </a:lnTo>
                <a:lnTo>
                  <a:pt x="13314" y="51891"/>
                </a:lnTo>
                <a:lnTo>
                  <a:pt x="9855" y="58950"/>
                </a:lnTo>
                <a:lnTo>
                  <a:pt x="6916" y="66200"/>
                </a:lnTo>
                <a:lnTo>
                  <a:pt x="4668" y="73640"/>
                </a:lnTo>
                <a:lnTo>
                  <a:pt x="2247" y="85087"/>
                </a:lnTo>
                <a:lnTo>
                  <a:pt x="864" y="96724"/>
                </a:lnTo>
                <a:lnTo>
                  <a:pt x="864" y="108362"/>
                </a:lnTo>
                <a:lnTo>
                  <a:pt x="2074" y="120000"/>
                </a:lnTo>
                <a:lnTo>
                  <a:pt x="1556" y="116565"/>
                </a:lnTo>
                <a:lnTo>
                  <a:pt x="1383" y="115230"/>
                </a:lnTo>
                <a:lnTo>
                  <a:pt x="1210" y="113322"/>
                </a:lnTo>
                <a:lnTo>
                  <a:pt x="0" y="102257"/>
                </a:lnTo>
                <a:lnTo>
                  <a:pt x="0" y="91192"/>
                </a:lnTo>
                <a:lnTo>
                  <a:pt x="1383" y="80127"/>
                </a:lnTo>
                <a:lnTo>
                  <a:pt x="3631" y="68871"/>
                </a:lnTo>
                <a:lnTo>
                  <a:pt x="5706" y="62003"/>
                </a:lnTo>
                <a:lnTo>
                  <a:pt x="8472" y="54944"/>
                </a:lnTo>
                <a:lnTo>
                  <a:pt x="11757" y="48267"/>
                </a:lnTo>
                <a:lnTo>
                  <a:pt x="15561" y="41589"/>
                </a:lnTo>
                <a:lnTo>
                  <a:pt x="19884" y="35484"/>
                </a:lnTo>
                <a:lnTo>
                  <a:pt x="24726" y="29570"/>
                </a:lnTo>
                <a:lnTo>
                  <a:pt x="29221" y="24801"/>
                </a:lnTo>
                <a:lnTo>
                  <a:pt x="33717" y="20413"/>
                </a:lnTo>
                <a:lnTo>
                  <a:pt x="38559" y="16406"/>
                </a:lnTo>
                <a:lnTo>
                  <a:pt x="43573" y="13163"/>
                </a:lnTo>
                <a:lnTo>
                  <a:pt x="48933" y="9920"/>
                </a:lnTo>
                <a:lnTo>
                  <a:pt x="54293" y="7249"/>
                </a:lnTo>
                <a:lnTo>
                  <a:pt x="59654" y="4960"/>
                </a:lnTo>
                <a:lnTo>
                  <a:pt x="65360" y="3243"/>
                </a:lnTo>
                <a:lnTo>
                  <a:pt x="70201" y="2098"/>
                </a:lnTo>
                <a:lnTo>
                  <a:pt x="75216" y="953"/>
                </a:lnTo>
                <a:lnTo>
                  <a:pt x="80230" y="381"/>
                </a:lnTo>
                <a:lnTo>
                  <a:pt x="85244" y="0"/>
                </a:lnTo>
                <a:lnTo>
                  <a:pt x="87838" y="0"/>
                </a:lnTo>
                <a:close/>
              </a:path>
            </a:pathLst>
          </a:custGeom>
          <a:solidFill>
            <a:srgbClr val="1B7EA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2" name="Google Shape;882;p100"/>
          <p:cNvSpPr/>
          <p:nvPr/>
        </p:nvSpPr>
        <p:spPr>
          <a:xfrm>
            <a:off x="2031159" y="4494338"/>
            <a:ext cx="1112400" cy="1096800"/>
          </a:xfrm>
          <a:custGeom>
            <a:rect b="b" l="l" r="r" t="t"/>
            <a:pathLst>
              <a:path extrusionOk="0" h="120000" w="120000">
                <a:moveTo>
                  <a:pt x="76319" y="0"/>
                </a:moveTo>
                <a:lnTo>
                  <a:pt x="80490" y="1618"/>
                </a:lnTo>
                <a:lnTo>
                  <a:pt x="86134" y="3983"/>
                </a:lnTo>
                <a:lnTo>
                  <a:pt x="91533" y="6970"/>
                </a:lnTo>
                <a:lnTo>
                  <a:pt x="96809" y="10705"/>
                </a:lnTo>
                <a:lnTo>
                  <a:pt x="101717" y="15062"/>
                </a:lnTo>
                <a:lnTo>
                  <a:pt x="105889" y="19668"/>
                </a:lnTo>
                <a:lnTo>
                  <a:pt x="109570" y="24522"/>
                </a:lnTo>
                <a:lnTo>
                  <a:pt x="112515" y="29626"/>
                </a:lnTo>
                <a:lnTo>
                  <a:pt x="115214" y="34979"/>
                </a:lnTo>
                <a:lnTo>
                  <a:pt x="117177" y="40580"/>
                </a:lnTo>
                <a:lnTo>
                  <a:pt x="118650" y="46182"/>
                </a:lnTo>
                <a:lnTo>
                  <a:pt x="119509" y="52033"/>
                </a:lnTo>
                <a:lnTo>
                  <a:pt x="120000" y="57883"/>
                </a:lnTo>
                <a:lnTo>
                  <a:pt x="119631" y="63734"/>
                </a:lnTo>
                <a:lnTo>
                  <a:pt x="119018" y="69585"/>
                </a:lnTo>
                <a:lnTo>
                  <a:pt x="117791" y="75311"/>
                </a:lnTo>
                <a:lnTo>
                  <a:pt x="115828" y="81037"/>
                </a:lnTo>
                <a:lnTo>
                  <a:pt x="113496" y="86390"/>
                </a:lnTo>
                <a:lnTo>
                  <a:pt x="110552" y="91742"/>
                </a:lnTo>
                <a:lnTo>
                  <a:pt x="107116" y="96721"/>
                </a:lnTo>
                <a:lnTo>
                  <a:pt x="102944" y="101452"/>
                </a:lnTo>
                <a:lnTo>
                  <a:pt x="99509" y="104688"/>
                </a:lnTo>
                <a:lnTo>
                  <a:pt x="95950" y="107551"/>
                </a:lnTo>
                <a:lnTo>
                  <a:pt x="92269" y="110165"/>
                </a:lnTo>
                <a:lnTo>
                  <a:pt x="86380" y="113651"/>
                </a:lnTo>
                <a:lnTo>
                  <a:pt x="80368" y="116390"/>
                </a:lnTo>
                <a:lnTo>
                  <a:pt x="73865" y="118257"/>
                </a:lnTo>
                <a:lnTo>
                  <a:pt x="67484" y="119377"/>
                </a:lnTo>
                <a:lnTo>
                  <a:pt x="60858" y="120000"/>
                </a:lnTo>
                <a:lnTo>
                  <a:pt x="54233" y="119626"/>
                </a:lnTo>
                <a:lnTo>
                  <a:pt x="49325" y="119004"/>
                </a:lnTo>
                <a:lnTo>
                  <a:pt x="44417" y="118008"/>
                </a:lnTo>
                <a:lnTo>
                  <a:pt x="39631" y="116514"/>
                </a:lnTo>
                <a:lnTo>
                  <a:pt x="34969" y="114522"/>
                </a:lnTo>
                <a:lnTo>
                  <a:pt x="30429" y="112282"/>
                </a:lnTo>
                <a:lnTo>
                  <a:pt x="26012" y="109543"/>
                </a:lnTo>
                <a:lnTo>
                  <a:pt x="21963" y="106307"/>
                </a:lnTo>
                <a:lnTo>
                  <a:pt x="17914" y="102821"/>
                </a:lnTo>
                <a:lnTo>
                  <a:pt x="14601" y="99460"/>
                </a:lnTo>
                <a:lnTo>
                  <a:pt x="11779" y="95850"/>
                </a:lnTo>
                <a:lnTo>
                  <a:pt x="9325" y="92116"/>
                </a:lnTo>
                <a:lnTo>
                  <a:pt x="6993" y="88381"/>
                </a:lnTo>
                <a:lnTo>
                  <a:pt x="5030" y="84398"/>
                </a:lnTo>
                <a:lnTo>
                  <a:pt x="3435" y="80290"/>
                </a:lnTo>
                <a:lnTo>
                  <a:pt x="2085" y="76182"/>
                </a:lnTo>
                <a:lnTo>
                  <a:pt x="981" y="71825"/>
                </a:lnTo>
                <a:lnTo>
                  <a:pt x="0" y="67468"/>
                </a:lnTo>
                <a:lnTo>
                  <a:pt x="1104" y="71576"/>
                </a:lnTo>
                <a:lnTo>
                  <a:pt x="2331" y="75560"/>
                </a:lnTo>
                <a:lnTo>
                  <a:pt x="3926" y="79668"/>
                </a:lnTo>
                <a:lnTo>
                  <a:pt x="5889" y="83402"/>
                </a:lnTo>
                <a:lnTo>
                  <a:pt x="8098" y="87012"/>
                </a:lnTo>
                <a:lnTo>
                  <a:pt x="10552" y="90622"/>
                </a:lnTo>
                <a:lnTo>
                  <a:pt x="13251" y="93983"/>
                </a:lnTo>
                <a:lnTo>
                  <a:pt x="16319" y="97344"/>
                </a:lnTo>
                <a:lnTo>
                  <a:pt x="20122" y="100580"/>
                </a:lnTo>
                <a:lnTo>
                  <a:pt x="24171" y="103692"/>
                </a:lnTo>
                <a:lnTo>
                  <a:pt x="28343" y="106307"/>
                </a:lnTo>
                <a:lnTo>
                  <a:pt x="32760" y="108547"/>
                </a:lnTo>
                <a:lnTo>
                  <a:pt x="37177" y="110414"/>
                </a:lnTo>
                <a:lnTo>
                  <a:pt x="41840" y="111784"/>
                </a:lnTo>
                <a:lnTo>
                  <a:pt x="46503" y="112904"/>
                </a:lnTo>
                <a:lnTo>
                  <a:pt x="51288" y="113402"/>
                </a:lnTo>
                <a:lnTo>
                  <a:pt x="57546" y="113651"/>
                </a:lnTo>
                <a:lnTo>
                  <a:pt x="63926" y="113278"/>
                </a:lnTo>
                <a:lnTo>
                  <a:pt x="70061" y="112033"/>
                </a:lnTo>
                <a:lnTo>
                  <a:pt x="76196" y="110165"/>
                </a:lnTo>
                <a:lnTo>
                  <a:pt x="82085" y="107676"/>
                </a:lnTo>
                <a:lnTo>
                  <a:pt x="87730" y="104439"/>
                </a:lnTo>
                <a:lnTo>
                  <a:pt x="93128" y="100456"/>
                </a:lnTo>
                <a:lnTo>
                  <a:pt x="98036" y="95850"/>
                </a:lnTo>
                <a:lnTo>
                  <a:pt x="101840" y="91493"/>
                </a:lnTo>
                <a:lnTo>
                  <a:pt x="105276" y="86639"/>
                </a:lnTo>
                <a:lnTo>
                  <a:pt x="107975" y="81535"/>
                </a:lnTo>
                <a:lnTo>
                  <a:pt x="110306" y="76307"/>
                </a:lnTo>
                <a:lnTo>
                  <a:pt x="112147" y="70829"/>
                </a:lnTo>
                <a:lnTo>
                  <a:pt x="113374" y="65477"/>
                </a:lnTo>
                <a:lnTo>
                  <a:pt x="114110" y="59751"/>
                </a:lnTo>
                <a:lnTo>
                  <a:pt x="114233" y="54149"/>
                </a:lnTo>
                <a:lnTo>
                  <a:pt x="113987" y="48423"/>
                </a:lnTo>
                <a:lnTo>
                  <a:pt x="113006" y="42946"/>
                </a:lnTo>
                <a:lnTo>
                  <a:pt x="111656" y="37468"/>
                </a:lnTo>
                <a:lnTo>
                  <a:pt x="109693" y="32240"/>
                </a:lnTo>
                <a:lnTo>
                  <a:pt x="107239" y="27012"/>
                </a:lnTo>
                <a:lnTo>
                  <a:pt x="104171" y="22033"/>
                </a:lnTo>
                <a:lnTo>
                  <a:pt x="100736" y="17302"/>
                </a:lnTo>
                <a:lnTo>
                  <a:pt x="96687" y="12946"/>
                </a:lnTo>
                <a:lnTo>
                  <a:pt x="92024" y="8838"/>
                </a:lnTo>
                <a:lnTo>
                  <a:pt x="87116" y="5352"/>
                </a:lnTo>
                <a:lnTo>
                  <a:pt x="81840" y="2365"/>
                </a:lnTo>
                <a:lnTo>
                  <a:pt x="76319" y="0"/>
                </a:lnTo>
                <a:close/>
              </a:path>
            </a:pathLst>
          </a:custGeom>
          <a:solidFill>
            <a:srgbClr val="1B7EA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3" name="Google Shape;883;p100"/>
          <p:cNvSpPr/>
          <p:nvPr/>
        </p:nvSpPr>
        <p:spPr>
          <a:xfrm>
            <a:off x="1982235" y="4429483"/>
            <a:ext cx="1205700" cy="1205700"/>
          </a:xfrm>
          <a:custGeom>
            <a:rect b="b" l="l" r="r" t="t"/>
            <a:pathLst>
              <a:path extrusionOk="0" h="120000" w="120000">
                <a:moveTo>
                  <a:pt x="60339" y="4415"/>
                </a:moveTo>
                <a:lnTo>
                  <a:pt x="58754" y="4415"/>
                </a:lnTo>
                <a:lnTo>
                  <a:pt x="55358" y="4754"/>
                </a:lnTo>
                <a:lnTo>
                  <a:pt x="51962" y="5094"/>
                </a:lnTo>
                <a:lnTo>
                  <a:pt x="48679" y="5773"/>
                </a:lnTo>
                <a:lnTo>
                  <a:pt x="45169" y="6452"/>
                </a:lnTo>
                <a:lnTo>
                  <a:pt x="41773" y="7471"/>
                </a:lnTo>
                <a:lnTo>
                  <a:pt x="38377" y="8943"/>
                </a:lnTo>
                <a:lnTo>
                  <a:pt x="35094" y="10415"/>
                </a:lnTo>
                <a:lnTo>
                  <a:pt x="31924" y="12226"/>
                </a:lnTo>
                <a:lnTo>
                  <a:pt x="28754" y="14037"/>
                </a:lnTo>
                <a:lnTo>
                  <a:pt x="25698" y="16188"/>
                </a:lnTo>
                <a:lnTo>
                  <a:pt x="22981" y="18792"/>
                </a:lnTo>
                <a:lnTo>
                  <a:pt x="20150" y="21396"/>
                </a:lnTo>
                <a:lnTo>
                  <a:pt x="16415" y="25584"/>
                </a:lnTo>
                <a:lnTo>
                  <a:pt x="13245" y="30113"/>
                </a:lnTo>
                <a:lnTo>
                  <a:pt x="10415" y="34981"/>
                </a:lnTo>
                <a:lnTo>
                  <a:pt x="8264" y="39849"/>
                </a:lnTo>
                <a:lnTo>
                  <a:pt x="6452" y="45056"/>
                </a:lnTo>
                <a:lnTo>
                  <a:pt x="5320" y="50264"/>
                </a:lnTo>
                <a:lnTo>
                  <a:pt x="4754" y="55584"/>
                </a:lnTo>
                <a:lnTo>
                  <a:pt x="4415" y="60905"/>
                </a:lnTo>
                <a:lnTo>
                  <a:pt x="4867" y="66226"/>
                </a:lnTo>
                <a:lnTo>
                  <a:pt x="5773" y="71547"/>
                </a:lnTo>
                <a:lnTo>
                  <a:pt x="7018" y="76754"/>
                </a:lnTo>
                <a:lnTo>
                  <a:pt x="8943" y="81735"/>
                </a:lnTo>
                <a:lnTo>
                  <a:pt x="11320" y="86716"/>
                </a:lnTo>
                <a:lnTo>
                  <a:pt x="14037" y="91358"/>
                </a:lnTo>
                <a:lnTo>
                  <a:pt x="17547" y="95773"/>
                </a:lnTo>
                <a:lnTo>
                  <a:pt x="21396" y="99962"/>
                </a:lnTo>
                <a:lnTo>
                  <a:pt x="25132" y="103132"/>
                </a:lnTo>
                <a:lnTo>
                  <a:pt x="28867" y="106075"/>
                </a:lnTo>
                <a:lnTo>
                  <a:pt x="32943" y="108566"/>
                </a:lnTo>
                <a:lnTo>
                  <a:pt x="37132" y="110603"/>
                </a:lnTo>
                <a:lnTo>
                  <a:pt x="41433" y="112415"/>
                </a:lnTo>
                <a:lnTo>
                  <a:pt x="45849" y="113773"/>
                </a:lnTo>
                <a:lnTo>
                  <a:pt x="50377" y="114679"/>
                </a:lnTo>
                <a:lnTo>
                  <a:pt x="54905" y="115245"/>
                </a:lnTo>
                <a:lnTo>
                  <a:pt x="61018" y="115584"/>
                </a:lnTo>
                <a:lnTo>
                  <a:pt x="67132" y="115018"/>
                </a:lnTo>
                <a:lnTo>
                  <a:pt x="73018" y="114000"/>
                </a:lnTo>
                <a:lnTo>
                  <a:pt x="79018" y="112301"/>
                </a:lnTo>
                <a:lnTo>
                  <a:pt x="84566" y="109811"/>
                </a:lnTo>
                <a:lnTo>
                  <a:pt x="90000" y="106641"/>
                </a:lnTo>
                <a:lnTo>
                  <a:pt x="93396" y="104264"/>
                </a:lnTo>
                <a:lnTo>
                  <a:pt x="96679" y="101660"/>
                </a:lnTo>
                <a:lnTo>
                  <a:pt x="99849" y="98716"/>
                </a:lnTo>
                <a:lnTo>
                  <a:pt x="103698" y="94415"/>
                </a:lnTo>
                <a:lnTo>
                  <a:pt x="106867" y="89886"/>
                </a:lnTo>
                <a:lnTo>
                  <a:pt x="109584" y="85018"/>
                </a:lnTo>
                <a:lnTo>
                  <a:pt x="111735" y="80150"/>
                </a:lnTo>
                <a:lnTo>
                  <a:pt x="113547" y="74943"/>
                </a:lnTo>
                <a:lnTo>
                  <a:pt x="114679" y="69735"/>
                </a:lnTo>
                <a:lnTo>
                  <a:pt x="115245" y="64415"/>
                </a:lnTo>
                <a:lnTo>
                  <a:pt x="115584" y="59094"/>
                </a:lnTo>
                <a:lnTo>
                  <a:pt x="115132" y="53773"/>
                </a:lnTo>
                <a:lnTo>
                  <a:pt x="114339" y="48452"/>
                </a:lnTo>
                <a:lnTo>
                  <a:pt x="112981" y="43358"/>
                </a:lnTo>
                <a:lnTo>
                  <a:pt x="111169" y="38264"/>
                </a:lnTo>
                <a:lnTo>
                  <a:pt x="108679" y="33396"/>
                </a:lnTo>
                <a:lnTo>
                  <a:pt x="105962" y="28754"/>
                </a:lnTo>
                <a:lnTo>
                  <a:pt x="102566" y="24339"/>
                </a:lnTo>
                <a:lnTo>
                  <a:pt x="98716" y="20150"/>
                </a:lnTo>
                <a:lnTo>
                  <a:pt x="95094" y="16867"/>
                </a:lnTo>
                <a:lnTo>
                  <a:pt x="91132" y="13924"/>
                </a:lnTo>
                <a:lnTo>
                  <a:pt x="87056" y="11547"/>
                </a:lnTo>
                <a:lnTo>
                  <a:pt x="82867" y="9396"/>
                </a:lnTo>
                <a:lnTo>
                  <a:pt x="78566" y="7584"/>
                </a:lnTo>
                <a:lnTo>
                  <a:pt x="74150" y="6226"/>
                </a:lnTo>
                <a:lnTo>
                  <a:pt x="69622" y="5320"/>
                </a:lnTo>
                <a:lnTo>
                  <a:pt x="65094" y="4754"/>
                </a:lnTo>
                <a:lnTo>
                  <a:pt x="63509" y="4641"/>
                </a:lnTo>
                <a:lnTo>
                  <a:pt x="61924" y="4415"/>
                </a:lnTo>
                <a:lnTo>
                  <a:pt x="60339" y="4415"/>
                </a:lnTo>
                <a:close/>
                <a:moveTo>
                  <a:pt x="60113" y="0"/>
                </a:moveTo>
                <a:lnTo>
                  <a:pt x="61924" y="0"/>
                </a:lnTo>
                <a:lnTo>
                  <a:pt x="63735" y="226"/>
                </a:lnTo>
                <a:lnTo>
                  <a:pt x="65433" y="339"/>
                </a:lnTo>
                <a:lnTo>
                  <a:pt x="70415" y="905"/>
                </a:lnTo>
                <a:lnTo>
                  <a:pt x="75283" y="2037"/>
                </a:lnTo>
                <a:lnTo>
                  <a:pt x="80150" y="3509"/>
                </a:lnTo>
                <a:lnTo>
                  <a:pt x="84792" y="5320"/>
                </a:lnTo>
                <a:lnTo>
                  <a:pt x="89207" y="7584"/>
                </a:lnTo>
                <a:lnTo>
                  <a:pt x="93622" y="10301"/>
                </a:lnTo>
                <a:lnTo>
                  <a:pt x="97811" y="13471"/>
                </a:lnTo>
                <a:lnTo>
                  <a:pt x="101773" y="16981"/>
                </a:lnTo>
                <a:lnTo>
                  <a:pt x="105962" y="21396"/>
                </a:lnTo>
                <a:lnTo>
                  <a:pt x="109584" y="26264"/>
                </a:lnTo>
                <a:lnTo>
                  <a:pt x="112641" y="31245"/>
                </a:lnTo>
                <a:lnTo>
                  <a:pt x="115132" y="36566"/>
                </a:lnTo>
                <a:lnTo>
                  <a:pt x="117169" y="42000"/>
                </a:lnTo>
                <a:lnTo>
                  <a:pt x="118641" y="47660"/>
                </a:lnTo>
                <a:lnTo>
                  <a:pt x="119547" y="53320"/>
                </a:lnTo>
                <a:lnTo>
                  <a:pt x="120000" y="58981"/>
                </a:lnTo>
                <a:lnTo>
                  <a:pt x="119773" y="64867"/>
                </a:lnTo>
                <a:lnTo>
                  <a:pt x="118981" y="70528"/>
                </a:lnTo>
                <a:lnTo>
                  <a:pt x="117735" y="76188"/>
                </a:lnTo>
                <a:lnTo>
                  <a:pt x="115924" y="81622"/>
                </a:lnTo>
                <a:lnTo>
                  <a:pt x="113547" y="87056"/>
                </a:lnTo>
                <a:lnTo>
                  <a:pt x="110603" y="92264"/>
                </a:lnTo>
                <a:lnTo>
                  <a:pt x="107094" y="97132"/>
                </a:lnTo>
                <a:lnTo>
                  <a:pt x="103018" y="101773"/>
                </a:lnTo>
                <a:lnTo>
                  <a:pt x="99735" y="104943"/>
                </a:lnTo>
                <a:lnTo>
                  <a:pt x="96226" y="107886"/>
                </a:lnTo>
                <a:lnTo>
                  <a:pt x="92377" y="110490"/>
                </a:lnTo>
                <a:lnTo>
                  <a:pt x="88641" y="112754"/>
                </a:lnTo>
                <a:lnTo>
                  <a:pt x="84566" y="114792"/>
                </a:lnTo>
                <a:lnTo>
                  <a:pt x="80490" y="116490"/>
                </a:lnTo>
                <a:lnTo>
                  <a:pt x="74150" y="118301"/>
                </a:lnTo>
                <a:lnTo>
                  <a:pt x="67698" y="119433"/>
                </a:lnTo>
                <a:lnTo>
                  <a:pt x="61132" y="120000"/>
                </a:lnTo>
                <a:lnTo>
                  <a:pt x="54566" y="119773"/>
                </a:lnTo>
                <a:lnTo>
                  <a:pt x="49584" y="119094"/>
                </a:lnTo>
                <a:lnTo>
                  <a:pt x="44830" y="118075"/>
                </a:lnTo>
                <a:lnTo>
                  <a:pt x="40075" y="116603"/>
                </a:lnTo>
                <a:lnTo>
                  <a:pt x="35320" y="114679"/>
                </a:lnTo>
                <a:lnTo>
                  <a:pt x="30792" y="112415"/>
                </a:lnTo>
                <a:lnTo>
                  <a:pt x="26377" y="109698"/>
                </a:lnTo>
                <a:lnTo>
                  <a:pt x="22188" y="106641"/>
                </a:lnTo>
                <a:lnTo>
                  <a:pt x="18226" y="103132"/>
                </a:lnTo>
                <a:lnTo>
                  <a:pt x="14037" y="98603"/>
                </a:lnTo>
                <a:lnTo>
                  <a:pt x="10415" y="93849"/>
                </a:lnTo>
                <a:lnTo>
                  <a:pt x="7358" y="88754"/>
                </a:lnTo>
                <a:lnTo>
                  <a:pt x="4867" y="83547"/>
                </a:lnTo>
                <a:lnTo>
                  <a:pt x="2830" y="78000"/>
                </a:lnTo>
                <a:lnTo>
                  <a:pt x="1358" y="72452"/>
                </a:lnTo>
                <a:lnTo>
                  <a:pt x="452" y="66679"/>
                </a:lnTo>
                <a:lnTo>
                  <a:pt x="0" y="61018"/>
                </a:lnTo>
                <a:lnTo>
                  <a:pt x="339" y="55245"/>
                </a:lnTo>
                <a:lnTo>
                  <a:pt x="1018" y="49471"/>
                </a:lnTo>
                <a:lnTo>
                  <a:pt x="2264" y="43811"/>
                </a:lnTo>
                <a:lnTo>
                  <a:pt x="4075" y="38377"/>
                </a:lnTo>
                <a:lnTo>
                  <a:pt x="6452" y="32943"/>
                </a:lnTo>
                <a:lnTo>
                  <a:pt x="9396" y="27735"/>
                </a:lnTo>
                <a:lnTo>
                  <a:pt x="12905" y="22981"/>
                </a:lnTo>
                <a:lnTo>
                  <a:pt x="16981" y="18226"/>
                </a:lnTo>
                <a:lnTo>
                  <a:pt x="20037" y="15396"/>
                </a:lnTo>
                <a:lnTo>
                  <a:pt x="23207" y="12679"/>
                </a:lnTo>
                <a:lnTo>
                  <a:pt x="26490" y="10301"/>
                </a:lnTo>
                <a:lnTo>
                  <a:pt x="30000" y="8150"/>
                </a:lnTo>
                <a:lnTo>
                  <a:pt x="33622" y="6226"/>
                </a:lnTo>
                <a:lnTo>
                  <a:pt x="37132" y="4641"/>
                </a:lnTo>
                <a:lnTo>
                  <a:pt x="40867" y="3169"/>
                </a:lnTo>
                <a:lnTo>
                  <a:pt x="44716" y="2037"/>
                </a:lnTo>
                <a:lnTo>
                  <a:pt x="48000" y="1358"/>
                </a:lnTo>
                <a:lnTo>
                  <a:pt x="51396" y="679"/>
                </a:lnTo>
                <a:lnTo>
                  <a:pt x="54792" y="339"/>
                </a:lnTo>
                <a:lnTo>
                  <a:pt x="58188" y="0"/>
                </a:lnTo>
                <a:lnTo>
                  <a:pt x="60113" y="0"/>
                </a:lnTo>
                <a:close/>
              </a:path>
            </a:pathLst>
          </a:custGeom>
          <a:solidFill>
            <a:srgbClr val="7ACBE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4" name="Google Shape;884;p100"/>
          <p:cNvSpPr/>
          <p:nvPr/>
        </p:nvSpPr>
        <p:spPr>
          <a:xfrm>
            <a:off x="2920434" y="2039775"/>
            <a:ext cx="1019700" cy="1127700"/>
          </a:xfrm>
          <a:custGeom>
            <a:rect b="b" l="l" r="r" t="t"/>
            <a:pathLst>
              <a:path extrusionOk="0" h="120000" w="120000">
                <a:moveTo>
                  <a:pt x="52837" y="0"/>
                </a:moveTo>
                <a:lnTo>
                  <a:pt x="59864" y="366"/>
                </a:lnTo>
                <a:lnTo>
                  <a:pt x="65270" y="855"/>
                </a:lnTo>
                <a:lnTo>
                  <a:pt x="70810" y="1955"/>
                </a:lnTo>
                <a:lnTo>
                  <a:pt x="76081" y="3421"/>
                </a:lnTo>
                <a:lnTo>
                  <a:pt x="81216" y="5376"/>
                </a:lnTo>
                <a:lnTo>
                  <a:pt x="86081" y="7576"/>
                </a:lnTo>
                <a:lnTo>
                  <a:pt x="90945" y="10264"/>
                </a:lnTo>
                <a:lnTo>
                  <a:pt x="95540" y="13441"/>
                </a:lnTo>
                <a:lnTo>
                  <a:pt x="99864" y="16863"/>
                </a:lnTo>
                <a:lnTo>
                  <a:pt x="104594" y="21384"/>
                </a:lnTo>
                <a:lnTo>
                  <a:pt x="108513" y="26150"/>
                </a:lnTo>
                <a:lnTo>
                  <a:pt x="112027" y="31160"/>
                </a:lnTo>
                <a:lnTo>
                  <a:pt x="114729" y="36537"/>
                </a:lnTo>
                <a:lnTo>
                  <a:pt x="116891" y="41914"/>
                </a:lnTo>
                <a:lnTo>
                  <a:pt x="118648" y="47535"/>
                </a:lnTo>
                <a:lnTo>
                  <a:pt x="119459" y="53156"/>
                </a:lnTo>
                <a:lnTo>
                  <a:pt x="120000" y="58900"/>
                </a:lnTo>
                <a:lnTo>
                  <a:pt x="119864" y="64643"/>
                </a:lnTo>
                <a:lnTo>
                  <a:pt x="118918" y="70386"/>
                </a:lnTo>
                <a:lnTo>
                  <a:pt x="117567" y="76008"/>
                </a:lnTo>
                <a:lnTo>
                  <a:pt x="115540" y="81629"/>
                </a:lnTo>
                <a:lnTo>
                  <a:pt x="112837" y="86883"/>
                </a:lnTo>
                <a:lnTo>
                  <a:pt x="109729" y="92138"/>
                </a:lnTo>
                <a:lnTo>
                  <a:pt x="105810" y="96904"/>
                </a:lnTo>
                <a:lnTo>
                  <a:pt x="101351" y="101547"/>
                </a:lnTo>
                <a:lnTo>
                  <a:pt x="98108" y="104358"/>
                </a:lnTo>
                <a:lnTo>
                  <a:pt x="94594" y="107046"/>
                </a:lnTo>
                <a:lnTo>
                  <a:pt x="90945" y="109368"/>
                </a:lnTo>
                <a:lnTo>
                  <a:pt x="87162" y="111568"/>
                </a:lnTo>
                <a:lnTo>
                  <a:pt x="83243" y="113523"/>
                </a:lnTo>
                <a:lnTo>
                  <a:pt x="79189" y="115112"/>
                </a:lnTo>
                <a:lnTo>
                  <a:pt x="75135" y="116578"/>
                </a:lnTo>
                <a:lnTo>
                  <a:pt x="71081" y="117678"/>
                </a:lnTo>
                <a:lnTo>
                  <a:pt x="67567" y="118411"/>
                </a:lnTo>
                <a:lnTo>
                  <a:pt x="67297" y="118533"/>
                </a:lnTo>
                <a:lnTo>
                  <a:pt x="67162" y="118533"/>
                </a:lnTo>
                <a:lnTo>
                  <a:pt x="61486" y="120000"/>
                </a:lnTo>
                <a:lnTo>
                  <a:pt x="65405" y="118900"/>
                </a:lnTo>
                <a:lnTo>
                  <a:pt x="69324" y="117433"/>
                </a:lnTo>
                <a:lnTo>
                  <a:pt x="73378" y="115967"/>
                </a:lnTo>
                <a:lnTo>
                  <a:pt x="77027" y="114012"/>
                </a:lnTo>
                <a:lnTo>
                  <a:pt x="80675" y="112057"/>
                </a:lnTo>
                <a:lnTo>
                  <a:pt x="84189" y="109735"/>
                </a:lnTo>
                <a:lnTo>
                  <a:pt x="87567" y="107291"/>
                </a:lnTo>
                <a:lnTo>
                  <a:pt x="90675" y="104358"/>
                </a:lnTo>
                <a:lnTo>
                  <a:pt x="95000" y="99959"/>
                </a:lnTo>
                <a:lnTo>
                  <a:pt x="98648" y="95315"/>
                </a:lnTo>
                <a:lnTo>
                  <a:pt x="101891" y="90305"/>
                </a:lnTo>
                <a:lnTo>
                  <a:pt x="104324" y="85295"/>
                </a:lnTo>
                <a:lnTo>
                  <a:pt x="106216" y="79918"/>
                </a:lnTo>
                <a:lnTo>
                  <a:pt x="107567" y="74663"/>
                </a:lnTo>
                <a:lnTo>
                  <a:pt x="108378" y="69042"/>
                </a:lnTo>
                <a:lnTo>
                  <a:pt x="108513" y="63543"/>
                </a:lnTo>
                <a:lnTo>
                  <a:pt x="108243" y="58044"/>
                </a:lnTo>
                <a:lnTo>
                  <a:pt x="107162" y="52668"/>
                </a:lnTo>
                <a:lnTo>
                  <a:pt x="105675" y="47291"/>
                </a:lnTo>
                <a:lnTo>
                  <a:pt x="103513" y="41914"/>
                </a:lnTo>
                <a:lnTo>
                  <a:pt x="100810" y="36904"/>
                </a:lnTo>
                <a:lnTo>
                  <a:pt x="97567" y="32138"/>
                </a:lnTo>
                <a:lnTo>
                  <a:pt x="93648" y="27494"/>
                </a:lnTo>
                <a:lnTo>
                  <a:pt x="89324" y="23095"/>
                </a:lnTo>
                <a:lnTo>
                  <a:pt x="85135" y="19796"/>
                </a:lnTo>
                <a:lnTo>
                  <a:pt x="80675" y="16863"/>
                </a:lnTo>
                <a:lnTo>
                  <a:pt x="76081" y="14297"/>
                </a:lnTo>
                <a:lnTo>
                  <a:pt x="71216" y="12097"/>
                </a:lnTo>
                <a:lnTo>
                  <a:pt x="66351" y="10264"/>
                </a:lnTo>
                <a:lnTo>
                  <a:pt x="61216" y="8920"/>
                </a:lnTo>
                <a:lnTo>
                  <a:pt x="56081" y="7820"/>
                </a:lnTo>
                <a:lnTo>
                  <a:pt x="50810" y="7087"/>
                </a:lnTo>
                <a:lnTo>
                  <a:pt x="44054" y="6965"/>
                </a:lnTo>
                <a:lnTo>
                  <a:pt x="37162" y="7454"/>
                </a:lnTo>
                <a:lnTo>
                  <a:pt x="30405" y="8553"/>
                </a:lnTo>
                <a:lnTo>
                  <a:pt x="23918" y="10264"/>
                </a:lnTo>
                <a:lnTo>
                  <a:pt x="17432" y="12586"/>
                </a:lnTo>
                <a:lnTo>
                  <a:pt x="11351" y="15763"/>
                </a:lnTo>
                <a:lnTo>
                  <a:pt x="5540" y="19429"/>
                </a:lnTo>
                <a:lnTo>
                  <a:pt x="0" y="23828"/>
                </a:lnTo>
                <a:lnTo>
                  <a:pt x="7027" y="17474"/>
                </a:lnTo>
                <a:lnTo>
                  <a:pt x="10810" y="14419"/>
                </a:lnTo>
                <a:lnTo>
                  <a:pt x="14729" y="11486"/>
                </a:lnTo>
                <a:lnTo>
                  <a:pt x="18783" y="9042"/>
                </a:lnTo>
                <a:lnTo>
                  <a:pt x="25135" y="5865"/>
                </a:lnTo>
                <a:lnTo>
                  <a:pt x="31756" y="3299"/>
                </a:lnTo>
                <a:lnTo>
                  <a:pt x="38783" y="1588"/>
                </a:lnTo>
                <a:lnTo>
                  <a:pt x="45675" y="488"/>
                </a:lnTo>
                <a:lnTo>
                  <a:pt x="52837" y="0"/>
                </a:lnTo>
                <a:close/>
              </a:path>
            </a:pathLst>
          </a:custGeom>
          <a:solidFill>
            <a:srgbClr val="FF98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5" name="Google Shape;885;p100"/>
          <p:cNvSpPr/>
          <p:nvPr/>
        </p:nvSpPr>
        <p:spPr>
          <a:xfrm>
            <a:off x="2775156" y="2003113"/>
            <a:ext cx="1201800" cy="1202400"/>
          </a:xfrm>
          <a:custGeom>
            <a:rect b="b" l="l" r="r" t="t"/>
            <a:pathLst>
              <a:path extrusionOk="0" h="120000" w="120000">
                <a:moveTo>
                  <a:pt x="58863" y="4427"/>
                </a:moveTo>
                <a:lnTo>
                  <a:pt x="52954" y="4881"/>
                </a:lnTo>
                <a:lnTo>
                  <a:pt x="46818" y="6017"/>
                </a:lnTo>
                <a:lnTo>
                  <a:pt x="41022" y="7606"/>
                </a:lnTo>
                <a:lnTo>
                  <a:pt x="35454" y="9990"/>
                </a:lnTo>
                <a:lnTo>
                  <a:pt x="30000" y="13169"/>
                </a:lnTo>
                <a:lnTo>
                  <a:pt x="26477" y="15553"/>
                </a:lnTo>
                <a:lnTo>
                  <a:pt x="23181" y="18278"/>
                </a:lnTo>
                <a:lnTo>
                  <a:pt x="20000" y="21229"/>
                </a:lnTo>
                <a:lnTo>
                  <a:pt x="16704" y="24862"/>
                </a:lnTo>
                <a:lnTo>
                  <a:pt x="13863" y="28836"/>
                </a:lnTo>
                <a:lnTo>
                  <a:pt x="11363" y="32923"/>
                </a:lnTo>
                <a:lnTo>
                  <a:pt x="9204" y="37123"/>
                </a:lnTo>
                <a:lnTo>
                  <a:pt x="7500" y="41438"/>
                </a:lnTo>
                <a:lnTo>
                  <a:pt x="6250" y="45865"/>
                </a:lnTo>
                <a:lnTo>
                  <a:pt x="5227" y="50406"/>
                </a:lnTo>
                <a:lnTo>
                  <a:pt x="4545" y="54947"/>
                </a:lnTo>
                <a:lnTo>
                  <a:pt x="4431" y="59602"/>
                </a:lnTo>
                <a:lnTo>
                  <a:pt x="4545" y="64257"/>
                </a:lnTo>
                <a:lnTo>
                  <a:pt x="5113" y="68798"/>
                </a:lnTo>
                <a:lnTo>
                  <a:pt x="5909" y="73339"/>
                </a:lnTo>
                <a:lnTo>
                  <a:pt x="6931" y="76631"/>
                </a:lnTo>
                <a:lnTo>
                  <a:pt x="8068" y="79924"/>
                </a:lnTo>
                <a:lnTo>
                  <a:pt x="9431" y="83103"/>
                </a:lnTo>
                <a:lnTo>
                  <a:pt x="10909" y="86281"/>
                </a:lnTo>
                <a:lnTo>
                  <a:pt x="13068" y="89801"/>
                </a:lnTo>
                <a:lnTo>
                  <a:pt x="15454" y="93434"/>
                </a:lnTo>
                <a:lnTo>
                  <a:pt x="18295" y="96726"/>
                </a:lnTo>
                <a:lnTo>
                  <a:pt x="21363" y="99905"/>
                </a:lnTo>
                <a:lnTo>
                  <a:pt x="25000" y="103197"/>
                </a:lnTo>
                <a:lnTo>
                  <a:pt x="28863" y="106035"/>
                </a:lnTo>
                <a:lnTo>
                  <a:pt x="32840" y="108533"/>
                </a:lnTo>
                <a:lnTo>
                  <a:pt x="37045" y="110690"/>
                </a:lnTo>
                <a:lnTo>
                  <a:pt x="41363" y="112393"/>
                </a:lnTo>
                <a:lnTo>
                  <a:pt x="45795" y="113869"/>
                </a:lnTo>
                <a:lnTo>
                  <a:pt x="50454" y="114664"/>
                </a:lnTo>
                <a:lnTo>
                  <a:pt x="55000" y="115345"/>
                </a:lnTo>
                <a:lnTo>
                  <a:pt x="61022" y="115572"/>
                </a:lnTo>
                <a:lnTo>
                  <a:pt x="67045" y="115118"/>
                </a:lnTo>
                <a:lnTo>
                  <a:pt x="73181" y="114096"/>
                </a:lnTo>
                <a:lnTo>
                  <a:pt x="78977" y="112280"/>
                </a:lnTo>
                <a:lnTo>
                  <a:pt x="84545" y="109895"/>
                </a:lnTo>
                <a:lnTo>
                  <a:pt x="90000" y="106830"/>
                </a:lnTo>
                <a:lnTo>
                  <a:pt x="93409" y="104446"/>
                </a:lnTo>
                <a:lnTo>
                  <a:pt x="96704" y="101721"/>
                </a:lnTo>
                <a:lnTo>
                  <a:pt x="99886" y="98770"/>
                </a:lnTo>
                <a:lnTo>
                  <a:pt x="103636" y="94456"/>
                </a:lnTo>
                <a:lnTo>
                  <a:pt x="106931" y="90028"/>
                </a:lnTo>
                <a:lnTo>
                  <a:pt x="109545" y="85146"/>
                </a:lnTo>
                <a:lnTo>
                  <a:pt x="111818" y="80264"/>
                </a:lnTo>
                <a:lnTo>
                  <a:pt x="113522" y="75042"/>
                </a:lnTo>
                <a:lnTo>
                  <a:pt x="114659" y="69820"/>
                </a:lnTo>
                <a:lnTo>
                  <a:pt x="115454" y="64484"/>
                </a:lnTo>
                <a:lnTo>
                  <a:pt x="115568" y="59148"/>
                </a:lnTo>
                <a:lnTo>
                  <a:pt x="115113" y="53812"/>
                </a:lnTo>
                <a:lnTo>
                  <a:pt x="114431" y="48590"/>
                </a:lnTo>
                <a:lnTo>
                  <a:pt x="112954" y="43368"/>
                </a:lnTo>
                <a:lnTo>
                  <a:pt x="111136" y="38372"/>
                </a:lnTo>
                <a:lnTo>
                  <a:pt x="108863" y="33377"/>
                </a:lnTo>
                <a:lnTo>
                  <a:pt x="105909" y="28722"/>
                </a:lnTo>
                <a:lnTo>
                  <a:pt x="102613" y="24295"/>
                </a:lnTo>
                <a:lnTo>
                  <a:pt x="98636" y="20094"/>
                </a:lnTo>
                <a:lnTo>
                  <a:pt x="95000" y="16915"/>
                </a:lnTo>
                <a:lnTo>
                  <a:pt x="91136" y="13964"/>
                </a:lnTo>
                <a:lnTo>
                  <a:pt x="87045" y="11466"/>
                </a:lnTo>
                <a:lnTo>
                  <a:pt x="82954" y="9422"/>
                </a:lnTo>
                <a:lnTo>
                  <a:pt x="78636" y="7606"/>
                </a:lnTo>
                <a:lnTo>
                  <a:pt x="74204" y="6244"/>
                </a:lnTo>
                <a:lnTo>
                  <a:pt x="69545" y="5222"/>
                </a:lnTo>
                <a:lnTo>
                  <a:pt x="65000" y="4768"/>
                </a:lnTo>
                <a:lnTo>
                  <a:pt x="58863" y="4427"/>
                </a:lnTo>
                <a:close/>
                <a:moveTo>
                  <a:pt x="58863" y="0"/>
                </a:moveTo>
                <a:lnTo>
                  <a:pt x="65340" y="227"/>
                </a:lnTo>
                <a:lnTo>
                  <a:pt x="70340" y="908"/>
                </a:lnTo>
                <a:lnTo>
                  <a:pt x="75340" y="1929"/>
                </a:lnTo>
                <a:lnTo>
                  <a:pt x="80000" y="3405"/>
                </a:lnTo>
                <a:lnTo>
                  <a:pt x="84659" y="5335"/>
                </a:lnTo>
                <a:lnTo>
                  <a:pt x="89204" y="7606"/>
                </a:lnTo>
                <a:lnTo>
                  <a:pt x="93522" y="10331"/>
                </a:lnTo>
                <a:lnTo>
                  <a:pt x="97727" y="13509"/>
                </a:lnTo>
                <a:lnTo>
                  <a:pt x="101818" y="16915"/>
                </a:lnTo>
                <a:lnTo>
                  <a:pt x="105909" y="21456"/>
                </a:lnTo>
                <a:lnTo>
                  <a:pt x="109545" y="26338"/>
                </a:lnTo>
                <a:lnTo>
                  <a:pt x="112613" y="31333"/>
                </a:lnTo>
                <a:lnTo>
                  <a:pt x="115340" y="36556"/>
                </a:lnTo>
                <a:lnTo>
                  <a:pt x="117159" y="42005"/>
                </a:lnTo>
                <a:lnTo>
                  <a:pt x="118750" y="47682"/>
                </a:lnTo>
                <a:lnTo>
                  <a:pt x="119659" y="53358"/>
                </a:lnTo>
                <a:lnTo>
                  <a:pt x="120000" y="59148"/>
                </a:lnTo>
                <a:lnTo>
                  <a:pt x="119772" y="64824"/>
                </a:lnTo>
                <a:lnTo>
                  <a:pt x="119090" y="70614"/>
                </a:lnTo>
                <a:lnTo>
                  <a:pt x="117840" y="76291"/>
                </a:lnTo>
                <a:lnTo>
                  <a:pt x="115909" y="81740"/>
                </a:lnTo>
                <a:lnTo>
                  <a:pt x="113522" y="87190"/>
                </a:lnTo>
                <a:lnTo>
                  <a:pt x="110568" y="92298"/>
                </a:lnTo>
                <a:lnTo>
                  <a:pt x="107159" y="97180"/>
                </a:lnTo>
                <a:lnTo>
                  <a:pt x="103068" y="101721"/>
                </a:lnTo>
                <a:lnTo>
                  <a:pt x="99772" y="105127"/>
                </a:lnTo>
                <a:lnTo>
                  <a:pt x="96136" y="107965"/>
                </a:lnTo>
                <a:lnTo>
                  <a:pt x="92386" y="110577"/>
                </a:lnTo>
                <a:lnTo>
                  <a:pt x="88636" y="112847"/>
                </a:lnTo>
                <a:lnTo>
                  <a:pt x="84545" y="114891"/>
                </a:lnTo>
                <a:lnTo>
                  <a:pt x="80454" y="116480"/>
                </a:lnTo>
                <a:lnTo>
                  <a:pt x="74204" y="118410"/>
                </a:lnTo>
                <a:lnTo>
                  <a:pt x="67727" y="119545"/>
                </a:lnTo>
                <a:lnTo>
                  <a:pt x="61022" y="120000"/>
                </a:lnTo>
                <a:lnTo>
                  <a:pt x="54431" y="119772"/>
                </a:lnTo>
                <a:lnTo>
                  <a:pt x="49659" y="119205"/>
                </a:lnTo>
                <a:lnTo>
                  <a:pt x="44659" y="118070"/>
                </a:lnTo>
                <a:lnTo>
                  <a:pt x="39886" y="116594"/>
                </a:lnTo>
                <a:lnTo>
                  <a:pt x="35340" y="114664"/>
                </a:lnTo>
                <a:lnTo>
                  <a:pt x="30681" y="112393"/>
                </a:lnTo>
                <a:lnTo>
                  <a:pt x="26250" y="109782"/>
                </a:lnTo>
                <a:lnTo>
                  <a:pt x="22045" y="106603"/>
                </a:lnTo>
                <a:lnTo>
                  <a:pt x="18181" y="103197"/>
                </a:lnTo>
                <a:lnTo>
                  <a:pt x="14886" y="99451"/>
                </a:lnTo>
                <a:lnTo>
                  <a:pt x="11818" y="95818"/>
                </a:lnTo>
                <a:lnTo>
                  <a:pt x="9090" y="91844"/>
                </a:lnTo>
                <a:lnTo>
                  <a:pt x="6704" y="87644"/>
                </a:lnTo>
                <a:lnTo>
                  <a:pt x="5227" y="84692"/>
                </a:lnTo>
                <a:lnTo>
                  <a:pt x="3863" y="81400"/>
                </a:lnTo>
                <a:lnTo>
                  <a:pt x="2727" y="78221"/>
                </a:lnTo>
                <a:lnTo>
                  <a:pt x="1704" y="74929"/>
                </a:lnTo>
                <a:lnTo>
                  <a:pt x="795" y="69933"/>
                </a:lnTo>
                <a:lnTo>
                  <a:pt x="113" y="64824"/>
                </a:lnTo>
                <a:lnTo>
                  <a:pt x="0" y="59943"/>
                </a:lnTo>
                <a:lnTo>
                  <a:pt x="113" y="54834"/>
                </a:lnTo>
                <a:lnTo>
                  <a:pt x="795" y="49839"/>
                </a:lnTo>
                <a:lnTo>
                  <a:pt x="1704" y="44957"/>
                </a:lnTo>
                <a:lnTo>
                  <a:pt x="3295" y="40075"/>
                </a:lnTo>
                <a:lnTo>
                  <a:pt x="5227" y="35421"/>
                </a:lnTo>
                <a:lnTo>
                  <a:pt x="7500" y="30879"/>
                </a:lnTo>
                <a:lnTo>
                  <a:pt x="10113" y="26452"/>
                </a:lnTo>
                <a:lnTo>
                  <a:pt x="13295" y="22138"/>
                </a:lnTo>
                <a:lnTo>
                  <a:pt x="16818" y="18164"/>
                </a:lnTo>
                <a:lnTo>
                  <a:pt x="20227" y="14985"/>
                </a:lnTo>
                <a:lnTo>
                  <a:pt x="23863" y="12034"/>
                </a:lnTo>
                <a:lnTo>
                  <a:pt x="27500" y="9422"/>
                </a:lnTo>
                <a:lnTo>
                  <a:pt x="31363" y="7152"/>
                </a:lnTo>
                <a:lnTo>
                  <a:pt x="35454" y="5222"/>
                </a:lnTo>
                <a:lnTo>
                  <a:pt x="39431" y="3519"/>
                </a:lnTo>
                <a:lnTo>
                  <a:pt x="45795" y="1702"/>
                </a:lnTo>
                <a:lnTo>
                  <a:pt x="52272" y="454"/>
                </a:lnTo>
                <a:lnTo>
                  <a:pt x="58863" y="0"/>
                </a:lnTo>
                <a:close/>
              </a:path>
            </a:pathLst>
          </a:custGeom>
          <a:solidFill>
            <a:srgbClr val="FFC10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6" name="Google Shape;886;p100"/>
          <p:cNvSpPr/>
          <p:nvPr/>
        </p:nvSpPr>
        <p:spPr>
          <a:xfrm>
            <a:off x="2739884" y="2180483"/>
            <a:ext cx="782100" cy="1039800"/>
          </a:xfrm>
          <a:custGeom>
            <a:rect b="b" l="l" r="r" t="t"/>
            <a:pathLst>
              <a:path extrusionOk="0" h="120000" w="120000">
                <a:moveTo>
                  <a:pt x="33133" y="0"/>
                </a:moveTo>
                <a:lnTo>
                  <a:pt x="27811" y="4595"/>
                </a:lnTo>
                <a:lnTo>
                  <a:pt x="23004" y="9584"/>
                </a:lnTo>
                <a:lnTo>
                  <a:pt x="19055" y="14704"/>
                </a:lnTo>
                <a:lnTo>
                  <a:pt x="15622" y="19956"/>
                </a:lnTo>
                <a:lnTo>
                  <a:pt x="12703" y="25339"/>
                </a:lnTo>
                <a:lnTo>
                  <a:pt x="10300" y="30984"/>
                </a:lnTo>
                <a:lnTo>
                  <a:pt x="8927" y="36630"/>
                </a:lnTo>
                <a:lnTo>
                  <a:pt x="7896" y="42407"/>
                </a:lnTo>
                <a:lnTo>
                  <a:pt x="7725" y="48315"/>
                </a:lnTo>
                <a:lnTo>
                  <a:pt x="7896" y="53960"/>
                </a:lnTo>
                <a:lnTo>
                  <a:pt x="8927" y="59868"/>
                </a:lnTo>
                <a:lnTo>
                  <a:pt x="10300" y="65645"/>
                </a:lnTo>
                <a:lnTo>
                  <a:pt x="11845" y="69452"/>
                </a:lnTo>
                <a:lnTo>
                  <a:pt x="13562" y="73129"/>
                </a:lnTo>
                <a:lnTo>
                  <a:pt x="15622" y="76936"/>
                </a:lnTo>
                <a:lnTo>
                  <a:pt x="17854" y="80350"/>
                </a:lnTo>
                <a:lnTo>
                  <a:pt x="21459" y="85207"/>
                </a:lnTo>
                <a:lnTo>
                  <a:pt x="25579" y="89803"/>
                </a:lnTo>
                <a:lnTo>
                  <a:pt x="30214" y="94004"/>
                </a:lnTo>
                <a:lnTo>
                  <a:pt x="35193" y="98336"/>
                </a:lnTo>
                <a:lnTo>
                  <a:pt x="41030" y="102275"/>
                </a:lnTo>
                <a:lnTo>
                  <a:pt x="47381" y="105951"/>
                </a:lnTo>
                <a:lnTo>
                  <a:pt x="54077" y="108971"/>
                </a:lnTo>
                <a:lnTo>
                  <a:pt x="61115" y="111597"/>
                </a:lnTo>
                <a:lnTo>
                  <a:pt x="67982" y="113829"/>
                </a:lnTo>
                <a:lnTo>
                  <a:pt x="75193" y="115536"/>
                </a:lnTo>
                <a:lnTo>
                  <a:pt x="82746" y="116849"/>
                </a:lnTo>
                <a:lnTo>
                  <a:pt x="89957" y="117505"/>
                </a:lnTo>
                <a:lnTo>
                  <a:pt x="97510" y="117768"/>
                </a:lnTo>
                <a:lnTo>
                  <a:pt x="104892" y="117636"/>
                </a:lnTo>
                <a:lnTo>
                  <a:pt x="112446" y="116980"/>
                </a:lnTo>
                <a:lnTo>
                  <a:pt x="119999" y="115929"/>
                </a:lnTo>
                <a:lnTo>
                  <a:pt x="107811" y="118161"/>
                </a:lnTo>
                <a:lnTo>
                  <a:pt x="100772" y="119080"/>
                </a:lnTo>
                <a:lnTo>
                  <a:pt x="93733" y="119737"/>
                </a:lnTo>
                <a:lnTo>
                  <a:pt x="86351" y="120000"/>
                </a:lnTo>
                <a:lnTo>
                  <a:pt x="79313" y="119737"/>
                </a:lnTo>
                <a:lnTo>
                  <a:pt x="72103" y="118949"/>
                </a:lnTo>
                <a:lnTo>
                  <a:pt x="65064" y="117768"/>
                </a:lnTo>
                <a:lnTo>
                  <a:pt x="58197" y="116192"/>
                </a:lnTo>
                <a:lnTo>
                  <a:pt x="51330" y="113960"/>
                </a:lnTo>
                <a:lnTo>
                  <a:pt x="44806" y="111466"/>
                </a:lnTo>
                <a:lnTo>
                  <a:pt x="38454" y="108577"/>
                </a:lnTo>
                <a:lnTo>
                  <a:pt x="32274" y="105032"/>
                </a:lnTo>
                <a:lnTo>
                  <a:pt x="26437" y="101225"/>
                </a:lnTo>
                <a:lnTo>
                  <a:pt x="21630" y="97286"/>
                </a:lnTo>
                <a:lnTo>
                  <a:pt x="17339" y="93085"/>
                </a:lnTo>
                <a:lnTo>
                  <a:pt x="13218" y="88621"/>
                </a:lnTo>
                <a:lnTo>
                  <a:pt x="9957" y="84026"/>
                </a:lnTo>
                <a:lnTo>
                  <a:pt x="7725" y="80612"/>
                </a:lnTo>
                <a:lnTo>
                  <a:pt x="5836" y="77067"/>
                </a:lnTo>
                <a:lnTo>
                  <a:pt x="4120" y="73522"/>
                </a:lnTo>
                <a:lnTo>
                  <a:pt x="2746" y="69846"/>
                </a:lnTo>
                <a:lnTo>
                  <a:pt x="1373" y="64332"/>
                </a:lnTo>
                <a:lnTo>
                  <a:pt x="343" y="58687"/>
                </a:lnTo>
                <a:lnTo>
                  <a:pt x="0" y="53304"/>
                </a:lnTo>
                <a:lnTo>
                  <a:pt x="343" y="47658"/>
                </a:lnTo>
                <a:lnTo>
                  <a:pt x="1373" y="42144"/>
                </a:lnTo>
                <a:lnTo>
                  <a:pt x="2918" y="36630"/>
                </a:lnTo>
                <a:lnTo>
                  <a:pt x="4978" y="31247"/>
                </a:lnTo>
                <a:lnTo>
                  <a:pt x="7725" y="25995"/>
                </a:lnTo>
                <a:lnTo>
                  <a:pt x="10987" y="20875"/>
                </a:lnTo>
                <a:lnTo>
                  <a:pt x="14935" y="16017"/>
                </a:lnTo>
                <a:lnTo>
                  <a:pt x="19399" y="11291"/>
                </a:lnTo>
                <a:lnTo>
                  <a:pt x="24549" y="6958"/>
                </a:lnTo>
                <a:lnTo>
                  <a:pt x="33133" y="0"/>
                </a:lnTo>
                <a:close/>
              </a:path>
            </a:pathLst>
          </a:custGeom>
          <a:solidFill>
            <a:srgbClr val="FF98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7" name="Google Shape;887;p100"/>
          <p:cNvSpPr/>
          <p:nvPr/>
        </p:nvSpPr>
        <p:spPr>
          <a:xfrm rot="-1065553">
            <a:off x="2827914" y="3168861"/>
            <a:ext cx="225233" cy="94781"/>
          </a:xfrm>
          <a:custGeom>
            <a:rect b="b" l="l" r="r" t="t"/>
            <a:pathLst>
              <a:path extrusionOk="0" h="120000" w="120000">
                <a:moveTo>
                  <a:pt x="119999" y="0"/>
                </a:moveTo>
                <a:lnTo>
                  <a:pt x="92121" y="40481"/>
                </a:lnTo>
                <a:lnTo>
                  <a:pt x="0" y="119999"/>
                </a:lnTo>
                <a:lnTo>
                  <a:pt x="24242" y="82409"/>
                </a:lnTo>
                <a:lnTo>
                  <a:pt x="119999" y="0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8" name="Google Shape;888;p100"/>
          <p:cNvSpPr/>
          <p:nvPr/>
        </p:nvSpPr>
        <p:spPr>
          <a:xfrm rot="-1541732">
            <a:off x="2769646" y="3066452"/>
            <a:ext cx="238705" cy="192014"/>
          </a:xfrm>
          <a:custGeom>
            <a:rect b="b" l="l" r="r" t="t"/>
            <a:pathLst>
              <a:path extrusionOk="0" h="120000" w="120000">
                <a:moveTo>
                  <a:pt x="94857" y="0"/>
                </a:moveTo>
                <a:lnTo>
                  <a:pt x="100000" y="20591"/>
                </a:lnTo>
                <a:lnTo>
                  <a:pt x="105714" y="40473"/>
                </a:lnTo>
                <a:lnTo>
                  <a:pt x="112571" y="61065"/>
                </a:lnTo>
                <a:lnTo>
                  <a:pt x="120000" y="79526"/>
                </a:lnTo>
                <a:lnTo>
                  <a:pt x="29714" y="120000"/>
                </a:lnTo>
                <a:lnTo>
                  <a:pt x="24000" y="99408"/>
                </a:lnTo>
                <a:lnTo>
                  <a:pt x="17142" y="79526"/>
                </a:lnTo>
                <a:lnTo>
                  <a:pt x="9142" y="61065"/>
                </a:lnTo>
                <a:lnTo>
                  <a:pt x="0" y="41893"/>
                </a:lnTo>
                <a:lnTo>
                  <a:pt x="94857" y="0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9" name="Google Shape;889;p100"/>
          <p:cNvSpPr/>
          <p:nvPr/>
        </p:nvSpPr>
        <p:spPr>
          <a:xfrm>
            <a:off x="2382734" y="4230373"/>
            <a:ext cx="49200" cy="21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58604" y="1243"/>
                </a:lnTo>
                <a:lnTo>
                  <a:pt x="120000" y="120000"/>
                </a:lnTo>
                <a:lnTo>
                  <a:pt x="61395" y="113782"/>
                </a:lnTo>
                <a:lnTo>
                  <a:pt x="0" y="0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0" name="Google Shape;890;p100"/>
          <p:cNvSpPr/>
          <p:nvPr/>
        </p:nvSpPr>
        <p:spPr>
          <a:xfrm>
            <a:off x="2406627" y="4215581"/>
            <a:ext cx="160500" cy="234300"/>
          </a:xfrm>
          <a:custGeom>
            <a:rect b="b" l="l" r="r" t="t"/>
            <a:pathLst>
              <a:path extrusionOk="0" h="120000" w="120000">
                <a:moveTo>
                  <a:pt x="102127" y="0"/>
                </a:moveTo>
                <a:lnTo>
                  <a:pt x="120000" y="109514"/>
                </a:lnTo>
                <a:lnTo>
                  <a:pt x="94468" y="111262"/>
                </a:lnTo>
                <a:lnTo>
                  <a:pt x="68936" y="113009"/>
                </a:lnTo>
                <a:lnTo>
                  <a:pt x="43404" y="116504"/>
                </a:lnTo>
                <a:lnTo>
                  <a:pt x="18723" y="120000"/>
                </a:lnTo>
                <a:lnTo>
                  <a:pt x="0" y="8737"/>
                </a:lnTo>
                <a:lnTo>
                  <a:pt x="25531" y="8155"/>
                </a:lnTo>
                <a:lnTo>
                  <a:pt x="51914" y="6407"/>
                </a:lnTo>
                <a:lnTo>
                  <a:pt x="76595" y="3495"/>
                </a:lnTo>
                <a:lnTo>
                  <a:pt x="102127" y="0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1" name="Google Shape;891;p100"/>
          <p:cNvSpPr/>
          <p:nvPr/>
        </p:nvSpPr>
        <p:spPr>
          <a:xfrm>
            <a:off x="1610180" y="3323562"/>
            <a:ext cx="216000" cy="146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95813"/>
                </a:lnTo>
                <a:lnTo>
                  <a:pt x="120000" y="120000"/>
                </a:lnTo>
                <a:lnTo>
                  <a:pt x="5052" y="26976"/>
                </a:lnTo>
                <a:lnTo>
                  <a:pt x="0" y="0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2" name="Google Shape;892;p100"/>
          <p:cNvSpPr/>
          <p:nvPr/>
        </p:nvSpPr>
        <p:spPr>
          <a:xfrm>
            <a:off x="1610180" y="3205233"/>
            <a:ext cx="274200" cy="235200"/>
          </a:xfrm>
          <a:custGeom>
            <a:rect b="b" l="l" r="r" t="t"/>
            <a:pathLst>
              <a:path extrusionOk="0" h="120000" w="120000">
                <a:moveTo>
                  <a:pt x="31867" y="0"/>
                </a:moveTo>
                <a:lnTo>
                  <a:pt x="120000" y="56231"/>
                </a:lnTo>
                <a:lnTo>
                  <a:pt x="112531" y="71304"/>
                </a:lnTo>
                <a:lnTo>
                  <a:pt x="105560" y="87536"/>
                </a:lnTo>
                <a:lnTo>
                  <a:pt x="100082" y="103768"/>
                </a:lnTo>
                <a:lnTo>
                  <a:pt x="94605" y="120000"/>
                </a:lnTo>
                <a:lnTo>
                  <a:pt x="0" y="60289"/>
                </a:lnTo>
                <a:lnTo>
                  <a:pt x="8962" y="46376"/>
                </a:lnTo>
                <a:lnTo>
                  <a:pt x="17427" y="31304"/>
                </a:lnTo>
                <a:lnTo>
                  <a:pt x="24896" y="15652"/>
                </a:lnTo>
                <a:lnTo>
                  <a:pt x="31867" y="0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0"/>
          <p:cNvSpPr/>
          <p:nvPr/>
        </p:nvSpPr>
        <p:spPr>
          <a:xfrm>
            <a:off x="1840012" y="3073250"/>
            <a:ext cx="1116000" cy="1114800"/>
          </a:xfrm>
          <a:custGeom>
            <a:rect b="b" l="l" r="r" t="t"/>
            <a:pathLst>
              <a:path extrusionOk="0" h="120000" w="120000">
                <a:moveTo>
                  <a:pt x="58960" y="0"/>
                </a:moveTo>
                <a:lnTo>
                  <a:pt x="65565" y="244"/>
                </a:lnTo>
                <a:lnTo>
                  <a:pt x="70458" y="857"/>
                </a:lnTo>
                <a:lnTo>
                  <a:pt x="75351" y="1959"/>
                </a:lnTo>
                <a:lnTo>
                  <a:pt x="80122" y="3428"/>
                </a:lnTo>
                <a:lnTo>
                  <a:pt x="84770" y="5387"/>
                </a:lnTo>
                <a:lnTo>
                  <a:pt x="89296" y="7469"/>
                </a:lnTo>
                <a:lnTo>
                  <a:pt x="93700" y="10285"/>
                </a:lnTo>
                <a:lnTo>
                  <a:pt x="97859" y="13346"/>
                </a:lnTo>
                <a:lnTo>
                  <a:pt x="101896" y="17020"/>
                </a:lnTo>
                <a:lnTo>
                  <a:pt x="104831" y="20081"/>
                </a:lnTo>
                <a:lnTo>
                  <a:pt x="107645" y="23510"/>
                </a:lnTo>
                <a:lnTo>
                  <a:pt x="110214" y="26938"/>
                </a:lnTo>
                <a:lnTo>
                  <a:pt x="112415" y="30612"/>
                </a:lnTo>
                <a:lnTo>
                  <a:pt x="113639" y="33061"/>
                </a:lnTo>
                <a:lnTo>
                  <a:pt x="114862" y="35510"/>
                </a:lnTo>
                <a:lnTo>
                  <a:pt x="115840" y="38081"/>
                </a:lnTo>
                <a:lnTo>
                  <a:pt x="116819" y="40653"/>
                </a:lnTo>
                <a:lnTo>
                  <a:pt x="118287" y="45795"/>
                </a:lnTo>
                <a:lnTo>
                  <a:pt x="119388" y="51183"/>
                </a:lnTo>
                <a:lnTo>
                  <a:pt x="119877" y="56448"/>
                </a:lnTo>
                <a:lnTo>
                  <a:pt x="120000" y="61959"/>
                </a:lnTo>
                <a:lnTo>
                  <a:pt x="119633" y="67346"/>
                </a:lnTo>
                <a:lnTo>
                  <a:pt x="118654" y="72612"/>
                </a:lnTo>
                <a:lnTo>
                  <a:pt x="117308" y="78000"/>
                </a:lnTo>
                <a:lnTo>
                  <a:pt x="115351" y="83020"/>
                </a:lnTo>
                <a:lnTo>
                  <a:pt x="113027" y="88163"/>
                </a:lnTo>
                <a:lnTo>
                  <a:pt x="110214" y="92938"/>
                </a:lnTo>
                <a:lnTo>
                  <a:pt x="106911" y="97469"/>
                </a:lnTo>
                <a:lnTo>
                  <a:pt x="103119" y="101755"/>
                </a:lnTo>
                <a:lnTo>
                  <a:pt x="98837" y="105795"/>
                </a:lnTo>
                <a:lnTo>
                  <a:pt x="94311" y="109346"/>
                </a:lnTo>
                <a:lnTo>
                  <a:pt x="89541" y="112285"/>
                </a:lnTo>
                <a:lnTo>
                  <a:pt x="84525" y="114857"/>
                </a:lnTo>
                <a:lnTo>
                  <a:pt x="79510" y="116816"/>
                </a:lnTo>
                <a:lnTo>
                  <a:pt x="74128" y="118408"/>
                </a:lnTo>
                <a:lnTo>
                  <a:pt x="68623" y="119510"/>
                </a:lnTo>
                <a:lnTo>
                  <a:pt x="63241" y="120000"/>
                </a:lnTo>
                <a:lnTo>
                  <a:pt x="62507" y="120000"/>
                </a:lnTo>
                <a:lnTo>
                  <a:pt x="61773" y="120000"/>
                </a:lnTo>
                <a:lnTo>
                  <a:pt x="61162" y="120000"/>
                </a:lnTo>
                <a:lnTo>
                  <a:pt x="60305" y="120000"/>
                </a:lnTo>
                <a:lnTo>
                  <a:pt x="59449" y="120000"/>
                </a:lnTo>
                <a:lnTo>
                  <a:pt x="58837" y="120000"/>
                </a:lnTo>
                <a:lnTo>
                  <a:pt x="57981" y="120000"/>
                </a:lnTo>
                <a:lnTo>
                  <a:pt x="57125" y="120000"/>
                </a:lnTo>
                <a:lnTo>
                  <a:pt x="54801" y="119877"/>
                </a:lnTo>
                <a:lnTo>
                  <a:pt x="55657" y="119877"/>
                </a:lnTo>
                <a:lnTo>
                  <a:pt x="56391" y="119877"/>
                </a:lnTo>
                <a:lnTo>
                  <a:pt x="57125" y="119877"/>
                </a:lnTo>
                <a:lnTo>
                  <a:pt x="57859" y="119877"/>
                </a:lnTo>
                <a:lnTo>
                  <a:pt x="58593" y="119877"/>
                </a:lnTo>
                <a:lnTo>
                  <a:pt x="59204" y="119877"/>
                </a:lnTo>
                <a:lnTo>
                  <a:pt x="59938" y="119877"/>
                </a:lnTo>
                <a:lnTo>
                  <a:pt x="60550" y="119877"/>
                </a:lnTo>
                <a:lnTo>
                  <a:pt x="65932" y="119265"/>
                </a:lnTo>
                <a:lnTo>
                  <a:pt x="71070" y="118408"/>
                </a:lnTo>
                <a:lnTo>
                  <a:pt x="76207" y="116816"/>
                </a:lnTo>
                <a:lnTo>
                  <a:pt x="81100" y="114979"/>
                </a:lnTo>
                <a:lnTo>
                  <a:pt x="85871" y="112530"/>
                </a:lnTo>
                <a:lnTo>
                  <a:pt x="90519" y="109591"/>
                </a:lnTo>
                <a:lnTo>
                  <a:pt x="94923" y="106285"/>
                </a:lnTo>
                <a:lnTo>
                  <a:pt x="98960" y="102367"/>
                </a:lnTo>
                <a:lnTo>
                  <a:pt x="102507" y="98204"/>
                </a:lnTo>
                <a:lnTo>
                  <a:pt x="105810" y="93918"/>
                </a:lnTo>
                <a:lnTo>
                  <a:pt x="108623" y="89265"/>
                </a:lnTo>
                <a:lnTo>
                  <a:pt x="110703" y="84367"/>
                </a:lnTo>
                <a:lnTo>
                  <a:pt x="112538" y="79469"/>
                </a:lnTo>
                <a:lnTo>
                  <a:pt x="113883" y="74448"/>
                </a:lnTo>
                <a:lnTo>
                  <a:pt x="114740" y="69428"/>
                </a:lnTo>
                <a:lnTo>
                  <a:pt x="115107" y="64163"/>
                </a:lnTo>
                <a:lnTo>
                  <a:pt x="115107" y="59020"/>
                </a:lnTo>
                <a:lnTo>
                  <a:pt x="114617" y="53755"/>
                </a:lnTo>
                <a:lnTo>
                  <a:pt x="113516" y="48734"/>
                </a:lnTo>
                <a:lnTo>
                  <a:pt x="112171" y="43591"/>
                </a:lnTo>
                <a:lnTo>
                  <a:pt x="111192" y="41142"/>
                </a:lnTo>
                <a:lnTo>
                  <a:pt x="110214" y="38693"/>
                </a:lnTo>
                <a:lnTo>
                  <a:pt x="109113" y="36367"/>
                </a:lnTo>
                <a:lnTo>
                  <a:pt x="107889" y="34040"/>
                </a:lnTo>
                <a:lnTo>
                  <a:pt x="105688" y="30612"/>
                </a:lnTo>
                <a:lnTo>
                  <a:pt x="103241" y="27183"/>
                </a:lnTo>
                <a:lnTo>
                  <a:pt x="100672" y="24000"/>
                </a:lnTo>
                <a:lnTo>
                  <a:pt x="97614" y="20938"/>
                </a:lnTo>
                <a:lnTo>
                  <a:pt x="93944" y="17510"/>
                </a:lnTo>
                <a:lnTo>
                  <a:pt x="89785" y="14448"/>
                </a:lnTo>
                <a:lnTo>
                  <a:pt x="85749" y="11877"/>
                </a:lnTo>
                <a:lnTo>
                  <a:pt x="81345" y="9673"/>
                </a:lnTo>
                <a:lnTo>
                  <a:pt x="76819" y="7959"/>
                </a:lnTo>
                <a:lnTo>
                  <a:pt x="72293" y="6612"/>
                </a:lnTo>
                <a:lnTo>
                  <a:pt x="67522" y="5510"/>
                </a:lnTo>
                <a:lnTo>
                  <a:pt x="62874" y="4897"/>
                </a:lnTo>
                <a:lnTo>
                  <a:pt x="56636" y="4653"/>
                </a:lnTo>
                <a:lnTo>
                  <a:pt x="50275" y="5020"/>
                </a:lnTo>
                <a:lnTo>
                  <a:pt x="44036" y="6244"/>
                </a:lnTo>
                <a:lnTo>
                  <a:pt x="38042" y="8081"/>
                </a:lnTo>
                <a:lnTo>
                  <a:pt x="32171" y="10530"/>
                </a:lnTo>
                <a:lnTo>
                  <a:pt x="26544" y="13714"/>
                </a:lnTo>
                <a:lnTo>
                  <a:pt x="22996" y="16285"/>
                </a:lnTo>
                <a:lnTo>
                  <a:pt x="19571" y="18979"/>
                </a:lnTo>
                <a:lnTo>
                  <a:pt x="16269" y="22163"/>
                </a:lnTo>
                <a:lnTo>
                  <a:pt x="13822" y="24734"/>
                </a:lnTo>
                <a:lnTo>
                  <a:pt x="11620" y="27551"/>
                </a:lnTo>
                <a:lnTo>
                  <a:pt x="9785" y="30244"/>
                </a:lnTo>
                <a:lnTo>
                  <a:pt x="7828" y="33306"/>
                </a:lnTo>
                <a:lnTo>
                  <a:pt x="6360" y="36000"/>
                </a:lnTo>
                <a:lnTo>
                  <a:pt x="4892" y="38938"/>
                </a:lnTo>
                <a:lnTo>
                  <a:pt x="3669" y="41877"/>
                </a:lnTo>
                <a:lnTo>
                  <a:pt x="2813" y="44816"/>
                </a:lnTo>
                <a:lnTo>
                  <a:pt x="1712" y="48857"/>
                </a:lnTo>
                <a:lnTo>
                  <a:pt x="856" y="52775"/>
                </a:lnTo>
                <a:lnTo>
                  <a:pt x="244" y="56816"/>
                </a:lnTo>
                <a:lnTo>
                  <a:pt x="0" y="60734"/>
                </a:lnTo>
                <a:lnTo>
                  <a:pt x="122" y="58408"/>
                </a:lnTo>
                <a:lnTo>
                  <a:pt x="489" y="54367"/>
                </a:lnTo>
                <a:lnTo>
                  <a:pt x="978" y="50081"/>
                </a:lnTo>
                <a:lnTo>
                  <a:pt x="1834" y="45918"/>
                </a:lnTo>
                <a:lnTo>
                  <a:pt x="2935" y="41877"/>
                </a:lnTo>
                <a:lnTo>
                  <a:pt x="4036" y="38693"/>
                </a:lnTo>
                <a:lnTo>
                  <a:pt x="5259" y="35755"/>
                </a:lnTo>
                <a:lnTo>
                  <a:pt x="6605" y="32693"/>
                </a:lnTo>
                <a:lnTo>
                  <a:pt x="8195" y="29632"/>
                </a:lnTo>
                <a:lnTo>
                  <a:pt x="10152" y="26693"/>
                </a:lnTo>
                <a:lnTo>
                  <a:pt x="12232" y="23632"/>
                </a:lnTo>
                <a:lnTo>
                  <a:pt x="14556" y="20938"/>
                </a:lnTo>
                <a:lnTo>
                  <a:pt x="17003" y="18244"/>
                </a:lnTo>
                <a:lnTo>
                  <a:pt x="20428" y="14938"/>
                </a:lnTo>
                <a:lnTo>
                  <a:pt x="23975" y="12000"/>
                </a:lnTo>
                <a:lnTo>
                  <a:pt x="27645" y="9428"/>
                </a:lnTo>
                <a:lnTo>
                  <a:pt x="33516" y="6122"/>
                </a:lnTo>
                <a:lnTo>
                  <a:pt x="39633" y="3551"/>
                </a:lnTo>
                <a:lnTo>
                  <a:pt x="45993" y="1591"/>
                </a:lnTo>
                <a:lnTo>
                  <a:pt x="52477" y="367"/>
                </a:lnTo>
                <a:lnTo>
                  <a:pt x="58960" y="0"/>
                </a:lnTo>
                <a:close/>
              </a:path>
            </a:pathLst>
          </a:custGeom>
          <a:solidFill>
            <a:srgbClr val="F1C8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4" name="Google Shape;894;p100"/>
          <p:cNvSpPr/>
          <p:nvPr/>
        </p:nvSpPr>
        <p:spPr>
          <a:xfrm>
            <a:off x="1796776" y="3028877"/>
            <a:ext cx="1205100" cy="1203900"/>
          </a:xfrm>
          <a:custGeom>
            <a:rect b="b" l="l" r="r" t="t"/>
            <a:pathLst>
              <a:path extrusionOk="0" h="120000" w="120000">
                <a:moveTo>
                  <a:pt x="58923" y="4423"/>
                </a:moveTo>
                <a:lnTo>
                  <a:pt x="52917" y="4763"/>
                </a:lnTo>
                <a:lnTo>
                  <a:pt x="46912" y="5897"/>
                </a:lnTo>
                <a:lnTo>
                  <a:pt x="41019" y="7712"/>
                </a:lnTo>
                <a:lnTo>
                  <a:pt x="35354" y="10094"/>
                </a:lnTo>
                <a:lnTo>
                  <a:pt x="29915" y="13156"/>
                </a:lnTo>
                <a:lnTo>
                  <a:pt x="26515" y="15538"/>
                </a:lnTo>
                <a:lnTo>
                  <a:pt x="23229" y="18260"/>
                </a:lnTo>
                <a:lnTo>
                  <a:pt x="20056" y="21323"/>
                </a:lnTo>
                <a:lnTo>
                  <a:pt x="17790" y="23818"/>
                </a:lnTo>
                <a:lnTo>
                  <a:pt x="15637" y="26313"/>
                </a:lnTo>
                <a:lnTo>
                  <a:pt x="13711" y="29149"/>
                </a:lnTo>
                <a:lnTo>
                  <a:pt x="11898" y="31871"/>
                </a:lnTo>
                <a:lnTo>
                  <a:pt x="10424" y="34706"/>
                </a:lnTo>
                <a:lnTo>
                  <a:pt x="9178" y="37542"/>
                </a:lnTo>
                <a:lnTo>
                  <a:pt x="8045" y="40264"/>
                </a:lnTo>
                <a:lnTo>
                  <a:pt x="7025" y="43213"/>
                </a:lnTo>
                <a:lnTo>
                  <a:pt x="5665" y="48090"/>
                </a:lnTo>
                <a:lnTo>
                  <a:pt x="4872" y="53081"/>
                </a:lnTo>
                <a:lnTo>
                  <a:pt x="4419" y="58185"/>
                </a:lnTo>
                <a:lnTo>
                  <a:pt x="4419" y="63175"/>
                </a:lnTo>
                <a:lnTo>
                  <a:pt x="4985" y="68279"/>
                </a:lnTo>
                <a:lnTo>
                  <a:pt x="6005" y="73270"/>
                </a:lnTo>
                <a:lnTo>
                  <a:pt x="7365" y="78034"/>
                </a:lnTo>
                <a:lnTo>
                  <a:pt x="9291" y="82911"/>
                </a:lnTo>
                <a:lnTo>
                  <a:pt x="11558" y="87448"/>
                </a:lnTo>
                <a:lnTo>
                  <a:pt x="14277" y="91871"/>
                </a:lnTo>
                <a:lnTo>
                  <a:pt x="17677" y="96068"/>
                </a:lnTo>
                <a:lnTo>
                  <a:pt x="21303" y="100037"/>
                </a:lnTo>
                <a:lnTo>
                  <a:pt x="24929" y="103213"/>
                </a:lnTo>
                <a:lnTo>
                  <a:pt x="28781" y="106049"/>
                </a:lnTo>
                <a:lnTo>
                  <a:pt x="32861" y="108657"/>
                </a:lnTo>
                <a:lnTo>
                  <a:pt x="37053" y="110586"/>
                </a:lnTo>
                <a:lnTo>
                  <a:pt x="41473" y="112400"/>
                </a:lnTo>
                <a:lnTo>
                  <a:pt x="45892" y="113761"/>
                </a:lnTo>
                <a:lnTo>
                  <a:pt x="50311" y="114782"/>
                </a:lnTo>
                <a:lnTo>
                  <a:pt x="54844" y="115349"/>
                </a:lnTo>
                <a:lnTo>
                  <a:pt x="56203" y="115463"/>
                </a:lnTo>
                <a:lnTo>
                  <a:pt x="57563" y="115576"/>
                </a:lnTo>
                <a:lnTo>
                  <a:pt x="58923" y="115576"/>
                </a:lnTo>
                <a:lnTo>
                  <a:pt x="60169" y="115576"/>
                </a:lnTo>
                <a:lnTo>
                  <a:pt x="60963" y="115576"/>
                </a:lnTo>
                <a:lnTo>
                  <a:pt x="61529" y="115576"/>
                </a:lnTo>
                <a:lnTo>
                  <a:pt x="62209" y="115576"/>
                </a:lnTo>
                <a:lnTo>
                  <a:pt x="62889" y="115576"/>
                </a:lnTo>
                <a:lnTo>
                  <a:pt x="67875" y="115122"/>
                </a:lnTo>
                <a:lnTo>
                  <a:pt x="72974" y="114102"/>
                </a:lnTo>
                <a:lnTo>
                  <a:pt x="77960" y="112627"/>
                </a:lnTo>
                <a:lnTo>
                  <a:pt x="82606" y="110812"/>
                </a:lnTo>
                <a:lnTo>
                  <a:pt x="87252" y="108431"/>
                </a:lnTo>
                <a:lnTo>
                  <a:pt x="91671" y="105708"/>
                </a:lnTo>
                <a:lnTo>
                  <a:pt x="95864" y="102419"/>
                </a:lnTo>
                <a:lnTo>
                  <a:pt x="99830" y="98676"/>
                </a:lnTo>
                <a:lnTo>
                  <a:pt x="103342" y="94706"/>
                </a:lnTo>
                <a:lnTo>
                  <a:pt x="106402" y="90510"/>
                </a:lnTo>
                <a:lnTo>
                  <a:pt x="109008" y="86086"/>
                </a:lnTo>
                <a:lnTo>
                  <a:pt x="111161" y="81323"/>
                </a:lnTo>
                <a:lnTo>
                  <a:pt x="112974" y="76672"/>
                </a:lnTo>
                <a:lnTo>
                  <a:pt x="114220" y="71682"/>
                </a:lnTo>
                <a:lnTo>
                  <a:pt x="115127" y="66805"/>
                </a:lnTo>
                <a:lnTo>
                  <a:pt x="115467" y="61814"/>
                </a:lnTo>
                <a:lnTo>
                  <a:pt x="115354" y="56710"/>
                </a:lnTo>
                <a:lnTo>
                  <a:pt x="114900" y="51833"/>
                </a:lnTo>
                <a:lnTo>
                  <a:pt x="113881" y="46843"/>
                </a:lnTo>
                <a:lnTo>
                  <a:pt x="112521" y="42079"/>
                </a:lnTo>
                <a:lnTo>
                  <a:pt x="111614" y="39697"/>
                </a:lnTo>
                <a:lnTo>
                  <a:pt x="110708" y="37315"/>
                </a:lnTo>
                <a:lnTo>
                  <a:pt x="109575" y="35047"/>
                </a:lnTo>
                <a:lnTo>
                  <a:pt x="108441" y="32778"/>
                </a:lnTo>
                <a:lnTo>
                  <a:pt x="106402" y="29376"/>
                </a:lnTo>
                <a:lnTo>
                  <a:pt x="104022" y="26200"/>
                </a:lnTo>
                <a:lnTo>
                  <a:pt x="101416" y="23024"/>
                </a:lnTo>
                <a:lnTo>
                  <a:pt x="98696" y="20189"/>
                </a:lnTo>
                <a:lnTo>
                  <a:pt x="94957" y="16786"/>
                </a:lnTo>
                <a:lnTo>
                  <a:pt x="91104" y="13950"/>
                </a:lnTo>
                <a:lnTo>
                  <a:pt x="87025" y="11342"/>
                </a:lnTo>
                <a:lnTo>
                  <a:pt x="82832" y="9413"/>
                </a:lnTo>
                <a:lnTo>
                  <a:pt x="78526" y="7599"/>
                </a:lnTo>
                <a:lnTo>
                  <a:pt x="74107" y="6238"/>
                </a:lnTo>
                <a:lnTo>
                  <a:pt x="69575" y="5217"/>
                </a:lnTo>
                <a:lnTo>
                  <a:pt x="65042" y="4650"/>
                </a:lnTo>
                <a:lnTo>
                  <a:pt x="58923" y="4423"/>
                </a:lnTo>
                <a:close/>
                <a:moveTo>
                  <a:pt x="58923" y="0"/>
                </a:moveTo>
                <a:lnTo>
                  <a:pt x="65495" y="226"/>
                </a:lnTo>
                <a:lnTo>
                  <a:pt x="70254" y="907"/>
                </a:lnTo>
                <a:lnTo>
                  <a:pt x="75240" y="1928"/>
                </a:lnTo>
                <a:lnTo>
                  <a:pt x="80113" y="3402"/>
                </a:lnTo>
                <a:lnTo>
                  <a:pt x="84759" y="5330"/>
                </a:lnTo>
                <a:lnTo>
                  <a:pt x="89178" y="7599"/>
                </a:lnTo>
                <a:lnTo>
                  <a:pt x="93597" y="10207"/>
                </a:lnTo>
                <a:lnTo>
                  <a:pt x="97790" y="13383"/>
                </a:lnTo>
                <a:lnTo>
                  <a:pt x="101756" y="16786"/>
                </a:lnTo>
                <a:lnTo>
                  <a:pt x="104249" y="19508"/>
                </a:lnTo>
                <a:lnTo>
                  <a:pt x="106515" y="22117"/>
                </a:lnTo>
                <a:lnTo>
                  <a:pt x="108668" y="25066"/>
                </a:lnTo>
                <a:lnTo>
                  <a:pt x="110708" y="28015"/>
                </a:lnTo>
                <a:lnTo>
                  <a:pt x="112521" y="31077"/>
                </a:lnTo>
                <a:lnTo>
                  <a:pt x="114107" y="34026"/>
                </a:lnTo>
                <a:lnTo>
                  <a:pt x="115467" y="37202"/>
                </a:lnTo>
                <a:lnTo>
                  <a:pt x="116600" y="40491"/>
                </a:lnTo>
                <a:lnTo>
                  <a:pt x="118186" y="45708"/>
                </a:lnTo>
                <a:lnTo>
                  <a:pt x="119320" y="51039"/>
                </a:lnTo>
                <a:lnTo>
                  <a:pt x="119773" y="56483"/>
                </a:lnTo>
                <a:lnTo>
                  <a:pt x="120000" y="61814"/>
                </a:lnTo>
                <a:lnTo>
                  <a:pt x="119433" y="67258"/>
                </a:lnTo>
                <a:lnTo>
                  <a:pt x="118526" y="72589"/>
                </a:lnTo>
                <a:lnTo>
                  <a:pt x="117167" y="77920"/>
                </a:lnTo>
                <a:lnTo>
                  <a:pt x="115354" y="83024"/>
                </a:lnTo>
                <a:lnTo>
                  <a:pt x="112974" y="88128"/>
                </a:lnTo>
                <a:lnTo>
                  <a:pt x="110141" y="92892"/>
                </a:lnTo>
                <a:lnTo>
                  <a:pt x="106855" y="97429"/>
                </a:lnTo>
                <a:lnTo>
                  <a:pt x="103002" y="101739"/>
                </a:lnTo>
                <a:lnTo>
                  <a:pt x="99943" y="104801"/>
                </a:lnTo>
                <a:lnTo>
                  <a:pt x="96657" y="107637"/>
                </a:lnTo>
                <a:lnTo>
                  <a:pt x="93257" y="110018"/>
                </a:lnTo>
                <a:lnTo>
                  <a:pt x="89631" y="112173"/>
                </a:lnTo>
                <a:lnTo>
                  <a:pt x="85892" y="114215"/>
                </a:lnTo>
                <a:lnTo>
                  <a:pt x="82266" y="115803"/>
                </a:lnTo>
                <a:lnTo>
                  <a:pt x="78300" y="117277"/>
                </a:lnTo>
                <a:lnTo>
                  <a:pt x="74334" y="118298"/>
                </a:lnTo>
                <a:lnTo>
                  <a:pt x="70934" y="118979"/>
                </a:lnTo>
                <a:lnTo>
                  <a:pt x="67648" y="119546"/>
                </a:lnTo>
                <a:lnTo>
                  <a:pt x="64135" y="119886"/>
                </a:lnTo>
                <a:lnTo>
                  <a:pt x="60736" y="120000"/>
                </a:lnTo>
                <a:lnTo>
                  <a:pt x="59150" y="120000"/>
                </a:lnTo>
                <a:lnTo>
                  <a:pt x="57677" y="120000"/>
                </a:lnTo>
                <a:lnTo>
                  <a:pt x="55977" y="119886"/>
                </a:lnTo>
                <a:lnTo>
                  <a:pt x="54504" y="119773"/>
                </a:lnTo>
                <a:lnTo>
                  <a:pt x="49518" y="119092"/>
                </a:lnTo>
                <a:lnTo>
                  <a:pt x="44759" y="118071"/>
                </a:lnTo>
                <a:lnTo>
                  <a:pt x="39886" y="116597"/>
                </a:lnTo>
                <a:lnTo>
                  <a:pt x="35240" y="114669"/>
                </a:lnTo>
                <a:lnTo>
                  <a:pt x="30708" y="112400"/>
                </a:lnTo>
                <a:lnTo>
                  <a:pt x="26402" y="109792"/>
                </a:lnTo>
                <a:lnTo>
                  <a:pt x="22209" y="106729"/>
                </a:lnTo>
                <a:lnTo>
                  <a:pt x="18130" y="103213"/>
                </a:lnTo>
                <a:lnTo>
                  <a:pt x="14164" y="98903"/>
                </a:lnTo>
                <a:lnTo>
                  <a:pt x="10651" y="94253"/>
                </a:lnTo>
                <a:lnTo>
                  <a:pt x="7592" y="89489"/>
                </a:lnTo>
                <a:lnTo>
                  <a:pt x="5099" y="84385"/>
                </a:lnTo>
                <a:lnTo>
                  <a:pt x="3059" y="79168"/>
                </a:lnTo>
                <a:lnTo>
                  <a:pt x="1586" y="73837"/>
                </a:lnTo>
                <a:lnTo>
                  <a:pt x="566" y="68393"/>
                </a:lnTo>
                <a:lnTo>
                  <a:pt x="0" y="62948"/>
                </a:lnTo>
                <a:lnTo>
                  <a:pt x="0" y="57391"/>
                </a:lnTo>
                <a:lnTo>
                  <a:pt x="566" y="51947"/>
                </a:lnTo>
                <a:lnTo>
                  <a:pt x="1586" y="46502"/>
                </a:lnTo>
                <a:lnTo>
                  <a:pt x="2946" y="41058"/>
                </a:lnTo>
                <a:lnTo>
                  <a:pt x="4192" y="37882"/>
                </a:lnTo>
                <a:lnTo>
                  <a:pt x="5439" y="34706"/>
                </a:lnTo>
                <a:lnTo>
                  <a:pt x="7025" y="31531"/>
                </a:lnTo>
                <a:lnTo>
                  <a:pt x="8725" y="28582"/>
                </a:lnTo>
                <a:lnTo>
                  <a:pt x="10538" y="25860"/>
                </a:lnTo>
                <a:lnTo>
                  <a:pt x="12577" y="23137"/>
                </a:lnTo>
                <a:lnTo>
                  <a:pt x="14617" y="20642"/>
                </a:lnTo>
                <a:lnTo>
                  <a:pt x="16883" y="18147"/>
                </a:lnTo>
                <a:lnTo>
                  <a:pt x="20283" y="14971"/>
                </a:lnTo>
                <a:lnTo>
                  <a:pt x="23796" y="12022"/>
                </a:lnTo>
                <a:lnTo>
                  <a:pt x="27535" y="9413"/>
                </a:lnTo>
                <a:lnTo>
                  <a:pt x="31388" y="7032"/>
                </a:lnTo>
                <a:lnTo>
                  <a:pt x="35467" y="5217"/>
                </a:lnTo>
                <a:lnTo>
                  <a:pt x="39546" y="3516"/>
                </a:lnTo>
                <a:lnTo>
                  <a:pt x="45892" y="1587"/>
                </a:lnTo>
                <a:lnTo>
                  <a:pt x="52351" y="453"/>
                </a:lnTo>
                <a:lnTo>
                  <a:pt x="58923" y="0"/>
                </a:lnTo>
                <a:close/>
              </a:path>
            </a:pathLst>
          </a:custGeom>
          <a:solidFill>
            <a:srgbClr val="FFEB3B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5" name="Google Shape;895;p100"/>
          <p:cNvSpPr/>
          <p:nvPr/>
        </p:nvSpPr>
        <p:spPr>
          <a:xfrm>
            <a:off x="1796776" y="3667171"/>
            <a:ext cx="519900" cy="56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575" y="11683"/>
                </a:lnTo>
                <a:lnTo>
                  <a:pt x="3938" y="23123"/>
                </a:lnTo>
                <a:lnTo>
                  <a:pt x="7352" y="34320"/>
                </a:lnTo>
                <a:lnTo>
                  <a:pt x="12078" y="45273"/>
                </a:lnTo>
                <a:lnTo>
                  <a:pt x="17855" y="55983"/>
                </a:lnTo>
                <a:lnTo>
                  <a:pt x="24945" y="65963"/>
                </a:lnTo>
                <a:lnTo>
                  <a:pt x="32822" y="75699"/>
                </a:lnTo>
                <a:lnTo>
                  <a:pt x="42013" y="84949"/>
                </a:lnTo>
                <a:lnTo>
                  <a:pt x="50415" y="92008"/>
                </a:lnTo>
                <a:lnTo>
                  <a:pt x="59606" y="98093"/>
                </a:lnTo>
                <a:lnTo>
                  <a:pt x="69059" y="103691"/>
                </a:lnTo>
                <a:lnTo>
                  <a:pt x="78774" y="108559"/>
                </a:lnTo>
                <a:lnTo>
                  <a:pt x="89015" y="112697"/>
                </a:lnTo>
                <a:lnTo>
                  <a:pt x="99256" y="115618"/>
                </a:lnTo>
                <a:lnTo>
                  <a:pt x="109496" y="118296"/>
                </a:lnTo>
                <a:lnTo>
                  <a:pt x="120000" y="120000"/>
                </a:lnTo>
                <a:lnTo>
                  <a:pt x="115798" y="119269"/>
                </a:lnTo>
                <a:lnTo>
                  <a:pt x="105295" y="117809"/>
                </a:lnTo>
                <a:lnTo>
                  <a:pt x="95317" y="115375"/>
                </a:lnTo>
                <a:lnTo>
                  <a:pt x="85339" y="112210"/>
                </a:lnTo>
                <a:lnTo>
                  <a:pt x="76148" y="108316"/>
                </a:lnTo>
                <a:lnTo>
                  <a:pt x="66695" y="103935"/>
                </a:lnTo>
                <a:lnTo>
                  <a:pt x="57505" y="98336"/>
                </a:lnTo>
                <a:lnTo>
                  <a:pt x="49102" y="92494"/>
                </a:lnTo>
                <a:lnTo>
                  <a:pt x="40962" y="85679"/>
                </a:lnTo>
                <a:lnTo>
                  <a:pt x="32035" y="76916"/>
                </a:lnTo>
                <a:lnTo>
                  <a:pt x="24157" y="67667"/>
                </a:lnTo>
                <a:lnTo>
                  <a:pt x="17592" y="57931"/>
                </a:lnTo>
                <a:lnTo>
                  <a:pt x="12078" y="47464"/>
                </a:lnTo>
                <a:lnTo>
                  <a:pt x="7352" y="37241"/>
                </a:lnTo>
                <a:lnTo>
                  <a:pt x="4201" y="26288"/>
                </a:lnTo>
                <a:lnTo>
                  <a:pt x="1838" y="15578"/>
                </a:lnTo>
                <a:lnTo>
                  <a:pt x="262" y="4381"/>
                </a:lnTo>
                <a:lnTo>
                  <a:pt x="0" y="0"/>
                </a:lnTo>
                <a:close/>
              </a:path>
            </a:pathLst>
          </a:custGeom>
          <a:solidFill>
            <a:srgbClr val="B193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6" name="Google Shape;896;p100"/>
          <p:cNvSpPr txBox="1"/>
          <p:nvPr/>
        </p:nvSpPr>
        <p:spPr>
          <a:xfrm>
            <a:off x="670324" y="3058546"/>
            <a:ext cx="9387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Flora</a:t>
            </a:r>
            <a:endParaRPr b="0" i="0" sz="1000" u="none" cap="none" strike="noStrike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7" name="Google Shape;897;p100"/>
          <p:cNvSpPr txBox="1"/>
          <p:nvPr/>
        </p:nvSpPr>
        <p:spPr>
          <a:xfrm>
            <a:off x="1906230" y="3779486"/>
            <a:ext cx="9387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Etiquetas</a:t>
            </a:r>
            <a:endParaRPr b="0" i="0" sz="1000" u="none" cap="none" strike="noStrike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8" name="Google Shape;898;p100"/>
          <p:cNvSpPr txBox="1"/>
          <p:nvPr/>
        </p:nvSpPr>
        <p:spPr>
          <a:xfrm>
            <a:off x="2855823" y="2711910"/>
            <a:ext cx="9387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Fauna</a:t>
            </a:r>
            <a:endParaRPr b="0" i="0" sz="1000" u="none" cap="none" strike="noStrike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9" name="Google Shape;899;p100"/>
          <p:cNvSpPr txBox="1"/>
          <p:nvPr/>
        </p:nvSpPr>
        <p:spPr>
          <a:xfrm>
            <a:off x="3873557" y="5335495"/>
            <a:ext cx="2979000" cy="4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9C27B0"/>
                </a:solidFill>
                <a:latin typeface="Montserrat"/>
                <a:ea typeface="Montserrat"/>
                <a:cs typeface="Montserrat"/>
                <a:sym typeface="Montserrat"/>
              </a:rPr>
              <a:t>Diagram featured by </a:t>
            </a:r>
            <a:r>
              <a:rPr b="1" lang="es" sz="1000" u="sng">
                <a:solidFill>
                  <a:srgbClr val="9C27B0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http://slidemodel.com</a:t>
            </a:r>
            <a:endParaRPr sz="1000">
              <a:solidFill>
                <a:srgbClr val="9C27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900" name="Google Shape;900;p100"/>
          <p:cNvGrpSpPr/>
          <p:nvPr/>
        </p:nvGrpSpPr>
        <p:grpSpPr>
          <a:xfrm>
            <a:off x="2189400" y="3345495"/>
            <a:ext cx="413933" cy="397073"/>
            <a:chOff x="5233525" y="4954450"/>
            <a:chExt cx="538275" cy="516350"/>
          </a:xfrm>
        </p:grpSpPr>
        <p:sp>
          <p:nvSpPr>
            <p:cNvPr id="901" name="Google Shape;901;p100"/>
            <p:cNvSpPr/>
            <p:nvPr/>
          </p:nvSpPr>
          <p:spPr>
            <a:xfrm>
              <a:off x="5637825" y="4954450"/>
              <a:ext cx="89525" cy="89525"/>
            </a:xfrm>
            <a:custGeom>
              <a:rect b="b" l="l" r="r" t="t"/>
              <a:pathLst>
                <a:path extrusionOk="0" fill="none" h="3581" w="3581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cap="rnd" cmpd="sng" w="12175">
              <a:solidFill>
                <a:srgbClr val="FFC1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100"/>
            <p:cNvSpPr/>
            <p:nvPr/>
          </p:nvSpPr>
          <p:spPr>
            <a:xfrm>
              <a:off x="5323025" y="4980625"/>
              <a:ext cx="88925" cy="88925"/>
            </a:xfrm>
            <a:custGeom>
              <a:rect b="b" l="l" r="r" t="t"/>
              <a:pathLst>
                <a:path extrusionOk="0" fill="none" h="3557" w="3557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cap="rnd" cmpd="sng" w="12175">
              <a:solidFill>
                <a:srgbClr val="FFC1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100"/>
            <p:cNvSpPr/>
            <p:nvPr/>
          </p:nvSpPr>
          <p:spPr>
            <a:xfrm>
              <a:off x="5233525" y="5255225"/>
              <a:ext cx="89525" cy="89525"/>
            </a:xfrm>
            <a:custGeom>
              <a:rect b="b" l="l" r="r" t="t"/>
              <a:pathLst>
                <a:path extrusionOk="0" fill="none" h="3581" w="3581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cap="rnd" cmpd="sng" w="12175">
              <a:solidFill>
                <a:srgbClr val="FFC1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100"/>
            <p:cNvSpPr/>
            <p:nvPr/>
          </p:nvSpPr>
          <p:spPr>
            <a:xfrm>
              <a:off x="5453325" y="5382475"/>
              <a:ext cx="88925" cy="88325"/>
            </a:xfrm>
            <a:custGeom>
              <a:rect b="b" l="l" r="r" t="t"/>
              <a:pathLst>
                <a:path extrusionOk="0" fill="none" h="3533" w="3557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cap="rnd" cmpd="sng" w="12175">
              <a:solidFill>
                <a:srgbClr val="FFC1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100"/>
            <p:cNvSpPr/>
            <p:nvPr/>
          </p:nvSpPr>
          <p:spPr>
            <a:xfrm>
              <a:off x="5682875" y="5188875"/>
              <a:ext cx="88925" cy="89525"/>
            </a:xfrm>
            <a:custGeom>
              <a:rect b="b" l="l" r="r" t="t"/>
              <a:pathLst>
                <a:path extrusionOk="0" fill="none" h="3581" w="3557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cap="rnd" cmpd="sng" w="12175">
              <a:solidFill>
                <a:srgbClr val="FFC1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100"/>
            <p:cNvSpPr/>
            <p:nvPr/>
          </p:nvSpPr>
          <p:spPr>
            <a:xfrm>
              <a:off x="5411925" y="5110925"/>
              <a:ext cx="188775" cy="189400"/>
            </a:xfrm>
            <a:custGeom>
              <a:rect b="b" l="l" r="r" t="t"/>
              <a:pathLst>
                <a:path extrusionOk="0" fill="none" h="7576" w="7551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cap="rnd" cmpd="sng" w="12175">
              <a:solidFill>
                <a:srgbClr val="FFC1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100"/>
            <p:cNvSpPr/>
            <p:nvPr/>
          </p:nvSpPr>
          <p:spPr>
            <a:xfrm>
              <a:off x="5367475" y="5025075"/>
              <a:ext cx="81600" cy="105975"/>
            </a:xfrm>
            <a:custGeom>
              <a:rect b="b" l="l" r="r" t="t"/>
              <a:pathLst>
                <a:path extrusionOk="0" fill="none" h="4239" w="3264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cap="rnd" cmpd="sng" w="12175">
              <a:solidFill>
                <a:srgbClr val="FFC1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100"/>
            <p:cNvSpPr/>
            <p:nvPr/>
          </p:nvSpPr>
          <p:spPr>
            <a:xfrm>
              <a:off x="5567800" y="4999500"/>
              <a:ext cx="115100" cy="133975"/>
            </a:xfrm>
            <a:custGeom>
              <a:rect b="b" l="l" r="r" t="t"/>
              <a:pathLst>
                <a:path extrusionOk="0" fill="none" h="5359" w="4604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cap="rnd" cmpd="sng" w="12175">
              <a:solidFill>
                <a:srgbClr val="FFC1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100"/>
            <p:cNvSpPr/>
            <p:nvPr/>
          </p:nvSpPr>
          <p:spPr>
            <a:xfrm>
              <a:off x="5600075" y="5217475"/>
              <a:ext cx="127275" cy="16475"/>
            </a:xfrm>
            <a:custGeom>
              <a:rect b="b" l="l" r="r" t="t"/>
              <a:pathLst>
                <a:path extrusionOk="0" fill="none" h="659" w="5091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cap="rnd" cmpd="sng" w="12175">
              <a:solidFill>
                <a:srgbClr val="FFC1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100"/>
            <p:cNvSpPr/>
            <p:nvPr/>
          </p:nvSpPr>
          <p:spPr>
            <a:xfrm>
              <a:off x="5497775" y="5299675"/>
              <a:ext cx="4900" cy="126675"/>
            </a:xfrm>
            <a:custGeom>
              <a:rect b="b" l="l" r="r" t="t"/>
              <a:pathLst>
                <a:path extrusionOk="0" fill="none" h="5067" w="196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cap="rnd" cmpd="sng" w="12175">
              <a:solidFill>
                <a:srgbClr val="FFC1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100"/>
            <p:cNvSpPr/>
            <p:nvPr/>
          </p:nvSpPr>
          <p:spPr>
            <a:xfrm>
              <a:off x="5277975" y="5241825"/>
              <a:ext cx="141275" cy="58500"/>
            </a:xfrm>
            <a:custGeom>
              <a:rect b="b" l="l" r="r" t="t"/>
              <a:pathLst>
                <a:path extrusionOk="0" fill="none" h="2340" w="5651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cap="rnd" cmpd="sng" w="12175">
              <a:solidFill>
                <a:srgbClr val="FFC1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12" name="Google Shape;912;p100"/>
          <p:cNvGrpSpPr/>
          <p:nvPr/>
        </p:nvGrpSpPr>
        <p:grpSpPr>
          <a:xfrm>
            <a:off x="1022386" y="2676929"/>
            <a:ext cx="234603" cy="379271"/>
            <a:chOff x="1988225" y="4286525"/>
            <a:chExt cx="305075" cy="493200"/>
          </a:xfrm>
        </p:grpSpPr>
        <p:sp>
          <p:nvSpPr>
            <p:cNvPr id="913" name="Google Shape;913;p100"/>
            <p:cNvSpPr/>
            <p:nvPr/>
          </p:nvSpPr>
          <p:spPr>
            <a:xfrm>
              <a:off x="2178800" y="4519725"/>
              <a:ext cx="114500" cy="114475"/>
            </a:xfrm>
            <a:custGeom>
              <a:rect b="b" l="l" r="r" t="t"/>
              <a:pathLst>
                <a:path extrusionOk="0" fill="none" h="4579" w="4580">
                  <a:moveTo>
                    <a:pt x="731" y="4189"/>
                  </a:moveTo>
                  <a:lnTo>
                    <a:pt x="731" y="4189"/>
                  </a:lnTo>
                  <a:lnTo>
                    <a:pt x="853" y="4286"/>
                  </a:lnTo>
                  <a:lnTo>
                    <a:pt x="999" y="4384"/>
                  </a:lnTo>
                  <a:lnTo>
                    <a:pt x="1170" y="4457"/>
                  </a:lnTo>
                  <a:lnTo>
                    <a:pt x="1316" y="4506"/>
                  </a:lnTo>
                  <a:lnTo>
                    <a:pt x="1486" y="4554"/>
                  </a:lnTo>
                  <a:lnTo>
                    <a:pt x="1657" y="4579"/>
                  </a:lnTo>
                  <a:lnTo>
                    <a:pt x="1827" y="4579"/>
                  </a:lnTo>
                  <a:lnTo>
                    <a:pt x="1973" y="4579"/>
                  </a:lnTo>
                  <a:lnTo>
                    <a:pt x="2144" y="4579"/>
                  </a:lnTo>
                  <a:lnTo>
                    <a:pt x="2314" y="4530"/>
                  </a:lnTo>
                  <a:lnTo>
                    <a:pt x="2485" y="4481"/>
                  </a:lnTo>
                  <a:lnTo>
                    <a:pt x="2631" y="4433"/>
                  </a:lnTo>
                  <a:lnTo>
                    <a:pt x="2777" y="4360"/>
                  </a:lnTo>
                  <a:lnTo>
                    <a:pt x="2923" y="4262"/>
                  </a:lnTo>
                  <a:lnTo>
                    <a:pt x="3069" y="4165"/>
                  </a:lnTo>
                  <a:lnTo>
                    <a:pt x="3191" y="4043"/>
                  </a:lnTo>
                  <a:lnTo>
                    <a:pt x="3191" y="4043"/>
                  </a:lnTo>
                  <a:lnTo>
                    <a:pt x="3337" y="3872"/>
                  </a:lnTo>
                  <a:lnTo>
                    <a:pt x="3483" y="3653"/>
                  </a:lnTo>
                  <a:lnTo>
                    <a:pt x="3605" y="3410"/>
                  </a:lnTo>
                  <a:lnTo>
                    <a:pt x="3751" y="3117"/>
                  </a:lnTo>
                  <a:lnTo>
                    <a:pt x="3995" y="2484"/>
                  </a:lnTo>
                  <a:lnTo>
                    <a:pt x="4214" y="1827"/>
                  </a:lnTo>
                  <a:lnTo>
                    <a:pt x="4409" y="1169"/>
                  </a:lnTo>
                  <a:lnTo>
                    <a:pt x="4531" y="609"/>
                  </a:lnTo>
                  <a:lnTo>
                    <a:pt x="4579" y="219"/>
                  </a:lnTo>
                  <a:lnTo>
                    <a:pt x="4579" y="97"/>
                  </a:lnTo>
                  <a:lnTo>
                    <a:pt x="4579" y="24"/>
                  </a:lnTo>
                  <a:lnTo>
                    <a:pt x="4579" y="24"/>
                  </a:lnTo>
                  <a:lnTo>
                    <a:pt x="4506" y="0"/>
                  </a:lnTo>
                  <a:lnTo>
                    <a:pt x="4385" y="0"/>
                  </a:lnTo>
                  <a:lnTo>
                    <a:pt x="3970" y="73"/>
                  </a:lnTo>
                  <a:lnTo>
                    <a:pt x="3410" y="195"/>
                  </a:lnTo>
                  <a:lnTo>
                    <a:pt x="2777" y="365"/>
                  </a:lnTo>
                  <a:lnTo>
                    <a:pt x="2095" y="609"/>
                  </a:lnTo>
                  <a:lnTo>
                    <a:pt x="1462" y="852"/>
                  </a:lnTo>
                  <a:lnTo>
                    <a:pt x="1194" y="974"/>
                  </a:lnTo>
                  <a:lnTo>
                    <a:pt x="926" y="1120"/>
                  </a:lnTo>
                  <a:lnTo>
                    <a:pt x="707" y="1266"/>
                  </a:lnTo>
                  <a:lnTo>
                    <a:pt x="561" y="1388"/>
                  </a:lnTo>
                  <a:lnTo>
                    <a:pt x="561" y="1388"/>
                  </a:lnTo>
                  <a:lnTo>
                    <a:pt x="439" y="1534"/>
                  </a:lnTo>
                  <a:lnTo>
                    <a:pt x="342" y="1656"/>
                  </a:lnTo>
                  <a:lnTo>
                    <a:pt x="244" y="1802"/>
                  </a:lnTo>
                  <a:lnTo>
                    <a:pt x="171" y="1973"/>
                  </a:lnTo>
                  <a:lnTo>
                    <a:pt x="98" y="2119"/>
                  </a:lnTo>
                  <a:lnTo>
                    <a:pt x="49" y="2289"/>
                  </a:lnTo>
                  <a:lnTo>
                    <a:pt x="25" y="2436"/>
                  </a:lnTo>
                  <a:lnTo>
                    <a:pt x="1" y="2606"/>
                  </a:lnTo>
                  <a:lnTo>
                    <a:pt x="1" y="2776"/>
                  </a:lnTo>
                  <a:lnTo>
                    <a:pt x="25" y="2947"/>
                  </a:lnTo>
                  <a:lnTo>
                    <a:pt x="49" y="3117"/>
                  </a:lnTo>
                  <a:lnTo>
                    <a:pt x="98" y="3264"/>
                  </a:lnTo>
                  <a:lnTo>
                    <a:pt x="147" y="3434"/>
                  </a:lnTo>
                  <a:lnTo>
                    <a:pt x="220" y="3580"/>
                  </a:lnTo>
                  <a:lnTo>
                    <a:pt x="317" y="3726"/>
                  </a:lnTo>
                  <a:lnTo>
                    <a:pt x="415" y="3872"/>
                  </a:lnTo>
                  <a:lnTo>
                    <a:pt x="731" y="4189"/>
                  </a:lnTo>
                  <a:close/>
                </a:path>
              </a:pathLst>
            </a:custGeom>
            <a:noFill/>
            <a:ln cap="rnd" cmpd="sng" w="12175">
              <a:solidFill>
                <a:srgbClr val="5B8D0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100"/>
            <p:cNvSpPr/>
            <p:nvPr/>
          </p:nvSpPr>
          <p:spPr>
            <a:xfrm>
              <a:off x="1988225" y="4539200"/>
              <a:ext cx="156500" cy="156500"/>
            </a:xfrm>
            <a:custGeom>
              <a:rect b="b" l="l" r="r" t="t"/>
              <a:pathLst>
                <a:path extrusionOk="0" fill="none" h="6260" w="6260">
                  <a:moveTo>
                    <a:pt x="5675" y="5334"/>
                  </a:moveTo>
                  <a:lnTo>
                    <a:pt x="5675" y="5334"/>
                  </a:lnTo>
                  <a:lnTo>
                    <a:pt x="5821" y="5139"/>
                  </a:lnTo>
                  <a:lnTo>
                    <a:pt x="5943" y="4944"/>
                  </a:lnTo>
                  <a:lnTo>
                    <a:pt x="6041" y="4725"/>
                  </a:lnTo>
                  <a:lnTo>
                    <a:pt x="6138" y="4506"/>
                  </a:lnTo>
                  <a:lnTo>
                    <a:pt x="6187" y="4287"/>
                  </a:lnTo>
                  <a:lnTo>
                    <a:pt x="6235" y="4043"/>
                  </a:lnTo>
                  <a:lnTo>
                    <a:pt x="6260" y="3824"/>
                  </a:lnTo>
                  <a:lnTo>
                    <a:pt x="6260" y="3581"/>
                  </a:lnTo>
                  <a:lnTo>
                    <a:pt x="6235" y="3361"/>
                  </a:lnTo>
                  <a:lnTo>
                    <a:pt x="6187" y="3118"/>
                  </a:lnTo>
                  <a:lnTo>
                    <a:pt x="6138" y="2899"/>
                  </a:lnTo>
                  <a:lnTo>
                    <a:pt x="6041" y="2679"/>
                  </a:lnTo>
                  <a:lnTo>
                    <a:pt x="5943" y="2460"/>
                  </a:lnTo>
                  <a:lnTo>
                    <a:pt x="5821" y="2265"/>
                  </a:lnTo>
                  <a:lnTo>
                    <a:pt x="5675" y="2071"/>
                  </a:lnTo>
                  <a:lnTo>
                    <a:pt x="5505" y="1900"/>
                  </a:lnTo>
                  <a:lnTo>
                    <a:pt x="5505" y="1900"/>
                  </a:lnTo>
                  <a:lnTo>
                    <a:pt x="5286" y="1705"/>
                  </a:lnTo>
                  <a:lnTo>
                    <a:pt x="4993" y="1510"/>
                  </a:lnTo>
                  <a:lnTo>
                    <a:pt x="4652" y="1316"/>
                  </a:lnTo>
                  <a:lnTo>
                    <a:pt x="4263" y="1145"/>
                  </a:lnTo>
                  <a:lnTo>
                    <a:pt x="3849" y="975"/>
                  </a:lnTo>
                  <a:lnTo>
                    <a:pt x="3410" y="804"/>
                  </a:lnTo>
                  <a:lnTo>
                    <a:pt x="2485" y="487"/>
                  </a:lnTo>
                  <a:lnTo>
                    <a:pt x="1608" y="244"/>
                  </a:lnTo>
                  <a:lnTo>
                    <a:pt x="853" y="73"/>
                  </a:lnTo>
                  <a:lnTo>
                    <a:pt x="536" y="25"/>
                  </a:lnTo>
                  <a:lnTo>
                    <a:pt x="293" y="0"/>
                  </a:lnTo>
                  <a:lnTo>
                    <a:pt x="122" y="0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1" y="122"/>
                  </a:lnTo>
                  <a:lnTo>
                    <a:pt x="1" y="293"/>
                  </a:lnTo>
                  <a:lnTo>
                    <a:pt x="25" y="536"/>
                  </a:lnTo>
                  <a:lnTo>
                    <a:pt x="74" y="853"/>
                  </a:lnTo>
                  <a:lnTo>
                    <a:pt x="244" y="1608"/>
                  </a:lnTo>
                  <a:lnTo>
                    <a:pt x="488" y="2485"/>
                  </a:lnTo>
                  <a:lnTo>
                    <a:pt x="804" y="3410"/>
                  </a:lnTo>
                  <a:lnTo>
                    <a:pt x="975" y="3848"/>
                  </a:lnTo>
                  <a:lnTo>
                    <a:pt x="1145" y="4262"/>
                  </a:lnTo>
                  <a:lnTo>
                    <a:pt x="1316" y="4652"/>
                  </a:lnTo>
                  <a:lnTo>
                    <a:pt x="1511" y="4993"/>
                  </a:lnTo>
                  <a:lnTo>
                    <a:pt x="1705" y="5285"/>
                  </a:lnTo>
                  <a:lnTo>
                    <a:pt x="1900" y="5505"/>
                  </a:lnTo>
                  <a:lnTo>
                    <a:pt x="1900" y="5505"/>
                  </a:lnTo>
                  <a:lnTo>
                    <a:pt x="2071" y="5675"/>
                  </a:lnTo>
                  <a:lnTo>
                    <a:pt x="2266" y="5821"/>
                  </a:lnTo>
                  <a:lnTo>
                    <a:pt x="2460" y="5943"/>
                  </a:lnTo>
                  <a:lnTo>
                    <a:pt x="2680" y="6040"/>
                  </a:lnTo>
                  <a:lnTo>
                    <a:pt x="2899" y="6138"/>
                  </a:lnTo>
                  <a:lnTo>
                    <a:pt x="3118" y="6187"/>
                  </a:lnTo>
                  <a:lnTo>
                    <a:pt x="3362" y="6235"/>
                  </a:lnTo>
                  <a:lnTo>
                    <a:pt x="3581" y="6260"/>
                  </a:lnTo>
                  <a:lnTo>
                    <a:pt x="3824" y="6260"/>
                  </a:lnTo>
                  <a:lnTo>
                    <a:pt x="4043" y="6235"/>
                  </a:lnTo>
                  <a:lnTo>
                    <a:pt x="4287" y="6187"/>
                  </a:lnTo>
                  <a:lnTo>
                    <a:pt x="4506" y="6138"/>
                  </a:lnTo>
                  <a:lnTo>
                    <a:pt x="4725" y="6040"/>
                  </a:lnTo>
                  <a:lnTo>
                    <a:pt x="4945" y="5943"/>
                  </a:lnTo>
                  <a:lnTo>
                    <a:pt x="5139" y="5821"/>
                  </a:lnTo>
                  <a:lnTo>
                    <a:pt x="5334" y="5675"/>
                  </a:lnTo>
                  <a:lnTo>
                    <a:pt x="5675" y="5334"/>
                  </a:lnTo>
                  <a:close/>
                </a:path>
              </a:pathLst>
            </a:custGeom>
            <a:noFill/>
            <a:ln cap="rnd" cmpd="sng" w="12175">
              <a:solidFill>
                <a:srgbClr val="5B8D0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100"/>
            <p:cNvSpPr/>
            <p:nvPr/>
          </p:nvSpPr>
          <p:spPr>
            <a:xfrm>
              <a:off x="2042425" y="4286525"/>
              <a:ext cx="239300" cy="236250"/>
            </a:xfrm>
            <a:custGeom>
              <a:rect b="b" l="l" r="r" t="t"/>
              <a:pathLst>
                <a:path extrusionOk="0" fill="none" h="9450" w="9572">
                  <a:moveTo>
                    <a:pt x="5358" y="9450"/>
                  </a:moveTo>
                  <a:lnTo>
                    <a:pt x="5358" y="9450"/>
                  </a:lnTo>
                  <a:lnTo>
                    <a:pt x="5650" y="9328"/>
                  </a:lnTo>
                  <a:lnTo>
                    <a:pt x="5918" y="9133"/>
                  </a:lnTo>
                  <a:lnTo>
                    <a:pt x="6162" y="8914"/>
                  </a:lnTo>
                  <a:lnTo>
                    <a:pt x="6381" y="8646"/>
                  </a:lnTo>
                  <a:lnTo>
                    <a:pt x="6381" y="8646"/>
                  </a:lnTo>
                  <a:lnTo>
                    <a:pt x="6649" y="8670"/>
                  </a:lnTo>
                  <a:lnTo>
                    <a:pt x="6917" y="8670"/>
                  </a:lnTo>
                  <a:lnTo>
                    <a:pt x="7160" y="8646"/>
                  </a:lnTo>
                  <a:lnTo>
                    <a:pt x="7404" y="8597"/>
                  </a:lnTo>
                  <a:lnTo>
                    <a:pt x="7623" y="8524"/>
                  </a:lnTo>
                  <a:lnTo>
                    <a:pt x="7818" y="8427"/>
                  </a:lnTo>
                  <a:lnTo>
                    <a:pt x="7989" y="8305"/>
                  </a:lnTo>
                  <a:lnTo>
                    <a:pt x="8159" y="8159"/>
                  </a:lnTo>
                  <a:lnTo>
                    <a:pt x="8305" y="7989"/>
                  </a:lnTo>
                  <a:lnTo>
                    <a:pt x="8427" y="7794"/>
                  </a:lnTo>
                  <a:lnTo>
                    <a:pt x="8524" y="7599"/>
                  </a:lnTo>
                  <a:lnTo>
                    <a:pt x="8597" y="7380"/>
                  </a:lnTo>
                  <a:lnTo>
                    <a:pt x="8670" y="7160"/>
                  </a:lnTo>
                  <a:lnTo>
                    <a:pt x="8695" y="6917"/>
                  </a:lnTo>
                  <a:lnTo>
                    <a:pt x="8695" y="6649"/>
                  </a:lnTo>
                  <a:lnTo>
                    <a:pt x="8670" y="6381"/>
                  </a:lnTo>
                  <a:lnTo>
                    <a:pt x="8670" y="6381"/>
                  </a:lnTo>
                  <a:lnTo>
                    <a:pt x="8865" y="6211"/>
                  </a:lnTo>
                  <a:lnTo>
                    <a:pt x="9060" y="6016"/>
                  </a:lnTo>
                  <a:lnTo>
                    <a:pt x="9206" y="5821"/>
                  </a:lnTo>
                  <a:lnTo>
                    <a:pt x="9328" y="5626"/>
                  </a:lnTo>
                  <a:lnTo>
                    <a:pt x="9425" y="5407"/>
                  </a:lnTo>
                  <a:lnTo>
                    <a:pt x="9499" y="5212"/>
                  </a:lnTo>
                  <a:lnTo>
                    <a:pt x="9547" y="4993"/>
                  </a:lnTo>
                  <a:lnTo>
                    <a:pt x="9572" y="4774"/>
                  </a:lnTo>
                  <a:lnTo>
                    <a:pt x="9547" y="4554"/>
                  </a:lnTo>
                  <a:lnTo>
                    <a:pt x="9499" y="4335"/>
                  </a:lnTo>
                  <a:lnTo>
                    <a:pt x="9425" y="4116"/>
                  </a:lnTo>
                  <a:lnTo>
                    <a:pt x="9328" y="3921"/>
                  </a:lnTo>
                  <a:lnTo>
                    <a:pt x="9206" y="3702"/>
                  </a:lnTo>
                  <a:lnTo>
                    <a:pt x="9060" y="3507"/>
                  </a:lnTo>
                  <a:lnTo>
                    <a:pt x="8865" y="3337"/>
                  </a:lnTo>
                  <a:lnTo>
                    <a:pt x="8670" y="3166"/>
                  </a:lnTo>
                  <a:lnTo>
                    <a:pt x="8670" y="3166"/>
                  </a:lnTo>
                  <a:lnTo>
                    <a:pt x="8695" y="2898"/>
                  </a:lnTo>
                  <a:lnTo>
                    <a:pt x="8695" y="2630"/>
                  </a:lnTo>
                  <a:lnTo>
                    <a:pt x="8670" y="2387"/>
                  </a:lnTo>
                  <a:lnTo>
                    <a:pt x="8597" y="2143"/>
                  </a:lnTo>
                  <a:lnTo>
                    <a:pt x="8524" y="1924"/>
                  </a:lnTo>
                  <a:lnTo>
                    <a:pt x="8427" y="1729"/>
                  </a:lnTo>
                  <a:lnTo>
                    <a:pt x="8305" y="1559"/>
                  </a:lnTo>
                  <a:lnTo>
                    <a:pt x="8159" y="1388"/>
                  </a:lnTo>
                  <a:lnTo>
                    <a:pt x="7989" y="1242"/>
                  </a:lnTo>
                  <a:lnTo>
                    <a:pt x="7818" y="1120"/>
                  </a:lnTo>
                  <a:lnTo>
                    <a:pt x="7623" y="1023"/>
                  </a:lnTo>
                  <a:lnTo>
                    <a:pt x="7404" y="950"/>
                  </a:lnTo>
                  <a:lnTo>
                    <a:pt x="7160" y="901"/>
                  </a:lnTo>
                  <a:lnTo>
                    <a:pt x="6917" y="853"/>
                  </a:lnTo>
                  <a:lnTo>
                    <a:pt x="6649" y="853"/>
                  </a:lnTo>
                  <a:lnTo>
                    <a:pt x="6381" y="901"/>
                  </a:lnTo>
                  <a:lnTo>
                    <a:pt x="6381" y="901"/>
                  </a:lnTo>
                  <a:lnTo>
                    <a:pt x="6211" y="682"/>
                  </a:lnTo>
                  <a:lnTo>
                    <a:pt x="6040" y="487"/>
                  </a:lnTo>
                  <a:lnTo>
                    <a:pt x="5845" y="341"/>
                  </a:lnTo>
                  <a:lnTo>
                    <a:pt x="5626" y="219"/>
                  </a:lnTo>
                  <a:lnTo>
                    <a:pt x="5431" y="122"/>
                  </a:lnTo>
                  <a:lnTo>
                    <a:pt x="5212" y="49"/>
                  </a:lnTo>
                  <a:lnTo>
                    <a:pt x="4993" y="0"/>
                  </a:lnTo>
                  <a:lnTo>
                    <a:pt x="4774" y="0"/>
                  </a:lnTo>
                  <a:lnTo>
                    <a:pt x="4555" y="0"/>
                  </a:lnTo>
                  <a:lnTo>
                    <a:pt x="4335" y="49"/>
                  </a:lnTo>
                  <a:lnTo>
                    <a:pt x="4140" y="122"/>
                  </a:lnTo>
                  <a:lnTo>
                    <a:pt x="3921" y="219"/>
                  </a:lnTo>
                  <a:lnTo>
                    <a:pt x="3726" y="341"/>
                  </a:lnTo>
                  <a:lnTo>
                    <a:pt x="3532" y="487"/>
                  </a:lnTo>
                  <a:lnTo>
                    <a:pt x="3337" y="682"/>
                  </a:lnTo>
                  <a:lnTo>
                    <a:pt x="3166" y="901"/>
                  </a:lnTo>
                  <a:lnTo>
                    <a:pt x="3166" y="901"/>
                  </a:lnTo>
                  <a:lnTo>
                    <a:pt x="2898" y="853"/>
                  </a:lnTo>
                  <a:lnTo>
                    <a:pt x="2655" y="853"/>
                  </a:lnTo>
                  <a:lnTo>
                    <a:pt x="2387" y="901"/>
                  </a:lnTo>
                  <a:lnTo>
                    <a:pt x="2168" y="950"/>
                  </a:lnTo>
                  <a:lnTo>
                    <a:pt x="1949" y="1023"/>
                  </a:lnTo>
                  <a:lnTo>
                    <a:pt x="1754" y="1120"/>
                  </a:lnTo>
                  <a:lnTo>
                    <a:pt x="1559" y="1242"/>
                  </a:lnTo>
                  <a:lnTo>
                    <a:pt x="1388" y="1388"/>
                  </a:lnTo>
                  <a:lnTo>
                    <a:pt x="1267" y="1559"/>
                  </a:lnTo>
                  <a:lnTo>
                    <a:pt x="1120" y="1729"/>
                  </a:lnTo>
                  <a:lnTo>
                    <a:pt x="1023" y="1924"/>
                  </a:lnTo>
                  <a:lnTo>
                    <a:pt x="950" y="2143"/>
                  </a:lnTo>
                  <a:lnTo>
                    <a:pt x="901" y="2387"/>
                  </a:lnTo>
                  <a:lnTo>
                    <a:pt x="877" y="2630"/>
                  </a:lnTo>
                  <a:lnTo>
                    <a:pt x="877" y="2898"/>
                  </a:lnTo>
                  <a:lnTo>
                    <a:pt x="901" y="3166"/>
                  </a:lnTo>
                  <a:lnTo>
                    <a:pt x="901" y="3166"/>
                  </a:lnTo>
                  <a:lnTo>
                    <a:pt x="682" y="3337"/>
                  </a:lnTo>
                  <a:lnTo>
                    <a:pt x="512" y="3507"/>
                  </a:lnTo>
                  <a:lnTo>
                    <a:pt x="341" y="3702"/>
                  </a:lnTo>
                  <a:lnTo>
                    <a:pt x="219" y="3921"/>
                  </a:lnTo>
                  <a:lnTo>
                    <a:pt x="122" y="4116"/>
                  </a:lnTo>
                  <a:lnTo>
                    <a:pt x="49" y="4335"/>
                  </a:lnTo>
                  <a:lnTo>
                    <a:pt x="24" y="4554"/>
                  </a:lnTo>
                  <a:lnTo>
                    <a:pt x="0" y="4774"/>
                  </a:lnTo>
                  <a:lnTo>
                    <a:pt x="24" y="4993"/>
                  </a:lnTo>
                  <a:lnTo>
                    <a:pt x="49" y="5212"/>
                  </a:lnTo>
                  <a:lnTo>
                    <a:pt x="122" y="5407"/>
                  </a:lnTo>
                  <a:lnTo>
                    <a:pt x="219" y="5626"/>
                  </a:lnTo>
                  <a:lnTo>
                    <a:pt x="341" y="5821"/>
                  </a:lnTo>
                  <a:lnTo>
                    <a:pt x="512" y="6016"/>
                  </a:lnTo>
                  <a:lnTo>
                    <a:pt x="682" y="6211"/>
                  </a:lnTo>
                  <a:lnTo>
                    <a:pt x="901" y="6381"/>
                  </a:lnTo>
                  <a:lnTo>
                    <a:pt x="901" y="6381"/>
                  </a:lnTo>
                  <a:lnTo>
                    <a:pt x="877" y="6649"/>
                  </a:lnTo>
                  <a:lnTo>
                    <a:pt x="877" y="6917"/>
                  </a:lnTo>
                  <a:lnTo>
                    <a:pt x="901" y="7160"/>
                  </a:lnTo>
                  <a:lnTo>
                    <a:pt x="950" y="7380"/>
                  </a:lnTo>
                  <a:lnTo>
                    <a:pt x="1023" y="7599"/>
                  </a:lnTo>
                  <a:lnTo>
                    <a:pt x="1120" y="7794"/>
                  </a:lnTo>
                  <a:lnTo>
                    <a:pt x="1267" y="7989"/>
                  </a:lnTo>
                  <a:lnTo>
                    <a:pt x="1388" y="8159"/>
                  </a:lnTo>
                  <a:lnTo>
                    <a:pt x="1559" y="8305"/>
                  </a:lnTo>
                  <a:lnTo>
                    <a:pt x="1754" y="8427"/>
                  </a:lnTo>
                  <a:lnTo>
                    <a:pt x="1949" y="8524"/>
                  </a:lnTo>
                  <a:lnTo>
                    <a:pt x="2168" y="8597"/>
                  </a:lnTo>
                  <a:lnTo>
                    <a:pt x="2387" y="8646"/>
                  </a:lnTo>
                  <a:lnTo>
                    <a:pt x="2655" y="8670"/>
                  </a:lnTo>
                  <a:lnTo>
                    <a:pt x="2898" y="8670"/>
                  </a:lnTo>
                  <a:lnTo>
                    <a:pt x="3166" y="8646"/>
                  </a:lnTo>
                  <a:lnTo>
                    <a:pt x="3166" y="8646"/>
                  </a:lnTo>
                  <a:lnTo>
                    <a:pt x="3410" y="8914"/>
                  </a:lnTo>
                  <a:lnTo>
                    <a:pt x="3653" y="9133"/>
                  </a:lnTo>
                  <a:lnTo>
                    <a:pt x="3921" y="9328"/>
                  </a:lnTo>
                  <a:lnTo>
                    <a:pt x="4189" y="9450"/>
                  </a:lnTo>
                </a:path>
              </a:pathLst>
            </a:custGeom>
            <a:noFill/>
            <a:ln cap="rnd" cmpd="sng" w="12175">
              <a:solidFill>
                <a:srgbClr val="5B8D0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100"/>
            <p:cNvSpPr/>
            <p:nvPr/>
          </p:nvSpPr>
          <p:spPr>
            <a:xfrm>
              <a:off x="2161750" y="4522750"/>
              <a:ext cx="25" cy="256975"/>
            </a:xfrm>
            <a:custGeom>
              <a:rect b="b" l="l" r="r" t="t"/>
              <a:pathLst>
                <a:path extrusionOk="0" fill="none" h="10279" w="1">
                  <a:moveTo>
                    <a:pt x="1" y="10279"/>
                  </a:moveTo>
                  <a:lnTo>
                    <a:pt x="1" y="1"/>
                  </a:lnTo>
                </a:path>
              </a:pathLst>
            </a:custGeom>
            <a:noFill/>
            <a:ln cap="rnd" cmpd="sng" w="12175">
              <a:solidFill>
                <a:srgbClr val="5B8D0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100"/>
            <p:cNvSpPr/>
            <p:nvPr/>
          </p:nvSpPr>
          <p:spPr>
            <a:xfrm>
              <a:off x="2133750" y="4377850"/>
              <a:ext cx="56050" cy="56025"/>
            </a:xfrm>
            <a:custGeom>
              <a:rect b="b" l="l" r="r" t="t"/>
              <a:pathLst>
                <a:path extrusionOk="0" fill="none" h="2241" w="2242">
                  <a:moveTo>
                    <a:pt x="1121" y="2241"/>
                  </a:moveTo>
                  <a:lnTo>
                    <a:pt x="1121" y="2241"/>
                  </a:lnTo>
                  <a:lnTo>
                    <a:pt x="902" y="2217"/>
                  </a:lnTo>
                  <a:lnTo>
                    <a:pt x="682" y="2144"/>
                  </a:lnTo>
                  <a:lnTo>
                    <a:pt x="512" y="2046"/>
                  </a:lnTo>
                  <a:lnTo>
                    <a:pt x="341" y="1900"/>
                  </a:lnTo>
                  <a:lnTo>
                    <a:pt x="195" y="1754"/>
                  </a:lnTo>
                  <a:lnTo>
                    <a:pt x="98" y="1559"/>
                  </a:lnTo>
                  <a:lnTo>
                    <a:pt x="25" y="1340"/>
                  </a:lnTo>
                  <a:lnTo>
                    <a:pt x="0" y="1121"/>
                  </a:lnTo>
                  <a:lnTo>
                    <a:pt x="0" y="1121"/>
                  </a:lnTo>
                  <a:lnTo>
                    <a:pt x="25" y="901"/>
                  </a:lnTo>
                  <a:lnTo>
                    <a:pt x="98" y="682"/>
                  </a:lnTo>
                  <a:lnTo>
                    <a:pt x="195" y="487"/>
                  </a:lnTo>
                  <a:lnTo>
                    <a:pt x="341" y="317"/>
                  </a:lnTo>
                  <a:lnTo>
                    <a:pt x="512" y="195"/>
                  </a:lnTo>
                  <a:lnTo>
                    <a:pt x="682" y="98"/>
                  </a:lnTo>
                  <a:lnTo>
                    <a:pt x="902" y="25"/>
                  </a:lnTo>
                  <a:lnTo>
                    <a:pt x="1121" y="0"/>
                  </a:lnTo>
                  <a:lnTo>
                    <a:pt x="1121" y="0"/>
                  </a:lnTo>
                  <a:lnTo>
                    <a:pt x="1364" y="25"/>
                  </a:lnTo>
                  <a:lnTo>
                    <a:pt x="1559" y="98"/>
                  </a:lnTo>
                  <a:lnTo>
                    <a:pt x="1754" y="195"/>
                  </a:lnTo>
                  <a:lnTo>
                    <a:pt x="1924" y="317"/>
                  </a:lnTo>
                  <a:lnTo>
                    <a:pt x="2046" y="487"/>
                  </a:lnTo>
                  <a:lnTo>
                    <a:pt x="2168" y="682"/>
                  </a:lnTo>
                  <a:lnTo>
                    <a:pt x="2217" y="901"/>
                  </a:lnTo>
                  <a:lnTo>
                    <a:pt x="2241" y="1121"/>
                  </a:lnTo>
                  <a:lnTo>
                    <a:pt x="2241" y="1121"/>
                  </a:lnTo>
                  <a:lnTo>
                    <a:pt x="2217" y="1340"/>
                  </a:lnTo>
                  <a:lnTo>
                    <a:pt x="2168" y="1559"/>
                  </a:lnTo>
                  <a:lnTo>
                    <a:pt x="2046" y="1754"/>
                  </a:lnTo>
                  <a:lnTo>
                    <a:pt x="1924" y="1900"/>
                  </a:lnTo>
                  <a:lnTo>
                    <a:pt x="1754" y="2046"/>
                  </a:lnTo>
                  <a:lnTo>
                    <a:pt x="1559" y="2144"/>
                  </a:lnTo>
                  <a:lnTo>
                    <a:pt x="1364" y="2217"/>
                  </a:lnTo>
                  <a:lnTo>
                    <a:pt x="1121" y="2241"/>
                  </a:lnTo>
                  <a:lnTo>
                    <a:pt x="1121" y="2241"/>
                  </a:lnTo>
                </a:path>
              </a:pathLst>
            </a:custGeom>
            <a:noFill/>
            <a:ln cap="rnd" cmpd="sng" w="12175">
              <a:solidFill>
                <a:srgbClr val="5B8D0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100"/>
            <p:cNvSpPr/>
            <p:nvPr/>
          </p:nvSpPr>
          <p:spPr>
            <a:xfrm>
              <a:off x="2038150" y="4589125"/>
              <a:ext cx="87100" cy="87100"/>
            </a:xfrm>
            <a:custGeom>
              <a:rect b="b" l="l" r="r" t="t"/>
              <a:pathLst>
                <a:path extrusionOk="0" fill="none" h="3484" w="3484">
                  <a:moveTo>
                    <a:pt x="1" y="0"/>
                  </a:moveTo>
                  <a:lnTo>
                    <a:pt x="3483" y="3483"/>
                  </a:lnTo>
                </a:path>
              </a:pathLst>
            </a:custGeom>
            <a:noFill/>
            <a:ln cap="rnd" cmpd="sng" w="12175">
              <a:solidFill>
                <a:srgbClr val="5B8D0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100"/>
            <p:cNvSpPr/>
            <p:nvPr/>
          </p:nvSpPr>
          <p:spPr>
            <a:xfrm>
              <a:off x="2194025" y="4564150"/>
              <a:ext cx="54825" cy="54825"/>
            </a:xfrm>
            <a:custGeom>
              <a:rect b="b" l="l" r="r" t="t"/>
              <a:pathLst>
                <a:path extrusionOk="0" fill="none" h="2193" w="2193">
                  <a:moveTo>
                    <a:pt x="2192" y="1"/>
                  </a:moveTo>
                  <a:lnTo>
                    <a:pt x="1" y="2193"/>
                  </a:lnTo>
                </a:path>
              </a:pathLst>
            </a:custGeom>
            <a:noFill/>
            <a:ln cap="rnd" cmpd="sng" w="12175">
              <a:solidFill>
                <a:srgbClr val="5B8D0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20" name="Google Shape;920;p100"/>
          <p:cNvGrpSpPr/>
          <p:nvPr/>
        </p:nvGrpSpPr>
        <p:grpSpPr>
          <a:xfrm>
            <a:off x="3192427" y="2383946"/>
            <a:ext cx="265497" cy="305293"/>
            <a:chOff x="6673500" y="5031175"/>
            <a:chExt cx="345250" cy="397000"/>
          </a:xfrm>
        </p:grpSpPr>
        <p:sp>
          <p:nvSpPr>
            <p:cNvPr id="921" name="Google Shape;921;p100"/>
            <p:cNvSpPr/>
            <p:nvPr/>
          </p:nvSpPr>
          <p:spPr>
            <a:xfrm>
              <a:off x="6731950" y="5031175"/>
              <a:ext cx="105375" cy="147375"/>
            </a:xfrm>
            <a:custGeom>
              <a:rect b="b" l="l" r="r" t="t"/>
              <a:pathLst>
                <a:path extrusionOk="0" fill="none" h="5895" w="4215">
                  <a:moveTo>
                    <a:pt x="2436" y="5894"/>
                  </a:moveTo>
                  <a:lnTo>
                    <a:pt x="2436" y="5894"/>
                  </a:lnTo>
                  <a:lnTo>
                    <a:pt x="2656" y="5845"/>
                  </a:lnTo>
                  <a:lnTo>
                    <a:pt x="2850" y="5772"/>
                  </a:lnTo>
                  <a:lnTo>
                    <a:pt x="3045" y="5699"/>
                  </a:lnTo>
                  <a:lnTo>
                    <a:pt x="3216" y="5577"/>
                  </a:lnTo>
                  <a:lnTo>
                    <a:pt x="3386" y="5456"/>
                  </a:lnTo>
                  <a:lnTo>
                    <a:pt x="3532" y="5285"/>
                  </a:lnTo>
                  <a:lnTo>
                    <a:pt x="3678" y="5115"/>
                  </a:lnTo>
                  <a:lnTo>
                    <a:pt x="3800" y="4920"/>
                  </a:lnTo>
                  <a:lnTo>
                    <a:pt x="3922" y="4725"/>
                  </a:lnTo>
                  <a:lnTo>
                    <a:pt x="4019" y="4506"/>
                  </a:lnTo>
                  <a:lnTo>
                    <a:pt x="4092" y="4262"/>
                  </a:lnTo>
                  <a:lnTo>
                    <a:pt x="4141" y="4019"/>
                  </a:lnTo>
                  <a:lnTo>
                    <a:pt x="4190" y="3775"/>
                  </a:lnTo>
                  <a:lnTo>
                    <a:pt x="4214" y="3507"/>
                  </a:lnTo>
                  <a:lnTo>
                    <a:pt x="4190" y="3239"/>
                  </a:lnTo>
                  <a:lnTo>
                    <a:pt x="4166" y="2971"/>
                  </a:lnTo>
                  <a:lnTo>
                    <a:pt x="4166" y="2971"/>
                  </a:lnTo>
                  <a:lnTo>
                    <a:pt x="4044" y="1876"/>
                  </a:lnTo>
                  <a:lnTo>
                    <a:pt x="3946" y="1364"/>
                  </a:lnTo>
                  <a:lnTo>
                    <a:pt x="3825" y="901"/>
                  </a:lnTo>
                  <a:lnTo>
                    <a:pt x="3727" y="682"/>
                  </a:lnTo>
                  <a:lnTo>
                    <a:pt x="3654" y="512"/>
                  </a:lnTo>
                  <a:lnTo>
                    <a:pt x="3532" y="341"/>
                  </a:lnTo>
                  <a:lnTo>
                    <a:pt x="3411" y="219"/>
                  </a:lnTo>
                  <a:lnTo>
                    <a:pt x="3264" y="122"/>
                  </a:lnTo>
                  <a:lnTo>
                    <a:pt x="3118" y="49"/>
                  </a:lnTo>
                  <a:lnTo>
                    <a:pt x="2923" y="0"/>
                  </a:lnTo>
                  <a:lnTo>
                    <a:pt x="2729" y="25"/>
                  </a:lnTo>
                  <a:lnTo>
                    <a:pt x="2729" y="25"/>
                  </a:lnTo>
                  <a:lnTo>
                    <a:pt x="2509" y="73"/>
                  </a:lnTo>
                  <a:lnTo>
                    <a:pt x="2266" y="146"/>
                  </a:lnTo>
                  <a:lnTo>
                    <a:pt x="2022" y="268"/>
                  </a:lnTo>
                  <a:lnTo>
                    <a:pt x="1779" y="414"/>
                  </a:lnTo>
                  <a:lnTo>
                    <a:pt x="1535" y="609"/>
                  </a:lnTo>
                  <a:lnTo>
                    <a:pt x="1316" y="804"/>
                  </a:lnTo>
                  <a:lnTo>
                    <a:pt x="1072" y="1023"/>
                  </a:lnTo>
                  <a:lnTo>
                    <a:pt x="853" y="1267"/>
                  </a:lnTo>
                  <a:lnTo>
                    <a:pt x="658" y="1535"/>
                  </a:lnTo>
                  <a:lnTo>
                    <a:pt x="488" y="1802"/>
                  </a:lnTo>
                  <a:lnTo>
                    <a:pt x="317" y="2095"/>
                  </a:lnTo>
                  <a:lnTo>
                    <a:pt x="196" y="2363"/>
                  </a:lnTo>
                  <a:lnTo>
                    <a:pt x="98" y="2655"/>
                  </a:lnTo>
                  <a:lnTo>
                    <a:pt x="25" y="2947"/>
                  </a:lnTo>
                  <a:lnTo>
                    <a:pt x="1" y="3239"/>
                  </a:lnTo>
                  <a:lnTo>
                    <a:pt x="1" y="3507"/>
                  </a:lnTo>
                  <a:lnTo>
                    <a:pt x="1" y="3507"/>
                  </a:lnTo>
                  <a:lnTo>
                    <a:pt x="50" y="3775"/>
                  </a:lnTo>
                  <a:lnTo>
                    <a:pt x="123" y="4043"/>
                  </a:lnTo>
                  <a:lnTo>
                    <a:pt x="196" y="4287"/>
                  </a:lnTo>
                  <a:lnTo>
                    <a:pt x="293" y="4530"/>
                  </a:lnTo>
                  <a:lnTo>
                    <a:pt x="415" y="4749"/>
                  </a:lnTo>
                  <a:lnTo>
                    <a:pt x="561" y="4944"/>
                  </a:lnTo>
                  <a:lnTo>
                    <a:pt x="707" y="5139"/>
                  </a:lnTo>
                  <a:lnTo>
                    <a:pt x="853" y="5310"/>
                  </a:lnTo>
                  <a:lnTo>
                    <a:pt x="1024" y="5456"/>
                  </a:lnTo>
                  <a:lnTo>
                    <a:pt x="1219" y="5602"/>
                  </a:lnTo>
                  <a:lnTo>
                    <a:pt x="1389" y="5699"/>
                  </a:lnTo>
                  <a:lnTo>
                    <a:pt x="1584" y="5797"/>
                  </a:lnTo>
                  <a:lnTo>
                    <a:pt x="1803" y="5845"/>
                  </a:lnTo>
                  <a:lnTo>
                    <a:pt x="1998" y="5894"/>
                  </a:lnTo>
                  <a:lnTo>
                    <a:pt x="2217" y="5894"/>
                  </a:lnTo>
                  <a:lnTo>
                    <a:pt x="2436" y="5894"/>
                  </a:lnTo>
                  <a:lnTo>
                    <a:pt x="2436" y="5894"/>
                  </a:lnTo>
                  <a:close/>
                </a:path>
              </a:pathLst>
            </a:custGeom>
            <a:noFill/>
            <a:ln cap="rnd" cmpd="sng" w="12175">
              <a:solidFill>
                <a:srgbClr val="FF98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100"/>
            <p:cNvSpPr/>
            <p:nvPr/>
          </p:nvSpPr>
          <p:spPr>
            <a:xfrm>
              <a:off x="6673500" y="5146850"/>
              <a:ext cx="84050" cy="116925"/>
            </a:xfrm>
            <a:custGeom>
              <a:rect b="b" l="l" r="r" t="t"/>
              <a:pathLst>
                <a:path extrusionOk="0" fill="none" h="4677" w="3362">
                  <a:moveTo>
                    <a:pt x="2875" y="4579"/>
                  </a:moveTo>
                  <a:lnTo>
                    <a:pt x="2875" y="4579"/>
                  </a:lnTo>
                  <a:lnTo>
                    <a:pt x="3021" y="4482"/>
                  </a:lnTo>
                  <a:lnTo>
                    <a:pt x="3143" y="4385"/>
                  </a:lnTo>
                  <a:lnTo>
                    <a:pt x="3240" y="4287"/>
                  </a:lnTo>
                  <a:lnTo>
                    <a:pt x="3313" y="4141"/>
                  </a:lnTo>
                  <a:lnTo>
                    <a:pt x="3362" y="3995"/>
                  </a:lnTo>
                  <a:lnTo>
                    <a:pt x="3362" y="3849"/>
                  </a:lnTo>
                  <a:lnTo>
                    <a:pt x="3362" y="3678"/>
                  </a:lnTo>
                  <a:lnTo>
                    <a:pt x="3337" y="3508"/>
                  </a:lnTo>
                  <a:lnTo>
                    <a:pt x="3240" y="3118"/>
                  </a:lnTo>
                  <a:lnTo>
                    <a:pt x="3069" y="2704"/>
                  </a:lnTo>
                  <a:lnTo>
                    <a:pt x="2704" y="1803"/>
                  </a:lnTo>
                  <a:lnTo>
                    <a:pt x="2704" y="1803"/>
                  </a:lnTo>
                  <a:lnTo>
                    <a:pt x="2363" y="950"/>
                  </a:lnTo>
                  <a:lnTo>
                    <a:pt x="2193" y="609"/>
                  </a:lnTo>
                  <a:lnTo>
                    <a:pt x="2022" y="342"/>
                  </a:lnTo>
                  <a:lnTo>
                    <a:pt x="1949" y="220"/>
                  </a:lnTo>
                  <a:lnTo>
                    <a:pt x="1852" y="122"/>
                  </a:lnTo>
                  <a:lnTo>
                    <a:pt x="1730" y="74"/>
                  </a:lnTo>
                  <a:lnTo>
                    <a:pt x="1633" y="25"/>
                  </a:lnTo>
                  <a:lnTo>
                    <a:pt x="1486" y="1"/>
                  </a:lnTo>
                  <a:lnTo>
                    <a:pt x="1365" y="1"/>
                  </a:lnTo>
                  <a:lnTo>
                    <a:pt x="1194" y="25"/>
                  </a:lnTo>
                  <a:lnTo>
                    <a:pt x="1024" y="98"/>
                  </a:lnTo>
                  <a:lnTo>
                    <a:pt x="1024" y="98"/>
                  </a:lnTo>
                  <a:lnTo>
                    <a:pt x="853" y="171"/>
                  </a:lnTo>
                  <a:lnTo>
                    <a:pt x="707" y="269"/>
                  </a:lnTo>
                  <a:lnTo>
                    <a:pt x="561" y="390"/>
                  </a:lnTo>
                  <a:lnTo>
                    <a:pt x="439" y="536"/>
                  </a:lnTo>
                  <a:lnTo>
                    <a:pt x="317" y="683"/>
                  </a:lnTo>
                  <a:lnTo>
                    <a:pt x="220" y="853"/>
                  </a:lnTo>
                  <a:lnTo>
                    <a:pt x="147" y="1048"/>
                  </a:lnTo>
                  <a:lnTo>
                    <a:pt x="74" y="1243"/>
                  </a:lnTo>
                  <a:lnTo>
                    <a:pt x="49" y="1438"/>
                  </a:lnTo>
                  <a:lnTo>
                    <a:pt x="1" y="1657"/>
                  </a:lnTo>
                  <a:lnTo>
                    <a:pt x="1" y="1876"/>
                  </a:lnTo>
                  <a:lnTo>
                    <a:pt x="1" y="2095"/>
                  </a:lnTo>
                  <a:lnTo>
                    <a:pt x="25" y="2339"/>
                  </a:lnTo>
                  <a:lnTo>
                    <a:pt x="74" y="2558"/>
                  </a:lnTo>
                  <a:lnTo>
                    <a:pt x="147" y="2801"/>
                  </a:lnTo>
                  <a:lnTo>
                    <a:pt x="220" y="3045"/>
                  </a:lnTo>
                  <a:lnTo>
                    <a:pt x="220" y="3045"/>
                  </a:lnTo>
                  <a:lnTo>
                    <a:pt x="342" y="3264"/>
                  </a:lnTo>
                  <a:lnTo>
                    <a:pt x="439" y="3483"/>
                  </a:lnTo>
                  <a:lnTo>
                    <a:pt x="585" y="3678"/>
                  </a:lnTo>
                  <a:lnTo>
                    <a:pt x="731" y="3849"/>
                  </a:lnTo>
                  <a:lnTo>
                    <a:pt x="878" y="4019"/>
                  </a:lnTo>
                  <a:lnTo>
                    <a:pt x="1048" y="4165"/>
                  </a:lnTo>
                  <a:lnTo>
                    <a:pt x="1219" y="4311"/>
                  </a:lnTo>
                  <a:lnTo>
                    <a:pt x="1389" y="4409"/>
                  </a:lnTo>
                  <a:lnTo>
                    <a:pt x="1559" y="4506"/>
                  </a:lnTo>
                  <a:lnTo>
                    <a:pt x="1754" y="4579"/>
                  </a:lnTo>
                  <a:lnTo>
                    <a:pt x="1949" y="4628"/>
                  </a:lnTo>
                  <a:lnTo>
                    <a:pt x="2120" y="4677"/>
                  </a:lnTo>
                  <a:lnTo>
                    <a:pt x="2314" y="4677"/>
                  </a:lnTo>
                  <a:lnTo>
                    <a:pt x="2509" y="4677"/>
                  </a:lnTo>
                  <a:lnTo>
                    <a:pt x="2680" y="4628"/>
                  </a:lnTo>
                  <a:lnTo>
                    <a:pt x="2875" y="4579"/>
                  </a:lnTo>
                  <a:lnTo>
                    <a:pt x="2875" y="4579"/>
                  </a:lnTo>
                  <a:close/>
                </a:path>
              </a:pathLst>
            </a:custGeom>
            <a:noFill/>
            <a:ln cap="rnd" cmpd="sng" w="12175">
              <a:solidFill>
                <a:srgbClr val="FF98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100"/>
            <p:cNvSpPr/>
            <p:nvPr/>
          </p:nvSpPr>
          <p:spPr>
            <a:xfrm>
              <a:off x="6859225" y="5033600"/>
              <a:ext cx="105350" cy="144950"/>
            </a:xfrm>
            <a:custGeom>
              <a:rect b="b" l="l" r="r" t="t"/>
              <a:pathLst>
                <a:path extrusionOk="0" fill="none" h="5798" w="4214">
                  <a:moveTo>
                    <a:pt x="1778" y="5797"/>
                  </a:moveTo>
                  <a:lnTo>
                    <a:pt x="1778" y="5797"/>
                  </a:lnTo>
                  <a:lnTo>
                    <a:pt x="1997" y="5797"/>
                  </a:lnTo>
                  <a:lnTo>
                    <a:pt x="2216" y="5797"/>
                  </a:lnTo>
                  <a:lnTo>
                    <a:pt x="2411" y="5748"/>
                  </a:lnTo>
                  <a:lnTo>
                    <a:pt x="2630" y="5700"/>
                  </a:lnTo>
                  <a:lnTo>
                    <a:pt x="2825" y="5602"/>
                  </a:lnTo>
                  <a:lnTo>
                    <a:pt x="2996" y="5505"/>
                  </a:lnTo>
                  <a:lnTo>
                    <a:pt x="3191" y="5359"/>
                  </a:lnTo>
                  <a:lnTo>
                    <a:pt x="3361" y="5213"/>
                  </a:lnTo>
                  <a:lnTo>
                    <a:pt x="3507" y="5042"/>
                  </a:lnTo>
                  <a:lnTo>
                    <a:pt x="3653" y="4847"/>
                  </a:lnTo>
                  <a:lnTo>
                    <a:pt x="3799" y="4652"/>
                  </a:lnTo>
                  <a:lnTo>
                    <a:pt x="3921" y="4433"/>
                  </a:lnTo>
                  <a:lnTo>
                    <a:pt x="4019" y="4190"/>
                  </a:lnTo>
                  <a:lnTo>
                    <a:pt x="4092" y="3946"/>
                  </a:lnTo>
                  <a:lnTo>
                    <a:pt x="4165" y="3678"/>
                  </a:lnTo>
                  <a:lnTo>
                    <a:pt x="4213" y="3410"/>
                  </a:lnTo>
                  <a:lnTo>
                    <a:pt x="4213" y="3410"/>
                  </a:lnTo>
                  <a:lnTo>
                    <a:pt x="4213" y="3142"/>
                  </a:lnTo>
                  <a:lnTo>
                    <a:pt x="4189" y="2850"/>
                  </a:lnTo>
                  <a:lnTo>
                    <a:pt x="4116" y="2582"/>
                  </a:lnTo>
                  <a:lnTo>
                    <a:pt x="4019" y="2290"/>
                  </a:lnTo>
                  <a:lnTo>
                    <a:pt x="3897" y="2022"/>
                  </a:lnTo>
                  <a:lnTo>
                    <a:pt x="3726" y="1730"/>
                  </a:lnTo>
                  <a:lnTo>
                    <a:pt x="3556" y="1486"/>
                  </a:lnTo>
                  <a:lnTo>
                    <a:pt x="3361" y="1218"/>
                  </a:lnTo>
                  <a:lnTo>
                    <a:pt x="3142" y="999"/>
                  </a:lnTo>
                  <a:lnTo>
                    <a:pt x="2898" y="780"/>
                  </a:lnTo>
                  <a:lnTo>
                    <a:pt x="2679" y="585"/>
                  </a:lnTo>
                  <a:lnTo>
                    <a:pt x="2436" y="415"/>
                  </a:lnTo>
                  <a:lnTo>
                    <a:pt x="2192" y="269"/>
                  </a:lnTo>
                  <a:lnTo>
                    <a:pt x="1948" y="147"/>
                  </a:lnTo>
                  <a:lnTo>
                    <a:pt x="1705" y="74"/>
                  </a:lnTo>
                  <a:lnTo>
                    <a:pt x="1486" y="25"/>
                  </a:lnTo>
                  <a:lnTo>
                    <a:pt x="1486" y="25"/>
                  </a:lnTo>
                  <a:lnTo>
                    <a:pt x="1291" y="1"/>
                  </a:lnTo>
                  <a:lnTo>
                    <a:pt x="1096" y="49"/>
                  </a:lnTo>
                  <a:lnTo>
                    <a:pt x="950" y="98"/>
                  </a:lnTo>
                  <a:lnTo>
                    <a:pt x="804" y="195"/>
                  </a:lnTo>
                  <a:lnTo>
                    <a:pt x="682" y="317"/>
                  </a:lnTo>
                  <a:lnTo>
                    <a:pt x="585" y="463"/>
                  </a:lnTo>
                  <a:lnTo>
                    <a:pt x="487" y="658"/>
                  </a:lnTo>
                  <a:lnTo>
                    <a:pt x="390" y="853"/>
                  </a:lnTo>
                  <a:lnTo>
                    <a:pt x="268" y="1291"/>
                  </a:lnTo>
                  <a:lnTo>
                    <a:pt x="170" y="1803"/>
                  </a:lnTo>
                  <a:lnTo>
                    <a:pt x="49" y="2874"/>
                  </a:lnTo>
                  <a:lnTo>
                    <a:pt x="49" y="2874"/>
                  </a:lnTo>
                  <a:lnTo>
                    <a:pt x="0" y="3142"/>
                  </a:lnTo>
                  <a:lnTo>
                    <a:pt x="0" y="3410"/>
                  </a:lnTo>
                  <a:lnTo>
                    <a:pt x="24" y="3678"/>
                  </a:lnTo>
                  <a:lnTo>
                    <a:pt x="73" y="3922"/>
                  </a:lnTo>
                  <a:lnTo>
                    <a:pt x="122" y="4165"/>
                  </a:lnTo>
                  <a:lnTo>
                    <a:pt x="195" y="4409"/>
                  </a:lnTo>
                  <a:lnTo>
                    <a:pt x="292" y="4628"/>
                  </a:lnTo>
                  <a:lnTo>
                    <a:pt x="414" y="4823"/>
                  </a:lnTo>
                  <a:lnTo>
                    <a:pt x="536" y="5018"/>
                  </a:lnTo>
                  <a:lnTo>
                    <a:pt x="682" y="5188"/>
                  </a:lnTo>
                  <a:lnTo>
                    <a:pt x="828" y="5359"/>
                  </a:lnTo>
                  <a:lnTo>
                    <a:pt x="999" y="5480"/>
                  </a:lnTo>
                  <a:lnTo>
                    <a:pt x="1169" y="5602"/>
                  </a:lnTo>
                  <a:lnTo>
                    <a:pt x="1364" y="5675"/>
                  </a:lnTo>
                  <a:lnTo>
                    <a:pt x="1583" y="5748"/>
                  </a:lnTo>
                  <a:lnTo>
                    <a:pt x="1778" y="5797"/>
                  </a:lnTo>
                  <a:lnTo>
                    <a:pt x="1778" y="5797"/>
                  </a:lnTo>
                  <a:close/>
                </a:path>
              </a:pathLst>
            </a:custGeom>
            <a:noFill/>
            <a:ln cap="rnd" cmpd="sng" w="12175">
              <a:solidFill>
                <a:srgbClr val="FF98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100"/>
            <p:cNvSpPr/>
            <p:nvPr/>
          </p:nvSpPr>
          <p:spPr>
            <a:xfrm>
              <a:off x="6931675" y="5150500"/>
              <a:ext cx="87075" cy="115725"/>
            </a:xfrm>
            <a:custGeom>
              <a:rect b="b" l="l" r="r" t="t"/>
              <a:pathLst>
                <a:path extrusionOk="0" fill="none" h="4629" w="3483">
                  <a:moveTo>
                    <a:pt x="2558" y="98"/>
                  </a:moveTo>
                  <a:lnTo>
                    <a:pt x="2558" y="98"/>
                  </a:lnTo>
                  <a:lnTo>
                    <a:pt x="2387" y="49"/>
                  </a:lnTo>
                  <a:lnTo>
                    <a:pt x="2241" y="1"/>
                  </a:lnTo>
                  <a:lnTo>
                    <a:pt x="2095" y="1"/>
                  </a:lnTo>
                  <a:lnTo>
                    <a:pt x="1973" y="1"/>
                  </a:lnTo>
                  <a:lnTo>
                    <a:pt x="1851" y="49"/>
                  </a:lnTo>
                  <a:lnTo>
                    <a:pt x="1729" y="98"/>
                  </a:lnTo>
                  <a:lnTo>
                    <a:pt x="1632" y="196"/>
                  </a:lnTo>
                  <a:lnTo>
                    <a:pt x="1535" y="293"/>
                  </a:lnTo>
                  <a:lnTo>
                    <a:pt x="1364" y="561"/>
                  </a:lnTo>
                  <a:lnTo>
                    <a:pt x="1169" y="902"/>
                  </a:lnTo>
                  <a:lnTo>
                    <a:pt x="780" y="1730"/>
                  </a:lnTo>
                  <a:lnTo>
                    <a:pt x="780" y="1730"/>
                  </a:lnTo>
                  <a:lnTo>
                    <a:pt x="366" y="2607"/>
                  </a:lnTo>
                  <a:lnTo>
                    <a:pt x="195" y="2996"/>
                  </a:lnTo>
                  <a:lnTo>
                    <a:pt x="73" y="3386"/>
                  </a:lnTo>
                  <a:lnTo>
                    <a:pt x="25" y="3557"/>
                  </a:lnTo>
                  <a:lnTo>
                    <a:pt x="0" y="3727"/>
                  </a:lnTo>
                  <a:lnTo>
                    <a:pt x="25" y="3898"/>
                  </a:lnTo>
                  <a:lnTo>
                    <a:pt x="49" y="4044"/>
                  </a:lnTo>
                  <a:lnTo>
                    <a:pt x="98" y="4165"/>
                  </a:lnTo>
                  <a:lnTo>
                    <a:pt x="195" y="4287"/>
                  </a:lnTo>
                  <a:lnTo>
                    <a:pt x="317" y="4385"/>
                  </a:lnTo>
                  <a:lnTo>
                    <a:pt x="463" y="4482"/>
                  </a:lnTo>
                  <a:lnTo>
                    <a:pt x="463" y="4482"/>
                  </a:lnTo>
                  <a:lnTo>
                    <a:pt x="633" y="4555"/>
                  </a:lnTo>
                  <a:lnTo>
                    <a:pt x="828" y="4604"/>
                  </a:lnTo>
                  <a:lnTo>
                    <a:pt x="1023" y="4628"/>
                  </a:lnTo>
                  <a:lnTo>
                    <a:pt x="1194" y="4628"/>
                  </a:lnTo>
                  <a:lnTo>
                    <a:pt x="1388" y="4604"/>
                  </a:lnTo>
                  <a:lnTo>
                    <a:pt x="1583" y="4555"/>
                  </a:lnTo>
                  <a:lnTo>
                    <a:pt x="1778" y="4482"/>
                  </a:lnTo>
                  <a:lnTo>
                    <a:pt x="1949" y="4409"/>
                  </a:lnTo>
                  <a:lnTo>
                    <a:pt x="2143" y="4312"/>
                  </a:lnTo>
                  <a:lnTo>
                    <a:pt x="2314" y="4190"/>
                  </a:lnTo>
                  <a:lnTo>
                    <a:pt x="2484" y="4044"/>
                  </a:lnTo>
                  <a:lnTo>
                    <a:pt x="2655" y="3873"/>
                  </a:lnTo>
                  <a:lnTo>
                    <a:pt x="2801" y="3703"/>
                  </a:lnTo>
                  <a:lnTo>
                    <a:pt x="2947" y="3508"/>
                  </a:lnTo>
                  <a:lnTo>
                    <a:pt x="3069" y="3313"/>
                  </a:lnTo>
                  <a:lnTo>
                    <a:pt x="3191" y="3094"/>
                  </a:lnTo>
                  <a:lnTo>
                    <a:pt x="3191" y="3094"/>
                  </a:lnTo>
                  <a:lnTo>
                    <a:pt x="3288" y="2875"/>
                  </a:lnTo>
                  <a:lnTo>
                    <a:pt x="3361" y="2631"/>
                  </a:lnTo>
                  <a:lnTo>
                    <a:pt x="3410" y="2412"/>
                  </a:lnTo>
                  <a:lnTo>
                    <a:pt x="3459" y="2168"/>
                  </a:lnTo>
                  <a:lnTo>
                    <a:pt x="3483" y="1949"/>
                  </a:lnTo>
                  <a:lnTo>
                    <a:pt x="3483" y="1730"/>
                  </a:lnTo>
                  <a:lnTo>
                    <a:pt x="3459" y="1511"/>
                  </a:lnTo>
                  <a:lnTo>
                    <a:pt x="3434" y="1316"/>
                  </a:lnTo>
                  <a:lnTo>
                    <a:pt x="3386" y="1121"/>
                  </a:lnTo>
                  <a:lnTo>
                    <a:pt x="3313" y="926"/>
                  </a:lnTo>
                  <a:lnTo>
                    <a:pt x="3239" y="756"/>
                  </a:lnTo>
                  <a:lnTo>
                    <a:pt x="3118" y="585"/>
                  </a:lnTo>
                  <a:lnTo>
                    <a:pt x="2996" y="439"/>
                  </a:lnTo>
                  <a:lnTo>
                    <a:pt x="2874" y="317"/>
                  </a:lnTo>
                  <a:lnTo>
                    <a:pt x="2728" y="196"/>
                  </a:lnTo>
                  <a:lnTo>
                    <a:pt x="2558" y="98"/>
                  </a:lnTo>
                  <a:lnTo>
                    <a:pt x="2558" y="98"/>
                  </a:lnTo>
                  <a:close/>
                </a:path>
              </a:pathLst>
            </a:custGeom>
            <a:noFill/>
            <a:ln cap="rnd" cmpd="sng" w="12175">
              <a:solidFill>
                <a:srgbClr val="FF98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100"/>
            <p:cNvSpPr/>
            <p:nvPr/>
          </p:nvSpPr>
          <p:spPr>
            <a:xfrm>
              <a:off x="6715525" y="5180350"/>
              <a:ext cx="263050" cy="247825"/>
            </a:xfrm>
            <a:custGeom>
              <a:rect b="b" l="l" r="r" t="t"/>
              <a:pathLst>
                <a:path extrusionOk="0" fill="none" h="9913" w="10522">
                  <a:moveTo>
                    <a:pt x="8135" y="3191"/>
                  </a:moveTo>
                  <a:lnTo>
                    <a:pt x="8135" y="3191"/>
                  </a:lnTo>
                  <a:lnTo>
                    <a:pt x="8037" y="2923"/>
                  </a:lnTo>
                  <a:lnTo>
                    <a:pt x="7940" y="2655"/>
                  </a:lnTo>
                  <a:lnTo>
                    <a:pt x="7794" y="2119"/>
                  </a:lnTo>
                  <a:lnTo>
                    <a:pt x="7721" y="1851"/>
                  </a:lnTo>
                  <a:lnTo>
                    <a:pt x="7623" y="1608"/>
                  </a:lnTo>
                  <a:lnTo>
                    <a:pt x="7502" y="1340"/>
                  </a:lnTo>
                  <a:lnTo>
                    <a:pt x="7355" y="1120"/>
                  </a:lnTo>
                  <a:lnTo>
                    <a:pt x="7355" y="1120"/>
                  </a:lnTo>
                  <a:lnTo>
                    <a:pt x="7161" y="853"/>
                  </a:lnTo>
                  <a:lnTo>
                    <a:pt x="6941" y="633"/>
                  </a:lnTo>
                  <a:lnTo>
                    <a:pt x="6698" y="463"/>
                  </a:lnTo>
                  <a:lnTo>
                    <a:pt x="6430" y="292"/>
                  </a:lnTo>
                  <a:lnTo>
                    <a:pt x="6162" y="171"/>
                  </a:lnTo>
                  <a:lnTo>
                    <a:pt x="5870" y="73"/>
                  </a:lnTo>
                  <a:lnTo>
                    <a:pt x="5578" y="25"/>
                  </a:lnTo>
                  <a:lnTo>
                    <a:pt x="5285" y="0"/>
                  </a:lnTo>
                  <a:lnTo>
                    <a:pt x="5285" y="0"/>
                  </a:lnTo>
                  <a:lnTo>
                    <a:pt x="5261" y="0"/>
                  </a:lnTo>
                  <a:lnTo>
                    <a:pt x="5261" y="0"/>
                  </a:lnTo>
                  <a:lnTo>
                    <a:pt x="5237" y="0"/>
                  </a:lnTo>
                  <a:lnTo>
                    <a:pt x="5237" y="0"/>
                  </a:lnTo>
                  <a:lnTo>
                    <a:pt x="4944" y="25"/>
                  </a:lnTo>
                  <a:lnTo>
                    <a:pt x="4652" y="73"/>
                  </a:lnTo>
                  <a:lnTo>
                    <a:pt x="4360" y="171"/>
                  </a:lnTo>
                  <a:lnTo>
                    <a:pt x="4092" y="292"/>
                  </a:lnTo>
                  <a:lnTo>
                    <a:pt x="3824" y="463"/>
                  </a:lnTo>
                  <a:lnTo>
                    <a:pt x="3580" y="633"/>
                  </a:lnTo>
                  <a:lnTo>
                    <a:pt x="3361" y="853"/>
                  </a:lnTo>
                  <a:lnTo>
                    <a:pt x="3166" y="1120"/>
                  </a:lnTo>
                  <a:lnTo>
                    <a:pt x="3166" y="1120"/>
                  </a:lnTo>
                  <a:lnTo>
                    <a:pt x="3020" y="1340"/>
                  </a:lnTo>
                  <a:lnTo>
                    <a:pt x="2898" y="1608"/>
                  </a:lnTo>
                  <a:lnTo>
                    <a:pt x="2801" y="1851"/>
                  </a:lnTo>
                  <a:lnTo>
                    <a:pt x="2728" y="2119"/>
                  </a:lnTo>
                  <a:lnTo>
                    <a:pt x="2558" y="2655"/>
                  </a:lnTo>
                  <a:lnTo>
                    <a:pt x="2484" y="2923"/>
                  </a:lnTo>
                  <a:lnTo>
                    <a:pt x="2387" y="3191"/>
                  </a:lnTo>
                  <a:lnTo>
                    <a:pt x="2387" y="3191"/>
                  </a:lnTo>
                  <a:lnTo>
                    <a:pt x="2241" y="3434"/>
                  </a:lnTo>
                  <a:lnTo>
                    <a:pt x="2095" y="3678"/>
                  </a:lnTo>
                  <a:lnTo>
                    <a:pt x="1900" y="3897"/>
                  </a:lnTo>
                  <a:lnTo>
                    <a:pt x="1729" y="4092"/>
                  </a:lnTo>
                  <a:lnTo>
                    <a:pt x="1315" y="4457"/>
                  </a:lnTo>
                  <a:lnTo>
                    <a:pt x="901" y="4847"/>
                  </a:lnTo>
                  <a:lnTo>
                    <a:pt x="901" y="4847"/>
                  </a:lnTo>
                  <a:lnTo>
                    <a:pt x="707" y="5066"/>
                  </a:lnTo>
                  <a:lnTo>
                    <a:pt x="512" y="5310"/>
                  </a:lnTo>
                  <a:lnTo>
                    <a:pt x="366" y="5553"/>
                  </a:lnTo>
                  <a:lnTo>
                    <a:pt x="244" y="5821"/>
                  </a:lnTo>
                  <a:lnTo>
                    <a:pt x="146" y="6113"/>
                  </a:lnTo>
                  <a:lnTo>
                    <a:pt x="73" y="6405"/>
                  </a:lnTo>
                  <a:lnTo>
                    <a:pt x="25" y="6722"/>
                  </a:lnTo>
                  <a:lnTo>
                    <a:pt x="0" y="7014"/>
                  </a:lnTo>
                  <a:lnTo>
                    <a:pt x="0" y="7014"/>
                  </a:lnTo>
                  <a:lnTo>
                    <a:pt x="25" y="7307"/>
                  </a:lnTo>
                  <a:lnTo>
                    <a:pt x="49" y="7599"/>
                  </a:lnTo>
                  <a:lnTo>
                    <a:pt x="122" y="7867"/>
                  </a:lnTo>
                  <a:lnTo>
                    <a:pt x="219" y="8135"/>
                  </a:lnTo>
                  <a:lnTo>
                    <a:pt x="317" y="8403"/>
                  </a:lnTo>
                  <a:lnTo>
                    <a:pt x="439" y="8622"/>
                  </a:lnTo>
                  <a:lnTo>
                    <a:pt x="609" y="8865"/>
                  </a:lnTo>
                  <a:lnTo>
                    <a:pt x="780" y="9060"/>
                  </a:lnTo>
                  <a:lnTo>
                    <a:pt x="950" y="9255"/>
                  </a:lnTo>
                  <a:lnTo>
                    <a:pt x="1145" y="9401"/>
                  </a:lnTo>
                  <a:lnTo>
                    <a:pt x="1364" y="9547"/>
                  </a:lnTo>
                  <a:lnTo>
                    <a:pt x="1608" y="9669"/>
                  </a:lnTo>
                  <a:lnTo>
                    <a:pt x="1851" y="9766"/>
                  </a:lnTo>
                  <a:lnTo>
                    <a:pt x="2095" y="9840"/>
                  </a:lnTo>
                  <a:lnTo>
                    <a:pt x="2363" y="9888"/>
                  </a:lnTo>
                  <a:lnTo>
                    <a:pt x="2606" y="9913"/>
                  </a:lnTo>
                  <a:lnTo>
                    <a:pt x="2606" y="9913"/>
                  </a:lnTo>
                  <a:lnTo>
                    <a:pt x="2972" y="9888"/>
                  </a:lnTo>
                  <a:lnTo>
                    <a:pt x="3337" y="9791"/>
                  </a:lnTo>
                  <a:lnTo>
                    <a:pt x="3678" y="9669"/>
                  </a:lnTo>
                  <a:lnTo>
                    <a:pt x="3994" y="9474"/>
                  </a:lnTo>
                  <a:lnTo>
                    <a:pt x="3994" y="9474"/>
                  </a:lnTo>
                  <a:lnTo>
                    <a:pt x="4141" y="9377"/>
                  </a:lnTo>
                  <a:lnTo>
                    <a:pt x="4287" y="9304"/>
                  </a:lnTo>
                  <a:lnTo>
                    <a:pt x="4433" y="9279"/>
                  </a:lnTo>
                  <a:lnTo>
                    <a:pt x="4579" y="9231"/>
                  </a:lnTo>
                  <a:lnTo>
                    <a:pt x="4896" y="9206"/>
                  </a:lnTo>
                  <a:lnTo>
                    <a:pt x="5261" y="9206"/>
                  </a:lnTo>
                  <a:lnTo>
                    <a:pt x="5261" y="9206"/>
                  </a:lnTo>
                  <a:lnTo>
                    <a:pt x="5626" y="9206"/>
                  </a:lnTo>
                  <a:lnTo>
                    <a:pt x="5943" y="9231"/>
                  </a:lnTo>
                  <a:lnTo>
                    <a:pt x="6089" y="9279"/>
                  </a:lnTo>
                  <a:lnTo>
                    <a:pt x="6235" y="9304"/>
                  </a:lnTo>
                  <a:lnTo>
                    <a:pt x="6381" y="9377"/>
                  </a:lnTo>
                  <a:lnTo>
                    <a:pt x="6527" y="9474"/>
                  </a:lnTo>
                  <a:lnTo>
                    <a:pt x="6527" y="9474"/>
                  </a:lnTo>
                  <a:lnTo>
                    <a:pt x="6844" y="9669"/>
                  </a:lnTo>
                  <a:lnTo>
                    <a:pt x="7185" y="9791"/>
                  </a:lnTo>
                  <a:lnTo>
                    <a:pt x="7550" y="9888"/>
                  </a:lnTo>
                  <a:lnTo>
                    <a:pt x="7916" y="9913"/>
                  </a:lnTo>
                  <a:lnTo>
                    <a:pt x="7916" y="9913"/>
                  </a:lnTo>
                  <a:lnTo>
                    <a:pt x="8184" y="9888"/>
                  </a:lnTo>
                  <a:lnTo>
                    <a:pt x="8427" y="9840"/>
                  </a:lnTo>
                  <a:lnTo>
                    <a:pt x="8671" y="9766"/>
                  </a:lnTo>
                  <a:lnTo>
                    <a:pt x="8914" y="9669"/>
                  </a:lnTo>
                  <a:lnTo>
                    <a:pt x="9158" y="9547"/>
                  </a:lnTo>
                  <a:lnTo>
                    <a:pt x="9377" y="9401"/>
                  </a:lnTo>
                  <a:lnTo>
                    <a:pt x="9572" y="9255"/>
                  </a:lnTo>
                  <a:lnTo>
                    <a:pt x="9742" y="9060"/>
                  </a:lnTo>
                  <a:lnTo>
                    <a:pt x="9913" y="8865"/>
                  </a:lnTo>
                  <a:lnTo>
                    <a:pt x="10083" y="8622"/>
                  </a:lnTo>
                  <a:lnTo>
                    <a:pt x="10205" y="8403"/>
                  </a:lnTo>
                  <a:lnTo>
                    <a:pt x="10302" y="8135"/>
                  </a:lnTo>
                  <a:lnTo>
                    <a:pt x="10400" y="7867"/>
                  </a:lnTo>
                  <a:lnTo>
                    <a:pt x="10473" y="7599"/>
                  </a:lnTo>
                  <a:lnTo>
                    <a:pt x="10497" y="7307"/>
                  </a:lnTo>
                  <a:lnTo>
                    <a:pt x="10522" y="7014"/>
                  </a:lnTo>
                  <a:lnTo>
                    <a:pt x="10522" y="7014"/>
                  </a:lnTo>
                  <a:lnTo>
                    <a:pt x="10497" y="6722"/>
                  </a:lnTo>
                  <a:lnTo>
                    <a:pt x="10449" y="6405"/>
                  </a:lnTo>
                  <a:lnTo>
                    <a:pt x="10375" y="6113"/>
                  </a:lnTo>
                  <a:lnTo>
                    <a:pt x="10278" y="5821"/>
                  </a:lnTo>
                  <a:lnTo>
                    <a:pt x="10156" y="5553"/>
                  </a:lnTo>
                  <a:lnTo>
                    <a:pt x="10010" y="5310"/>
                  </a:lnTo>
                  <a:lnTo>
                    <a:pt x="9815" y="5066"/>
                  </a:lnTo>
                  <a:lnTo>
                    <a:pt x="9620" y="4847"/>
                  </a:lnTo>
                  <a:lnTo>
                    <a:pt x="9620" y="4847"/>
                  </a:lnTo>
                  <a:lnTo>
                    <a:pt x="9206" y="4457"/>
                  </a:lnTo>
                  <a:lnTo>
                    <a:pt x="8792" y="4092"/>
                  </a:lnTo>
                  <a:lnTo>
                    <a:pt x="8622" y="3897"/>
                  </a:lnTo>
                  <a:lnTo>
                    <a:pt x="8427" y="3678"/>
                  </a:lnTo>
                  <a:lnTo>
                    <a:pt x="8281" y="3434"/>
                  </a:lnTo>
                  <a:lnTo>
                    <a:pt x="8135" y="3191"/>
                  </a:lnTo>
                  <a:lnTo>
                    <a:pt x="8135" y="3191"/>
                  </a:lnTo>
                  <a:close/>
                </a:path>
              </a:pathLst>
            </a:custGeom>
            <a:noFill/>
            <a:ln cap="rnd" cmpd="sng" w="12175">
              <a:solidFill>
                <a:srgbClr val="FF98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26" name="Google Shape;926;p100"/>
          <p:cNvSpPr/>
          <p:nvPr/>
        </p:nvSpPr>
        <p:spPr>
          <a:xfrm rot="3803227">
            <a:off x="1686286" y="3881705"/>
            <a:ext cx="160729" cy="234519"/>
          </a:xfrm>
          <a:custGeom>
            <a:rect b="b" l="l" r="r" t="t"/>
            <a:pathLst>
              <a:path extrusionOk="0" h="120000" w="120000">
                <a:moveTo>
                  <a:pt x="102127" y="0"/>
                </a:moveTo>
                <a:lnTo>
                  <a:pt x="120000" y="109514"/>
                </a:lnTo>
                <a:lnTo>
                  <a:pt x="94468" y="111262"/>
                </a:lnTo>
                <a:lnTo>
                  <a:pt x="68936" y="113009"/>
                </a:lnTo>
                <a:lnTo>
                  <a:pt x="43404" y="116504"/>
                </a:lnTo>
                <a:lnTo>
                  <a:pt x="18723" y="120000"/>
                </a:lnTo>
                <a:lnTo>
                  <a:pt x="0" y="8737"/>
                </a:lnTo>
                <a:lnTo>
                  <a:pt x="25531" y="8155"/>
                </a:lnTo>
                <a:lnTo>
                  <a:pt x="51914" y="6407"/>
                </a:lnTo>
                <a:lnTo>
                  <a:pt x="76595" y="3495"/>
                </a:lnTo>
                <a:lnTo>
                  <a:pt x="102127" y="0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p100"/>
          <p:cNvSpPr/>
          <p:nvPr/>
        </p:nvSpPr>
        <p:spPr>
          <a:xfrm>
            <a:off x="647998" y="3897266"/>
            <a:ext cx="1108500" cy="1100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p100"/>
          <p:cNvSpPr/>
          <p:nvPr/>
        </p:nvSpPr>
        <p:spPr>
          <a:xfrm>
            <a:off x="625743" y="3860083"/>
            <a:ext cx="789600" cy="715500"/>
          </a:xfrm>
          <a:custGeom>
            <a:rect b="b" l="l" r="r" t="t"/>
            <a:pathLst>
              <a:path extrusionOk="0" h="120000" w="120000">
                <a:moveTo>
                  <a:pt x="87838" y="0"/>
                </a:moveTo>
                <a:lnTo>
                  <a:pt x="90605" y="0"/>
                </a:lnTo>
                <a:lnTo>
                  <a:pt x="93198" y="381"/>
                </a:lnTo>
                <a:lnTo>
                  <a:pt x="95792" y="572"/>
                </a:lnTo>
                <a:lnTo>
                  <a:pt x="100461" y="953"/>
                </a:lnTo>
                <a:lnTo>
                  <a:pt x="105129" y="2098"/>
                </a:lnTo>
                <a:lnTo>
                  <a:pt x="109798" y="3052"/>
                </a:lnTo>
                <a:lnTo>
                  <a:pt x="114466" y="4578"/>
                </a:lnTo>
                <a:lnTo>
                  <a:pt x="120000" y="6486"/>
                </a:lnTo>
                <a:lnTo>
                  <a:pt x="115331" y="4960"/>
                </a:lnTo>
                <a:lnTo>
                  <a:pt x="110489" y="3624"/>
                </a:lnTo>
                <a:lnTo>
                  <a:pt x="105648" y="2861"/>
                </a:lnTo>
                <a:lnTo>
                  <a:pt x="100634" y="2289"/>
                </a:lnTo>
                <a:lnTo>
                  <a:pt x="98040" y="2098"/>
                </a:lnTo>
                <a:lnTo>
                  <a:pt x="95273" y="1717"/>
                </a:lnTo>
                <a:lnTo>
                  <a:pt x="92507" y="1717"/>
                </a:lnTo>
                <a:lnTo>
                  <a:pt x="89567" y="1717"/>
                </a:lnTo>
                <a:lnTo>
                  <a:pt x="84380" y="2289"/>
                </a:lnTo>
                <a:lnTo>
                  <a:pt x="79193" y="2861"/>
                </a:lnTo>
                <a:lnTo>
                  <a:pt x="74005" y="4006"/>
                </a:lnTo>
                <a:lnTo>
                  <a:pt x="68991" y="5151"/>
                </a:lnTo>
                <a:lnTo>
                  <a:pt x="63112" y="7058"/>
                </a:lnTo>
                <a:lnTo>
                  <a:pt x="57406" y="9538"/>
                </a:lnTo>
                <a:lnTo>
                  <a:pt x="52046" y="12209"/>
                </a:lnTo>
                <a:lnTo>
                  <a:pt x="46512" y="15453"/>
                </a:lnTo>
                <a:lnTo>
                  <a:pt x="41152" y="19077"/>
                </a:lnTo>
                <a:lnTo>
                  <a:pt x="36138" y="23084"/>
                </a:lnTo>
                <a:lnTo>
                  <a:pt x="31296" y="27662"/>
                </a:lnTo>
                <a:lnTo>
                  <a:pt x="26628" y="32432"/>
                </a:lnTo>
                <a:lnTo>
                  <a:pt x="21613" y="38728"/>
                </a:lnTo>
                <a:lnTo>
                  <a:pt x="17118" y="45214"/>
                </a:lnTo>
                <a:lnTo>
                  <a:pt x="13314" y="51891"/>
                </a:lnTo>
                <a:lnTo>
                  <a:pt x="9855" y="58950"/>
                </a:lnTo>
                <a:lnTo>
                  <a:pt x="6916" y="66200"/>
                </a:lnTo>
                <a:lnTo>
                  <a:pt x="4668" y="73640"/>
                </a:lnTo>
                <a:lnTo>
                  <a:pt x="2247" y="85087"/>
                </a:lnTo>
                <a:lnTo>
                  <a:pt x="864" y="96724"/>
                </a:lnTo>
                <a:lnTo>
                  <a:pt x="864" y="108362"/>
                </a:lnTo>
                <a:lnTo>
                  <a:pt x="2074" y="120000"/>
                </a:lnTo>
                <a:lnTo>
                  <a:pt x="1556" y="116565"/>
                </a:lnTo>
                <a:lnTo>
                  <a:pt x="1383" y="115230"/>
                </a:lnTo>
                <a:lnTo>
                  <a:pt x="1210" y="113322"/>
                </a:lnTo>
                <a:lnTo>
                  <a:pt x="0" y="102257"/>
                </a:lnTo>
                <a:lnTo>
                  <a:pt x="0" y="91192"/>
                </a:lnTo>
                <a:lnTo>
                  <a:pt x="1383" y="80127"/>
                </a:lnTo>
                <a:lnTo>
                  <a:pt x="3631" y="68871"/>
                </a:lnTo>
                <a:lnTo>
                  <a:pt x="5706" y="62003"/>
                </a:lnTo>
                <a:lnTo>
                  <a:pt x="8472" y="54944"/>
                </a:lnTo>
                <a:lnTo>
                  <a:pt x="11757" y="48267"/>
                </a:lnTo>
                <a:lnTo>
                  <a:pt x="15561" y="41589"/>
                </a:lnTo>
                <a:lnTo>
                  <a:pt x="19884" y="35484"/>
                </a:lnTo>
                <a:lnTo>
                  <a:pt x="24726" y="29570"/>
                </a:lnTo>
                <a:lnTo>
                  <a:pt x="29221" y="24801"/>
                </a:lnTo>
                <a:lnTo>
                  <a:pt x="33717" y="20413"/>
                </a:lnTo>
                <a:lnTo>
                  <a:pt x="38559" y="16406"/>
                </a:lnTo>
                <a:lnTo>
                  <a:pt x="43573" y="13163"/>
                </a:lnTo>
                <a:lnTo>
                  <a:pt x="48933" y="9920"/>
                </a:lnTo>
                <a:lnTo>
                  <a:pt x="54293" y="7249"/>
                </a:lnTo>
                <a:lnTo>
                  <a:pt x="59654" y="4960"/>
                </a:lnTo>
                <a:lnTo>
                  <a:pt x="65360" y="3243"/>
                </a:lnTo>
                <a:lnTo>
                  <a:pt x="70201" y="2098"/>
                </a:lnTo>
                <a:lnTo>
                  <a:pt x="75216" y="953"/>
                </a:lnTo>
                <a:lnTo>
                  <a:pt x="80230" y="381"/>
                </a:lnTo>
                <a:lnTo>
                  <a:pt x="85244" y="0"/>
                </a:lnTo>
                <a:lnTo>
                  <a:pt x="87838" y="0"/>
                </a:lnTo>
                <a:close/>
              </a:path>
            </a:pathLst>
          </a:custGeom>
          <a:solidFill>
            <a:srgbClr val="673AB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9" name="Google Shape;929;p100"/>
          <p:cNvSpPr/>
          <p:nvPr/>
        </p:nvSpPr>
        <p:spPr>
          <a:xfrm>
            <a:off x="679218" y="3935176"/>
            <a:ext cx="1112400" cy="1096800"/>
          </a:xfrm>
          <a:custGeom>
            <a:rect b="b" l="l" r="r" t="t"/>
            <a:pathLst>
              <a:path extrusionOk="0" h="120000" w="120000">
                <a:moveTo>
                  <a:pt x="76319" y="0"/>
                </a:moveTo>
                <a:lnTo>
                  <a:pt x="80490" y="1618"/>
                </a:lnTo>
                <a:lnTo>
                  <a:pt x="86134" y="3983"/>
                </a:lnTo>
                <a:lnTo>
                  <a:pt x="91533" y="6970"/>
                </a:lnTo>
                <a:lnTo>
                  <a:pt x="96809" y="10705"/>
                </a:lnTo>
                <a:lnTo>
                  <a:pt x="101717" y="15062"/>
                </a:lnTo>
                <a:lnTo>
                  <a:pt x="105889" y="19668"/>
                </a:lnTo>
                <a:lnTo>
                  <a:pt x="109570" y="24522"/>
                </a:lnTo>
                <a:lnTo>
                  <a:pt x="112515" y="29626"/>
                </a:lnTo>
                <a:lnTo>
                  <a:pt x="115214" y="34979"/>
                </a:lnTo>
                <a:lnTo>
                  <a:pt x="117177" y="40580"/>
                </a:lnTo>
                <a:lnTo>
                  <a:pt x="118650" y="46182"/>
                </a:lnTo>
                <a:lnTo>
                  <a:pt x="119509" y="52033"/>
                </a:lnTo>
                <a:lnTo>
                  <a:pt x="120000" y="57883"/>
                </a:lnTo>
                <a:lnTo>
                  <a:pt x="119631" y="63734"/>
                </a:lnTo>
                <a:lnTo>
                  <a:pt x="119018" y="69585"/>
                </a:lnTo>
                <a:lnTo>
                  <a:pt x="117791" y="75311"/>
                </a:lnTo>
                <a:lnTo>
                  <a:pt x="115828" y="81037"/>
                </a:lnTo>
                <a:lnTo>
                  <a:pt x="113496" y="86390"/>
                </a:lnTo>
                <a:lnTo>
                  <a:pt x="110552" y="91742"/>
                </a:lnTo>
                <a:lnTo>
                  <a:pt x="107116" y="96721"/>
                </a:lnTo>
                <a:lnTo>
                  <a:pt x="102944" y="101452"/>
                </a:lnTo>
                <a:lnTo>
                  <a:pt x="99509" y="104688"/>
                </a:lnTo>
                <a:lnTo>
                  <a:pt x="95950" y="107551"/>
                </a:lnTo>
                <a:lnTo>
                  <a:pt x="92269" y="110165"/>
                </a:lnTo>
                <a:lnTo>
                  <a:pt x="86380" y="113651"/>
                </a:lnTo>
                <a:lnTo>
                  <a:pt x="80368" y="116390"/>
                </a:lnTo>
                <a:lnTo>
                  <a:pt x="73865" y="118257"/>
                </a:lnTo>
                <a:lnTo>
                  <a:pt x="67484" y="119377"/>
                </a:lnTo>
                <a:lnTo>
                  <a:pt x="60858" y="120000"/>
                </a:lnTo>
                <a:lnTo>
                  <a:pt x="54233" y="119626"/>
                </a:lnTo>
                <a:lnTo>
                  <a:pt x="49325" y="119004"/>
                </a:lnTo>
                <a:lnTo>
                  <a:pt x="44417" y="118008"/>
                </a:lnTo>
                <a:lnTo>
                  <a:pt x="39631" y="116514"/>
                </a:lnTo>
                <a:lnTo>
                  <a:pt x="34969" y="114522"/>
                </a:lnTo>
                <a:lnTo>
                  <a:pt x="30429" y="112282"/>
                </a:lnTo>
                <a:lnTo>
                  <a:pt x="26012" y="109543"/>
                </a:lnTo>
                <a:lnTo>
                  <a:pt x="21963" y="106307"/>
                </a:lnTo>
                <a:lnTo>
                  <a:pt x="17914" y="102821"/>
                </a:lnTo>
                <a:lnTo>
                  <a:pt x="14601" y="99460"/>
                </a:lnTo>
                <a:lnTo>
                  <a:pt x="11779" y="95850"/>
                </a:lnTo>
                <a:lnTo>
                  <a:pt x="9325" y="92116"/>
                </a:lnTo>
                <a:lnTo>
                  <a:pt x="6993" y="88381"/>
                </a:lnTo>
                <a:lnTo>
                  <a:pt x="5030" y="84398"/>
                </a:lnTo>
                <a:lnTo>
                  <a:pt x="3435" y="80290"/>
                </a:lnTo>
                <a:lnTo>
                  <a:pt x="2085" y="76182"/>
                </a:lnTo>
                <a:lnTo>
                  <a:pt x="981" y="71825"/>
                </a:lnTo>
                <a:lnTo>
                  <a:pt x="0" y="67468"/>
                </a:lnTo>
                <a:lnTo>
                  <a:pt x="1104" y="71576"/>
                </a:lnTo>
                <a:lnTo>
                  <a:pt x="2331" y="75560"/>
                </a:lnTo>
                <a:lnTo>
                  <a:pt x="3926" y="79668"/>
                </a:lnTo>
                <a:lnTo>
                  <a:pt x="5889" y="83402"/>
                </a:lnTo>
                <a:lnTo>
                  <a:pt x="8098" y="87012"/>
                </a:lnTo>
                <a:lnTo>
                  <a:pt x="10552" y="90622"/>
                </a:lnTo>
                <a:lnTo>
                  <a:pt x="13251" y="93983"/>
                </a:lnTo>
                <a:lnTo>
                  <a:pt x="16319" y="97344"/>
                </a:lnTo>
                <a:lnTo>
                  <a:pt x="20122" y="100580"/>
                </a:lnTo>
                <a:lnTo>
                  <a:pt x="24171" y="103692"/>
                </a:lnTo>
                <a:lnTo>
                  <a:pt x="28343" y="106307"/>
                </a:lnTo>
                <a:lnTo>
                  <a:pt x="32760" y="108547"/>
                </a:lnTo>
                <a:lnTo>
                  <a:pt x="37177" y="110414"/>
                </a:lnTo>
                <a:lnTo>
                  <a:pt x="41840" y="111784"/>
                </a:lnTo>
                <a:lnTo>
                  <a:pt x="46503" y="112904"/>
                </a:lnTo>
                <a:lnTo>
                  <a:pt x="51288" y="113402"/>
                </a:lnTo>
                <a:lnTo>
                  <a:pt x="57546" y="113651"/>
                </a:lnTo>
                <a:lnTo>
                  <a:pt x="63926" y="113278"/>
                </a:lnTo>
                <a:lnTo>
                  <a:pt x="70061" y="112033"/>
                </a:lnTo>
                <a:lnTo>
                  <a:pt x="76196" y="110165"/>
                </a:lnTo>
                <a:lnTo>
                  <a:pt x="82085" y="107676"/>
                </a:lnTo>
                <a:lnTo>
                  <a:pt x="87730" y="104439"/>
                </a:lnTo>
                <a:lnTo>
                  <a:pt x="93128" y="100456"/>
                </a:lnTo>
                <a:lnTo>
                  <a:pt x="98036" y="95850"/>
                </a:lnTo>
                <a:lnTo>
                  <a:pt x="101840" y="91493"/>
                </a:lnTo>
                <a:lnTo>
                  <a:pt x="105276" y="86639"/>
                </a:lnTo>
                <a:lnTo>
                  <a:pt x="107975" y="81535"/>
                </a:lnTo>
                <a:lnTo>
                  <a:pt x="110306" y="76307"/>
                </a:lnTo>
                <a:lnTo>
                  <a:pt x="112147" y="70829"/>
                </a:lnTo>
                <a:lnTo>
                  <a:pt x="113374" y="65477"/>
                </a:lnTo>
                <a:lnTo>
                  <a:pt x="114110" y="59751"/>
                </a:lnTo>
                <a:lnTo>
                  <a:pt x="114233" y="54149"/>
                </a:lnTo>
                <a:lnTo>
                  <a:pt x="113987" y="48423"/>
                </a:lnTo>
                <a:lnTo>
                  <a:pt x="113006" y="42946"/>
                </a:lnTo>
                <a:lnTo>
                  <a:pt x="111656" y="37468"/>
                </a:lnTo>
                <a:lnTo>
                  <a:pt x="109693" y="32240"/>
                </a:lnTo>
                <a:lnTo>
                  <a:pt x="107239" y="27012"/>
                </a:lnTo>
                <a:lnTo>
                  <a:pt x="104171" y="22033"/>
                </a:lnTo>
                <a:lnTo>
                  <a:pt x="100736" y="17302"/>
                </a:lnTo>
                <a:lnTo>
                  <a:pt x="96687" y="12946"/>
                </a:lnTo>
                <a:lnTo>
                  <a:pt x="92024" y="8838"/>
                </a:lnTo>
                <a:lnTo>
                  <a:pt x="87116" y="5352"/>
                </a:lnTo>
                <a:lnTo>
                  <a:pt x="81840" y="2365"/>
                </a:lnTo>
                <a:lnTo>
                  <a:pt x="76319" y="0"/>
                </a:lnTo>
                <a:close/>
              </a:path>
            </a:pathLst>
          </a:custGeom>
          <a:solidFill>
            <a:srgbClr val="673AB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0" name="Google Shape;930;p100"/>
          <p:cNvSpPr/>
          <p:nvPr/>
        </p:nvSpPr>
        <p:spPr>
          <a:xfrm rot="3806097">
            <a:off x="1693702" y="3838004"/>
            <a:ext cx="48970" cy="21935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58604" y="1243"/>
                </a:lnTo>
                <a:lnTo>
                  <a:pt x="120000" y="120000"/>
                </a:lnTo>
                <a:lnTo>
                  <a:pt x="61395" y="113782"/>
                </a:lnTo>
                <a:lnTo>
                  <a:pt x="0" y="0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p100"/>
          <p:cNvSpPr txBox="1"/>
          <p:nvPr/>
        </p:nvSpPr>
        <p:spPr>
          <a:xfrm>
            <a:off x="732184" y="4521761"/>
            <a:ext cx="9387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Belleza</a:t>
            </a:r>
            <a:endParaRPr b="0" i="0" sz="1000" u="none" cap="none" strike="noStrike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2" name="Google Shape;932;p100"/>
          <p:cNvSpPr/>
          <p:nvPr/>
        </p:nvSpPr>
        <p:spPr>
          <a:xfrm>
            <a:off x="3216712" y="3562021"/>
            <a:ext cx="1108500" cy="1100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3" name="Google Shape;933;p100"/>
          <p:cNvSpPr/>
          <p:nvPr/>
        </p:nvSpPr>
        <p:spPr>
          <a:xfrm>
            <a:off x="3318271" y="3550181"/>
            <a:ext cx="1019700" cy="1127700"/>
          </a:xfrm>
          <a:custGeom>
            <a:rect b="b" l="l" r="r" t="t"/>
            <a:pathLst>
              <a:path extrusionOk="0" h="120000" w="120000">
                <a:moveTo>
                  <a:pt x="52837" y="0"/>
                </a:moveTo>
                <a:lnTo>
                  <a:pt x="59864" y="366"/>
                </a:lnTo>
                <a:lnTo>
                  <a:pt x="65270" y="855"/>
                </a:lnTo>
                <a:lnTo>
                  <a:pt x="70810" y="1955"/>
                </a:lnTo>
                <a:lnTo>
                  <a:pt x="76081" y="3421"/>
                </a:lnTo>
                <a:lnTo>
                  <a:pt x="81216" y="5376"/>
                </a:lnTo>
                <a:lnTo>
                  <a:pt x="86081" y="7576"/>
                </a:lnTo>
                <a:lnTo>
                  <a:pt x="90945" y="10264"/>
                </a:lnTo>
                <a:lnTo>
                  <a:pt x="95540" y="13441"/>
                </a:lnTo>
                <a:lnTo>
                  <a:pt x="99864" y="16863"/>
                </a:lnTo>
                <a:lnTo>
                  <a:pt x="104594" y="21384"/>
                </a:lnTo>
                <a:lnTo>
                  <a:pt x="108513" y="26150"/>
                </a:lnTo>
                <a:lnTo>
                  <a:pt x="112027" y="31160"/>
                </a:lnTo>
                <a:lnTo>
                  <a:pt x="114729" y="36537"/>
                </a:lnTo>
                <a:lnTo>
                  <a:pt x="116891" y="41914"/>
                </a:lnTo>
                <a:lnTo>
                  <a:pt x="118648" y="47535"/>
                </a:lnTo>
                <a:lnTo>
                  <a:pt x="119459" y="53156"/>
                </a:lnTo>
                <a:lnTo>
                  <a:pt x="120000" y="58900"/>
                </a:lnTo>
                <a:lnTo>
                  <a:pt x="119864" y="64643"/>
                </a:lnTo>
                <a:lnTo>
                  <a:pt x="118918" y="70386"/>
                </a:lnTo>
                <a:lnTo>
                  <a:pt x="117567" y="76008"/>
                </a:lnTo>
                <a:lnTo>
                  <a:pt x="115540" y="81629"/>
                </a:lnTo>
                <a:lnTo>
                  <a:pt x="112837" y="86883"/>
                </a:lnTo>
                <a:lnTo>
                  <a:pt x="109729" y="92138"/>
                </a:lnTo>
                <a:lnTo>
                  <a:pt x="105810" y="96904"/>
                </a:lnTo>
                <a:lnTo>
                  <a:pt x="101351" y="101547"/>
                </a:lnTo>
                <a:lnTo>
                  <a:pt x="98108" y="104358"/>
                </a:lnTo>
                <a:lnTo>
                  <a:pt x="94594" y="107046"/>
                </a:lnTo>
                <a:lnTo>
                  <a:pt x="90945" y="109368"/>
                </a:lnTo>
                <a:lnTo>
                  <a:pt x="87162" y="111568"/>
                </a:lnTo>
                <a:lnTo>
                  <a:pt x="83243" y="113523"/>
                </a:lnTo>
                <a:lnTo>
                  <a:pt x="79189" y="115112"/>
                </a:lnTo>
                <a:lnTo>
                  <a:pt x="75135" y="116578"/>
                </a:lnTo>
                <a:lnTo>
                  <a:pt x="71081" y="117678"/>
                </a:lnTo>
                <a:lnTo>
                  <a:pt x="67567" y="118411"/>
                </a:lnTo>
                <a:lnTo>
                  <a:pt x="67297" y="118533"/>
                </a:lnTo>
                <a:lnTo>
                  <a:pt x="67162" y="118533"/>
                </a:lnTo>
                <a:lnTo>
                  <a:pt x="61486" y="120000"/>
                </a:lnTo>
                <a:lnTo>
                  <a:pt x="65405" y="118900"/>
                </a:lnTo>
                <a:lnTo>
                  <a:pt x="69324" y="117433"/>
                </a:lnTo>
                <a:lnTo>
                  <a:pt x="73378" y="115967"/>
                </a:lnTo>
                <a:lnTo>
                  <a:pt x="77027" y="114012"/>
                </a:lnTo>
                <a:lnTo>
                  <a:pt x="80675" y="112057"/>
                </a:lnTo>
                <a:lnTo>
                  <a:pt x="84189" y="109735"/>
                </a:lnTo>
                <a:lnTo>
                  <a:pt x="87567" y="107291"/>
                </a:lnTo>
                <a:lnTo>
                  <a:pt x="90675" y="104358"/>
                </a:lnTo>
                <a:lnTo>
                  <a:pt x="95000" y="99959"/>
                </a:lnTo>
                <a:lnTo>
                  <a:pt x="98648" y="95315"/>
                </a:lnTo>
                <a:lnTo>
                  <a:pt x="101891" y="90305"/>
                </a:lnTo>
                <a:lnTo>
                  <a:pt x="104324" y="85295"/>
                </a:lnTo>
                <a:lnTo>
                  <a:pt x="106216" y="79918"/>
                </a:lnTo>
                <a:lnTo>
                  <a:pt x="107567" y="74663"/>
                </a:lnTo>
                <a:lnTo>
                  <a:pt x="108378" y="69042"/>
                </a:lnTo>
                <a:lnTo>
                  <a:pt x="108513" y="63543"/>
                </a:lnTo>
                <a:lnTo>
                  <a:pt x="108243" y="58044"/>
                </a:lnTo>
                <a:lnTo>
                  <a:pt x="107162" y="52668"/>
                </a:lnTo>
                <a:lnTo>
                  <a:pt x="105675" y="47291"/>
                </a:lnTo>
                <a:lnTo>
                  <a:pt x="103513" y="41914"/>
                </a:lnTo>
                <a:lnTo>
                  <a:pt x="100810" y="36904"/>
                </a:lnTo>
                <a:lnTo>
                  <a:pt x="97567" y="32138"/>
                </a:lnTo>
                <a:lnTo>
                  <a:pt x="93648" y="27494"/>
                </a:lnTo>
                <a:lnTo>
                  <a:pt x="89324" y="23095"/>
                </a:lnTo>
                <a:lnTo>
                  <a:pt x="85135" y="19796"/>
                </a:lnTo>
                <a:lnTo>
                  <a:pt x="80675" y="16863"/>
                </a:lnTo>
                <a:lnTo>
                  <a:pt x="76081" y="14297"/>
                </a:lnTo>
                <a:lnTo>
                  <a:pt x="71216" y="12097"/>
                </a:lnTo>
                <a:lnTo>
                  <a:pt x="66351" y="10264"/>
                </a:lnTo>
                <a:lnTo>
                  <a:pt x="61216" y="8920"/>
                </a:lnTo>
                <a:lnTo>
                  <a:pt x="56081" y="7820"/>
                </a:lnTo>
                <a:lnTo>
                  <a:pt x="50810" y="7087"/>
                </a:lnTo>
                <a:lnTo>
                  <a:pt x="44054" y="6965"/>
                </a:lnTo>
                <a:lnTo>
                  <a:pt x="37162" y="7454"/>
                </a:lnTo>
                <a:lnTo>
                  <a:pt x="30405" y="8553"/>
                </a:lnTo>
                <a:lnTo>
                  <a:pt x="23918" y="10264"/>
                </a:lnTo>
                <a:lnTo>
                  <a:pt x="17432" y="12586"/>
                </a:lnTo>
                <a:lnTo>
                  <a:pt x="11351" y="15763"/>
                </a:lnTo>
                <a:lnTo>
                  <a:pt x="5540" y="19429"/>
                </a:lnTo>
                <a:lnTo>
                  <a:pt x="0" y="23828"/>
                </a:lnTo>
                <a:lnTo>
                  <a:pt x="7027" y="17474"/>
                </a:lnTo>
                <a:lnTo>
                  <a:pt x="10810" y="14419"/>
                </a:lnTo>
                <a:lnTo>
                  <a:pt x="14729" y="11486"/>
                </a:lnTo>
                <a:lnTo>
                  <a:pt x="18783" y="9042"/>
                </a:lnTo>
                <a:lnTo>
                  <a:pt x="25135" y="5865"/>
                </a:lnTo>
                <a:lnTo>
                  <a:pt x="31756" y="3299"/>
                </a:lnTo>
                <a:lnTo>
                  <a:pt x="38783" y="1588"/>
                </a:lnTo>
                <a:lnTo>
                  <a:pt x="45675" y="488"/>
                </a:lnTo>
                <a:lnTo>
                  <a:pt x="52837" y="0"/>
                </a:ln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4" name="Google Shape;934;p100"/>
          <p:cNvSpPr/>
          <p:nvPr/>
        </p:nvSpPr>
        <p:spPr>
          <a:xfrm>
            <a:off x="3172992" y="3513519"/>
            <a:ext cx="1201800" cy="1202400"/>
          </a:xfrm>
          <a:custGeom>
            <a:rect b="b" l="l" r="r" t="t"/>
            <a:pathLst>
              <a:path extrusionOk="0" h="120000" w="120000">
                <a:moveTo>
                  <a:pt x="58863" y="4427"/>
                </a:moveTo>
                <a:lnTo>
                  <a:pt x="52954" y="4881"/>
                </a:lnTo>
                <a:lnTo>
                  <a:pt x="46818" y="6017"/>
                </a:lnTo>
                <a:lnTo>
                  <a:pt x="41022" y="7606"/>
                </a:lnTo>
                <a:lnTo>
                  <a:pt x="35454" y="9990"/>
                </a:lnTo>
                <a:lnTo>
                  <a:pt x="30000" y="13169"/>
                </a:lnTo>
                <a:lnTo>
                  <a:pt x="26477" y="15553"/>
                </a:lnTo>
                <a:lnTo>
                  <a:pt x="23181" y="18278"/>
                </a:lnTo>
                <a:lnTo>
                  <a:pt x="20000" y="21229"/>
                </a:lnTo>
                <a:lnTo>
                  <a:pt x="16704" y="24862"/>
                </a:lnTo>
                <a:lnTo>
                  <a:pt x="13863" y="28836"/>
                </a:lnTo>
                <a:lnTo>
                  <a:pt x="11363" y="32923"/>
                </a:lnTo>
                <a:lnTo>
                  <a:pt x="9204" y="37123"/>
                </a:lnTo>
                <a:lnTo>
                  <a:pt x="7500" y="41438"/>
                </a:lnTo>
                <a:lnTo>
                  <a:pt x="6250" y="45865"/>
                </a:lnTo>
                <a:lnTo>
                  <a:pt x="5227" y="50406"/>
                </a:lnTo>
                <a:lnTo>
                  <a:pt x="4545" y="54947"/>
                </a:lnTo>
                <a:lnTo>
                  <a:pt x="4431" y="59602"/>
                </a:lnTo>
                <a:lnTo>
                  <a:pt x="4545" y="64257"/>
                </a:lnTo>
                <a:lnTo>
                  <a:pt x="5113" y="68798"/>
                </a:lnTo>
                <a:lnTo>
                  <a:pt x="5909" y="73339"/>
                </a:lnTo>
                <a:lnTo>
                  <a:pt x="6931" y="76631"/>
                </a:lnTo>
                <a:lnTo>
                  <a:pt x="8068" y="79924"/>
                </a:lnTo>
                <a:lnTo>
                  <a:pt x="9431" y="83103"/>
                </a:lnTo>
                <a:lnTo>
                  <a:pt x="10909" y="86281"/>
                </a:lnTo>
                <a:lnTo>
                  <a:pt x="13068" y="89801"/>
                </a:lnTo>
                <a:lnTo>
                  <a:pt x="15454" y="93434"/>
                </a:lnTo>
                <a:lnTo>
                  <a:pt x="18295" y="96726"/>
                </a:lnTo>
                <a:lnTo>
                  <a:pt x="21363" y="99905"/>
                </a:lnTo>
                <a:lnTo>
                  <a:pt x="25000" y="103197"/>
                </a:lnTo>
                <a:lnTo>
                  <a:pt x="28863" y="106035"/>
                </a:lnTo>
                <a:lnTo>
                  <a:pt x="32840" y="108533"/>
                </a:lnTo>
                <a:lnTo>
                  <a:pt x="37045" y="110690"/>
                </a:lnTo>
                <a:lnTo>
                  <a:pt x="41363" y="112393"/>
                </a:lnTo>
                <a:lnTo>
                  <a:pt x="45795" y="113869"/>
                </a:lnTo>
                <a:lnTo>
                  <a:pt x="50454" y="114664"/>
                </a:lnTo>
                <a:lnTo>
                  <a:pt x="55000" y="115345"/>
                </a:lnTo>
                <a:lnTo>
                  <a:pt x="61022" y="115572"/>
                </a:lnTo>
                <a:lnTo>
                  <a:pt x="67045" y="115118"/>
                </a:lnTo>
                <a:lnTo>
                  <a:pt x="73181" y="114096"/>
                </a:lnTo>
                <a:lnTo>
                  <a:pt x="78977" y="112280"/>
                </a:lnTo>
                <a:lnTo>
                  <a:pt x="84545" y="109895"/>
                </a:lnTo>
                <a:lnTo>
                  <a:pt x="90000" y="106830"/>
                </a:lnTo>
                <a:lnTo>
                  <a:pt x="93409" y="104446"/>
                </a:lnTo>
                <a:lnTo>
                  <a:pt x="96704" y="101721"/>
                </a:lnTo>
                <a:lnTo>
                  <a:pt x="99886" y="98770"/>
                </a:lnTo>
                <a:lnTo>
                  <a:pt x="103636" y="94456"/>
                </a:lnTo>
                <a:lnTo>
                  <a:pt x="106931" y="90028"/>
                </a:lnTo>
                <a:lnTo>
                  <a:pt x="109545" y="85146"/>
                </a:lnTo>
                <a:lnTo>
                  <a:pt x="111818" y="80264"/>
                </a:lnTo>
                <a:lnTo>
                  <a:pt x="113522" y="75042"/>
                </a:lnTo>
                <a:lnTo>
                  <a:pt x="114659" y="69820"/>
                </a:lnTo>
                <a:lnTo>
                  <a:pt x="115454" y="64484"/>
                </a:lnTo>
                <a:lnTo>
                  <a:pt x="115568" y="59148"/>
                </a:lnTo>
                <a:lnTo>
                  <a:pt x="115113" y="53812"/>
                </a:lnTo>
                <a:lnTo>
                  <a:pt x="114431" y="48590"/>
                </a:lnTo>
                <a:lnTo>
                  <a:pt x="112954" y="43368"/>
                </a:lnTo>
                <a:lnTo>
                  <a:pt x="111136" y="38372"/>
                </a:lnTo>
                <a:lnTo>
                  <a:pt x="108863" y="33377"/>
                </a:lnTo>
                <a:lnTo>
                  <a:pt x="105909" y="28722"/>
                </a:lnTo>
                <a:lnTo>
                  <a:pt x="102613" y="24295"/>
                </a:lnTo>
                <a:lnTo>
                  <a:pt x="98636" y="20094"/>
                </a:lnTo>
                <a:lnTo>
                  <a:pt x="95000" y="16915"/>
                </a:lnTo>
                <a:lnTo>
                  <a:pt x="91136" y="13964"/>
                </a:lnTo>
                <a:lnTo>
                  <a:pt x="87045" y="11466"/>
                </a:lnTo>
                <a:lnTo>
                  <a:pt x="82954" y="9422"/>
                </a:lnTo>
                <a:lnTo>
                  <a:pt x="78636" y="7606"/>
                </a:lnTo>
                <a:lnTo>
                  <a:pt x="74204" y="6244"/>
                </a:lnTo>
                <a:lnTo>
                  <a:pt x="69545" y="5222"/>
                </a:lnTo>
                <a:lnTo>
                  <a:pt x="65000" y="4768"/>
                </a:lnTo>
                <a:lnTo>
                  <a:pt x="58863" y="4427"/>
                </a:lnTo>
                <a:close/>
                <a:moveTo>
                  <a:pt x="58863" y="0"/>
                </a:moveTo>
                <a:lnTo>
                  <a:pt x="65340" y="227"/>
                </a:lnTo>
                <a:lnTo>
                  <a:pt x="70340" y="908"/>
                </a:lnTo>
                <a:lnTo>
                  <a:pt x="75340" y="1929"/>
                </a:lnTo>
                <a:lnTo>
                  <a:pt x="80000" y="3405"/>
                </a:lnTo>
                <a:lnTo>
                  <a:pt x="84659" y="5335"/>
                </a:lnTo>
                <a:lnTo>
                  <a:pt x="89204" y="7606"/>
                </a:lnTo>
                <a:lnTo>
                  <a:pt x="93522" y="10331"/>
                </a:lnTo>
                <a:lnTo>
                  <a:pt x="97727" y="13509"/>
                </a:lnTo>
                <a:lnTo>
                  <a:pt x="101818" y="16915"/>
                </a:lnTo>
                <a:lnTo>
                  <a:pt x="105909" y="21456"/>
                </a:lnTo>
                <a:lnTo>
                  <a:pt x="109545" y="26338"/>
                </a:lnTo>
                <a:lnTo>
                  <a:pt x="112613" y="31333"/>
                </a:lnTo>
                <a:lnTo>
                  <a:pt x="115340" y="36556"/>
                </a:lnTo>
                <a:lnTo>
                  <a:pt x="117159" y="42005"/>
                </a:lnTo>
                <a:lnTo>
                  <a:pt x="118750" y="47682"/>
                </a:lnTo>
                <a:lnTo>
                  <a:pt x="119659" y="53358"/>
                </a:lnTo>
                <a:lnTo>
                  <a:pt x="120000" y="59148"/>
                </a:lnTo>
                <a:lnTo>
                  <a:pt x="119772" y="64824"/>
                </a:lnTo>
                <a:lnTo>
                  <a:pt x="119090" y="70614"/>
                </a:lnTo>
                <a:lnTo>
                  <a:pt x="117840" y="76291"/>
                </a:lnTo>
                <a:lnTo>
                  <a:pt x="115909" y="81740"/>
                </a:lnTo>
                <a:lnTo>
                  <a:pt x="113522" y="87190"/>
                </a:lnTo>
                <a:lnTo>
                  <a:pt x="110568" y="92298"/>
                </a:lnTo>
                <a:lnTo>
                  <a:pt x="107159" y="97180"/>
                </a:lnTo>
                <a:lnTo>
                  <a:pt x="103068" y="101721"/>
                </a:lnTo>
                <a:lnTo>
                  <a:pt x="99772" y="105127"/>
                </a:lnTo>
                <a:lnTo>
                  <a:pt x="96136" y="107965"/>
                </a:lnTo>
                <a:lnTo>
                  <a:pt x="92386" y="110577"/>
                </a:lnTo>
                <a:lnTo>
                  <a:pt x="88636" y="112847"/>
                </a:lnTo>
                <a:lnTo>
                  <a:pt x="84545" y="114891"/>
                </a:lnTo>
                <a:lnTo>
                  <a:pt x="80454" y="116480"/>
                </a:lnTo>
                <a:lnTo>
                  <a:pt x="74204" y="118410"/>
                </a:lnTo>
                <a:lnTo>
                  <a:pt x="67727" y="119545"/>
                </a:lnTo>
                <a:lnTo>
                  <a:pt x="61022" y="120000"/>
                </a:lnTo>
                <a:lnTo>
                  <a:pt x="54431" y="119772"/>
                </a:lnTo>
                <a:lnTo>
                  <a:pt x="49659" y="119205"/>
                </a:lnTo>
                <a:lnTo>
                  <a:pt x="44659" y="118070"/>
                </a:lnTo>
                <a:lnTo>
                  <a:pt x="39886" y="116594"/>
                </a:lnTo>
                <a:lnTo>
                  <a:pt x="35340" y="114664"/>
                </a:lnTo>
                <a:lnTo>
                  <a:pt x="30681" y="112393"/>
                </a:lnTo>
                <a:lnTo>
                  <a:pt x="26250" y="109782"/>
                </a:lnTo>
                <a:lnTo>
                  <a:pt x="22045" y="106603"/>
                </a:lnTo>
                <a:lnTo>
                  <a:pt x="18181" y="103197"/>
                </a:lnTo>
                <a:lnTo>
                  <a:pt x="14886" y="99451"/>
                </a:lnTo>
                <a:lnTo>
                  <a:pt x="11818" y="95818"/>
                </a:lnTo>
                <a:lnTo>
                  <a:pt x="9090" y="91844"/>
                </a:lnTo>
                <a:lnTo>
                  <a:pt x="6704" y="87644"/>
                </a:lnTo>
                <a:lnTo>
                  <a:pt x="5227" y="84692"/>
                </a:lnTo>
                <a:lnTo>
                  <a:pt x="3863" y="81400"/>
                </a:lnTo>
                <a:lnTo>
                  <a:pt x="2727" y="78221"/>
                </a:lnTo>
                <a:lnTo>
                  <a:pt x="1704" y="74929"/>
                </a:lnTo>
                <a:lnTo>
                  <a:pt x="795" y="69933"/>
                </a:lnTo>
                <a:lnTo>
                  <a:pt x="113" y="64824"/>
                </a:lnTo>
                <a:lnTo>
                  <a:pt x="0" y="59943"/>
                </a:lnTo>
                <a:lnTo>
                  <a:pt x="113" y="54834"/>
                </a:lnTo>
                <a:lnTo>
                  <a:pt x="795" y="49839"/>
                </a:lnTo>
                <a:lnTo>
                  <a:pt x="1704" y="44957"/>
                </a:lnTo>
                <a:lnTo>
                  <a:pt x="3295" y="40075"/>
                </a:lnTo>
                <a:lnTo>
                  <a:pt x="5227" y="35421"/>
                </a:lnTo>
                <a:lnTo>
                  <a:pt x="7500" y="30879"/>
                </a:lnTo>
                <a:lnTo>
                  <a:pt x="10113" y="26452"/>
                </a:lnTo>
                <a:lnTo>
                  <a:pt x="13295" y="22138"/>
                </a:lnTo>
                <a:lnTo>
                  <a:pt x="16818" y="18164"/>
                </a:lnTo>
                <a:lnTo>
                  <a:pt x="20227" y="14985"/>
                </a:lnTo>
                <a:lnTo>
                  <a:pt x="23863" y="12034"/>
                </a:lnTo>
                <a:lnTo>
                  <a:pt x="27500" y="9422"/>
                </a:lnTo>
                <a:lnTo>
                  <a:pt x="31363" y="7152"/>
                </a:lnTo>
                <a:lnTo>
                  <a:pt x="35454" y="5222"/>
                </a:lnTo>
                <a:lnTo>
                  <a:pt x="39431" y="3519"/>
                </a:lnTo>
                <a:lnTo>
                  <a:pt x="45795" y="1702"/>
                </a:lnTo>
                <a:lnTo>
                  <a:pt x="52272" y="454"/>
                </a:lnTo>
                <a:lnTo>
                  <a:pt x="58863" y="0"/>
                </a:lnTo>
                <a:close/>
              </a:path>
            </a:pathLst>
          </a:custGeom>
          <a:solidFill>
            <a:srgbClr val="F4433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5" name="Google Shape;935;p100"/>
          <p:cNvSpPr/>
          <p:nvPr/>
        </p:nvSpPr>
        <p:spPr>
          <a:xfrm>
            <a:off x="3137721" y="3690889"/>
            <a:ext cx="782100" cy="1039800"/>
          </a:xfrm>
          <a:custGeom>
            <a:rect b="b" l="l" r="r" t="t"/>
            <a:pathLst>
              <a:path extrusionOk="0" h="120000" w="120000">
                <a:moveTo>
                  <a:pt x="33133" y="0"/>
                </a:moveTo>
                <a:lnTo>
                  <a:pt x="27811" y="4595"/>
                </a:lnTo>
                <a:lnTo>
                  <a:pt x="23004" y="9584"/>
                </a:lnTo>
                <a:lnTo>
                  <a:pt x="19055" y="14704"/>
                </a:lnTo>
                <a:lnTo>
                  <a:pt x="15622" y="19956"/>
                </a:lnTo>
                <a:lnTo>
                  <a:pt x="12703" y="25339"/>
                </a:lnTo>
                <a:lnTo>
                  <a:pt x="10300" y="30984"/>
                </a:lnTo>
                <a:lnTo>
                  <a:pt x="8927" y="36630"/>
                </a:lnTo>
                <a:lnTo>
                  <a:pt x="7896" y="42407"/>
                </a:lnTo>
                <a:lnTo>
                  <a:pt x="7725" y="48315"/>
                </a:lnTo>
                <a:lnTo>
                  <a:pt x="7896" y="53960"/>
                </a:lnTo>
                <a:lnTo>
                  <a:pt x="8927" y="59868"/>
                </a:lnTo>
                <a:lnTo>
                  <a:pt x="10300" y="65645"/>
                </a:lnTo>
                <a:lnTo>
                  <a:pt x="11845" y="69452"/>
                </a:lnTo>
                <a:lnTo>
                  <a:pt x="13562" y="73129"/>
                </a:lnTo>
                <a:lnTo>
                  <a:pt x="15622" y="76936"/>
                </a:lnTo>
                <a:lnTo>
                  <a:pt x="17854" y="80350"/>
                </a:lnTo>
                <a:lnTo>
                  <a:pt x="21459" y="85207"/>
                </a:lnTo>
                <a:lnTo>
                  <a:pt x="25579" y="89803"/>
                </a:lnTo>
                <a:lnTo>
                  <a:pt x="30214" y="94004"/>
                </a:lnTo>
                <a:lnTo>
                  <a:pt x="35193" y="98336"/>
                </a:lnTo>
                <a:lnTo>
                  <a:pt x="41030" y="102275"/>
                </a:lnTo>
                <a:lnTo>
                  <a:pt x="47381" y="105951"/>
                </a:lnTo>
                <a:lnTo>
                  <a:pt x="54077" y="108971"/>
                </a:lnTo>
                <a:lnTo>
                  <a:pt x="61115" y="111597"/>
                </a:lnTo>
                <a:lnTo>
                  <a:pt x="67982" y="113829"/>
                </a:lnTo>
                <a:lnTo>
                  <a:pt x="75193" y="115536"/>
                </a:lnTo>
                <a:lnTo>
                  <a:pt x="82746" y="116849"/>
                </a:lnTo>
                <a:lnTo>
                  <a:pt x="89957" y="117505"/>
                </a:lnTo>
                <a:lnTo>
                  <a:pt x="97510" y="117768"/>
                </a:lnTo>
                <a:lnTo>
                  <a:pt x="104892" y="117636"/>
                </a:lnTo>
                <a:lnTo>
                  <a:pt x="112446" y="116980"/>
                </a:lnTo>
                <a:lnTo>
                  <a:pt x="119999" y="115929"/>
                </a:lnTo>
                <a:lnTo>
                  <a:pt x="107811" y="118161"/>
                </a:lnTo>
                <a:lnTo>
                  <a:pt x="100772" y="119080"/>
                </a:lnTo>
                <a:lnTo>
                  <a:pt x="93733" y="119737"/>
                </a:lnTo>
                <a:lnTo>
                  <a:pt x="86351" y="120000"/>
                </a:lnTo>
                <a:lnTo>
                  <a:pt x="79313" y="119737"/>
                </a:lnTo>
                <a:lnTo>
                  <a:pt x="72103" y="118949"/>
                </a:lnTo>
                <a:lnTo>
                  <a:pt x="65064" y="117768"/>
                </a:lnTo>
                <a:lnTo>
                  <a:pt x="58197" y="116192"/>
                </a:lnTo>
                <a:lnTo>
                  <a:pt x="51330" y="113960"/>
                </a:lnTo>
                <a:lnTo>
                  <a:pt x="44806" y="111466"/>
                </a:lnTo>
                <a:lnTo>
                  <a:pt x="38454" y="108577"/>
                </a:lnTo>
                <a:lnTo>
                  <a:pt x="32274" y="105032"/>
                </a:lnTo>
                <a:lnTo>
                  <a:pt x="26437" y="101225"/>
                </a:lnTo>
                <a:lnTo>
                  <a:pt x="21630" y="97286"/>
                </a:lnTo>
                <a:lnTo>
                  <a:pt x="17339" y="93085"/>
                </a:lnTo>
                <a:lnTo>
                  <a:pt x="13218" y="88621"/>
                </a:lnTo>
                <a:lnTo>
                  <a:pt x="9957" y="84026"/>
                </a:lnTo>
                <a:lnTo>
                  <a:pt x="7725" y="80612"/>
                </a:lnTo>
                <a:lnTo>
                  <a:pt x="5836" y="77067"/>
                </a:lnTo>
                <a:lnTo>
                  <a:pt x="4120" y="73522"/>
                </a:lnTo>
                <a:lnTo>
                  <a:pt x="2746" y="69846"/>
                </a:lnTo>
                <a:lnTo>
                  <a:pt x="1373" y="64332"/>
                </a:lnTo>
                <a:lnTo>
                  <a:pt x="343" y="58687"/>
                </a:lnTo>
                <a:lnTo>
                  <a:pt x="0" y="53304"/>
                </a:lnTo>
                <a:lnTo>
                  <a:pt x="343" y="47658"/>
                </a:lnTo>
                <a:lnTo>
                  <a:pt x="1373" y="42144"/>
                </a:lnTo>
                <a:lnTo>
                  <a:pt x="2918" y="36630"/>
                </a:lnTo>
                <a:lnTo>
                  <a:pt x="4978" y="31247"/>
                </a:lnTo>
                <a:lnTo>
                  <a:pt x="7725" y="25995"/>
                </a:lnTo>
                <a:lnTo>
                  <a:pt x="10987" y="20875"/>
                </a:lnTo>
                <a:lnTo>
                  <a:pt x="14935" y="16017"/>
                </a:lnTo>
                <a:lnTo>
                  <a:pt x="19399" y="11291"/>
                </a:lnTo>
                <a:lnTo>
                  <a:pt x="24549" y="6958"/>
                </a:lnTo>
                <a:lnTo>
                  <a:pt x="33133" y="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6" name="Google Shape;936;p100"/>
          <p:cNvSpPr txBox="1"/>
          <p:nvPr/>
        </p:nvSpPr>
        <p:spPr>
          <a:xfrm>
            <a:off x="3253660" y="4222315"/>
            <a:ext cx="9387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Solución</a:t>
            </a:r>
            <a:endParaRPr b="0" i="0" sz="1000" u="none" cap="none" strike="noStrike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7" name="Google Shape;937;p100"/>
          <p:cNvSpPr/>
          <p:nvPr/>
        </p:nvSpPr>
        <p:spPr>
          <a:xfrm>
            <a:off x="2915082" y="3883341"/>
            <a:ext cx="216000" cy="146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95813"/>
                </a:lnTo>
                <a:lnTo>
                  <a:pt x="120000" y="120000"/>
                </a:lnTo>
                <a:lnTo>
                  <a:pt x="5052" y="26976"/>
                </a:lnTo>
                <a:lnTo>
                  <a:pt x="0" y="0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8" name="Google Shape;938;p100"/>
          <p:cNvSpPr/>
          <p:nvPr/>
        </p:nvSpPr>
        <p:spPr>
          <a:xfrm>
            <a:off x="2915082" y="3765012"/>
            <a:ext cx="274200" cy="235200"/>
          </a:xfrm>
          <a:custGeom>
            <a:rect b="b" l="l" r="r" t="t"/>
            <a:pathLst>
              <a:path extrusionOk="0" h="120000" w="120000">
                <a:moveTo>
                  <a:pt x="31867" y="0"/>
                </a:moveTo>
                <a:lnTo>
                  <a:pt x="120000" y="56231"/>
                </a:lnTo>
                <a:lnTo>
                  <a:pt x="112531" y="71304"/>
                </a:lnTo>
                <a:lnTo>
                  <a:pt x="105560" y="87536"/>
                </a:lnTo>
                <a:lnTo>
                  <a:pt x="100082" y="103768"/>
                </a:lnTo>
                <a:lnTo>
                  <a:pt x="94605" y="120000"/>
                </a:lnTo>
                <a:lnTo>
                  <a:pt x="0" y="60289"/>
                </a:lnTo>
                <a:lnTo>
                  <a:pt x="8962" y="46376"/>
                </a:lnTo>
                <a:lnTo>
                  <a:pt x="17427" y="31304"/>
                </a:lnTo>
                <a:lnTo>
                  <a:pt x="24896" y="15652"/>
                </a:lnTo>
                <a:lnTo>
                  <a:pt x="31867" y="0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39" name="Google Shape;939;p100"/>
          <p:cNvGrpSpPr/>
          <p:nvPr/>
        </p:nvGrpSpPr>
        <p:grpSpPr>
          <a:xfrm>
            <a:off x="3583190" y="3777303"/>
            <a:ext cx="295441" cy="451697"/>
            <a:chOff x="6718575" y="2318625"/>
            <a:chExt cx="256950" cy="407375"/>
          </a:xfrm>
        </p:grpSpPr>
        <p:sp>
          <p:nvSpPr>
            <p:cNvPr id="940" name="Google Shape;940;p100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9525">
              <a:solidFill>
                <a:srgbClr val="F4433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100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9525">
              <a:solidFill>
                <a:srgbClr val="F4433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100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9525">
              <a:solidFill>
                <a:srgbClr val="F4433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100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rgbClr val="F4433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100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9525">
              <a:solidFill>
                <a:srgbClr val="F4433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100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9525">
              <a:solidFill>
                <a:srgbClr val="F4433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100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9525">
              <a:solidFill>
                <a:srgbClr val="F4433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100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9525">
              <a:solidFill>
                <a:srgbClr val="F4433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48" name="Google Shape;948;p100"/>
          <p:cNvGrpSpPr/>
          <p:nvPr/>
        </p:nvGrpSpPr>
        <p:grpSpPr>
          <a:xfrm>
            <a:off x="1039219" y="4230376"/>
            <a:ext cx="325902" cy="286568"/>
            <a:chOff x="1929775" y="320925"/>
            <a:chExt cx="423800" cy="372650"/>
          </a:xfrm>
        </p:grpSpPr>
        <p:sp>
          <p:nvSpPr>
            <p:cNvPr id="949" name="Google Shape;949;p100"/>
            <p:cNvSpPr/>
            <p:nvPr/>
          </p:nvSpPr>
          <p:spPr>
            <a:xfrm>
              <a:off x="1929775" y="320925"/>
              <a:ext cx="423800" cy="372650"/>
            </a:xfrm>
            <a:custGeom>
              <a:rect b="b" l="l" r="r" t="t"/>
              <a:pathLst>
                <a:path extrusionOk="0" fill="none" h="14906" w="16952">
                  <a:moveTo>
                    <a:pt x="16172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3"/>
                  </a:lnTo>
                  <a:lnTo>
                    <a:pt x="341" y="146"/>
                  </a:lnTo>
                  <a:lnTo>
                    <a:pt x="220" y="244"/>
                  </a:lnTo>
                  <a:lnTo>
                    <a:pt x="122" y="341"/>
                  </a:lnTo>
                  <a:lnTo>
                    <a:pt x="74" y="487"/>
                  </a:lnTo>
                  <a:lnTo>
                    <a:pt x="25" y="634"/>
                  </a:lnTo>
                  <a:lnTo>
                    <a:pt x="0" y="780"/>
                  </a:lnTo>
                  <a:lnTo>
                    <a:pt x="0" y="14126"/>
                  </a:lnTo>
                  <a:lnTo>
                    <a:pt x="0" y="14126"/>
                  </a:lnTo>
                  <a:lnTo>
                    <a:pt x="25" y="14272"/>
                  </a:lnTo>
                  <a:lnTo>
                    <a:pt x="74" y="14418"/>
                  </a:lnTo>
                  <a:lnTo>
                    <a:pt x="122" y="14565"/>
                  </a:lnTo>
                  <a:lnTo>
                    <a:pt x="220" y="14662"/>
                  </a:lnTo>
                  <a:lnTo>
                    <a:pt x="341" y="14759"/>
                  </a:lnTo>
                  <a:lnTo>
                    <a:pt x="488" y="14832"/>
                  </a:lnTo>
                  <a:lnTo>
                    <a:pt x="634" y="14881"/>
                  </a:lnTo>
                  <a:lnTo>
                    <a:pt x="780" y="14906"/>
                  </a:lnTo>
                  <a:lnTo>
                    <a:pt x="16172" y="14906"/>
                  </a:lnTo>
                  <a:lnTo>
                    <a:pt x="16172" y="14906"/>
                  </a:lnTo>
                  <a:lnTo>
                    <a:pt x="16318" y="14881"/>
                  </a:lnTo>
                  <a:lnTo>
                    <a:pt x="16464" y="14832"/>
                  </a:lnTo>
                  <a:lnTo>
                    <a:pt x="16611" y="14759"/>
                  </a:lnTo>
                  <a:lnTo>
                    <a:pt x="16732" y="14662"/>
                  </a:lnTo>
                  <a:lnTo>
                    <a:pt x="16830" y="14565"/>
                  </a:lnTo>
                  <a:lnTo>
                    <a:pt x="16878" y="14418"/>
                  </a:lnTo>
                  <a:lnTo>
                    <a:pt x="16927" y="14272"/>
                  </a:lnTo>
                  <a:lnTo>
                    <a:pt x="16952" y="14126"/>
                  </a:lnTo>
                  <a:lnTo>
                    <a:pt x="16952" y="780"/>
                  </a:lnTo>
                  <a:lnTo>
                    <a:pt x="16952" y="780"/>
                  </a:lnTo>
                  <a:lnTo>
                    <a:pt x="16927" y="634"/>
                  </a:lnTo>
                  <a:lnTo>
                    <a:pt x="16878" y="487"/>
                  </a:lnTo>
                  <a:lnTo>
                    <a:pt x="16830" y="341"/>
                  </a:lnTo>
                  <a:lnTo>
                    <a:pt x="16732" y="244"/>
                  </a:lnTo>
                  <a:lnTo>
                    <a:pt x="16611" y="146"/>
                  </a:lnTo>
                  <a:lnTo>
                    <a:pt x="16464" y="73"/>
                  </a:lnTo>
                  <a:lnTo>
                    <a:pt x="16318" y="25"/>
                  </a:lnTo>
                  <a:lnTo>
                    <a:pt x="16172" y="0"/>
                  </a:lnTo>
                  <a:lnTo>
                    <a:pt x="16172" y="0"/>
                  </a:lnTo>
                  <a:close/>
                </a:path>
              </a:pathLst>
            </a:custGeom>
            <a:noFill/>
            <a:ln cap="rnd" cmpd="sng" w="12175">
              <a:solidFill>
                <a:srgbClr val="673A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100"/>
            <p:cNvSpPr/>
            <p:nvPr/>
          </p:nvSpPr>
          <p:spPr>
            <a:xfrm>
              <a:off x="1954125" y="345275"/>
              <a:ext cx="375100" cy="323950"/>
            </a:xfrm>
            <a:custGeom>
              <a:rect b="b" l="l" r="r" t="t"/>
              <a:pathLst>
                <a:path extrusionOk="0" fill="none" h="12958" w="15004">
                  <a:moveTo>
                    <a:pt x="15003" y="12957"/>
                  </a:moveTo>
                  <a:lnTo>
                    <a:pt x="1" y="12957"/>
                  </a:lnTo>
                  <a:lnTo>
                    <a:pt x="1" y="0"/>
                  </a:lnTo>
                  <a:lnTo>
                    <a:pt x="15003" y="0"/>
                  </a:lnTo>
                  <a:lnTo>
                    <a:pt x="15003" y="12957"/>
                  </a:lnTo>
                  <a:close/>
                </a:path>
              </a:pathLst>
            </a:custGeom>
            <a:noFill/>
            <a:ln cap="rnd" cmpd="sng" w="12175">
              <a:solidFill>
                <a:srgbClr val="673A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100"/>
            <p:cNvSpPr/>
            <p:nvPr/>
          </p:nvSpPr>
          <p:spPr>
            <a:xfrm>
              <a:off x="2162375" y="534625"/>
              <a:ext cx="146750" cy="113275"/>
            </a:xfrm>
            <a:custGeom>
              <a:rect b="b" l="l" r="r" t="t"/>
              <a:pathLst>
                <a:path extrusionOk="0" fill="none" h="4531" w="5870">
                  <a:moveTo>
                    <a:pt x="0" y="2266"/>
                  </a:moveTo>
                  <a:lnTo>
                    <a:pt x="1534" y="244"/>
                  </a:lnTo>
                  <a:lnTo>
                    <a:pt x="1534" y="244"/>
                  </a:lnTo>
                  <a:lnTo>
                    <a:pt x="1632" y="147"/>
                  </a:lnTo>
                  <a:lnTo>
                    <a:pt x="1754" y="50"/>
                  </a:lnTo>
                  <a:lnTo>
                    <a:pt x="1875" y="1"/>
                  </a:lnTo>
                  <a:lnTo>
                    <a:pt x="2022" y="1"/>
                  </a:lnTo>
                  <a:lnTo>
                    <a:pt x="2143" y="1"/>
                  </a:lnTo>
                  <a:lnTo>
                    <a:pt x="2289" y="50"/>
                  </a:lnTo>
                  <a:lnTo>
                    <a:pt x="2411" y="147"/>
                  </a:lnTo>
                  <a:lnTo>
                    <a:pt x="2509" y="244"/>
                  </a:lnTo>
                  <a:lnTo>
                    <a:pt x="5870" y="4531"/>
                  </a:lnTo>
                </a:path>
              </a:pathLst>
            </a:custGeom>
            <a:noFill/>
            <a:ln cap="rnd" cmpd="sng" w="12175">
              <a:solidFill>
                <a:srgbClr val="673A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100"/>
            <p:cNvSpPr/>
            <p:nvPr/>
          </p:nvSpPr>
          <p:spPr>
            <a:xfrm>
              <a:off x="1974225" y="468875"/>
              <a:ext cx="232600" cy="179025"/>
            </a:xfrm>
            <a:custGeom>
              <a:rect b="b" l="l" r="r" t="t"/>
              <a:pathLst>
                <a:path extrusionOk="0" fill="none" h="7161" w="9304">
                  <a:moveTo>
                    <a:pt x="0" y="3995"/>
                  </a:moveTo>
                  <a:lnTo>
                    <a:pt x="2923" y="244"/>
                  </a:lnTo>
                  <a:lnTo>
                    <a:pt x="2923" y="244"/>
                  </a:lnTo>
                  <a:lnTo>
                    <a:pt x="3020" y="147"/>
                  </a:lnTo>
                  <a:lnTo>
                    <a:pt x="3142" y="49"/>
                  </a:lnTo>
                  <a:lnTo>
                    <a:pt x="3264" y="1"/>
                  </a:lnTo>
                  <a:lnTo>
                    <a:pt x="3410" y="1"/>
                  </a:lnTo>
                  <a:lnTo>
                    <a:pt x="3532" y="1"/>
                  </a:lnTo>
                  <a:lnTo>
                    <a:pt x="3678" y="49"/>
                  </a:lnTo>
                  <a:lnTo>
                    <a:pt x="3800" y="147"/>
                  </a:lnTo>
                  <a:lnTo>
                    <a:pt x="3897" y="244"/>
                  </a:lnTo>
                  <a:lnTo>
                    <a:pt x="9304" y="7161"/>
                  </a:lnTo>
                </a:path>
              </a:pathLst>
            </a:custGeom>
            <a:noFill/>
            <a:ln cap="rnd" cmpd="sng" w="12175">
              <a:solidFill>
                <a:srgbClr val="673A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100"/>
            <p:cNvSpPr/>
            <p:nvPr/>
          </p:nvSpPr>
          <p:spPr>
            <a:xfrm>
              <a:off x="2169675" y="396425"/>
              <a:ext cx="97450" cy="97450"/>
            </a:xfrm>
            <a:custGeom>
              <a:rect b="b" l="l" r="r" t="t"/>
              <a:pathLst>
                <a:path extrusionOk="0" fill="none" h="3898" w="3898">
                  <a:moveTo>
                    <a:pt x="1949" y="3897"/>
                  </a:moveTo>
                  <a:lnTo>
                    <a:pt x="1949" y="3897"/>
                  </a:lnTo>
                  <a:lnTo>
                    <a:pt x="1754" y="3897"/>
                  </a:lnTo>
                  <a:lnTo>
                    <a:pt x="1559" y="3873"/>
                  </a:lnTo>
                  <a:lnTo>
                    <a:pt x="1364" y="3824"/>
                  </a:lnTo>
                  <a:lnTo>
                    <a:pt x="1194" y="3751"/>
                  </a:lnTo>
                  <a:lnTo>
                    <a:pt x="1023" y="3678"/>
                  </a:lnTo>
                  <a:lnTo>
                    <a:pt x="853" y="3580"/>
                  </a:lnTo>
                  <a:lnTo>
                    <a:pt x="707" y="3459"/>
                  </a:lnTo>
                  <a:lnTo>
                    <a:pt x="560" y="3337"/>
                  </a:lnTo>
                  <a:lnTo>
                    <a:pt x="439" y="3191"/>
                  </a:lnTo>
                  <a:lnTo>
                    <a:pt x="317" y="3045"/>
                  </a:lnTo>
                  <a:lnTo>
                    <a:pt x="220" y="2874"/>
                  </a:lnTo>
                  <a:lnTo>
                    <a:pt x="146" y="2704"/>
                  </a:lnTo>
                  <a:lnTo>
                    <a:pt x="73" y="2533"/>
                  </a:lnTo>
                  <a:lnTo>
                    <a:pt x="25" y="2338"/>
                  </a:lnTo>
                  <a:lnTo>
                    <a:pt x="0" y="2168"/>
                  </a:lnTo>
                  <a:lnTo>
                    <a:pt x="0" y="1949"/>
                  </a:lnTo>
                  <a:lnTo>
                    <a:pt x="0" y="1949"/>
                  </a:lnTo>
                  <a:lnTo>
                    <a:pt x="0" y="1754"/>
                  </a:lnTo>
                  <a:lnTo>
                    <a:pt x="25" y="1559"/>
                  </a:lnTo>
                  <a:lnTo>
                    <a:pt x="73" y="1389"/>
                  </a:lnTo>
                  <a:lnTo>
                    <a:pt x="146" y="1194"/>
                  </a:lnTo>
                  <a:lnTo>
                    <a:pt x="220" y="1023"/>
                  </a:lnTo>
                  <a:lnTo>
                    <a:pt x="317" y="877"/>
                  </a:lnTo>
                  <a:lnTo>
                    <a:pt x="439" y="707"/>
                  </a:lnTo>
                  <a:lnTo>
                    <a:pt x="560" y="585"/>
                  </a:lnTo>
                  <a:lnTo>
                    <a:pt x="707" y="463"/>
                  </a:lnTo>
                  <a:lnTo>
                    <a:pt x="853" y="341"/>
                  </a:lnTo>
                  <a:lnTo>
                    <a:pt x="1023" y="244"/>
                  </a:lnTo>
                  <a:lnTo>
                    <a:pt x="1194" y="171"/>
                  </a:lnTo>
                  <a:lnTo>
                    <a:pt x="1364" y="98"/>
                  </a:lnTo>
                  <a:lnTo>
                    <a:pt x="1559" y="49"/>
                  </a:lnTo>
                  <a:lnTo>
                    <a:pt x="1754" y="25"/>
                  </a:lnTo>
                  <a:lnTo>
                    <a:pt x="1949" y="0"/>
                  </a:lnTo>
                  <a:lnTo>
                    <a:pt x="1949" y="0"/>
                  </a:lnTo>
                  <a:lnTo>
                    <a:pt x="2144" y="25"/>
                  </a:lnTo>
                  <a:lnTo>
                    <a:pt x="2338" y="49"/>
                  </a:lnTo>
                  <a:lnTo>
                    <a:pt x="2533" y="98"/>
                  </a:lnTo>
                  <a:lnTo>
                    <a:pt x="2704" y="171"/>
                  </a:lnTo>
                  <a:lnTo>
                    <a:pt x="2874" y="244"/>
                  </a:lnTo>
                  <a:lnTo>
                    <a:pt x="3020" y="341"/>
                  </a:lnTo>
                  <a:lnTo>
                    <a:pt x="3191" y="463"/>
                  </a:lnTo>
                  <a:lnTo>
                    <a:pt x="3313" y="585"/>
                  </a:lnTo>
                  <a:lnTo>
                    <a:pt x="3459" y="707"/>
                  </a:lnTo>
                  <a:lnTo>
                    <a:pt x="3556" y="877"/>
                  </a:lnTo>
                  <a:lnTo>
                    <a:pt x="3654" y="1023"/>
                  </a:lnTo>
                  <a:lnTo>
                    <a:pt x="3727" y="1194"/>
                  </a:lnTo>
                  <a:lnTo>
                    <a:pt x="3800" y="1389"/>
                  </a:lnTo>
                  <a:lnTo>
                    <a:pt x="3848" y="1559"/>
                  </a:lnTo>
                  <a:lnTo>
                    <a:pt x="3873" y="1754"/>
                  </a:lnTo>
                  <a:lnTo>
                    <a:pt x="3897" y="1949"/>
                  </a:lnTo>
                  <a:lnTo>
                    <a:pt x="3897" y="1949"/>
                  </a:lnTo>
                  <a:lnTo>
                    <a:pt x="3873" y="2168"/>
                  </a:lnTo>
                  <a:lnTo>
                    <a:pt x="3848" y="2338"/>
                  </a:lnTo>
                  <a:lnTo>
                    <a:pt x="3800" y="2533"/>
                  </a:lnTo>
                  <a:lnTo>
                    <a:pt x="3727" y="2704"/>
                  </a:lnTo>
                  <a:lnTo>
                    <a:pt x="3654" y="2874"/>
                  </a:lnTo>
                  <a:lnTo>
                    <a:pt x="3556" y="3045"/>
                  </a:lnTo>
                  <a:lnTo>
                    <a:pt x="3459" y="3191"/>
                  </a:lnTo>
                  <a:lnTo>
                    <a:pt x="3313" y="3337"/>
                  </a:lnTo>
                  <a:lnTo>
                    <a:pt x="3191" y="3459"/>
                  </a:lnTo>
                  <a:lnTo>
                    <a:pt x="3020" y="3580"/>
                  </a:lnTo>
                  <a:lnTo>
                    <a:pt x="2874" y="3678"/>
                  </a:lnTo>
                  <a:lnTo>
                    <a:pt x="2704" y="3751"/>
                  </a:lnTo>
                  <a:lnTo>
                    <a:pt x="2533" y="3824"/>
                  </a:lnTo>
                  <a:lnTo>
                    <a:pt x="2338" y="3873"/>
                  </a:lnTo>
                  <a:lnTo>
                    <a:pt x="2144" y="3897"/>
                  </a:lnTo>
                  <a:lnTo>
                    <a:pt x="1949" y="3897"/>
                  </a:lnTo>
                  <a:lnTo>
                    <a:pt x="1949" y="3897"/>
                  </a:lnTo>
                </a:path>
              </a:pathLst>
            </a:custGeom>
            <a:noFill/>
            <a:ln cap="rnd" cmpd="sng" w="12175">
              <a:solidFill>
                <a:srgbClr val="673A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4" name="Google Shape;954;p100"/>
          <p:cNvSpPr/>
          <p:nvPr/>
        </p:nvSpPr>
        <p:spPr>
          <a:xfrm>
            <a:off x="630294" y="3870322"/>
            <a:ext cx="1205700" cy="1205700"/>
          </a:xfrm>
          <a:custGeom>
            <a:rect b="b" l="l" r="r" t="t"/>
            <a:pathLst>
              <a:path extrusionOk="0" h="120000" w="120000">
                <a:moveTo>
                  <a:pt x="60339" y="4415"/>
                </a:moveTo>
                <a:lnTo>
                  <a:pt x="58754" y="4415"/>
                </a:lnTo>
                <a:lnTo>
                  <a:pt x="55358" y="4754"/>
                </a:lnTo>
                <a:lnTo>
                  <a:pt x="51962" y="5094"/>
                </a:lnTo>
                <a:lnTo>
                  <a:pt x="48679" y="5773"/>
                </a:lnTo>
                <a:lnTo>
                  <a:pt x="45169" y="6452"/>
                </a:lnTo>
                <a:lnTo>
                  <a:pt x="41773" y="7471"/>
                </a:lnTo>
                <a:lnTo>
                  <a:pt x="38377" y="8943"/>
                </a:lnTo>
                <a:lnTo>
                  <a:pt x="35094" y="10415"/>
                </a:lnTo>
                <a:lnTo>
                  <a:pt x="31924" y="12226"/>
                </a:lnTo>
                <a:lnTo>
                  <a:pt x="28754" y="14037"/>
                </a:lnTo>
                <a:lnTo>
                  <a:pt x="25698" y="16188"/>
                </a:lnTo>
                <a:lnTo>
                  <a:pt x="22981" y="18792"/>
                </a:lnTo>
                <a:lnTo>
                  <a:pt x="20150" y="21396"/>
                </a:lnTo>
                <a:lnTo>
                  <a:pt x="16415" y="25584"/>
                </a:lnTo>
                <a:lnTo>
                  <a:pt x="13245" y="30113"/>
                </a:lnTo>
                <a:lnTo>
                  <a:pt x="10415" y="34981"/>
                </a:lnTo>
                <a:lnTo>
                  <a:pt x="8264" y="39849"/>
                </a:lnTo>
                <a:lnTo>
                  <a:pt x="6452" y="45056"/>
                </a:lnTo>
                <a:lnTo>
                  <a:pt x="5320" y="50264"/>
                </a:lnTo>
                <a:lnTo>
                  <a:pt x="4754" y="55584"/>
                </a:lnTo>
                <a:lnTo>
                  <a:pt x="4415" y="60905"/>
                </a:lnTo>
                <a:lnTo>
                  <a:pt x="4867" y="66226"/>
                </a:lnTo>
                <a:lnTo>
                  <a:pt x="5773" y="71547"/>
                </a:lnTo>
                <a:lnTo>
                  <a:pt x="7018" y="76754"/>
                </a:lnTo>
                <a:lnTo>
                  <a:pt x="8943" y="81735"/>
                </a:lnTo>
                <a:lnTo>
                  <a:pt x="11320" y="86716"/>
                </a:lnTo>
                <a:lnTo>
                  <a:pt x="14037" y="91358"/>
                </a:lnTo>
                <a:lnTo>
                  <a:pt x="17547" y="95773"/>
                </a:lnTo>
                <a:lnTo>
                  <a:pt x="21396" y="99962"/>
                </a:lnTo>
                <a:lnTo>
                  <a:pt x="25132" y="103132"/>
                </a:lnTo>
                <a:lnTo>
                  <a:pt x="28867" y="106075"/>
                </a:lnTo>
                <a:lnTo>
                  <a:pt x="32943" y="108566"/>
                </a:lnTo>
                <a:lnTo>
                  <a:pt x="37132" y="110603"/>
                </a:lnTo>
                <a:lnTo>
                  <a:pt x="41433" y="112415"/>
                </a:lnTo>
                <a:lnTo>
                  <a:pt x="45849" y="113773"/>
                </a:lnTo>
                <a:lnTo>
                  <a:pt x="50377" y="114679"/>
                </a:lnTo>
                <a:lnTo>
                  <a:pt x="54905" y="115245"/>
                </a:lnTo>
                <a:lnTo>
                  <a:pt x="61018" y="115584"/>
                </a:lnTo>
                <a:lnTo>
                  <a:pt x="67132" y="115018"/>
                </a:lnTo>
                <a:lnTo>
                  <a:pt x="73018" y="114000"/>
                </a:lnTo>
                <a:lnTo>
                  <a:pt x="79018" y="112301"/>
                </a:lnTo>
                <a:lnTo>
                  <a:pt x="84566" y="109811"/>
                </a:lnTo>
                <a:lnTo>
                  <a:pt x="90000" y="106641"/>
                </a:lnTo>
                <a:lnTo>
                  <a:pt x="93396" y="104264"/>
                </a:lnTo>
                <a:lnTo>
                  <a:pt x="96679" y="101660"/>
                </a:lnTo>
                <a:lnTo>
                  <a:pt x="99849" y="98716"/>
                </a:lnTo>
                <a:lnTo>
                  <a:pt x="103698" y="94415"/>
                </a:lnTo>
                <a:lnTo>
                  <a:pt x="106867" y="89886"/>
                </a:lnTo>
                <a:lnTo>
                  <a:pt x="109584" y="85018"/>
                </a:lnTo>
                <a:lnTo>
                  <a:pt x="111735" y="80150"/>
                </a:lnTo>
                <a:lnTo>
                  <a:pt x="113547" y="74943"/>
                </a:lnTo>
                <a:lnTo>
                  <a:pt x="114679" y="69735"/>
                </a:lnTo>
                <a:lnTo>
                  <a:pt x="115245" y="64415"/>
                </a:lnTo>
                <a:lnTo>
                  <a:pt x="115584" y="59094"/>
                </a:lnTo>
                <a:lnTo>
                  <a:pt x="115132" y="53773"/>
                </a:lnTo>
                <a:lnTo>
                  <a:pt x="114339" y="48452"/>
                </a:lnTo>
                <a:lnTo>
                  <a:pt x="112981" y="43358"/>
                </a:lnTo>
                <a:lnTo>
                  <a:pt x="111169" y="38264"/>
                </a:lnTo>
                <a:lnTo>
                  <a:pt x="108679" y="33396"/>
                </a:lnTo>
                <a:lnTo>
                  <a:pt x="105962" y="28754"/>
                </a:lnTo>
                <a:lnTo>
                  <a:pt x="102566" y="24339"/>
                </a:lnTo>
                <a:lnTo>
                  <a:pt x="98716" y="20150"/>
                </a:lnTo>
                <a:lnTo>
                  <a:pt x="95094" y="16867"/>
                </a:lnTo>
                <a:lnTo>
                  <a:pt x="91132" y="13924"/>
                </a:lnTo>
                <a:lnTo>
                  <a:pt x="87056" y="11547"/>
                </a:lnTo>
                <a:lnTo>
                  <a:pt x="82867" y="9396"/>
                </a:lnTo>
                <a:lnTo>
                  <a:pt x="78566" y="7584"/>
                </a:lnTo>
                <a:lnTo>
                  <a:pt x="74150" y="6226"/>
                </a:lnTo>
                <a:lnTo>
                  <a:pt x="69622" y="5320"/>
                </a:lnTo>
                <a:lnTo>
                  <a:pt x="65094" y="4754"/>
                </a:lnTo>
                <a:lnTo>
                  <a:pt x="63509" y="4641"/>
                </a:lnTo>
                <a:lnTo>
                  <a:pt x="61924" y="4415"/>
                </a:lnTo>
                <a:lnTo>
                  <a:pt x="60339" y="4415"/>
                </a:lnTo>
                <a:close/>
                <a:moveTo>
                  <a:pt x="60113" y="0"/>
                </a:moveTo>
                <a:lnTo>
                  <a:pt x="61924" y="0"/>
                </a:lnTo>
                <a:lnTo>
                  <a:pt x="63735" y="226"/>
                </a:lnTo>
                <a:lnTo>
                  <a:pt x="65433" y="339"/>
                </a:lnTo>
                <a:lnTo>
                  <a:pt x="70415" y="905"/>
                </a:lnTo>
                <a:lnTo>
                  <a:pt x="75283" y="2037"/>
                </a:lnTo>
                <a:lnTo>
                  <a:pt x="80150" y="3509"/>
                </a:lnTo>
                <a:lnTo>
                  <a:pt x="84792" y="5320"/>
                </a:lnTo>
                <a:lnTo>
                  <a:pt x="89207" y="7584"/>
                </a:lnTo>
                <a:lnTo>
                  <a:pt x="93622" y="10301"/>
                </a:lnTo>
                <a:lnTo>
                  <a:pt x="97811" y="13471"/>
                </a:lnTo>
                <a:lnTo>
                  <a:pt x="101773" y="16981"/>
                </a:lnTo>
                <a:lnTo>
                  <a:pt x="105962" y="21396"/>
                </a:lnTo>
                <a:lnTo>
                  <a:pt x="109584" y="26264"/>
                </a:lnTo>
                <a:lnTo>
                  <a:pt x="112641" y="31245"/>
                </a:lnTo>
                <a:lnTo>
                  <a:pt x="115132" y="36566"/>
                </a:lnTo>
                <a:lnTo>
                  <a:pt x="117169" y="42000"/>
                </a:lnTo>
                <a:lnTo>
                  <a:pt x="118641" y="47660"/>
                </a:lnTo>
                <a:lnTo>
                  <a:pt x="119547" y="53320"/>
                </a:lnTo>
                <a:lnTo>
                  <a:pt x="120000" y="58981"/>
                </a:lnTo>
                <a:lnTo>
                  <a:pt x="119773" y="64867"/>
                </a:lnTo>
                <a:lnTo>
                  <a:pt x="118981" y="70528"/>
                </a:lnTo>
                <a:lnTo>
                  <a:pt x="117735" y="76188"/>
                </a:lnTo>
                <a:lnTo>
                  <a:pt x="115924" y="81622"/>
                </a:lnTo>
                <a:lnTo>
                  <a:pt x="113547" y="87056"/>
                </a:lnTo>
                <a:lnTo>
                  <a:pt x="110603" y="92264"/>
                </a:lnTo>
                <a:lnTo>
                  <a:pt x="107094" y="97132"/>
                </a:lnTo>
                <a:lnTo>
                  <a:pt x="103018" y="101773"/>
                </a:lnTo>
                <a:lnTo>
                  <a:pt x="99735" y="104943"/>
                </a:lnTo>
                <a:lnTo>
                  <a:pt x="96226" y="107886"/>
                </a:lnTo>
                <a:lnTo>
                  <a:pt x="92377" y="110490"/>
                </a:lnTo>
                <a:lnTo>
                  <a:pt x="88641" y="112754"/>
                </a:lnTo>
                <a:lnTo>
                  <a:pt x="84566" y="114792"/>
                </a:lnTo>
                <a:lnTo>
                  <a:pt x="80490" y="116490"/>
                </a:lnTo>
                <a:lnTo>
                  <a:pt x="74150" y="118301"/>
                </a:lnTo>
                <a:lnTo>
                  <a:pt x="67698" y="119433"/>
                </a:lnTo>
                <a:lnTo>
                  <a:pt x="61132" y="120000"/>
                </a:lnTo>
                <a:lnTo>
                  <a:pt x="54566" y="119773"/>
                </a:lnTo>
                <a:lnTo>
                  <a:pt x="49584" y="119094"/>
                </a:lnTo>
                <a:lnTo>
                  <a:pt x="44830" y="118075"/>
                </a:lnTo>
                <a:lnTo>
                  <a:pt x="40075" y="116603"/>
                </a:lnTo>
                <a:lnTo>
                  <a:pt x="35320" y="114679"/>
                </a:lnTo>
                <a:lnTo>
                  <a:pt x="30792" y="112415"/>
                </a:lnTo>
                <a:lnTo>
                  <a:pt x="26377" y="109698"/>
                </a:lnTo>
                <a:lnTo>
                  <a:pt x="22188" y="106641"/>
                </a:lnTo>
                <a:lnTo>
                  <a:pt x="18226" y="103132"/>
                </a:lnTo>
                <a:lnTo>
                  <a:pt x="14037" y="98603"/>
                </a:lnTo>
                <a:lnTo>
                  <a:pt x="10415" y="93849"/>
                </a:lnTo>
                <a:lnTo>
                  <a:pt x="7358" y="88754"/>
                </a:lnTo>
                <a:lnTo>
                  <a:pt x="4867" y="83547"/>
                </a:lnTo>
                <a:lnTo>
                  <a:pt x="2830" y="78000"/>
                </a:lnTo>
                <a:lnTo>
                  <a:pt x="1358" y="72452"/>
                </a:lnTo>
                <a:lnTo>
                  <a:pt x="452" y="66679"/>
                </a:lnTo>
                <a:lnTo>
                  <a:pt x="0" y="61018"/>
                </a:lnTo>
                <a:lnTo>
                  <a:pt x="339" y="55245"/>
                </a:lnTo>
                <a:lnTo>
                  <a:pt x="1018" y="49471"/>
                </a:lnTo>
                <a:lnTo>
                  <a:pt x="2264" y="43811"/>
                </a:lnTo>
                <a:lnTo>
                  <a:pt x="4075" y="38377"/>
                </a:lnTo>
                <a:lnTo>
                  <a:pt x="6452" y="32943"/>
                </a:lnTo>
                <a:lnTo>
                  <a:pt x="9396" y="27735"/>
                </a:lnTo>
                <a:lnTo>
                  <a:pt x="12905" y="22981"/>
                </a:lnTo>
                <a:lnTo>
                  <a:pt x="16981" y="18226"/>
                </a:lnTo>
                <a:lnTo>
                  <a:pt x="20037" y="15396"/>
                </a:lnTo>
                <a:lnTo>
                  <a:pt x="23207" y="12679"/>
                </a:lnTo>
                <a:lnTo>
                  <a:pt x="26490" y="10301"/>
                </a:lnTo>
                <a:lnTo>
                  <a:pt x="30000" y="8150"/>
                </a:lnTo>
                <a:lnTo>
                  <a:pt x="33622" y="6226"/>
                </a:lnTo>
                <a:lnTo>
                  <a:pt x="37132" y="4641"/>
                </a:lnTo>
                <a:lnTo>
                  <a:pt x="40867" y="3169"/>
                </a:lnTo>
                <a:lnTo>
                  <a:pt x="44716" y="2037"/>
                </a:lnTo>
                <a:lnTo>
                  <a:pt x="48000" y="1358"/>
                </a:lnTo>
                <a:lnTo>
                  <a:pt x="51396" y="679"/>
                </a:lnTo>
                <a:lnTo>
                  <a:pt x="54792" y="339"/>
                </a:lnTo>
                <a:lnTo>
                  <a:pt x="58188" y="0"/>
                </a:lnTo>
                <a:lnTo>
                  <a:pt x="60113" y="0"/>
                </a:lnTo>
                <a:close/>
              </a:path>
            </a:pathLst>
          </a:custGeom>
          <a:solidFill>
            <a:srgbClr val="9C27B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5" name="Google Shape;955;p100"/>
          <p:cNvSpPr/>
          <p:nvPr/>
        </p:nvSpPr>
        <p:spPr>
          <a:xfrm>
            <a:off x="4141565" y="1960374"/>
            <a:ext cx="321211" cy="319346"/>
          </a:xfrm>
          <a:custGeom>
            <a:rect b="b" l="l" r="r" t="t"/>
            <a:pathLst>
              <a:path extrusionOk="0" fill="none" h="16611" w="16708">
                <a:moveTo>
                  <a:pt x="414" y="8842"/>
                </a:moveTo>
                <a:lnTo>
                  <a:pt x="8403" y="1048"/>
                </a:lnTo>
                <a:lnTo>
                  <a:pt x="8403" y="1048"/>
                </a:lnTo>
                <a:lnTo>
                  <a:pt x="8500" y="951"/>
                </a:lnTo>
                <a:lnTo>
                  <a:pt x="8597" y="829"/>
                </a:lnTo>
                <a:lnTo>
                  <a:pt x="8865" y="658"/>
                </a:lnTo>
                <a:lnTo>
                  <a:pt x="9158" y="488"/>
                </a:lnTo>
                <a:lnTo>
                  <a:pt x="9450" y="317"/>
                </a:lnTo>
                <a:lnTo>
                  <a:pt x="9450" y="317"/>
                </a:lnTo>
                <a:lnTo>
                  <a:pt x="9839" y="171"/>
                </a:lnTo>
                <a:lnTo>
                  <a:pt x="10180" y="74"/>
                </a:lnTo>
                <a:lnTo>
                  <a:pt x="10497" y="25"/>
                </a:lnTo>
                <a:lnTo>
                  <a:pt x="10814" y="1"/>
                </a:lnTo>
                <a:lnTo>
                  <a:pt x="15344" y="1"/>
                </a:lnTo>
                <a:lnTo>
                  <a:pt x="15344" y="1"/>
                </a:lnTo>
                <a:lnTo>
                  <a:pt x="15465" y="1"/>
                </a:lnTo>
                <a:lnTo>
                  <a:pt x="15587" y="49"/>
                </a:lnTo>
                <a:lnTo>
                  <a:pt x="15855" y="122"/>
                </a:lnTo>
                <a:lnTo>
                  <a:pt x="16099" y="269"/>
                </a:lnTo>
                <a:lnTo>
                  <a:pt x="16294" y="415"/>
                </a:lnTo>
                <a:lnTo>
                  <a:pt x="16294" y="415"/>
                </a:lnTo>
                <a:lnTo>
                  <a:pt x="16391" y="537"/>
                </a:lnTo>
                <a:lnTo>
                  <a:pt x="16488" y="658"/>
                </a:lnTo>
                <a:lnTo>
                  <a:pt x="16561" y="780"/>
                </a:lnTo>
                <a:lnTo>
                  <a:pt x="16610" y="902"/>
                </a:lnTo>
                <a:lnTo>
                  <a:pt x="16659" y="1048"/>
                </a:lnTo>
                <a:lnTo>
                  <a:pt x="16683" y="1170"/>
                </a:lnTo>
                <a:lnTo>
                  <a:pt x="16708" y="1486"/>
                </a:lnTo>
                <a:lnTo>
                  <a:pt x="16708" y="5992"/>
                </a:lnTo>
                <a:lnTo>
                  <a:pt x="16708" y="5992"/>
                </a:lnTo>
                <a:lnTo>
                  <a:pt x="16683" y="6309"/>
                </a:lnTo>
                <a:lnTo>
                  <a:pt x="16635" y="6625"/>
                </a:lnTo>
                <a:lnTo>
                  <a:pt x="16537" y="6942"/>
                </a:lnTo>
                <a:lnTo>
                  <a:pt x="16391" y="7258"/>
                </a:lnTo>
                <a:lnTo>
                  <a:pt x="16391" y="7258"/>
                </a:lnTo>
                <a:lnTo>
                  <a:pt x="16342" y="7453"/>
                </a:lnTo>
                <a:lnTo>
                  <a:pt x="16294" y="7624"/>
                </a:lnTo>
                <a:lnTo>
                  <a:pt x="16196" y="7770"/>
                </a:lnTo>
                <a:lnTo>
                  <a:pt x="16123" y="7916"/>
                </a:lnTo>
                <a:lnTo>
                  <a:pt x="15928" y="8160"/>
                </a:lnTo>
                <a:lnTo>
                  <a:pt x="15758" y="8403"/>
                </a:lnTo>
                <a:lnTo>
                  <a:pt x="7891" y="16197"/>
                </a:lnTo>
                <a:lnTo>
                  <a:pt x="7891" y="16197"/>
                </a:lnTo>
                <a:lnTo>
                  <a:pt x="7794" y="16294"/>
                </a:lnTo>
                <a:lnTo>
                  <a:pt x="7696" y="16392"/>
                </a:lnTo>
                <a:lnTo>
                  <a:pt x="7574" y="16465"/>
                </a:lnTo>
                <a:lnTo>
                  <a:pt x="7453" y="16513"/>
                </a:lnTo>
                <a:lnTo>
                  <a:pt x="7185" y="16586"/>
                </a:lnTo>
                <a:lnTo>
                  <a:pt x="6941" y="16611"/>
                </a:lnTo>
                <a:lnTo>
                  <a:pt x="6941" y="16611"/>
                </a:lnTo>
                <a:lnTo>
                  <a:pt x="6649" y="16586"/>
                </a:lnTo>
                <a:lnTo>
                  <a:pt x="6503" y="16562"/>
                </a:lnTo>
                <a:lnTo>
                  <a:pt x="6381" y="16513"/>
                </a:lnTo>
                <a:lnTo>
                  <a:pt x="6235" y="16465"/>
                </a:lnTo>
                <a:lnTo>
                  <a:pt x="6113" y="16392"/>
                </a:lnTo>
                <a:lnTo>
                  <a:pt x="5991" y="16294"/>
                </a:lnTo>
                <a:lnTo>
                  <a:pt x="5894" y="16197"/>
                </a:lnTo>
                <a:lnTo>
                  <a:pt x="414" y="10839"/>
                </a:lnTo>
                <a:lnTo>
                  <a:pt x="414" y="10839"/>
                </a:lnTo>
                <a:lnTo>
                  <a:pt x="268" y="10595"/>
                </a:lnTo>
                <a:lnTo>
                  <a:pt x="122" y="10352"/>
                </a:lnTo>
                <a:lnTo>
                  <a:pt x="24" y="10108"/>
                </a:lnTo>
                <a:lnTo>
                  <a:pt x="0" y="10011"/>
                </a:lnTo>
                <a:lnTo>
                  <a:pt x="0" y="9889"/>
                </a:lnTo>
                <a:lnTo>
                  <a:pt x="0" y="9889"/>
                </a:lnTo>
                <a:lnTo>
                  <a:pt x="0" y="9718"/>
                </a:lnTo>
                <a:lnTo>
                  <a:pt x="24" y="9597"/>
                </a:lnTo>
                <a:lnTo>
                  <a:pt x="122" y="9329"/>
                </a:lnTo>
                <a:lnTo>
                  <a:pt x="268" y="9061"/>
                </a:lnTo>
                <a:lnTo>
                  <a:pt x="414" y="8842"/>
                </a:lnTo>
                <a:lnTo>
                  <a:pt x="414" y="8842"/>
                </a:lnTo>
                <a:close/>
                <a:moveTo>
                  <a:pt x="12519" y="4190"/>
                </a:moveTo>
                <a:lnTo>
                  <a:pt x="12519" y="4190"/>
                </a:lnTo>
                <a:lnTo>
                  <a:pt x="12689" y="4336"/>
                </a:lnTo>
                <a:lnTo>
                  <a:pt x="12859" y="4433"/>
                </a:lnTo>
                <a:lnTo>
                  <a:pt x="13030" y="4482"/>
                </a:lnTo>
                <a:lnTo>
                  <a:pt x="13249" y="4482"/>
                </a:lnTo>
                <a:lnTo>
                  <a:pt x="13249" y="4482"/>
                </a:lnTo>
                <a:lnTo>
                  <a:pt x="13444" y="4482"/>
                </a:lnTo>
                <a:lnTo>
                  <a:pt x="13615" y="4433"/>
                </a:lnTo>
                <a:lnTo>
                  <a:pt x="13761" y="4336"/>
                </a:lnTo>
                <a:lnTo>
                  <a:pt x="13882" y="4190"/>
                </a:lnTo>
                <a:lnTo>
                  <a:pt x="13882" y="4190"/>
                </a:lnTo>
                <a:lnTo>
                  <a:pt x="14029" y="4044"/>
                </a:lnTo>
                <a:lnTo>
                  <a:pt x="14102" y="3873"/>
                </a:lnTo>
                <a:lnTo>
                  <a:pt x="14150" y="3727"/>
                </a:lnTo>
                <a:lnTo>
                  <a:pt x="14175" y="3557"/>
                </a:lnTo>
                <a:lnTo>
                  <a:pt x="14175" y="3557"/>
                </a:lnTo>
                <a:lnTo>
                  <a:pt x="14150" y="3362"/>
                </a:lnTo>
                <a:lnTo>
                  <a:pt x="14102" y="3167"/>
                </a:lnTo>
                <a:lnTo>
                  <a:pt x="14029" y="2996"/>
                </a:lnTo>
                <a:lnTo>
                  <a:pt x="13882" y="2850"/>
                </a:lnTo>
                <a:lnTo>
                  <a:pt x="13882" y="2850"/>
                </a:lnTo>
                <a:lnTo>
                  <a:pt x="13761" y="2728"/>
                </a:lnTo>
                <a:lnTo>
                  <a:pt x="13615" y="2655"/>
                </a:lnTo>
                <a:lnTo>
                  <a:pt x="13444" y="2582"/>
                </a:lnTo>
                <a:lnTo>
                  <a:pt x="13249" y="2558"/>
                </a:lnTo>
                <a:lnTo>
                  <a:pt x="13249" y="2558"/>
                </a:lnTo>
                <a:lnTo>
                  <a:pt x="13030" y="2582"/>
                </a:lnTo>
                <a:lnTo>
                  <a:pt x="12859" y="2655"/>
                </a:lnTo>
                <a:lnTo>
                  <a:pt x="12689" y="2728"/>
                </a:lnTo>
                <a:lnTo>
                  <a:pt x="12519" y="2850"/>
                </a:lnTo>
                <a:lnTo>
                  <a:pt x="12519" y="2850"/>
                </a:lnTo>
                <a:lnTo>
                  <a:pt x="12445" y="2996"/>
                </a:lnTo>
                <a:lnTo>
                  <a:pt x="12372" y="3167"/>
                </a:lnTo>
                <a:lnTo>
                  <a:pt x="12324" y="3362"/>
                </a:lnTo>
                <a:lnTo>
                  <a:pt x="12324" y="3557"/>
                </a:lnTo>
                <a:lnTo>
                  <a:pt x="12324" y="3557"/>
                </a:lnTo>
                <a:lnTo>
                  <a:pt x="12324" y="3727"/>
                </a:lnTo>
                <a:lnTo>
                  <a:pt x="12372" y="3873"/>
                </a:lnTo>
                <a:lnTo>
                  <a:pt x="12445" y="4044"/>
                </a:lnTo>
                <a:lnTo>
                  <a:pt x="12519" y="4190"/>
                </a:lnTo>
                <a:lnTo>
                  <a:pt x="12519" y="4190"/>
                </a:lnTo>
                <a:close/>
              </a:path>
            </a:pathLst>
          </a:custGeom>
          <a:noFill/>
          <a:ln cap="rnd" cmpd="sng" w="1217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6" name="Google Shape;956;p100"/>
          <p:cNvSpPr txBox="1"/>
          <p:nvPr/>
        </p:nvSpPr>
        <p:spPr>
          <a:xfrm>
            <a:off x="2084126" y="5080922"/>
            <a:ext cx="9387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Impacto</a:t>
            </a:r>
            <a:endParaRPr b="0" i="0" sz="1000" u="none" cap="none" strike="noStrike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957" name="Google Shape;957;p100"/>
          <p:cNvGrpSpPr/>
          <p:nvPr/>
        </p:nvGrpSpPr>
        <p:grpSpPr>
          <a:xfrm>
            <a:off x="2394491" y="4685590"/>
            <a:ext cx="339956" cy="339936"/>
            <a:chOff x="576250" y="4319400"/>
            <a:chExt cx="442075" cy="442050"/>
          </a:xfrm>
        </p:grpSpPr>
        <p:sp>
          <p:nvSpPr>
            <p:cNvPr id="958" name="Google Shape;958;p100"/>
            <p:cNvSpPr/>
            <p:nvPr/>
          </p:nvSpPr>
          <p:spPr>
            <a:xfrm>
              <a:off x="576250" y="4319400"/>
              <a:ext cx="442075" cy="442050"/>
            </a:xfrm>
            <a:custGeom>
              <a:rect b="b" l="l" r="r" t="t"/>
              <a:pathLst>
                <a:path extrusionOk="0" fill="none" h="17682" w="17683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cap="rnd" cmpd="sng" w="12175">
              <a:solidFill>
                <a:srgbClr val="03A9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100"/>
            <p:cNvSpPr/>
            <p:nvPr/>
          </p:nvSpPr>
          <p:spPr>
            <a:xfrm>
              <a:off x="595725" y="4668875"/>
              <a:ext cx="73100" cy="73100"/>
            </a:xfrm>
            <a:custGeom>
              <a:rect b="b" l="l" r="r" t="t"/>
              <a:pathLst>
                <a:path extrusionOk="0" fill="none" h="2924" w="2924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cap="rnd" cmpd="sng" w="12175">
              <a:solidFill>
                <a:srgbClr val="03A9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100"/>
            <p:cNvSpPr/>
            <p:nvPr/>
          </p:nvSpPr>
          <p:spPr>
            <a:xfrm>
              <a:off x="652350" y="4711500"/>
              <a:ext cx="46925" cy="46925"/>
            </a:xfrm>
            <a:custGeom>
              <a:rect b="b" l="l" r="r" t="t"/>
              <a:pathLst>
                <a:path extrusionOk="0" fill="none" h="1877" w="1877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cap="rnd" cmpd="sng" w="12175">
              <a:solidFill>
                <a:srgbClr val="03A9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100"/>
            <p:cNvSpPr/>
            <p:nvPr/>
          </p:nvSpPr>
          <p:spPr>
            <a:xfrm>
              <a:off x="579300" y="4638450"/>
              <a:ext cx="46900" cy="46900"/>
            </a:xfrm>
            <a:custGeom>
              <a:rect b="b" l="l" r="r" t="t"/>
              <a:pathLst>
                <a:path extrusionOk="0" fill="none" h="1876" w="1876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cap="rnd" cmpd="sng" w="12175">
              <a:solidFill>
                <a:srgbClr val="03A9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62" name="Google Shape;962;p100"/>
          <p:cNvPicPr preferRelativeResize="0"/>
          <p:nvPr/>
        </p:nvPicPr>
        <p:blipFill rotWithShape="1">
          <a:blip r:embed="rId4">
            <a:alphaModFix/>
          </a:blip>
          <a:srcRect b="29173" l="0" r="0" t="0"/>
          <a:stretch/>
        </p:blipFill>
        <p:spPr>
          <a:xfrm>
            <a:off x="4523077" y="2593028"/>
            <a:ext cx="4028203" cy="2035760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Google Shape;963;p100"/>
          <p:cNvSpPr txBox="1"/>
          <p:nvPr/>
        </p:nvSpPr>
        <p:spPr>
          <a:xfrm>
            <a:off x="4523077" y="4554417"/>
            <a:ext cx="7328700" cy="49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3A9F4"/>
                </a:solidFill>
              </a:rPr>
              <a:t>https://www.youtube.com/watch?v=KdQzs3IoCWM</a:t>
            </a:r>
            <a:endParaRPr>
              <a:solidFill>
                <a:srgbClr val="03A9F4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101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69" name="Google Shape;969;p101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70" name="Google Shape;970;p101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Problema minería ilegal</a:t>
            </a:r>
            <a:endParaRPr sz="2400">
              <a:solidFill>
                <a:srgbClr val="434343"/>
              </a:solidFill>
            </a:endParaRPr>
          </a:p>
        </p:txBody>
      </p:sp>
      <p:pic>
        <p:nvPicPr>
          <p:cNvPr id="971" name="Google Shape;971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6325" y="2601350"/>
            <a:ext cx="2562225" cy="1219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72" name="Google Shape;972;p101"/>
          <p:cNvSpPr txBox="1"/>
          <p:nvPr/>
        </p:nvSpPr>
        <p:spPr>
          <a:xfrm>
            <a:off x="4801620" y="5473612"/>
            <a:ext cx="1026000" cy="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Flora</a:t>
            </a:r>
            <a:endParaRPr b="0" i="0" sz="1000" u="none" cap="none" strike="noStrike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3" name="Google Shape;973;p101"/>
          <p:cNvSpPr txBox="1"/>
          <p:nvPr/>
        </p:nvSpPr>
        <p:spPr>
          <a:xfrm>
            <a:off x="4801619" y="4181058"/>
            <a:ext cx="1026000" cy="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Impacto</a:t>
            </a:r>
            <a:endParaRPr b="0" i="0" sz="1000" u="none" cap="none" strike="noStrike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4" name="Google Shape;974;p101"/>
          <p:cNvSpPr txBox="1"/>
          <p:nvPr/>
        </p:nvSpPr>
        <p:spPr>
          <a:xfrm>
            <a:off x="4754403" y="2746684"/>
            <a:ext cx="1026000" cy="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Fauna</a:t>
            </a:r>
            <a:endParaRPr b="0" i="0" sz="1000" u="none" cap="none" strike="noStrike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975" name="Google Shape;975;p101"/>
          <p:cNvGrpSpPr/>
          <p:nvPr/>
        </p:nvGrpSpPr>
        <p:grpSpPr>
          <a:xfrm>
            <a:off x="5140842" y="3748975"/>
            <a:ext cx="371564" cy="371543"/>
            <a:chOff x="576250" y="4319400"/>
            <a:chExt cx="442075" cy="442050"/>
          </a:xfrm>
        </p:grpSpPr>
        <p:sp>
          <p:nvSpPr>
            <p:cNvPr id="976" name="Google Shape;976;p101"/>
            <p:cNvSpPr/>
            <p:nvPr/>
          </p:nvSpPr>
          <p:spPr>
            <a:xfrm>
              <a:off x="576250" y="4319400"/>
              <a:ext cx="442075" cy="442050"/>
            </a:xfrm>
            <a:custGeom>
              <a:rect b="b" l="l" r="r" t="t"/>
              <a:pathLst>
                <a:path extrusionOk="0" fill="none" h="17682" w="17683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cap="rnd" cmpd="sng" w="12175">
              <a:solidFill>
                <a:srgbClr val="03A9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101"/>
            <p:cNvSpPr/>
            <p:nvPr/>
          </p:nvSpPr>
          <p:spPr>
            <a:xfrm>
              <a:off x="595725" y="4668875"/>
              <a:ext cx="73100" cy="73100"/>
            </a:xfrm>
            <a:custGeom>
              <a:rect b="b" l="l" r="r" t="t"/>
              <a:pathLst>
                <a:path extrusionOk="0" fill="none" h="2924" w="2924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cap="rnd" cmpd="sng" w="12175">
              <a:solidFill>
                <a:srgbClr val="03A9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101"/>
            <p:cNvSpPr/>
            <p:nvPr/>
          </p:nvSpPr>
          <p:spPr>
            <a:xfrm>
              <a:off x="652350" y="4711500"/>
              <a:ext cx="46925" cy="46925"/>
            </a:xfrm>
            <a:custGeom>
              <a:rect b="b" l="l" r="r" t="t"/>
              <a:pathLst>
                <a:path extrusionOk="0" fill="none" h="1877" w="1877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cap="rnd" cmpd="sng" w="12175">
              <a:solidFill>
                <a:srgbClr val="03A9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101"/>
            <p:cNvSpPr/>
            <p:nvPr/>
          </p:nvSpPr>
          <p:spPr>
            <a:xfrm>
              <a:off x="579300" y="4638450"/>
              <a:ext cx="46900" cy="46900"/>
            </a:xfrm>
            <a:custGeom>
              <a:rect b="b" l="l" r="r" t="t"/>
              <a:pathLst>
                <a:path extrusionOk="0" fill="none" h="1876" w="1876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cap="rnd" cmpd="sng" w="12175">
              <a:solidFill>
                <a:srgbClr val="03A9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80" name="Google Shape;980;p101"/>
          <p:cNvGrpSpPr/>
          <p:nvPr/>
        </p:nvGrpSpPr>
        <p:grpSpPr>
          <a:xfrm>
            <a:off x="5186420" y="5056519"/>
            <a:ext cx="256416" cy="414535"/>
            <a:chOff x="1988225" y="4286525"/>
            <a:chExt cx="305075" cy="493200"/>
          </a:xfrm>
        </p:grpSpPr>
        <p:sp>
          <p:nvSpPr>
            <p:cNvPr id="981" name="Google Shape;981;p101"/>
            <p:cNvSpPr/>
            <p:nvPr/>
          </p:nvSpPr>
          <p:spPr>
            <a:xfrm>
              <a:off x="2178800" y="4519725"/>
              <a:ext cx="114500" cy="114475"/>
            </a:xfrm>
            <a:custGeom>
              <a:rect b="b" l="l" r="r" t="t"/>
              <a:pathLst>
                <a:path extrusionOk="0" fill="none" h="4579" w="4580">
                  <a:moveTo>
                    <a:pt x="731" y="4189"/>
                  </a:moveTo>
                  <a:lnTo>
                    <a:pt x="731" y="4189"/>
                  </a:lnTo>
                  <a:lnTo>
                    <a:pt x="853" y="4286"/>
                  </a:lnTo>
                  <a:lnTo>
                    <a:pt x="999" y="4384"/>
                  </a:lnTo>
                  <a:lnTo>
                    <a:pt x="1170" y="4457"/>
                  </a:lnTo>
                  <a:lnTo>
                    <a:pt x="1316" y="4506"/>
                  </a:lnTo>
                  <a:lnTo>
                    <a:pt x="1486" y="4554"/>
                  </a:lnTo>
                  <a:lnTo>
                    <a:pt x="1657" y="4579"/>
                  </a:lnTo>
                  <a:lnTo>
                    <a:pt x="1827" y="4579"/>
                  </a:lnTo>
                  <a:lnTo>
                    <a:pt x="1973" y="4579"/>
                  </a:lnTo>
                  <a:lnTo>
                    <a:pt x="2144" y="4579"/>
                  </a:lnTo>
                  <a:lnTo>
                    <a:pt x="2314" y="4530"/>
                  </a:lnTo>
                  <a:lnTo>
                    <a:pt x="2485" y="4481"/>
                  </a:lnTo>
                  <a:lnTo>
                    <a:pt x="2631" y="4433"/>
                  </a:lnTo>
                  <a:lnTo>
                    <a:pt x="2777" y="4360"/>
                  </a:lnTo>
                  <a:lnTo>
                    <a:pt x="2923" y="4262"/>
                  </a:lnTo>
                  <a:lnTo>
                    <a:pt x="3069" y="4165"/>
                  </a:lnTo>
                  <a:lnTo>
                    <a:pt x="3191" y="4043"/>
                  </a:lnTo>
                  <a:lnTo>
                    <a:pt x="3191" y="4043"/>
                  </a:lnTo>
                  <a:lnTo>
                    <a:pt x="3337" y="3872"/>
                  </a:lnTo>
                  <a:lnTo>
                    <a:pt x="3483" y="3653"/>
                  </a:lnTo>
                  <a:lnTo>
                    <a:pt x="3605" y="3410"/>
                  </a:lnTo>
                  <a:lnTo>
                    <a:pt x="3751" y="3117"/>
                  </a:lnTo>
                  <a:lnTo>
                    <a:pt x="3995" y="2484"/>
                  </a:lnTo>
                  <a:lnTo>
                    <a:pt x="4214" y="1827"/>
                  </a:lnTo>
                  <a:lnTo>
                    <a:pt x="4409" y="1169"/>
                  </a:lnTo>
                  <a:lnTo>
                    <a:pt x="4531" y="609"/>
                  </a:lnTo>
                  <a:lnTo>
                    <a:pt x="4579" y="219"/>
                  </a:lnTo>
                  <a:lnTo>
                    <a:pt x="4579" y="97"/>
                  </a:lnTo>
                  <a:lnTo>
                    <a:pt x="4579" y="24"/>
                  </a:lnTo>
                  <a:lnTo>
                    <a:pt x="4579" y="24"/>
                  </a:lnTo>
                  <a:lnTo>
                    <a:pt x="4506" y="0"/>
                  </a:lnTo>
                  <a:lnTo>
                    <a:pt x="4385" y="0"/>
                  </a:lnTo>
                  <a:lnTo>
                    <a:pt x="3970" y="73"/>
                  </a:lnTo>
                  <a:lnTo>
                    <a:pt x="3410" y="195"/>
                  </a:lnTo>
                  <a:lnTo>
                    <a:pt x="2777" y="365"/>
                  </a:lnTo>
                  <a:lnTo>
                    <a:pt x="2095" y="609"/>
                  </a:lnTo>
                  <a:lnTo>
                    <a:pt x="1462" y="852"/>
                  </a:lnTo>
                  <a:lnTo>
                    <a:pt x="1194" y="974"/>
                  </a:lnTo>
                  <a:lnTo>
                    <a:pt x="926" y="1120"/>
                  </a:lnTo>
                  <a:lnTo>
                    <a:pt x="707" y="1266"/>
                  </a:lnTo>
                  <a:lnTo>
                    <a:pt x="561" y="1388"/>
                  </a:lnTo>
                  <a:lnTo>
                    <a:pt x="561" y="1388"/>
                  </a:lnTo>
                  <a:lnTo>
                    <a:pt x="439" y="1534"/>
                  </a:lnTo>
                  <a:lnTo>
                    <a:pt x="342" y="1656"/>
                  </a:lnTo>
                  <a:lnTo>
                    <a:pt x="244" y="1802"/>
                  </a:lnTo>
                  <a:lnTo>
                    <a:pt x="171" y="1973"/>
                  </a:lnTo>
                  <a:lnTo>
                    <a:pt x="98" y="2119"/>
                  </a:lnTo>
                  <a:lnTo>
                    <a:pt x="49" y="2289"/>
                  </a:lnTo>
                  <a:lnTo>
                    <a:pt x="25" y="2436"/>
                  </a:lnTo>
                  <a:lnTo>
                    <a:pt x="1" y="2606"/>
                  </a:lnTo>
                  <a:lnTo>
                    <a:pt x="1" y="2776"/>
                  </a:lnTo>
                  <a:lnTo>
                    <a:pt x="25" y="2947"/>
                  </a:lnTo>
                  <a:lnTo>
                    <a:pt x="49" y="3117"/>
                  </a:lnTo>
                  <a:lnTo>
                    <a:pt x="98" y="3264"/>
                  </a:lnTo>
                  <a:lnTo>
                    <a:pt x="147" y="3434"/>
                  </a:lnTo>
                  <a:lnTo>
                    <a:pt x="220" y="3580"/>
                  </a:lnTo>
                  <a:lnTo>
                    <a:pt x="317" y="3726"/>
                  </a:lnTo>
                  <a:lnTo>
                    <a:pt x="415" y="3872"/>
                  </a:lnTo>
                  <a:lnTo>
                    <a:pt x="731" y="4189"/>
                  </a:lnTo>
                  <a:close/>
                </a:path>
              </a:pathLst>
            </a:custGeom>
            <a:noFill/>
            <a:ln cap="rnd" cmpd="sng" w="12175">
              <a:solidFill>
                <a:srgbClr val="5B8D0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101"/>
            <p:cNvSpPr/>
            <p:nvPr/>
          </p:nvSpPr>
          <p:spPr>
            <a:xfrm>
              <a:off x="1988225" y="4539200"/>
              <a:ext cx="156500" cy="156500"/>
            </a:xfrm>
            <a:custGeom>
              <a:rect b="b" l="l" r="r" t="t"/>
              <a:pathLst>
                <a:path extrusionOk="0" fill="none" h="6260" w="6260">
                  <a:moveTo>
                    <a:pt x="5675" y="5334"/>
                  </a:moveTo>
                  <a:lnTo>
                    <a:pt x="5675" y="5334"/>
                  </a:lnTo>
                  <a:lnTo>
                    <a:pt x="5821" y="5139"/>
                  </a:lnTo>
                  <a:lnTo>
                    <a:pt x="5943" y="4944"/>
                  </a:lnTo>
                  <a:lnTo>
                    <a:pt x="6041" y="4725"/>
                  </a:lnTo>
                  <a:lnTo>
                    <a:pt x="6138" y="4506"/>
                  </a:lnTo>
                  <a:lnTo>
                    <a:pt x="6187" y="4287"/>
                  </a:lnTo>
                  <a:lnTo>
                    <a:pt x="6235" y="4043"/>
                  </a:lnTo>
                  <a:lnTo>
                    <a:pt x="6260" y="3824"/>
                  </a:lnTo>
                  <a:lnTo>
                    <a:pt x="6260" y="3581"/>
                  </a:lnTo>
                  <a:lnTo>
                    <a:pt x="6235" y="3361"/>
                  </a:lnTo>
                  <a:lnTo>
                    <a:pt x="6187" y="3118"/>
                  </a:lnTo>
                  <a:lnTo>
                    <a:pt x="6138" y="2899"/>
                  </a:lnTo>
                  <a:lnTo>
                    <a:pt x="6041" y="2679"/>
                  </a:lnTo>
                  <a:lnTo>
                    <a:pt x="5943" y="2460"/>
                  </a:lnTo>
                  <a:lnTo>
                    <a:pt x="5821" y="2265"/>
                  </a:lnTo>
                  <a:lnTo>
                    <a:pt x="5675" y="2071"/>
                  </a:lnTo>
                  <a:lnTo>
                    <a:pt x="5505" y="1900"/>
                  </a:lnTo>
                  <a:lnTo>
                    <a:pt x="5505" y="1900"/>
                  </a:lnTo>
                  <a:lnTo>
                    <a:pt x="5286" y="1705"/>
                  </a:lnTo>
                  <a:lnTo>
                    <a:pt x="4993" y="1510"/>
                  </a:lnTo>
                  <a:lnTo>
                    <a:pt x="4652" y="1316"/>
                  </a:lnTo>
                  <a:lnTo>
                    <a:pt x="4263" y="1145"/>
                  </a:lnTo>
                  <a:lnTo>
                    <a:pt x="3849" y="975"/>
                  </a:lnTo>
                  <a:lnTo>
                    <a:pt x="3410" y="804"/>
                  </a:lnTo>
                  <a:lnTo>
                    <a:pt x="2485" y="487"/>
                  </a:lnTo>
                  <a:lnTo>
                    <a:pt x="1608" y="244"/>
                  </a:lnTo>
                  <a:lnTo>
                    <a:pt x="853" y="73"/>
                  </a:lnTo>
                  <a:lnTo>
                    <a:pt x="536" y="25"/>
                  </a:lnTo>
                  <a:lnTo>
                    <a:pt x="293" y="0"/>
                  </a:lnTo>
                  <a:lnTo>
                    <a:pt x="122" y="0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1" y="122"/>
                  </a:lnTo>
                  <a:lnTo>
                    <a:pt x="1" y="293"/>
                  </a:lnTo>
                  <a:lnTo>
                    <a:pt x="25" y="536"/>
                  </a:lnTo>
                  <a:lnTo>
                    <a:pt x="74" y="853"/>
                  </a:lnTo>
                  <a:lnTo>
                    <a:pt x="244" y="1608"/>
                  </a:lnTo>
                  <a:lnTo>
                    <a:pt x="488" y="2485"/>
                  </a:lnTo>
                  <a:lnTo>
                    <a:pt x="804" y="3410"/>
                  </a:lnTo>
                  <a:lnTo>
                    <a:pt x="975" y="3848"/>
                  </a:lnTo>
                  <a:lnTo>
                    <a:pt x="1145" y="4262"/>
                  </a:lnTo>
                  <a:lnTo>
                    <a:pt x="1316" y="4652"/>
                  </a:lnTo>
                  <a:lnTo>
                    <a:pt x="1511" y="4993"/>
                  </a:lnTo>
                  <a:lnTo>
                    <a:pt x="1705" y="5285"/>
                  </a:lnTo>
                  <a:lnTo>
                    <a:pt x="1900" y="5505"/>
                  </a:lnTo>
                  <a:lnTo>
                    <a:pt x="1900" y="5505"/>
                  </a:lnTo>
                  <a:lnTo>
                    <a:pt x="2071" y="5675"/>
                  </a:lnTo>
                  <a:lnTo>
                    <a:pt x="2266" y="5821"/>
                  </a:lnTo>
                  <a:lnTo>
                    <a:pt x="2460" y="5943"/>
                  </a:lnTo>
                  <a:lnTo>
                    <a:pt x="2680" y="6040"/>
                  </a:lnTo>
                  <a:lnTo>
                    <a:pt x="2899" y="6138"/>
                  </a:lnTo>
                  <a:lnTo>
                    <a:pt x="3118" y="6187"/>
                  </a:lnTo>
                  <a:lnTo>
                    <a:pt x="3362" y="6235"/>
                  </a:lnTo>
                  <a:lnTo>
                    <a:pt x="3581" y="6260"/>
                  </a:lnTo>
                  <a:lnTo>
                    <a:pt x="3824" y="6260"/>
                  </a:lnTo>
                  <a:lnTo>
                    <a:pt x="4043" y="6235"/>
                  </a:lnTo>
                  <a:lnTo>
                    <a:pt x="4287" y="6187"/>
                  </a:lnTo>
                  <a:lnTo>
                    <a:pt x="4506" y="6138"/>
                  </a:lnTo>
                  <a:lnTo>
                    <a:pt x="4725" y="6040"/>
                  </a:lnTo>
                  <a:lnTo>
                    <a:pt x="4945" y="5943"/>
                  </a:lnTo>
                  <a:lnTo>
                    <a:pt x="5139" y="5821"/>
                  </a:lnTo>
                  <a:lnTo>
                    <a:pt x="5334" y="5675"/>
                  </a:lnTo>
                  <a:lnTo>
                    <a:pt x="5675" y="5334"/>
                  </a:lnTo>
                  <a:close/>
                </a:path>
              </a:pathLst>
            </a:custGeom>
            <a:noFill/>
            <a:ln cap="rnd" cmpd="sng" w="12175">
              <a:solidFill>
                <a:srgbClr val="5B8D0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101"/>
            <p:cNvSpPr/>
            <p:nvPr/>
          </p:nvSpPr>
          <p:spPr>
            <a:xfrm>
              <a:off x="2042425" y="4286525"/>
              <a:ext cx="239300" cy="236250"/>
            </a:xfrm>
            <a:custGeom>
              <a:rect b="b" l="l" r="r" t="t"/>
              <a:pathLst>
                <a:path extrusionOk="0" fill="none" h="9450" w="9572">
                  <a:moveTo>
                    <a:pt x="5358" y="9450"/>
                  </a:moveTo>
                  <a:lnTo>
                    <a:pt x="5358" y="9450"/>
                  </a:lnTo>
                  <a:lnTo>
                    <a:pt x="5650" y="9328"/>
                  </a:lnTo>
                  <a:lnTo>
                    <a:pt x="5918" y="9133"/>
                  </a:lnTo>
                  <a:lnTo>
                    <a:pt x="6162" y="8914"/>
                  </a:lnTo>
                  <a:lnTo>
                    <a:pt x="6381" y="8646"/>
                  </a:lnTo>
                  <a:lnTo>
                    <a:pt x="6381" y="8646"/>
                  </a:lnTo>
                  <a:lnTo>
                    <a:pt x="6649" y="8670"/>
                  </a:lnTo>
                  <a:lnTo>
                    <a:pt x="6917" y="8670"/>
                  </a:lnTo>
                  <a:lnTo>
                    <a:pt x="7160" y="8646"/>
                  </a:lnTo>
                  <a:lnTo>
                    <a:pt x="7404" y="8597"/>
                  </a:lnTo>
                  <a:lnTo>
                    <a:pt x="7623" y="8524"/>
                  </a:lnTo>
                  <a:lnTo>
                    <a:pt x="7818" y="8427"/>
                  </a:lnTo>
                  <a:lnTo>
                    <a:pt x="7989" y="8305"/>
                  </a:lnTo>
                  <a:lnTo>
                    <a:pt x="8159" y="8159"/>
                  </a:lnTo>
                  <a:lnTo>
                    <a:pt x="8305" y="7989"/>
                  </a:lnTo>
                  <a:lnTo>
                    <a:pt x="8427" y="7794"/>
                  </a:lnTo>
                  <a:lnTo>
                    <a:pt x="8524" y="7599"/>
                  </a:lnTo>
                  <a:lnTo>
                    <a:pt x="8597" y="7380"/>
                  </a:lnTo>
                  <a:lnTo>
                    <a:pt x="8670" y="7160"/>
                  </a:lnTo>
                  <a:lnTo>
                    <a:pt x="8695" y="6917"/>
                  </a:lnTo>
                  <a:lnTo>
                    <a:pt x="8695" y="6649"/>
                  </a:lnTo>
                  <a:lnTo>
                    <a:pt x="8670" y="6381"/>
                  </a:lnTo>
                  <a:lnTo>
                    <a:pt x="8670" y="6381"/>
                  </a:lnTo>
                  <a:lnTo>
                    <a:pt x="8865" y="6211"/>
                  </a:lnTo>
                  <a:lnTo>
                    <a:pt x="9060" y="6016"/>
                  </a:lnTo>
                  <a:lnTo>
                    <a:pt x="9206" y="5821"/>
                  </a:lnTo>
                  <a:lnTo>
                    <a:pt x="9328" y="5626"/>
                  </a:lnTo>
                  <a:lnTo>
                    <a:pt x="9425" y="5407"/>
                  </a:lnTo>
                  <a:lnTo>
                    <a:pt x="9499" y="5212"/>
                  </a:lnTo>
                  <a:lnTo>
                    <a:pt x="9547" y="4993"/>
                  </a:lnTo>
                  <a:lnTo>
                    <a:pt x="9572" y="4774"/>
                  </a:lnTo>
                  <a:lnTo>
                    <a:pt x="9547" y="4554"/>
                  </a:lnTo>
                  <a:lnTo>
                    <a:pt x="9499" y="4335"/>
                  </a:lnTo>
                  <a:lnTo>
                    <a:pt x="9425" y="4116"/>
                  </a:lnTo>
                  <a:lnTo>
                    <a:pt x="9328" y="3921"/>
                  </a:lnTo>
                  <a:lnTo>
                    <a:pt x="9206" y="3702"/>
                  </a:lnTo>
                  <a:lnTo>
                    <a:pt x="9060" y="3507"/>
                  </a:lnTo>
                  <a:lnTo>
                    <a:pt x="8865" y="3337"/>
                  </a:lnTo>
                  <a:lnTo>
                    <a:pt x="8670" y="3166"/>
                  </a:lnTo>
                  <a:lnTo>
                    <a:pt x="8670" y="3166"/>
                  </a:lnTo>
                  <a:lnTo>
                    <a:pt x="8695" y="2898"/>
                  </a:lnTo>
                  <a:lnTo>
                    <a:pt x="8695" y="2630"/>
                  </a:lnTo>
                  <a:lnTo>
                    <a:pt x="8670" y="2387"/>
                  </a:lnTo>
                  <a:lnTo>
                    <a:pt x="8597" y="2143"/>
                  </a:lnTo>
                  <a:lnTo>
                    <a:pt x="8524" y="1924"/>
                  </a:lnTo>
                  <a:lnTo>
                    <a:pt x="8427" y="1729"/>
                  </a:lnTo>
                  <a:lnTo>
                    <a:pt x="8305" y="1559"/>
                  </a:lnTo>
                  <a:lnTo>
                    <a:pt x="8159" y="1388"/>
                  </a:lnTo>
                  <a:lnTo>
                    <a:pt x="7989" y="1242"/>
                  </a:lnTo>
                  <a:lnTo>
                    <a:pt x="7818" y="1120"/>
                  </a:lnTo>
                  <a:lnTo>
                    <a:pt x="7623" y="1023"/>
                  </a:lnTo>
                  <a:lnTo>
                    <a:pt x="7404" y="950"/>
                  </a:lnTo>
                  <a:lnTo>
                    <a:pt x="7160" y="901"/>
                  </a:lnTo>
                  <a:lnTo>
                    <a:pt x="6917" y="853"/>
                  </a:lnTo>
                  <a:lnTo>
                    <a:pt x="6649" y="853"/>
                  </a:lnTo>
                  <a:lnTo>
                    <a:pt x="6381" y="901"/>
                  </a:lnTo>
                  <a:lnTo>
                    <a:pt x="6381" y="901"/>
                  </a:lnTo>
                  <a:lnTo>
                    <a:pt x="6211" y="682"/>
                  </a:lnTo>
                  <a:lnTo>
                    <a:pt x="6040" y="487"/>
                  </a:lnTo>
                  <a:lnTo>
                    <a:pt x="5845" y="341"/>
                  </a:lnTo>
                  <a:lnTo>
                    <a:pt x="5626" y="219"/>
                  </a:lnTo>
                  <a:lnTo>
                    <a:pt x="5431" y="122"/>
                  </a:lnTo>
                  <a:lnTo>
                    <a:pt x="5212" y="49"/>
                  </a:lnTo>
                  <a:lnTo>
                    <a:pt x="4993" y="0"/>
                  </a:lnTo>
                  <a:lnTo>
                    <a:pt x="4774" y="0"/>
                  </a:lnTo>
                  <a:lnTo>
                    <a:pt x="4555" y="0"/>
                  </a:lnTo>
                  <a:lnTo>
                    <a:pt x="4335" y="49"/>
                  </a:lnTo>
                  <a:lnTo>
                    <a:pt x="4140" y="122"/>
                  </a:lnTo>
                  <a:lnTo>
                    <a:pt x="3921" y="219"/>
                  </a:lnTo>
                  <a:lnTo>
                    <a:pt x="3726" y="341"/>
                  </a:lnTo>
                  <a:lnTo>
                    <a:pt x="3532" y="487"/>
                  </a:lnTo>
                  <a:lnTo>
                    <a:pt x="3337" y="682"/>
                  </a:lnTo>
                  <a:lnTo>
                    <a:pt x="3166" y="901"/>
                  </a:lnTo>
                  <a:lnTo>
                    <a:pt x="3166" y="901"/>
                  </a:lnTo>
                  <a:lnTo>
                    <a:pt x="2898" y="853"/>
                  </a:lnTo>
                  <a:lnTo>
                    <a:pt x="2655" y="853"/>
                  </a:lnTo>
                  <a:lnTo>
                    <a:pt x="2387" y="901"/>
                  </a:lnTo>
                  <a:lnTo>
                    <a:pt x="2168" y="950"/>
                  </a:lnTo>
                  <a:lnTo>
                    <a:pt x="1949" y="1023"/>
                  </a:lnTo>
                  <a:lnTo>
                    <a:pt x="1754" y="1120"/>
                  </a:lnTo>
                  <a:lnTo>
                    <a:pt x="1559" y="1242"/>
                  </a:lnTo>
                  <a:lnTo>
                    <a:pt x="1388" y="1388"/>
                  </a:lnTo>
                  <a:lnTo>
                    <a:pt x="1267" y="1559"/>
                  </a:lnTo>
                  <a:lnTo>
                    <a:pt x="1120" y="1729"/>
                  </a:lnTo>
                  <a:lnTo>
                    <a:pt x="1023" y="1924"/>
                  </a:lnTo>
                  <a:lnTo>
                    <a:pt x="950" y="2143"/>
                  </a:lnTo>
                  <a:lnTo>
                    <a:pt x="901" y="2387"/>
                  </a:lnTo>
                  <a:lnTo>
                    <a:pt x="877" y="2630"/>
                  </a:lnTo>
                  <a:lnTo>
                    <a:pt x="877" y="2898"/>
                  </a:lnTo>
                  <a:lnTo>
                    <a:pt x="901" y="3166"/>
                  </a:lnTo>
                  <a:lnTo>
                    <a:pt x="901" y="3166"/>
                  </a:lnTo>
                  <a:lnTo>
                    <a:pt x="682" y="3337"/>
                  </a:lnTo>
                  <a:lnTo>
                    <a:pt x="512" y="3507"/>
                  </a:lnTo>
                  <a:lnTo>
                    <a:pt x="341" y="3702"/>
                  </a:lnTo>
                  <a:lnTo>
                    <a:pt x="219" y="3921"/>
                  </a:lnTo>
                  <a:lnTo>
                    <a:pt x="122" y="4116"/>
                  </a:lnTo>
                  <a:lnTo>
                    <a:pt x="49" y="4335"/>
                  </a:lnTo>
                  <a:lnTo>
                    <a:pt x="24" y="4554"/>
                  </a:lnTo>
                  <a:lnTo>
                    <a:pt x="0" y="4774"/>
                  </a:lnTo>
                  <a:lnTo>
                    <a:pt x="24" y="4993"/>
                  </a:lnTo>
                  <a:lnTo>
                    <a:pt x="49" y="5212"/>
                  </a:lnTo>
                  <a:lnTo>
                    <a:pt x="122" y="5407"/>
                  </a:lnTo>
                  <a:lnTo>
                    <a:pt x="219" y="5626"/>
                  </a:lnTo>
                  <a:lnTo>
                    <a:pt x="341" y="5821"/>
                  </a:lnTo>
                  <a:lnTo>
                    <a:pt x="512" y="6016"/>
                  </a:lnTo>
                  <a:lnTo>
                    <a:pt x="682" y="6211"/>
                  </a:lnTo>
                  <a:lnTo>
                    <a:pt x="901" y="6381"/>
                  </a:lnTo>
                  <a:lnTo>
                    <a:pt x="901" y="6381"/>
                  </a:lnTo>
                  <a:lnTo>
                    <a:pt x="877" y="6649"/>
                  </a:lnTo>
                  <a:lnTo>
                    <a:pt x="877" y="6917"/>
                  </a:lnTo>
                  <a:lnTo>
                    <a:pt x="901" y="7160"/>
                  </a:lnTo>
                  <a:lnTo>
                    <a:pt x="950" y="7380"/>
                  </a:lnTo>
                  <a:lnTo>
                    <a:pt x="1023" y="7599"/>
                  </a:lnTo>
                  <a:lnTo>
                    <a:pt x="1120" y="7794"/>
                  </a:lnTo>
                  <a:lnTo>
                    <a:pt x="1267" y="7989"/>
                  </a:lnTo>
                  <a:lnTo>
                    <a:pt x="1388" y="8159"/>
                  </a:lnTo>
                  <a:lnTo>
                    <a:pt x="1559" y="8305"/>
                  </a:lnTo>
                  <a:lnTo>
                    <a:pt x="1754" y="8427"/>
                  </a:lnTo>
                  <a:lnTo>
                    <a:pt x="1949" y="8524"/>
                  </a:lnTo>
                  <a:lnTo>
                    <a:pt x="2168" y="8597"/>
                  </a:lnTo>
                  <a:lnTo>
                    <a:pt x="2387" y="8646"/>
                  </a:lnTo>
                  <a:lnTo>
                    <a:pt x="2655" y="8670"/>
                  </a:lnTo>
                  <a:lnTo>
                    <a:pt x="2898" y="8670"/>
                  </a:lnTo>
                  <a:lnTo>
                    <a:pt x="3166" y="8646"/>
                  </a:lnTo>
                  <a:lnTo>
                    <a:pt x="3166" y="8646"/>
                  </a:lnTo>
                  <a:lnTo>
                    <a:pt x="3410" y="8914"/>
                  </a:lnTo>
                  <a:lnTo>
                    <a:pt x="3653" y="9133"/>
                  </a:lnTo>
                  <a:lnTo>
                    <a:pt x="3921" y="9328"/>
                  </a:lnTo>
                  <a:lnTo>
                    <a:pt x="4189" y="9450"/>
                  </a:lnTo>
                </a:path>
              </a:pathLst>
            </a:custGeom>
            <a:noFill/>
            <a:ln cap="rnd" cmpd="sng" w="12175">
              <a:solidFill>
                <a:srgbClr val="5B8D0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101"/>
            <p:cNvSpPr/>
            <p:nvPr/>
          </p:nvSpPr>
          <p:spPr>
            <a:xfrm>
              <a:off x="2161750" y="4522750"/>
              <a:ext cx="25" cy="256975"/>
            </a:xfrm>
            <a:custGeom>
              <a:rect b="b" l="l" r="r" t="t"/>
              <a:pathLst>
                <a:path extrusionOk="0" fill="none" h="10279" w="1">
                  <a:moveTo>
                    <a:pt x="1" y="10279"/>
                  </a:moveTo>
                  <a:lnTo>
                    <a:pt x="1" y="1"/>
                  </a:lnTo>
                </a:path>
              </a:pathLst>
            </a:custGeom>
            <a:noFill/>
            <a:ln cap="rnd" cmpd="sng" w="12175">
              <a:solidFill>
                <a:srgbClr val="5B8D0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101"/>
            <p:cNvSpPr/>
            <p:nvPr/>
          </p:nvSpPr>
          <p:spPr>
            <a:xfrm>
              <a:off x="2133750" y="4377850"/>
              <a:ext cx="56050" cy="56025"/>
            </a:xfrm>
            <a:custGeom>
              <a:rect b="b" l="l" r="r" t="t"/>
              <a:pathLst>
                <a:path extrusionOk="0" fill="none" h="2241" w="2242">
                  <a:moveTo>
                    <a:pt x="1121" y="2241"/>
                  </a:moveTo>
                  <a:lnTo>
                    <a:pt x="1121" y="2241"/>
                  </a:lnTo>
                  <a:lnTo>
                    <a:pt x="902" y="2217"/>
                  </a:lnTo>
                  <a:lnTo>
                    <a:pt x="682" y="2144"/>
                  </a:lnTo>
                  <a:lnTo>
                    <a:pt x="512" y="2046"/>
                  </a:lnTo>
                  <a:lnTo>
                    <a:pt x="341" y="1900"/>
                  </a:lnTo>
                  <a:lnTo>
                    <a:pt x="195" y="1754"/>
                  </a:lnTo>
                  <a:lnTo>
                    <a:pt x="98" y="1559"/>
                  </a:lnTo>
                  <a:lnTo>
                    <a:pt x="25" y="1340"/>
                  </a:lnTo>
                  <a:lnTo>
                    <a:pt x="0" y="1121"/>
                  </a:lnTo>
                  <a:lnTo>
                    <a:pt x="0" y="1121"/>
                  </a:lnTo>
                  <a:lnTo>
                    <a:pt x="25" y="901"/>
                  </a:lnTo>
                  <a:lnTo>
                    <a:pt x="98" y="682"/>
                  </a:lnTo>
                  <a:lnTo>
                    <a:pt x="195" y="487"/>
                  </a:lnTo>
                  <a:lnTo>
                    <a:pt x="341" y="317"/>
                  </a:lnTo>
                  <a:lnTo>
                    <a:pt x="512" y="195"/>
                  </a:lnTo>
                  <a:lnTo>
                    <a:pt x="682" y="98"/>
                  </a:lnTo>
                  <a:lnTo>
                    <a:pt x="902" y="25"/>
                  </a:lnTo>
                  <a:lnTo>
                    <a:pt x="1121" y="0"/>
                  </a:lnTo>
                  <a:lnTo>
                    <a:pt x="1121" y="0"/>
                  </a:lnTo>
                  <a:lnTo>
                    <a:pt x="1364" y="25"/>
                  </a:lnTo>
                  <a:lnTo>
                    <a:pt x="1559" y="98"/>
                  </a:lnTo>
                  <a:lnTo>
                    <a:pt x="1754" y="195"/>
                  </a:lnTo>
                  <a:lnTo>
                    <a:pt x="1924" y="317"/>
                  </a:lnTo>
                  <a:lnTo>
                    <a:pt x="2046" y="487"/>
                  </a:lnTo>
                  <a:lnTo>
                    <a:pt x="2168" y="682"/>
                  </a:lnTo>
                  <a:lnTo>
                    <a:pt x="2217" y="901"/>
                  </a:lnTo>
                  <a:lnTo>
                    <a:pt x="2241" y="1121"/>
                  </a:lnTo>
                  <a:lnTo>
                    <a:pt x="2241" y="1121"/>
                  </a:lnTo>
                  <a:lnTo>
                    <a:pt x="2217" y="1340"/>
                  </a:lnTo>
                  <a:lnTo>
                    <a:pt x="2168" y="1559"/>
                  </a:lnTo>
                  <a:lnTo>
                    <a:pt x="2046" y="1754"/>
                  </a:lnTo>
                  <a:lnTo>
                    <a:pt x="1924" y="1900"/>
                  </a:lnTo>
                  <a:lnTo>
                    <a:pt x="1754" y="2046"/>
                  </a:lnTo>
                  <a:lnTo>
                    <a:pt x="1559" y="2144"/>
                  </a:lnTo>
                  <a:lnTo>
                    <a:pt x="1364" y="2217"/>
                  </a:lnTo>
                  <a:lnTo>
                    <a:pt x="1121" y="2241"/>
                  </a:lnTo>
                  <a:lnTo>
                    <a:pt x="1121" y="2241"/>
                  </a:lnTo>
                </a:path>
              </a:pathLst>
            </a:custGeom>
            <a:noFill/>
            <a:ln cap="rnd" cmpd="sng" w="12175">
              <a:solidFill>
                <a:srgbClr val="5B8D0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101"/>
            <p:cNvSpPr/>
            <p:nvPr/>
          </p:nvSpPr>
          <p:spPr>
            <a:xfrm>
              <a:off x="2038150" y="4589125"/>
              <a:ext cx="87100" cy="87100"/>
            </a:xfrm>
            <a:custGeom>
              <a:rect b="b" l="l" r="r" t="t"/>
              <a:pathLst>
                <a:path extrusionOk="0" fill="none" h="3484" w="3484">
                  <a:moveTo>
                    <a:pt x="1" y="0"/>
                  </a:moveTo>
                  <a:lnTo>
                    <a:pt x="3483" y="3483"/>
                  </a:lnTo>
                </a:path>
              </a:pathLst>
            </a:custGeom>
            <a:noFill/>
            <a:ln cap="rnd" cmpd="sng" w="12175">
              <a:solidFill>
                <a:srgbClr val="5B8D0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101"/>
            <p:cNvSpPr/>
            <p:nvPr/>
          </p:nvSpPr>
          <p:spPr>
            <a:xfrm>
              <a:off x="2194025" y="4564150"/>
              <a:ext cx="54825" cy="54825"/>
            </a:xfrm>
            <a:custGeom>
              <a:rect b="b" l="l" r="r" t="t"/>
              <a:pathLst>
                <a:path extrusionOk="0" fill="none" h="2193" w="2193">
                  <a:moveTo>
                    <a:pt x="2192" y="1"/>
                  </a:moveTo>
                  <a:lnTo>
                    <a:pt x="1" y="2193"/>
                  </a:lnTo>
                </a:path>
              </a:pathLst>
            </a:custGeom>
            <a:noFill/>
            <a:ln cap="rnd" cmpd="sng" w="12175">
              <a:solidFill>
                <a:srgbClr val="5B8D0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88" name="Google Shape;988;p101"/>
          <p:cNvGrpSpPr/>
          <p:nvPr/>
        </p:nvGrpSpPr>
        <p:grpSpPr>
          <a:xfrm>
            <a:off x="5122318" y="2388234"/>
            <a:ext cx="290183" cy="333679"/>
            <a:chOff x="6673500" y="5031175"/>
            <a:chExt cx="345250" cy="397000"/>
          </a:xfrm>
        </p:grpSpPr>
        <p:sp>
          <p:nvSpPr>
            <p:cNvPr id="989" name="Google Shape;989;p101"/>
            <p:cNvSpPr/>
            <p:nvPr/>
          </p:nvSpPr>
          <p:spPr>
            <a:xfrm>
              <a:off x="6731950" y="5031175"/>
              <a:ext cx="105375" cy="147375"/>
            </a:xfrm>
            <a:custGeom>
              <a:rect b="b" l="l" r="r" t="t"/>
              <a:pathLst>
                <a:path extrusionOk="0" fill="none" h="5895" w="4215">
                  <a:moveTo>
                    <a:pt x="2436" y="5894"/>
                  </a:moveTo>
                  <a:lnTo>
                    <a:pt x="2436" y="5894"/>
                  </a:lnTo>
                  <a:lnTo>
                    <a:pt x="2656" y="5845"/>
                  </a:lnTo>
                  <a:lnTo>
                    <a:pt x="2850" y="5772"/>
                  </a:lnTo>
                  <a:lnTo>
                    <a:pt x="3045" y="5699"/>
                  </a:lnTo>
                  <a:lnTo>
                    <a:pt x="3216" y="5577"/>
                  </a:lnTo>
                  <a:lnTo>
                    <a:pt x="3386" y="5456"/>
                  </a:lnTo>
                  <a:lnTo>
                    <a:pt x="3532" y="5285"/>
                  </a:lnTo>
                  <a:lnTo>
                    <a:pt x="3678" y="5115"/>
                  </a:lnTo>
                  <a:lnTo>
                    <a:pt x="3800" y="4920"/>
                  </a:lnTo>
                  <a:lnTo>
                    <a:pt x="3922" y="4725"/>
                  </a:lnTo>
                  <a:lnTo>
                    <a:pt x="4019" y="4506"/>
                  </a:lnTo>
                  <a:lnTo>
                    <a:pt x="4092" y="4262"/>
                  </a:lnTo>
                  <a:lnTo>
                    <a:pt x="4141" y="4019"/>
                  </a:lnTo>
                  <a:lnTo>
                    <a:pt x="4190" y="3775"/>
                  </a:lnTo>
                  <a:lnTo>
                    <a:pt x="4214" y="3507"/>
                  </a:lnTo>
                  <a:lnTo>
                    <a:pt x="4190" y="3239"/>
                  </a:lnTo>
                  <a:lnTo>
                    <a:pt x="4166" y="2971"/>
                  </a:lnTo>
                  <a:lnTo>
                    <a:pt x="4166" y="2971"/>
                  </a:lnTo>
                  <a:lnTo>
                    <a:pt x="4044" y="1876"/>
                  </a:lnTo>
                  <a:lnTo>
                    <a:pt x="3946" y="1364"/>
                  </a:lnTo>
                  <a:lnTo>
                    <a:pt x="3825" y="901"/>
                  </a:lnTo>
                  <a:lnTo>
                    <a:pt x="3727" y="682"/>
                  </a:lnTo>
                  <a:lnTo>
                    <a:pt x="3654" y="512"/>
                  </a:lnTo>
                  <a:lnTo>
                    <a:pt x="3532" y="341"/>
                  </a:lnTo>
                  <a:lnTo>
                    <a:pt x="3411" y="219"/>
                  </a:lnTo>
                  <a:lnTo>
                    <a:pt x="3264" y="122"/>
                  </a:lnTo>
                  <a:lnTo>
                    <a:pt x="3118" y="49"/>
                  </a:lnTo>
                  <a:lnTo>
                    <a:pt x="2923" y="0"/>
                  </a:lnTo>
                  <a:lnTo>
                    <a:pt x="2729" y="25"/>
                  </a:lnTo>
                  <a:lnTo>
                    <a:pt x="2729" y="25"/>
                  </a:lnTo>
                  <a:lnTo>
                    <a:pt x="2509" y="73"/>
                  </a:lnTo>
                  <a:lnTo>
                    <a:pt x="2266" y="146"/>
                  </a:lnTo>
                  <a:lnTo>
                    <a:pt x="2022" y="268"/>
                  </a:lnTo>
                  <a:lnTo>
                    <a:pt x="1779" y="414"/>
                  </a:lnTo>
                  <a:lnTo>
                    <a:pt x="1535" y="609"/>
                  </a:lnTo>
                  <a:lnTo>
                    <a:pt x="1316" y="804"/>
                  </a:lnTo>
                  <a:lnTo>
                    <a:pt x="1072" y="1023"/>
                  </a:lnTo>
                  <a:lnTo>
                    <a:pt x="853" y="1267"/>
                  </a:lnTo>
                  <a:lnTo>
                    <a:pt x="658" y="1535"/>
                  </a:lnTo>
                  <a:lnTo>
                    <a:pt x="488" y="1802"/>
                  </a:lnTo>
                  <a:lnTo>
                    <a:pt x="317" y="2095"/>
                  </a:lnTo>
                  <a:lnTo>
                    <a:pt x="196" y="2363"/>
                  </a:lnTo>
                  <a:lnTo>
                    <a:pt x="98" y="2655"/>
                  </a:lnTo>
                  <a:lnTo>
                    <a:pt x="25" y="2947"/>
                  </a:lnTo>
                  <a:lnTo>
                    <a:pt x="1" y="3239"/>
                  </a:lnTo>
                  <a:lnTo>
                    <a:pt x="1" y="3507"/>
                  </a:lnTo>
                  <a:lnTo>
                    <a:pt x="1" y="3507"/>
                  </a:lnTo>
                  <a:lnTo>
                    <a:pt x="50" y="3775"/>
                  </a:lnTo>
                  <a:lnTo>
                    <a:pt x="123" y="4043"/>
                  </a:lnTo>
                  <a:lnTo>
                    <a:pt x="196" y="4287"/>
                  </a:lnTo>
                  <a:lnTo>
                    <a:pt x="293" y="4530"/>
                  </a:lnTo>
                  <a:lnTo>
                    <a:pt x="415" y="4749"/>
                  </a:lnTo>
                  <a:lnTo>
                    <a:pt x="561" y="4944"/>
                  </a:lnTo>
                  <a:lnTo>
                    <a:pt x="707" y="5139"/>
                  </a:lnTo>
                  <a:lnTo>
                    <a:pt x="853" y="5310"/>
                  </a:lnTo>
                  <a:lnTo>
                    <a:pt x="1024" y="5456"/>
                  </a:lnTo>
                  <a:lnTo>
                    <a:pt x="1219" y="5602"/>
                  </a:lnTo>
                  <a:lnTo>
                    <a:pt x="1389" y="5699"/>
                  </a:lnTo>
                  <a:lnTo>
                    <a:pt x="1584" y="5797"/>
                  </a:lnTo>
                  <a:lnTo>
                    <a:pt x="1803" y="5845"/>
                  </a:lnTo>
                  <a:lnTo>
                    <a:pt x="1998" y="5894"/>
                  </a:lnTo>
                  <a:lnTo>
                    <a:pt x="2217" y="5894"/>
                  </a:lnTo>
                  <a:lnTo>
                    <a:pt x="2436" y="5894"/>
                  </a:lnTo>
                  <a:lnTo>
                    <a:pt x="2436" y="5894"/>
                  </a:lnTo>
                  <a:close/>
                </a:path>
              </a:pathLst>
            </a:custGeom>
            <a:noFill/>
            <a:ln cap="rnd" cmpd="sng" w="12175">
              <a:solidFill>
                <a:srgbClr val="FF98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101"/>
            <p:cNvSpPr/>
            <p:nvPr/>
          </p:nvSpPr>
          <p:spPr>
            <a:xfrm>
              <a:off x="6673500" y="5146850"/>
              <a:ext cx="84050" cy="116925"/>
            </a:xfrm>
            <a:custGeom>
              <a:rect b="b" l="l" r="r" t="t"/>
              <a:pathLst>
                <a:path extrusionOk="0" fill="none" h="4677" w="3362">
                  <a:moveTo>
                    <a:pt x="2875" y="4579"/>
                  </a:moveTo>
                  <a:lnTo>
                    <a:pt x="2875" y="4579"/>
                  </a:lnTo>
                  <a:lnTo>
                    <a:pt x="3021" y="4482"/>
                  </a:lnTo>
                  <a:lnTo>
                    <a:pt x="3143" y="4385"/>
                  </a:lnTo>
                  <a:lnTo>
                    <a:pt x="3240" y="4287"/>
                  </a:lnTo>
                  <a:lnTo>
                    <a:pt x="3313" y="4141"/>
                  </a:lnTo>
                  <a:lnTo>
                    <a:pt x="3362" y="3995"/>
                  </a:lnTo>
                  <a:lnTo>
                    <a:pt x="3362" y="3849"/>
                  </a:lnTo>
                  <a:lnTo>
                    <a:pt x="3362" y="3678"/>
                  </a:lnTo>
                  <a:lnTo>
                    <a:pt x="3337" y="3508"/>
                  </a:lnTo>
                  <a:lnTo>
                    <a:pt x="3240" y="3118"/>
                  </a:lnTo>
                  <a:lnTo>
                    <a:pt x="3069" y="2704"/>
                  </a:lnTo>
                  <a:lnTo>
                    <a:pt x="2704" y="1803"/>
                  </a:lnTo>
                  <a:lnTo>
                    <a:pt x="2704" y="1803"/>
                  </a:lnTo>
                  <a:lnTo>
                    <a:pt x="2363" y="950"/>
                  </a:lnTo>
                  <a:lnTo>
                    <a:pt x="2193" y="609"/>
                  </a:lnTo>
                  <a:lnTo>
                    <a:pt x="2022" y="342"/>
                  </a:lnTo>
                  <a:lnTo>
                    <a:pt x="1949" y="220"/>
                  </a:lnTo>
                  <a:lnTo>
                    <a:pt x="1852" y="122"/>
                  </a:lnTo>
                  <a:lnTo>
                    <a:pt x="1730" y="74"/>
                  </a:lnTo>
                  <a:lnTo>
                    <a:pt x="1633" y="25"/>
                  </a:lnTo>
                  <a:lnTo>
                    <a:pt x="1486" y="1"/>
                  </a:lnTo>
                  <a:lnTo>
                    <a:pt x="1365" y="1"/>
                  </a:lnTo>
                  <a:lnTo>
                    <a:pt x="1194" y="25"/>
                  </a:lnTo>
                  <a:lnTo>
                    <a:pt x="1024" y="98"/>
                  </a:lnTo>
                  <a:lnTo>
                    <a:pt x="1024" y="98"/>
                  </a:lnTo>
                  <a:lnTo>
                    <a:pt x="853" y="171"/>
                  </a:lnTo>
                  <a:lnTo>
                    <a:pt x="707" y="269"/>
                  </a:lnTo>
                  <a:lnTo>
                    <a:pt x="561" y="390"/>
                  </a:lnTo>
                  <a:lnTo>
                    <a:pt x="439" y="536"/>
                  </a:lnTo>
                  <a:lnTo>
                    <a:pt x="317" y="683"/>
                  </a:lnTo>
                  <a:lnTo>
                    <a:pt x="220" y="853"/>
                  </a:lnTo>
                  <a:lnTo>
                    <a:pt x="147" y="1048"/>
                  </a:lnTo>
                  <a:lnTo>
                    <a:pt x="74" y="1243"/>
                  </a:lnTo>
                  <a:lnTo>
                    <a:pt x="49" y="1438"/>
                  </a:lnTo>
                  <a:lnTo>
                    <a:pt x="1" y="1657"/>
                  </a:lnTo>
                  <a:lnTo>
                    <a:pt x="1" y="1876"/>
                  </a:lnTo>
                  <a:lnTo>
                    <a:pt x="1" y="2095"/>
                  </a:lnTo>
                  <a:lnTo>
                    <a:pt x="25" y="2339"/>
                  </a:lnTo>
                  <a:lnTo>
                    <a:pt x="74" y="2558"/>
                  </a:lnTo>
                  <a:lnTo>
                    <a:pt x="147" y="2801"/>
                  </a:lnTo>
                  <a:lnTo>
                    <a:pt x="220" y="3045"/>
                  </a:lnTo>
                  <a:lnTo>
                    <a:pt x="220" y="3045"/>
                  </a:lnTo>
                  <a:lnTo>
                    <a:pt x="342" y="3264"/>
                  </a:lnTo>
                  <a:lnTo>
                    <a:pt x="439" y="3483"/>
                  </a:lnTo>
                  <a:lnTo>
                    <a:pt x="585" y="3678"/>
                  </a:lnTo>
                  <a:lnTo>
                    <a:pt x="731" y="3849"/>
                  </a:lnTo>
                  <a:lnTo>
                    <a:pt x="878" y="4019"/>
                  </a:lnTo>
                  <a:lnTo>
                    <a:pt x="1048" y="4165"/>
                  </a:lnTo>
                  <a:lnTo>
                    <a:pt x="1219" y="4311"/>
                  </a:lnTo>
                  <a:lnTo>
                    <a:pt x="1389" y="4409"/>
                  </a:lnTo>
                  <a:lnTo>
                    <a:pt x="1559" y="4506"/>
                  </a:lnTo>
                  <a:lnTo>
                    <a:pt x="1754" y="4579"/>
                  </a:lnTo>
                  <a:lnTo>
                    <a:pt x="1949" y="4628"/>
                  </a:lnTo>
                  <a:lnTo>
                    <a:pt x="2120" y="4677"/>
                  </a:lnTo>
                  <a:lnTo>
                    <a:pt x="2314" y="4677"/>
                  </a:lnTo>
                  <a:lnTo>
                    <a:pt x="2509" y="4677"/>
                  </a:lnTo>
                  <a:lnTo>
                    <a:pt x="2680" y="4628"/>
                  </a:lnTo>
                  <a:lnTo>
                    <a:pt x="2875" y="4579"/>
                  </a:lnTo>
                  <a:lnTo>
                    <a:pt x="2875" y="4579"/>
                  </a:lnTo>
                  <a:close/>
                </a:path>
              </a:pathLst>
            </a:custGeom>
            <a:noFill/>
            <a:ln cap="rnd" cmpd="sng" w="12175">
              <a:solidFill>
                <a:srgbClr val="FF98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101"/>
            <p:cNvSpPr/>
            <p:nvPr/>
          </p:nvSpPr>
          <p:spPr>
            <a:xfrm>
              <a:off x="6859225" y="5033600"/>
              <a:ext cx="105350" cy="144950"/>
            </a:xfrm>
            <a:custGeom>
              <a:rect b="b" l="l" r="r" t="t"/>
              <a:pathLst>
                <a:path extrusionOk="0" fill="none" h="5798" w="4214">
                  <a:moveTo>
                    <a:pt x="1778" y="5797"/>
                  </a:moveTo>
                  <a:lnTo>
                    <a:pt x="1778" y="5797"/>
                  </a:lnTo>
                  <a:lnTo>
                    <a:pt x="1997" y="5797"/>
                  </a:lnTo>
                  <a:lnTo>
                    <a:pt x="2216" y="5797"/>
                  </a:lnTo>
                  <a:lnTo>
                    <a:pt x="2411" y="5748"/>
                  </a:lnTo>
                  <a:lnTo>
                    <a:pt x="2630" y="5700"/>
                  </a:lnTo>
                  <a:lnTo>
                    <a:pt x="2825" y="5602"/>
                  </a:lnTo>
                  <a:lnTo>
                    <a:pt x="2996" y="5505"/>
                  </a:lnTo>
                  <a:lnTo>
                    <a:pt x="3191" y="5359"/>
                  </a:lnTo>
                  <a:lnTo>
                    <a:pt x="3361" y="5213"/>
                  </a:lnTo>
                  <a:lnTo>
                    <a:pt x="3507" y="5042"/>
                  </a:lnTo>
                  <a:lnTo>
                    <a:pt x="3653" y="4847"/>
                  </a:lnTo>
                  <a:lnTo>
                    <a:pt x="3799" y="4652"/>
                  </a:lnTo>
                  <a:lnTo>
                    <a:pt x="3921" y="4433"/>
                  </a:lnTo>
                  <a:lnTo>
                    <a:pt x="4019" y="4190"/>
                  </a:lnTo>
                  <a:lnTo>
                    <a:pt x="4092" y="3946"/>
                  </a:lnTo>
                  <a:lnTo>
                    <a:pt x="4165" y="3678"/>
                  </a:lnTo>
                  <a:lnTo>
                    <a:pt x="4213" y="3410"/>
                  </a:lnTo>
                  <a:lnTo>
                    <a:pt x="4213" y="3410"/>
                  </a:lnTo>
                  <a:lnTo>
                    <a:pt x="4213" y="3142"/>
                  </a:lnTo>
                  <a:lnTo>
                    <a:pt x="4189" y="2850"/>
                  </a:lnTo>
                  <a:lnTo>
                    <a:pt x="4116" y="2582"/>
                  </a:lnTo>
                  <a:lnTo>
                    <a:pt x="4019" y="2290"/>
                  </a:lnTo>
                  <a:lnTo>
                    <a:pt x="3897" y="2022"/>
                  </a:lnTo>
                  <a:lnTo>
                    <a:pt x="3726" y="1730"/>
                  </a:lnTo>
                  <a:lnTo>
                    <a:pt x="3556" y="1486"/>
                  </a:lnTo>
                  <a:lnTo>
                    <a:pt x="3361" y="1218"/>
                  </a:lnTo>
                  <a:lnTo>
                    <a:pt x="3142" y="999"/>
                  </a:lnTo>
                  <a:lnTo>
                    <a:pt x="2898" y="780"/>
                  </a:lnTo>
                  <a:lnTo>
                    <a:pt x="2679" y="585"/>
                  </a:lnTo>
                  <a:lnTo>
                    <a:pt x="2436" y="415"/>
                  </a:lnTo>
                  <a:lnTo>
                    <a:pt x="2192" y="269"/>
                  </a:lnTo>
                  <a:lnTo>
                    <a:pt x="1948" y="147"/>
                  </a:lnTo>
                  <a:lnTo>
                    <a:pt x="1705" y="74"/>
                  </a:lnTo>
                  <a:lnTo>
                    <a:pt x="1486" y="25"/>
                  </a:lnTo>
                  <a:lnTo>
                    <a:pt x="1486" y="25"/>
                  </a:lnTo>
                  <a:lnTo>
                    <a:pt x="1291" y="1"/>
                  </a:lnTo>
                  <a:lnTo>
                    <a:pt x="1096" y="49"/>
                  </a:lnTo>
                  <a:lnTo>
                    <a:pt x="950" y="98"/>
                  </a:lnTo>
                  <a:lnTo>
                    <a:pt x="804" y="195"/>
                  </a:lnTo>
                  <a:lnTo>
                    <a:pt x="682" y="317"/>
                  </a:lnTo>
                  <a:lnTo>
                    <a:pt x="585" y="463"/>
                  </a:lnTo>
                  <a:lnTo>
                    <a:pt x="487" y="658"/>
                  </a:lnTo>
                  <a:lnTo>
                    <a:pt x="390" y="853"/>
                  </a:lnTo>
                  <a:lnTo>
                    <a:pt x="268" y="1291"/>
                  </a:lnTo>
                  <a:lnTo>
                    <a:pt x="170" y="1803"/>
                  </a:lnTo>
                  <a:lnTo>
                    <a:pt x="49" y="2874"/>
                  </a:lnTo>
                  <a:lnTo>
                    <a:pt x="49" y="2874"/>
                  </a:lnTo>
                  <a:lnTo>
                    <a:pt x="0" y="3142"/>
                  </a:lnTo>
                  <a:lnTo>
                    <a:pt x="0" y="3410"/>
                  </a:lnTo>
                  <a:lnTo>
                    <a:pt x="24" y="3678"/>
                  </a:lnTo>
                  <a:lnTo>
                    <a:pt x="73" y="3922"/>
                  </a:lnTo>
                  <a:lnTo>
                    <a:pt x="122" y="4165"/>
                  </a:lnTo>
                  <a:lnTo>
                    <a:pt x="195" y="4409"/>
                  </a:lnTo>
                  <a:lnTo>
                    <a:pt x="292" y="4628"/>
                  </a:lnTo>
                  <a:lnTo>
                    <a:pt x="414" y="4823"/>
                  </a:lnTo>
                  <a:lnTo>
                    <a:pt x="536" y="5018"/>
                  </a:lnTo>
                  <a:lnTo>
                    <a:pt x="682" y="5188"/>
                  </a:lnTo>
                  <a:lnTo>
                    <a:pt x="828" y="5359"/>
                  </a:lnTo>
                  <a:lnTo>
                    <a:pt x="999" y="5480"/>
                  </a:lnTo>
                  <a:lnTo>
                    <a:pt x="1169" y="5602"/>
                  </a:lnTo>
                  <a:lnTo>
                    <a:pt x="1364" y="5675"/>
                  </a:lnTo>
                  <a:lnTo>
                    <a:pt x="1583" y="5748"/>
                  </a:lnTo>
                  <a:lnTo>
                    <a:pt x="1778" y="5797"/>
                  </a:lnTo>
                  <a:lnTo>
                    <a:pt x="1778" y="5797"/>
                  </a:lnTo>
                  <a:close/>
                </a:path>
              </a:pathLst>
            </a:custGeom>
            <a:noFill/>
            <a:ln cap="rnd" cmpd="sng" w="12175">
              <a:solidFill>
                <a:srgbClr val="FF98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101"/>
            <p:cNvSpPr/>
            <p:nvPr/>
          </p:nvSpPr>
          <p:spPr>
            <a:xfrm>
              <a:off x="6931675" y="5150500"/>
              <a:ext cx="87075" cy="115725"/>
            </a:xfrm>
            <a:custGeom>
              <a:rect b="b" l="l" r="r" t="t"/>
              <a:pathLst>
                <a:path extrusionOk="0" fill="none" h="4629" w="3483">
                  <a:moveTo>
                    <a:pt x="2558" y="98"/>
                  </a:moveTo>
                  <a:lnTo>
                    <a:pt x="2558" y="98"/>
                  </a:lnTo>
                  <a:lnTo>
                    <a:pt x="2387" y="49"/>
                  </a:lnTo>
                  <a:lnTo>
                    <a:pt x="2241" y="1"/>
                  </a:lnTo>
                  <a:lnTo>
                    <a:pt x="2095" y="1"/>
                  </a:lnTo>
                  <a:lnTo>
                    <a:pt x="1973" y="1"/>
                  </a:lnTo>
                  <a:lnTo>
                    <a:pt x="1851" y="49"/>
                  </a:lnTo>
                  <a:lnTo>
                    <a:pt x="1729" y="98"/>
                  </a:lnTo>
                  <a:lnTo>
                    <a:pt x="1632" y="196"/>
                  </a:lnTo>
                  <a:lnTo>
                    <a:pt x="1535" y="293"/>
                  </a:lnTo>
                  <a:lnTo>
                    <a:pt x="1364" y="561"/>
                  </a:lnTo>
                  <a:lnTo>
                    <a:pt x="1169" y="902"/>
                  </a:lnTo>
                  <a:lnTo>
                    <a:pt x="780" y="1730"/>
                  </a:lnTo>
                  <a:lnTo>
                    <a:pt x="780" y="1730"/>
                  </a:lnTo>
                  <a:lnTo>
                    <a:pt x="366" y="2607"/>
                  </a:lnTo>
                  <a:lnTo>
                    <a:pt x="195" y="2996"/>
                  </a:lnTo>
                  <a:lnTo>
                    <a:pt x="73" y="3386"/>
                  </a:lnTo>
                  <a:lnTo>
                    <a:pt x="25" y="3557"/>
                  </a:lnTo>
                  <a:lnTo>
                    <a:pt x="0" y="3727"/>
                  </a:lnTo>
                  <a:lnTo>
                    <a:pt x="25" y="3898"/>
                  </a:lnTo>
                  <a:lnTo>
                    <a:pt x="49" y="4044"/>
                  </a:lnTo>
                  <a:lnTo>
                    <a:pt x="98" y="4165"/>
                  </a:lnTo>
                  <a:lnTo>
                    <a:pt x="195" y="4287"/>
                  </a:lnTo>
                  <a:lnTo>
                    <a:pt x="317" y="4385"/>
                  </a:lnTo>
                  <a:lnTo>
                    <a:pt x="463" y="4482"/>
                  </a:lnTo>
                  <a:lnTo>
                    <a:pt x="463" y="4482"/>
                  </a:lnTo>
                  <a:lnTo>
                    <a:pt x="633" y="4555"/>
                  </a:lnTo>
                  <a:lnTo>
                    <a:pt x="828" y="4604"/>
                  </a:lnTo>
                  <a:lnTo>
                    <a:pt x="1023" y="4628"/>
                  </a:lnTo>
                  <a:lnTo>
                    <a:pt x="1194" y="4628"/>
                  </a:lnTo>
                  <a:lnTo>
                    <a:pt x="1388" y="4604"/>
                  </a:lnTo>
                  <a:lnTo>
                    <a:pt x="1583" y="4555"/>
                  </a:lnTo>
                  <a:lnTo>
                    <a:pt x="1778" y="4482"/>
                  </a:lnTo>
                  <a:lnTo>
                    <a:pt x="1949" y="4409"/>
                  </a:lnTo>
                  <a:lnTo>
                    <a:pt x="2143" y="4312"/>
                  </a:lnTo>
                  <a:lnTo>
                    <a:pt x="2314" y="4190"/>
                  </a:lnTo>
                  <a:lnTo>
                    <a:pt x="2484" y="4044"/>
                  </a:lnTo>
                  <a:lnTo>
                    <a:pt x="2655" y="3873"/>
                  </a:lnTo>
                  <a:lnTo>
                    <a:pt x="2801" y="3703"/>
                  </a:lnTo>
                  <a:lnTo>
                    <a:pt x="2947" y="3508"/>
                  </a:lnTo>
                  <a:lnTo>
                    <a:pt x="3069" y="3313"/>
                  </a:lnTo>
                  <a:lnTo>
                    <a:pt x="3191" y="3094"/>
                  </a:lnTo>
                  <a:lnTo>
                    <a:pt x="3191" y="3094"/>
                  </a:lnTo>
                  <a:lnTo>
                    <a:pt x="3288" y="2875"/>
                  </a:lnTo>
                  <a:lnTo>
                    <a:pt x="3361" y="2631"/>
                  </a:lnTo>
                  <a:lnTo>
                    <a:pt x="3410" y="2412"/>
                  </a:lnTo>
                  <a:lnTo>
                    <a:pt x="3459" y="2168"/>
                  </a:lnTo>
                  <a:lnTo>
                    <a:pt x="3483" y="1949"/>
                  </a:lnTo>
                  <a:lnTo>
                    <a:pt x="3483" y="1730"/>
                  </a:lnTo>
                  <a:lnTo>
                    <a:pt x="3459" y="1511"/>
                  </a:lnTo>
                  <a:lnTo>
                    <a:pt x="3434" y="1316"/>
                  </a:lnTo>
                  <a:lnTo>
                    <a:pt x="3386" y="1121"/>
                  </a:lnTo>
                  <a:lnTo>
                    <a:pt x="3313" y="926"/>
                  </a:lnTo>
                  <a:lnTo>
                    <a:pt x="3239" y="756"/>
                  </a:lnTo>
                  <a:lnTo>
                    <a:pt x="3118" y="585"/>
                  </a:lnTo>
                  <a:lnTo>
                    <a:pt x="2996" y="439"/>
                  </a:lnTo>
                  <a:lnTo>
                    <a:pt x="2874" y="317"/>
                  </a:lnTo>
                  <a:lnTo>
                    <a:pt x="2728" y="196"/>
                  </a:lnTo>
                  <a:lnTo>
                    <a:pt x="2558" y="98"/>
                  </a:lnTo>
                  <a:lnTo>
                    <a:pt x="2558" y="98"/>
                  </a:lnTo>
                  <a:close/>
                </a:path>
              </a:pathLst>
            </a:custGeom>
            <a:noFill/>
            <a:ln cap="rnd" cmpd="sng" w="12175">
              <a:solidFill>
                <a:srgbClr val="FF98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101"/>
            <p:cNvSpPr/>
            <p:nvPr/>
          </p:nvSpPr>
          <p:spPr>
            <a:xfrm>
              <a:off x="6715525" y="5180350"/>
              <a:ext cx="263050" cy="247825"/>
            </a:xfrm>
            <a:custGeom>
              <a:rect b="b" l="l" r="r" t="t"/>
              <a:pathLst>
                <a:path extrusionOk="0" fill="none" h="9913" w="10522">
                  <a:moveTo>
                    <a:pt x="8135" y="3191"/>
                  </a:moveTo>
                  <a:lnTo>
                    <a:pt x="8135" y="3191"/>
                  </a:lnTo>
                  <a:lnTo>
                    <a:pt x="8037" y="2923"/>
                  </a:lnTo>
                  <a:lnTo>
                    <a:pt x="7940" y="2655"/>
                  </a:lnTo>
                  <a:lnTo>
                    <a:pt x="7794" y="2119"/>
                  </a:lnTo>
                  <a:lnTo>
                    <a:pt x="7721" y="1851"/>
                  </a:lnTo>
                  <a:lnTo>
                    <a:pt x="7623" y="1608"/>
                  </a:lnTo>
                  <a:lnTo>
                    <a:pt x="7502" y="1340"/>
                  </a:lnTo>
                  <a:lnTo>
                    <a:pt x="7355" y="1120"/>
                  </a:lnTo>
                  <a:lnTo>
                    <a:pt x="7355" y="1120"/>
                  </a:lnTo>
                  <a:lnTo>
                    <a:pt x="7161" y="853"/>
                  </a:lnTo>
                  <a:lnTo>
                    <a:pt x="6941" y="633"/>
                  </a:lnTo>
                  <a:lnTo>
                    <a:pt x="6698" y="463"/>
                  </a:lnTo>
                  <a:lnTo>
                    <a:pt x="6430" y="292"/>
                  </a:lnTo>
                  <a:lnTo>
                    <a:pt x="6162" y="171"/>
                  </a:lnTo>
                  <a:lnTo>
                    <a:pt x="5870" y="73"/>
                  </a:lnTo>
                  <a:lnTo>
                    <a:pt x="5578" y="25"/>
                  </a:lnTo>
                  <a:lnTo>
                    <a:pt x="5285" y="0"/>
                  </a:lnTo>
                  <a:lnTo>
                    <a:pt x="5285" y="0"/>
                  </a:lnTo>
                  <a:lnTo>
                    <a:pt x="5261" y="0"/>
                  </a:lnTo>
                  <a:lnTo>
                    <a:pt x="5261" y="0"/>
                  </a:lnTo>
                  <a:lnTo>
                    <a:pt x="5237" y="0"/>
                  </a:lnTo>
                  <a:lnTo>
                    <a:pt x="5237" y="0"/>
                  </a:lnTo>
                  <a:lnTo>
                    <a:pt x="4944" y="25"/>
                  </a:lnTo>
                  <a:lnTo>
                    <a:pt x="4652" y="73"/>
                  </a:lnTo>
                  <a:lnTo>
                    <a:pt x="4360" y="171"/>
                  </a:lnTo>
                  <a:lnTo>
                    <a:pt x="4092" y="292"/>
                  </a:lnTo>
                  <a:lnTo>
                    <a:pt x="3824" y="463"/>
                  </a:lnTo>
                  <a:lnTo>
                    <a:pt x="3580" y="633"/>
                  </a:lnTo>
                  <a:lnTo>
                    <a:pt x="3361" y="853"/>
                  </a:lnTo>
                  <a:lnTo>
                    <a:pt x="3166" y="1120"/>
                  </a:lnTo>
                  <a:lnTo>
                    <a:pt x="3166" y="1120"/>
                  </a:lnTo>
                  <a:lnTo>
                    <a:pt x="3020" y="1340"/>
                  </a:lnTo>
                  <a:lnTo>
                    <a:pt x="2898" y="1608"/>
                  </a:lnTo>
                  <a:lnTo>
                    <a:pt x="2801" y="1851"/>
                  </a:lnTo>
                  <a:lnTo>
                    <a:pt x="2728" y="2119"/>
                  </a:lnTo>
                  <a:lnTo>
                    <a:pt x="2558" y="2655"/>
                  </a:lnTo>
                  <a:lnTo>
                    <a:pt x="2484" y="2923"/>
                  </a:lnTo>
                  <a:lnTo>
                    <a:pt x="2387" y="3191"/>
                  </a:lnTo>
                  <a:lnTo>
                    <a:pt x="2387" y="3191"/>
                  </a:lnTo>
                  <a:lnTo>
                    <a:pt x="2241" y="3434"/>
                  </a:lnTo>
                  <a:lnTo>
                    <a:pt x="2095" y="3678"/>
                  </a:lnTo>
                  <a:lnTo>
                    <a:pt x="1900" y="3897"/>
                  </a:lnTo>
                  <a:lnTo>
                    <a:pt x="1729" y="4092"/>
                  </a:lnTo>
                  <a:lnTo>
                    <a:pt x="1315" y="4457"/>
                  </a:lnTo>
                  <a:lnTo>
                    <a:pt x="901" y="4847"/>
                  </a:lnTo>
                  <a:lnTo>
                    <a:pt x="901" y="4847"/>
                  </a:lnTo>
                  <a:lnTo>
                    <a:pt x="707" y="5066"/>
                  </a:lnTo>
                  <a:lnTo>
                    <a:pt x="512" y="5310"/>
                  </a:lnTo>
                  <a:lnTo>
                    <a:pt x="366" y="5553"/>
                  </a:lnTo>
                  <a:lnTo>
                    <a:pt x="244" y="5821"/>
                  </a:lnTo>
                  <a:lnTo>
                    <a:pt x="146" y="6113"/>
                  </a:lnTo>
                  <a:lnTo>
                    <a:pt x="73" y="6405"/>
                  </a:lnTo>
                  <a:lnTo>
                    <a:pt x="25" y="6722"/>
                  </a:lnTo>
                  <a:lnTo>
                    <a:pt x="0" y="7014"/>
                  </a:lnTo>
                  <a:lnTo>
                    <a:pt x="0" y="7014"/>
                  </a:lnTo>
                  <a:lnTo>
                    <a:pt x="25" y="7307"/>
                  </a:lnTo>
                  <a:lnTo>
                    <a:pt x="49" y="7599"/>
                  </a:lnTo>
                  <a:lnTo>
                    <a:pt x="122" y="7867"/>
                  </a:lnTo>
                  <a:lnTo>
                    <a:pt x="219" y="8135"/>
                  </a:lnTo>
                  <a:lnTo>
                    <a:pt x="317" y="8403"/>
                  </a:lnTo>
                  <a:lnTo>
                    <a:pt x="439" y="8622"/>
                  </a:lnTo>
                  <a:lnTo>
                    <a:pt x="609" y="8865"/>
                  </a:lnTo>
                  <a:lnTo>
                    <a:pt x="780" y="9060"/>
                  </a:lnTo>
                  <a:lnTo>
                    <a:pt x="950" y="9255"/>
                  </a:lnTo>
                  <a:lnTo>
                    <a:pt x="1145" y="9401"/>
                  </a:lnTo>
                  <a:lnTo>
                    <a:pt x="1364" y="9547"/>
                  </a:lnTo>
                  <a:lnTo>
                    <a:pt x="1608" y="9669"/>
                  </a:lnTo>
                  <a:lnTo>
                    <a:pt x="1851" y="9766"/>
                  </a:lnTo>
                  <a:lnTo>
                    <a:pt x="2095" y="9840"/>
                  </a:lnTo>
                  <a:lnTo>
                    <a:pt x="2363" y="9888"/>
                  </a:lnTo>
                  <a:lnTo>
                    <a:pt x="2606" y="9913"/>
                  </a:lnTo>
                  <a:lnTo>
                    <a:pt x="2606" y="9913"/>
                  </a:lnTo>
                  <a:lnTo>
                    <a:pt x="2972" y="9888"/>
                  </a:lnTo>
                  <a:lnTo>
                    <a:pt x="3337" y="9791"/>
                  </a:lnTo>
                  <a:lnTo>
                    <a:pt x="3678" y="9669"/>
                  </a:lnTo>
                  <a:lnTo>
                    <a:pt x="3994" y="9474"/>
                  </a:lnTo>
                  <a:lnTo>
                    <a:pt x="3994" y="9474"/>
                  </a:lnTo>
                  <a:lnTo>
                    <a:pt x="4141" y="9377"/>
                  </a:lnTo>
                  <a:lnTo>
                    <a:pt x="4287" y="9304"/>
                  </a:lnTo>
                  <a:lnTo>
                    <a:pt x="4433" y="9279"/>
                  </a:lnTo>
                  <a:lnTo>
                    <a:pt x="4579" y="9231"/>
                  </a:lnTo>
                  <a:lnTo>
                    <a:pt x="4896" y="9206"/>
                  </a:lnTo>
                  <a:lnTo>
                    <a:pt x="5261" y="9206"/>
                  </a:lnTo>
                  <a:lnTo>
                    <a:pt x="5261" y="9206"/>
                  </a:lnTo>
                  <a:lnTo>
                    <a:pt x="5626" y="9206"/>
                  </a:lnTo>
                  <a:lnTo>
                    <a:pt x="5943" y="9231"/>
                  </a:lnTo>
                  <a:lnTo>
                    <a:pt x="6089" y="9279"/>
                  </a:lnTo>
                  <a:lnTo>
                    <a:pt x="6235" y="9304"/>
                  </a:lnTo>
                  <a:lnTo>
                    <a:pt x="6381" y="9377"/>
                  </a:lnTo>
                  <a:lnTo>
                    <a:pt x="6527" y="9474"/>
                  </a:lnTo>
                  <a:lnTo>
                    <a:pt x="6527" y="9474"/>
                  </a:lnTo>
                  <a:lnTo>
                    <a:pt x="6844" y="9669"/>
                  </a:lnTo>
                  <a:lnTo>
                    <a:pt x="7185" y="9791"/>
                  </a:lnTo>
                  <a:lnTo>
                    <a:pt x="7550" y="9888"/>
                  </a:lnTo>
                  <a:lnTo>
                    <a:pt x="7916" y="9913"/>
                  </a:lnTo>
                  <a:lnTo>
                    <a:pt x="7916" y="9913"/>
                  </a:lnTo>
                  <a:lnTo>
                    <a:pt x="8184" y="9888"/>
                  </a:lnTo>
                  <a:lnTo>
                    <a:pt x="8427" y="9840"/>
                  </a:lnTo>
                  <a:lnTo>
                    <a:pt x="8671" y="9766"/>
                  </a:lnTo>
                  <a:lnTo>
                    <a:pt x="8914" y="9669"/>
                  </a:lnTo>
                  <a:lnTo>
                    <a:pt x="9158" y="9547"/>
                  </a:lnTo>
                  <a:lnTo>
                    <a:pt x="9377" y="9401"/>
                  </a:lnTo>
                  <a:lnTo>
                    <a:pt x="9572" y="9255"/>
                  </a:lnTo>
                  <a:lnTo>
                    <a:pt x="9742" y="9060"/>
                  </a:lnTo>
                  <a:lnTo>
                    <a:pt x="9913" y="8865"/>
                  </a:lnTo>
                  <a:lnTo>
                    <a:pt x="10083" y="8622"/>
                  </a:lnTo>
                  <a:lnTo>
                    <a:pt x="10205" y="8403"/>
                  </a:lnTo>
                  <a:lnTo>
                    <a:pt x="10302" y="8135"/>
                  </a:lnTo>
                  <a:lnTo>
                    <a:pt x="10400" y="7867"/>
                  </a:lnTo>
                  <a:lnTo>
                    <a:pt x="10473" y="7599"/>
                  </a:lnTo>
                  <a:lnTo>
                    <a:pt x="10497" y="7307"/>
                  </a:lnTo>
                  <a:lnTo>
                    <a:pt x="10522" y="7014"/>
                  </a:lnTo>
                  <a:lnTo>
                    <a:pt x="10522" y="7014"/>
                  </a:lnTo>
                  <a:lnTo>
                    <a:pt x="10497" y="6722"/>
                  </a:lnTo>
                  <a:lnTo>
                    <a:pt x="10449" y="6405"/>
                  </a:lnTo>
                  <a:lnTo>
                    <a:pt x="10375" y="6113"/>
                  </a:lnTo>
                  <a:lnTo>
                    <a:pt x="10278" y="5821"/>
                  </a:lnTo>
                  <a:lnTo>
                    <a:pt x="10156" y="5553"/>
                  </a:lnTo>
                  <a:lnTo>
                    <a:pt x="10010" y="5310"/>
                  </a:lnTo>
                  <a:lnTo>
                    <a:pt x="9815" y="5066"/>
                  </a:lnTo>
                  <a:lnTo>
                    <a:pt x="9620" y="4847"/>
                  </a:lnTo>
                  <a:lnTo>
                    <a:pt x="9620" y="4847"/>
                  </a:lnTo>
                  <a:lnTo>
                    <a:pt x="9206" y="4457"/>
                  </a:lnTo>
                  <a:lnTo>
                    <a:pt x="8792" y="4092"/>
                  </a:lnTo>
                  <a:lnTo>
                    <a:pt x="8622" y="3897"/>
                  </a:lnTo>
                  <a:lnTo>
                    <a:pt x="8427" y="3678"/>
                  </a:lnTo>
                  <a:lnTo>
                    <a:pt x="8281" y="3434"/>
                  </a:lnTo>
                  <a:lnTo>
                    <a:pt x="8135" y="3191"/>
                  </a:lnTo>
                  <a:lnTo>
                    <a:pt x="8135" y="3191"/>
                  </a:lnTo>
                  <a:close/>
                </a:path>
              </a:pathLst>
            </a:custGeom>
            <a:noFill/>
            <a:ln cap="rnd" cmpd="sng" w="12175">
              <a:solidFill>
                <a:srgbClr val="FF98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4" name="Google Shape;994;p101"/>
          <p:cNvSpPr txBox="1"/>
          <p:nvPr/>
        </p:nvSpPr>
        <p:spPr>
          <a:xfrm>
            <a:off x="630331" y="3315133"/>
            <a:ext cx="1026000" cy="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Belleza</a:t>
            </a:r>
            <a:endParaRPr b="0" i="0" sz="1000" u="none" cap="none" strike="noStrike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5" name="Google Shape;995;p101"/>
          <p:cNvSpPr txBox="1"/>
          <p:nvPr/>
        </p:nvSpPr>
        <p:spPr>
          <a:xfrm>
            <a:off x="630315" y="5079796"/>
            <a:ext cx="1026000" cy="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Solución</a:t>
            </a:r>
            <a:endParaRPr b="0" i="0" sz="1000" u="none" cap="none" strike="noStrike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996" name="Google Shape;996;p101"/>
          <p:cNvGrpSpPr/>
          <p:nvPr/>
        </p:nvGrpSpPr>
        <p:grpSpPr>
          <a:xfrm>
            <a:off x="981868" y="4588822"/>
            <a:ext cx="322909" cy="493698"/>
            <a:chOff x="6718575" y="2318625"/>
            <a:chExt cx="256950" cy="407375"/>
          </a:xfrm>
        </p:grpSpPr>
        <p:sp>
          <p:nvSpPr>
            <p:cNvPr id="997" name="Google Shape;997;p101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9525">
              <a:solidFill>
                <a:srgbClr val="F4433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101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9525">
              <a:solidFill>
                <a:srgbClr val="F4433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101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9525">
              <a:solidFill>
                <a:srgbClr val="F4433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101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rgbClr val="F4433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101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9525">
              <a:solidFill>
                <a:srgbClr val="F4433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101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9525">
              <a:solidFill>
                <a:srgbClr val="F4433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101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9525">
              <a:solidFill>
                <a:srgbClr val="F4433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101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9525">
              <a:solidFill>
                <a:srgbClr val="F4433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05" name="Google Shape;1005;p101"/>
          <p:cNvGrpSpPr/>
          <p:nvPr/>
        </p:nvGrpSpPr>
        <p:grpSpPr>
          <a:xfrm>
            <a:off x="965917" y="2996657"/>
            <a:ext cx="356204" cy="313212"/>
            <a:chOff x="1929775" y="320925"/>
            <a:chExt cx="423800" cy="372650"/>
          </a:xfrm>
        </p:grpSpPr>
        <p:sp>
          <p:nvSpPr>
            <p:cNvPr id="1006" name="Google Shape;1006;p101"/>
            <p:cNvSpPr/>
            <p:nvPr/>
          </p:nvSpPr>
          <p:spPr>
            <a:xfrm>
              <a:off x="1929775" y="320925"/>
              <a:ext cx="423800" cy="372650"/>
            </a:xfrm>
            <a:custGeom>
              <a:rect b="b" l="l" r="r" t="t"/>
              <a:pathLst>
                <a:path extrusionOk="0" fill="none" h="14906" w="16952">
                  <a:moveTo>
                    <a:pt x="16172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3"/>
                  </a:lnTo>
                  <a:lnTo>
                    <a:pt x="341" y="146"/>
                  </a:lnTo>
                  <a:lnTo>
                    <a:pt x="220" y="244"/>
                  </a:lnTo>
                  <a:lnTo>
                    <a:pt x="122" y="341"/>
                  </a:lnTo>
                  <a:lnTo>
                    <a:pt x="74" y="487"/>
                  </a:lnTo>
                  <a:lnTo>
                    <a:pt x="25" y="634"/>
                  </a:lnTo>
                  <a:lnTo>
                    <a:pt x="0" y="780"/>
                  </a:lnTo>
                  <a:lnTo>
                    <a:pt x="0" y="14126"/>
                  </a:lnTo>
                  <a:lnTo>
                    <a:pt x="0" y="14126"/>
                  </a:lnTo>
                  <a:lnTo>
                    <a:pt x="25" y="14272"/>
                  </a:lnTo>
                  <a:lnTo>
                    <a:pt x="74" y="14418"/>
                  </a:lnTo>
                  <a:lnTo>
                    <a:pt x="122" y="14565"/>
                  </a:lnTo>
                  <a:lnTo>
                    <a:pt x="220" y="14662"/>
                  </a:lnTo>
                  <a:lnTo>
                    <a:pt x="341" y="14759"/>
                  </a:lnTo>
                  <a:lnTo>
                    <a:pt x="488" y="14832"/>
                  </a:lnTo>
                  <a:lnTo>
                    <a:pt x="634" y="14881"/>
                  </a:lnTo>
                  <a:lnTo>
                    <a:pt x="780" y="14906"/>
                  </a:lnTo>
                  <a:lnTo>
                    <a:pt x="16172" y="14906"/>
                  </a:lnTo>
                  <a:lnTo>
                    <a:pt x="16172" y="14906"/>
                  </a:lnTo>
                  <a:lnTo>
                    <a:pt x="16318" y="14881"/>
                  </a:lnTo>
                  <a:lnTo>
                    <a:pt x="16464" y="14832"/>
                  </a:lnTo>
                  <a:lnTo>
                    <a:pt x="16611" y="14759"/>
                  </a:lnTo>
                  <a:lnTo>
                    <a:pt x="16732" y="14662"/>
                  </a:lnTo>
                  <a:lnTo>
                    <a:pt x="16830" y="14565"/>
                  </a:lnTo>
                  <a:lnTo>
                    <a:pt x="16878" y="14418"/>
                  </a:lnTo>
                  <a:lnTo>
                    <a:pt x="16927" y="14272"/>
                  </a:lnTo>
                  <a:lnTo>
                    <a:pt x="16952" y="14126"/>
                  </a:lnTo>
                  <a:lnTo>
                    <a:pt x="16952" y="780"/>
                  </a:lnTo>
                  <a:lnTo>
                    <a:pt x="16952" y="780"/>
                  </a:lnTo>
                  <a:lnTo>
                    <a:pt x="16927" y="634"/>
                  </a:lnTo>
                  <a:lnTo>
                    <a:pt x="16878" y="487"/>
                  </a:lnTo>
                  <a:lnTo>
                    <a:pt x="16830" y="341"/>
                  </a:lnTo>
                  <a:lnTo>
                    <a:pt x="16732" y="244"/>
                  </a:lnTo>
                  <a:lnTo>
                    <a:pt x="16611" y="146"/>
                  </a:lnTo>
                  <a:lnTo>
                    <a:pt x="16464" y="73"/>
                  </a:lnTo>
                  <a:lnTo>
                    <a:pt x="16318" y="25"/>
                  </a:lnTo>
                  <a:lnTo>
                    <a:pt x="16172" y="0"/>
                  </a:lnTo>
                  <a:lnTo>
                    <a:pt x="16172" y="0"/>
                  </a:lnTo>
                  <a:close/>
                </a:path>
              </a:pathLst>
            </a:custGeom>
            <a:noFill/>
            <a:ln cap="rnd" cmpd="sng" w="12175">
              <a:solidFill>
                <a:srgbClr val="673A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101"/>
            <p:cNvSpPr/>
            <p:nvPr/>
          </p:nvSpPr>
          <p:spPr>
            <a:xfrm>
              <a:off x="1954125" y="345275"/>
              <a:ext cx="375100" cy="323950"/>
            </a:xfrm>
            <a:custGeom>
              <a:rect b="b" l="l" r="r" t="t"/>
              <a:pathLst>
                <a:path extrusionOk="0" fill="none" h="12958" w="15004">
                  <a:moveTo>
                    <a:pt x="15003" y="12957"/>
                  </a:moveTo>
                  <a:lnTo>
                    <a:pt x="1" y="12957"/>
                  </a:lnTo>
                  <a:lnTo>
                    <a:pt x="1" y="0"/>
                  </a:lnTo>
                  <a:lnTo>
                    <a:pt x="15003" y="0"/>
                  </a:lnTo>
                  <a:lnTo>
                    <a:pt x="15003" y="12957"/>
                  </a:lnTo>
                  <a:close/>
                </a:path>
              </a:pathLst>
            </a:custGeom>
            <a:noFill/>
            <a:ln cap="rnd" cmpd="sng" w="12175">
              <a:solidFill>
                <a:srgbClr val="673A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101"/>
            <p:cNvSpPr/>
            <p:nvPr/>
          </p:nvSpPr>
          <p:spPr>
            <a:xfrm>
              <a:off x="2162375" y="534625"/>
              <a:ext cx="146750" cy="113275"/>
            </a:xfrm>
            <a:custGeom>
              <a:rect b="b" l="l" r="r" t="t"/>
              <a:pathLst>
                <a:path extrusionOk="0" fill="none" h="4531" w="5870">
                  <a:moveTo>
                    <a:pt x="0" y="2266"/>
                  </a:moveTo>
                  <a:lnTo>
                    <a:pt x="1534" y="244"/>
                  </a:lnTo>
                  <a:lnTo>
                    <a:pt x="1534" y="244"/>
                  </a:lnTo>
                  <a:lnTo>
                    <a:pt x="1632" y="147"/>
                  </a:lnTo>
                  <a:lnTo>
                    <a:pt x="1754" y="50"/>
                  </a:lnTo>
                  <a:lnTo>
                    <a:pt x="1875" y="1"/>
                  </a:lnTo>
                  <a:lnTo>
                    <a:pt x="2022" y="1"/>
                  </a:lnTo>
                  <a:lnTo>
                    <a:pt x="2143" y="1"/>
                  </a:lnTo>
                  <a:lnTo>
                    <a:pt x="2289" y="50"/>
                  </a:lnTo>
                  <a:lnTo>
                    <a:pt x="2411" y="147"/>
                  </a:lnTo>
                  <a:lnTo>
                    <a:pt x="2509" y="244"/>
                  </a:lnTo>
                  <a:lnTo>
                    <a:pt x="5870" y="4531"/>
                  </a:lnTo>
                </a:path>
              </a:pathLst>
            </a:custGeom>
            <a:noFill/>
            <a:ln cap="rnd" cmpd="sng" w="12175">
              <a:solidFill>
                <a:srgbClr val="673A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101"/>
            <p:cNvSpPr/>
            <p:nvPr/>
          </p:nvSpPr>
          <p:spPr>
            <a:xfrm>
              <a:off x="1974225" y="468875"/>
              <a:ext cx="232600" cy="179025"/>
            </a:xfrm>
            <a:custGeom>
              <a:rect b="b" l="l" r="r" t="t"/>
              <a:pathLst>
                <a:path extrusionOk="0" fill="none" h="7161" w="9304">
                  <a:moveTo>
                    <a:pt x="0" y="3995"/>
                  </a:moveTo>
                  <a:lnTo>
                    <a:pt x="2923" y="244"/>
                  </a:lnTo>
                  <a:lnTo>
                    <a:pt x="2923" y="244"/>
                  </a:lnTo>
                  <a:lnTo>
                    <a:pt x="3020" y="147"/>
                  </a:lnTo>
                  <a:lnTo>
                    <a:pt x="3142" y="49"/>
                  </a:lnTo>
                  <a:lnTo>
                    <a:pt x="3264" y="1"/>
                  </a:lnTo>
                  <a:lnTo>
                    <a:pt x="3410" y="1"/>
                  </a:lnTo>
                  <a:lnTo>
                    <a:pt x="3532" y="1"/>
                  </a:lnTo>
                  <a:lnTo>
                    <a:pt x="3678" y="49"/>
                  </a:lnTo>
                  <a:lnTo>
                    <a:pt x="3800" y="147"/>
                  </a:lnTo>
                  <a:lnTo>
                    <a:pt x="3897" y="244"/>
                  </a:lnTo>
                  <a:lnTo>
                    <a:pt x="9304" y="7161"/>
                  </a:lnTo>
                </a:path>
              </a:pathLst>
            </a:custGeom>
            <a:noFill/>
            <a:ln cap="rnd" cmpd="sng" w="12175">
              <a:solidFill>
                <a:srgbClr val="673A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101"/>
            <p:cNvSpPr/>
            <p:nvPr/>
          </p:nvSpPr>
          <p:spPr>
            <a:xfrm>
              <a:off x="2169675" y="396425"/>
              <a:ext cx="97450" cy="97450"/>
            </a:xfrm>
            <a:custGeom>
              <a:rect b="b" l="l" r="r" t="t"/>
              <a:pathLst>
                <a:path extrusionOk="0" fill="none" h="3898" w="3898">
                  <a:moveTo>
                    <a:pt x="1949" y="3897"/>
                  </a:moveTo>
                  <a:lnTo>
                    <a:pt x="1949" y="3897"/>
                  </a:lnTo>
                  <a:lnTo>
                    <a:pt x="1754" y="3897"/>
                  </a:lnTo>
                  <a:lnTo>
                    <a:pt x="1559" y="3873"/>
                  </a:lnTo>
                  <a:lnTo>
                    <a:pt x="1364" y="3824"/>
                  </a:lnTo>
                  <a:lnTo>
                    <a:pt x="1194" y="3751"/>
                  </a:lnTo>
                  <a:lnTo>
                    <a:pt x="1023" y="3678"/>
                  </a:lnTo>
                  <a:lnTo>
                    <a:pt x="853" y="3580"/>
                  </a:lnTo>
                  <a:lnTo>
                    <a:pt x="707" y="3459"/>
                  </a:lnTo>
                  <a:lnTo>
                    <a:pt x="560" y="3337"/>
                  </a:lnTo>
                  <a:lnTo>
                    <a:pt x="439" y="3191"/>
                  </a:lnTo>
                  <a:lnTo>
                    <a:pt x="317" y="3045"/>
                  </a:lnTo>
                  <a:lnTo>
                    <a:pt x="220" y="2874"/>
                  </a:lnTo>
                  <a:lnTo>
                    <a:pt x="146" y="2704"/>
                  </a:lnTo>
                  <a:lnTo>
                    <a:pt x="73" y="2533"/>
                  </a:lnTo>
                  <a:lnTo>
                    <a:pt x="25" y="2338"/>
                  </a:lnTo>
                  <a:lnTo>
                    <a:pt x="0" y="2168"/>
                  </a:lnTo>
                  <a:lnTo>
                    <a:pt x="0" y="1949"/>
                  </a:lnTo>
                  <a:lnTo>
                    <a:pt x="0" y="1949"/>
                  </a:lnTo>
                  <a:lnTo>
                    <a:pt x="0" y="1754"/>
                  </a:lnTo>
                  <a:lnTo>
                    <a:pt x="25" y="1559"/>
                  </a:lnTo>
                  <a:lnTo>
                    <a:pt x="73" y="1389"/>
                  </a:lnTo>
                  <a:lnTo>
                    <a:pt x="146" y="1194"/>
                  </a:lnTo>
                  <a:lnTo>
                    <a:pt x="220" y="1023"/>
                  </a:lnTo>
                  <a:lnTo>
                    <a:pt x="317" y="877"/>
                  </a:lnTo>
                  <a:lnTo>
                    <a:pt x="439" y="707"/>
                  </a:lnTo>
                  <a:lnTo>
                    <a:pt x="560" y="585"/>
                  </a:lnTo>
                  <a:lnTo>
                    <a:pt x="707" y="463"/>
                  </a:lnTo>
                  <a:lnTo>
                    <a:pt x="853" y="341"/>
                  </a:lnTo>
                  <a:lnTo>
                    <a:pt x="1023" y="244"/>
                  </a:lnTo>
                  <a:lnTo>
                    <a:pt x="1194" y="171"/>
                  </a:lnTo>
                  <a:lnTo>
                    <a:pt x="1364" y="98"/>
                  </a:lnTo>
                  <a:lnTo>
                    <a:pt x="1559" y="49"/>
                  </a:lnTo>
                  <a:lnTo>
                    <a:pt x="1754" y="25"/>
                  </a:lnTo>
                  <a:lnTo>
                    <a:pt x="1949" y="0"/>
                  </a:lnTo>
                  <a:lnTo>
                    <a:pt x="1949" y="0"/>
                  </a:lnTo>
                  <a:lnTo>
                    <a:pt x="2144" y="25"/>
                  </a:lnTo>
                  <a:lnTo>
                    <a:pt x="2338" y="49"/>
                  </a:lnTo>
                  <a:lnTo>
                    <a:pt x="2533" y="98"/>
                  </a:lnTo>
                  <a:lnTo>
                    <a:pt x="2704" y="171"/>
                  </a:lnTo>
                  <a:lnTo>
                    <a:pt x="2874" y="244"/>
                  </a:lnTo>
                  <a:lnTo>
                    <a:pt x="3020" y="341"/>
                  </a:lnTo>
                  <a:lnTo>
                    <a:pt x="3191" y="463"/>
                  </a:lnTo>
                  <a:lnTo>
                    <a:pt x="3313" y="585"/>
                  </a:lnTo>
                  <a:lnTo>
                    <a:pt x="3459" y="707"/>
                  </a:lnTo>
                  <a:lnTo>
                    <a:pt x="3556" y="877"/>
                  </a:lnTo>
                  <a:lnTo>
                    <a:pt x="3654" y="1023"/>
                  </a:lnTo>
                  <a:lnTo>
                    <a:pt x="3727" y="1194"/>
                  </a:lnTo>
                  <a:lnTo>
                    <a:pt x="3800" y="1389"/>
                  </a:lnTo>
                  <a:lnTo>
                    <a:pt x="3848" y="1559"/>
                  </a:lnTo>
                  <a:lnTo>
                    <a:pt x="3873" y="1754"/>
                  </a:lnTo>
                  <a:lnTo>
                    <a:pt x="3897" y="1949"/>
                  </a:lnTo>
                  <a:lnTo>
                    <a:pt x="3897" y="1949"/>
                  </a:lnTo>
                  <a:lnTo>
                    <a:pt x="3873" y="2168"/>
                  </a:lnTo>
                  <a:lnTo>
                    <a:pt x="3848" y="2338"/>
                  </a:lnTo>
                  <a:lnTo>
                    <a:pt x="3800" y="2533"/>
                  </a:lnTo>
                  <a:lnTo>
                    <a:pt x="3727" y="2704"/>
                  </a:lnTo>
                  <a:lnTo>
                    <a:pt x="3654" y="2874"/>
                  </a:lnTo>
                  <a:lnTo>
                    <a:pt x="3556" y="3045"/>
                  </a:lnTo>
                  <a:lnTo>
                    <a:pt x="3459" y="3191"/>
                  </a:lnTo>
                  <a:lnTo>
                    <a:pt x="3313" y="3337"/>
                  </a:lnTo>
                  <a:lnTo>
                    <a:pt x="3191" y="3459"/>
                  </a:lnTo>
                  <a:lnTo>
                    <a:pt x="3020" y="3580"/>
                  </a:lnTo>
                  <a:lnTo>
                    <a:pt x="2874" y="3678"/>
                  </a:lnTo>
                  <a:lnTo>
                    <a:pt x="2704" y="3751"/>
                  </a:lnTo>
                  <a:lnTo>
                    <a:pt x="2533" y="3824"/>
                  </a:lnTo>
                  <a:lnTo>
                    <a:pt x="2338" y="3873"/>
                  </a:lnTo>
                  <a:lnTo>
                    <a:pt x="2144" y="3897"/>
                  </a:lnTo>
                  <a:lnTo>
                    <a:pt x="1949" y="3897"/>
                  </a:lnTo>
                  <a:lnTo>
                    <a:pt x="1949" y="3897"/>
                  </a:lnTo>
                </a:path>
              </a:pathLst>
            </a:custGeom>
            <a:noFill/>
            <a:ln cap="rnd" cmpd="sng" w="12175">
              <a:solidFill>
                <a:srgbClr val="673AB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011" name="Google Shape;1011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6325" y="4259400"/>
            <a:ext cx="2524125" cy="115252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12" name="Google Shape;1012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1450" y="4792975"/>
            <a:ext cx="2562225" cy="12096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13" name="Google Shape;1013;p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51450" y="3449950"/>
            <a:ext cx="2562225" cy="11715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14" name="Google Shape;1014;p1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51450" y="2040250"/>
            <a:ext cx="2562225" cy="12382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102"/>
          <p:cNvSpPr/>
          <p:nvPr/>
        </p:nvSpPr>
        <p:spPr>
          <a:xfrm>
            <a:off x="406900" y="554993"/>
            <a:ext cx="8330100" cy="5748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0" name="Google Shape;1020;p102"/>
          <p:cNvSpPr txBox="1"/>
          <p:nvPr>
            <p:ph type="title"/>
          </p:nvPr>
        </p:nvSpPr>
        <p:spPr>
          <a:xfrm>
            <a:off x="-50" y="1483650"/>
            <a:ext cx="9144000" cy="428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Activismo usando vídeos y anotaciones como evaluación</a:t>
            </a:r>
            <a:endParaRPr sz="7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8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E2E61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58"/>
          <p:cNvSpPr txBox="1"/>
          <p:nvPr>
            <p:ph type="title"/>
          </p:nvPr>
        </p:nvSpPr>
        <p:spPr>
          <a:xfrm>
            <a:off x="-11850" y="960903"/>
            <a:ext cx="9144000" cy="6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¿</a:t>
            </a:r>
            <a:r>
              <a:rPr lang="es" sz="2400"/>
              <a:t>Qué</a:t>
            </a:r>
            <a:r>
              <a:rPr lang="es" sz="2400"/>
              <a:t> es una anotación</a:t>
            </a:r>
            <a:r>
              <a:rPr lang="es" sz="2400">
                <a:solidFill>
                  <a:srgbClr val="434343"/>
                </a:solidFill>
              </a:rPr>
              <a:t>?</a:t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343" name="Google Shape;343;p58"/>
          <p:cNvSpPr txBox="1"/>
          <p:nvPr>
            <p:ph idx="1" type="subTitle"/>
          </p:nvPr>
        </p:nvSpPr>
        <p:spPr>
          <a:xfrm>
            <a:off x="916700" y="1864656"/>
            <a:ext cx="7205400" cy="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2"/>
                </a:solidFill>
              </a:rPr>
              <a:t>Según la RAE (2019) es la acción y efecto de poner notas en un escrito, una cuenta a un libro.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44" name="Google Shape;344;p58"/>
          <p:cNvSpPr txBox="1"/>
          <p:nvPr>
            <p:ph type="title"/>
          </p:nvPr>
        </p:nvSpPr>
        <p:spPr>
          <a:xfrm>
            <a:off x="-11850" y="3018303"/>
            <a:ext cx="9144000" cy="6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¿Qué es una glosa</a:t>
            </a:r>
            <a:r>
              <a:rPr lang="es" sz="2400">
                <a:solidFill>
                  <a:srgbClr val="434343"/>
                </a:solidFill>
              </a:rPr>
              <a:t>?</a:t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345" name="Google Shape;345;p58"/>
          <p:cNvSpPr txBox="1"/>
          <p:nvPr>
            <p:ph idx="1" type="subTitle"/>
          </p:nvPr>
        </p:nvSpPr>
        <p:spPr>
          <a:xfrm>
            <a:off x="916700" y="3693456"/>
            <a:ext cx="7205400" cy="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2"/>
                </a:solidFill>
              </a:rPr>
              <a:t>Notas escritas en los márgenes o entre las líneas de un manuscrito. En ellas se explica el significado en el idioma original. De esta surge el término de glosario.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2"/>
                </a:solidFill>
              </a:rPr>
              <a:t>Según la RAE (2019) explicación que se pone al margen como aclaración de un texto escrito.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03"/>
          <p:cNvSpPr txBox="1"/>
          <p:nvPr>
            <p:ph type="ctrTitle"/>
          </p:nvPr>
        </p:nvSpPr>
        <p:spPr>
          <a:xfrm>
            <a:off x="685800" y="2554167"/>
            <a:ext cx="5727000" cy="154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6" name="Google Shape;1026;p103"/>
          <p:cNvPicPr preferRelativeResize="0"/>
          <p:nvPr/>
        </p:nvPicPr>
        <p:blipFill rotWithShape="1">
          <a:blip r:embed="rId3">
            <a:alphaModFix amt="55000"/>
          </a:blip>
          <a:srcRect b="15262" l="0" r="0" t="14433"/>
          <a:stretch/>
        </p:blipFill>
        <p:spPr>
          <a:xfrm>
            <a:off x="0" y="2"/>
            <a:ext cx="9144000" cy="6857995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Google Shape;1027;p103"/>
          <p:cNvSpPr txBox="1"/>
          <p:nvPr/>
        </p:nvSpPr>
        <p:spPr>
          <a:xfrm>
            <a:off x="197825" y="2426300"/>
            <a:ext cx="8803200" cy="375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rgbClr val="FFFFFF"/>
                </a:solidFill>
              </a:rPr>
              <a:t>Alsop y Bencze (2009) definen activismo como "</a:t>
            </a:r>
            <a:r>
              <a:rPr b="1" lang="es" sz="1600">
                <a:solidFill>
                  <a:srgbClr val="FFFFFF"/>
                </a:solidFill>
                <a:highlight>
                  <a:schemeClr val="accent2"/>
                </a:highlight>
              </a:rPr>
              <a:t>El deseo de provocar un cambio, ya sea social, político, económico o medioambiental</a:t>
            </a:r>
            <a:r>
              <a:rPr b="1" lang="es" sz="1600">
                <a:solidFill>
                  <a:srgbClr val="FFFFFF"/>
                </a:solidFill>
              </a:rPr>
              <a:t>" (i). Eligiendo el término activismo, en parte, por sus orientaciones sociopolíticas y ecológicas.</a:t>
            </a:r>
            <a:endParaRPr b="1" sz="16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rgbClr val="FFFFFF"/>
                </a:solidFill>
              </a:rPr>
              <a:t>El activismo espera </a:t>
            </a:r>
            <a:r>
              <a:rPr b="1" lang="es" sz="1600">
                <a:solidFill>
                  <a:srgbClr val="FFFFFF"/>
                </a:solidFill>
                <a:highlight>
                  <a:schemeClr val="accent2"/>
                </a:highlight>
              </a:rPr>
              <a:t>desbaratar la idea </a:t>
            </a:r>
            <a:r>
              <a:rPr b="1" lang="es" sz="1600">
                <a:solidFill>
                  <a:srgbClr val="FFFFFF"/>
                </a:solidFill>
              </a:rPr>
              <a:t>de que el profesorado en temas de ciencia y tecnología debe seguir siendo tan ‘científicos’ y ‘educativos’ que deben</a:t>
            </a:r>
            <a:r>
              <a:rPr b="1" lang="es" sz="1600">
                <a:solidFill>
                  <a:srgbClr val="FFFFFF"/>
                </a:solidFill>
                <a:highlight>
                  <a:schemeClr val="accent2"/>
                </a:highlight>
              </a:rPr>
              <a:t> perder de vista el mundo</a:t>
            </a:r>
            <a:r>
              <a:rPr b="1" lang="es" sz="1600">
                <a:solidFill>
                  <a:srgbClr val="FFFFFF"/>
                </a:solidFill>
              </a:rPr>
              <a:t>, incluyendo </a:t>
            </a:r>
            <a:r>
              <a:rPr b="1" lang="es" sz="1600">
                <a:solidFill>
                  <a:srgbClr val="FFFFFF"/>
                </a:solidFill>
                <a:highlight>
                  <a:schemeClr val="accent2"/>
                </a:highlight>
              </a:rPr>
              <a:t>cualquier posibilidad de acciones que llevar a cabo </a:t>
            </a:r>
            <a:r>
              <a:rPr b="1" lang="es" sz="1600">
                <a:solidFill>
                  <a:srgbClr val="FFFFFF"/>
                </a:solidFill>
              </a:rPr>
              <a:t>(Alsop y Bencze, 2009).</a:t>
            </a:r>
            <a:endParaRPr b="1" sz="1600">
              <a:solidFill>
                <a:srgbClr val="FFFFFF"/>
              </a:solidFill>
            </a:endParaRPr>
          </a:p>
        </p:txBody>
      </p:sp>
      <p:sp>
        <p:nvSpPr>
          <p:cNvPr id="1028" name="Google Shape;1028;p103"/>
          <p:cNvSpPr txBox="1"/>
          <p:nvPr>
            <p:ph idx="4294967295" type="title"/>
          </p:nvPr>
        </p:nvSpPr>
        <p:spPr>
          <a:xfrm>
            <a:off x="1850100" y="289967"/>
            <a:ext cx="5443800" cy="90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000">
                <a:solidFill>
                  <a:schemeClr val="accent2"/>
                </a:solidFill>
              </a:rPr>
              <a:t>Activismo educativo</a:t>
            </a:r>
            <a:endParaRPr b="1" sz="4000">
              <a:solidFill>
                <a:schemeClr val="accent2"/>
              </a:solidFill>
            </a:endParaRPr>
          </a:p>
        </p:txBody>
      </p:sp>
      <p:sp>
        <p:nvSpPr>
          <p:cNvPr id="1029" name="Google Shape;1029;p103"/>
          <p:cNvSpPr txBox="1"/>
          <p:nvPr/>
        </p:nvSpPr>
        <p:spPr>
          <a:xfrm>
            <a:off x="-7225" y="6466787"/>
            <a:ext cx="1873800" cy="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9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Daniel Cebrián Robles</a:t>
            </a:r>
            <a:endParaRPr sz="900">
              <a:solidFill>
                <a:srgbClr val="FFFFFF"/>
              </a:solidFill>
            </a:endParaRPr>
          </a:p>
        </p:txBody>
      </p:sp>
      <p:sp>
        <p:nvSpPr>
          <p:cNvPr id="1030" name="Google Shape;1030;p103"/>
          <p:cNvSpPr txBox="1"/>
          <p:nvPr/>
        </p:nvSpPr>
        <p:spPr>
          <a:xfrm>
            <a:off x="5068650" y="6466800"/>
            <a:ext cx="3579600" cy="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9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Imagen: https://unsplash.com/photos/Nk85jPGgVsM</a:t>
            </a:r>
            <a:endParaRPr b="1" sz="9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031" name="Google Shape;1031;p103"/>
          <p:cNvSpPr txBox="1"/>
          <p:nvPr>
            <p:ph idx="4294967295" type="title"/>
          </p:nvPr>
        </p:nvSpPr>
        <p:spPr>
          <a:xfrm>
            <a:off x="2480100" y="1218867"/>
            <a:ext cx="4183800" cy="90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chemeClr val="accent2"/>
                </a:solidFill>
              </a:rPr>
              <a:t>¿Qué es y por qué?</a:t>
            </a:r>
            <a:endParaRPr b="1" sz="24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04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37" name="Google Shape;1037;p104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38" name="Google Shape;1038;p104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Activismo usando vídeos y anotaciones</a:t>
            </a:r>
            <a:endParaRPr sz="2400">
              <a:solidFill>
                <a:srgbClr val="434343"/>
              </a:solidFill>
            </a:endParaRPr>
          </a:p>
        </p:txBody>
      </p:sp>
      <p:pic>
        <p:nvPicPr>
          <p:cNvPr id="1039" name="Google Shape;1039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988" y="2140249"/>
            <a:ext cx="8130026" cy="382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0" name="Google Shape;1040;p104"/>
          <p:cNvSpPr/>
          <p:nvPr/>
        </p:nvSpPr>
        <p:spPr>
          <a:xfrm>
            <a:off x="6484500" y="4855600"/>
            <a:ext cx="1556400" cy="892200"/>
          </a:xfrm>
          <a:prstGeom prst="rect">
            <a:avLst/>
          </a:prstGeom>
          <a:noFill/>
          <a:ln cap="flat" cmpd="sng" w="9525">
            <a:solidFill>
              <a:srgbClr val="AD3A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1" name="Google Shape;1041;p104"/>
          <p:cNvSpPr/>
          <p:nvPr/>
        </p:nvSpPr>
        <p:spPr>
          <a:xfrm>
            <a:off x="4800475" y="2372700"/>
            <a:ext cx="1556400" cy="892200"/>
          </a:xfrm>
          <a:prstGeom prst="rect">
            <a:avLst/>
          </a:prstGeom>
          <a:noFill/>
          <a:ln cap="flat" cmpd="sng" w="9525">
            <a:solidFill>
              <a:srgbClr val="AD3A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2" name="Google Shape;1042;p104"/>
          <p:cNvSpPr/>
          <p:nvPr/>
        </p:nvSpPr>
        <p:spPr>
          <a:xfrm>
            <a:off x="6830800" y="3776575"/>
            <a:ext cx="1324200" cy="5019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rgbClr val="AD3A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AD3A50"/>
                </a:solidFill>
              </a:rPr>
              <a:t>CoAnnotation</a:t>
            </a:r>
            <a:endParaRPr>
              <a:solidFill>
                <a:srgbClr val="AD3A50"/>
              </a:solidFill>
            </a:endParaRPr>
          </a:p>
        </p:txBody>
      </p:sp>
      <p:cxnSp>
        <p:nvCxnSpPr>
          <p:cNvPr id="1043" name="Google Shape;1043;p104"/>
          <p:cNvCxnSpPr>
            <a:stCxn id="1042" idx="0"/>
            <a:endCxn id="1041" idx="3"/>
          </p:cNvCxnSpPr>
          <p:nvPr/>
        </p:nvCxnSpPr>
        <p:spPr>
          <a:xfrm rot="10800000">
            <a:off x="6356800" y="2818675"/>
            <a:ext cx="1136100" cy="957900"/>
          </a:xfrm>
          <a:prstGeom prst="straightConnector1">
            <a:avLst/>
          </a:prstGeom>
          <a:noFill/>
          <a:ln cap="flat" cmpd="sng" w="9525">
            <a:solidFill>
              <a:srgbClr val="AD3A5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44" name="Google Shape;1044;p104"/>
          <p:cNvCxnSpPr>
            <a:stCxn id="1042" idx="2"/>
            <a:endCxn id="1040" idx="0"/>
          </p:cNvCxnSpPr>
          <p:nvPr/>
        </p:nvCxnSpPr>
        <p:spPr>
          <a:xfrm flipH="1">
            <a:off x="7262800" y="4278475"/>
            <a:ext cx="230100" cy="577200"/>
          </a:xfrm>
          <a:prstGeom prst="straightConnector1">
            <a:avLst/>
          </a:prstGeom>
          <a:noFill/>
          <a:ln cap="flat" cmpd="sng" w="9525">
            <a:solidFill>
              <a:srgbClr val="AD3A5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" name="Google Shape;1049;p105"/>
          <p:cNvPicPr preferRelativeResize="0"/>
          <p:nvPr/>
        </p:nvPicPr>
        <p:blipFill rotWithShape="1">
          <a:blip r:embed="rId3">
            <a:alphaModFix/>
          </a:blip>
          <a:srcRect b="12523" l="0" r="0" t="12530"/>
          <a:stretch/>
        </p:blipFill>
        <p:spPr>
          <a:xfrm>
            <a:off x="4568500" y="0"/>
            <a:ext cx="4575500" cy="6858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50" name="Google Shape;1050;p105"/>
          <p:cNvSpPr txBox="1"/>
          <p:nvPr>
            <p:ph type="title"/>
          </p:nvPr>
        </p:nvSpPr>
        <p:spPr>
          <a:xfrm>
            <a:off x="589350" y="991033"/>
            <a:ext cx="3393300" cy="90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latin typeface="Arial"/>
                <a:ea typeface="Arial"/>
                <a:cs typeface="Arial"/>
                <a:sym typeface="Arial"/>
              </a:rPr>
              <a:t>Problema Controvertido. Informe</a:t>
            </a:r>
            <a:endParaRPr sz="2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Google Shape;1051;p105"/>
          <p:cNvSpPr txBox="1"/>
          <p:nvPr/>
        </p:nvSpPr>
        <p:spPr>
          <a:xfrm>
            <a:off x="323875" y="2162633"/>
            <a:ext cx="3994500" cy="39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¿Cuál es el </a:t>
            </a:r>
            <a:r>
              <a:rPr b="1" lang="es">
                <a:solidFill>
                  <a:schemeClr val="dk1"/>
                </a:solidFill>
              </a:rPr>
              <a:t>problema</a:t>
            </a:r>
            <a:r>
              <a:rPr lang="es">
                <a:solidFill>
                  <a:schemeClr val="dk1"/>
                </a:solidFill>
              </a:rPr>
              <a:t>? 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¿Argumenta por qué te parece </a:t>
            </a:r>
            <a:r>
              <a:rPr b="1" lang="es">
                <a:solidFill>
                  <a:schemeClr val="dk1"/>
                </a:solidFill>
              </a:rPr>
              <a:t>importante</a:t>
            </a:r>
            <a:r>
              <a:rPr lang="es">
                <a:solidFill>
                  <a:schemeClr val="dk1"/>
                </a:solidFill>
              </a:rPr>
              <a:t>? 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¿Cuáles son las posibles </a:t>
            </a:r>
            <a:r>
              <a:rPr b="1" lang="es">
                <a:solidFill>
                  <a:schemeClr val="dk1"/>
                </a:solidFill>
              </a:rPr>
              <a:t>causas </a:t>
            </a:r>
            <a:r>
              <a:rPr lang="es">
                <a:solidFill>
                  <a:schemeClr val="dk1"/>
                </a:solidFill>
              </a:rPr>
              <a:t>del problema? 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¿Cuál es la </a:t>
            </a:r>
            <a:r>
              <a:rPr b="1" lang="es">
                <a:solidFill>
                  <a:schemeClr val="dk1"/>
                </a:solidFill>
              </a:rPr>
              <a:t>controversia</a:t>
            </a:r>
            <a:r>
              <a:rPr lang="es">
                <a:solidFill>
                  <a:schemeClr val="dk1"/>
                </a:solidFill>
              </a:rPr>
              <a:t>? 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chemeClr val="dk1"/>
                </a:solidFill>
              </a:rPr>
              <a:t>Posición </a:t>
            </a:r>
            <a:r>
              <a:rPr lang="es">
                <a:solidFill>
                  <a:schemeClr val="dk1"/>
                </a:solidFill>
              </a:rPr>
              <a:t>tomada en la controversia por el grupo 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¿Cuáles son los </a:t>
            </a:r>
            <a:r>
              <a:rPr b="1" lang="es">
                <a:solidFill>
                  <a:schemeClr val="dk1"/>
                </a:solidFill>
              </a:rPr>
              <a:t>grupos de interés</a:t>
            </a:r>
            <a:r>
              <a:rPr lang="es">
                <a:solidFill>
                  <a:schemeClr val="dk1"/>
                </a:solidFill>
              </a:rPr>
              <a:t>?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¿Cuál es la </a:t>
            </a:r>
            <a:r>
              <a:rPr b="1" lang="es">
                <a:solidFill>
                  <a:schemeClr val="dk1"/>
                </a:solidFill>
              </a:rPr>
              <a:t>conexión </a:t>
            </a:r>
            <a:r>
              <a:rPr lang="es">
                <a:solidFill>
                  <a:schemeClr val="dk1"/>
                </a:solidFill>
              </a:rPr>
              <a:t>con la </a:t>
            </a:r>
            <a:r>
              <a:rPr b="1" lang="es">
                <a:solidFill>
                  <a:schemeClr val="dk1"/>
                </a:solidFill>
              </a:rPr>
              <a:t>ciencia</a:t>
            </a:r>
            <a:r>
              <a:rPr lang="es">
                <a:solidFill>
                  <a:schemeClr val="dk1"/>
                </a:solidFill>
              </a:rPr>
              <a:t>? 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106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57" name="Google Shape;1057;p106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58" name="Google Shape;1058;p106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Activismo usando vídeos y anotaciones</a:t>
            </a:r>
            <a:endParaRPr sz="2400">
              <a:solidFill>
                <a:srgbClr val="434343"/>
              </a:solidFill>
            </a:endParaRPr>
          </a:p>
        </p:txBody>
      </p:sp>
      <p:pic>
        <p:nvPicPr>
          <p:cNvPr id="1059" name="Google Shape;1059;p106" title="BAÑOS DEL CARMEN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9813" y="2125600"/>
            <a:ext cx="5144375" cy="385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107"/>
          <p:cNvSpPr/>
          <p:nvPr/>
        </p:nvSpPr>
        <p:spPr>
          <a:xfrm>
            <a:off x="406900" y="554993"/>
            <a:ext cx="8330100" cy="5748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5" name="Google Shape;1065;p107"/>
          <p:cNvSpPr txBox="1"/>
          <p:nvPr>
            <p:ph type="title"/>
          </p:nvPr>
        </p:nvSpPr>
        <p:spPr>
          <a:xfrm>
            <a:off x="-50" y="1483650"/>
            <a:ext cx="9144000" cy="428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A</a:t>
            </a:r>
            <a:r>
              <a:rPr lang="es"/>
              <a:t>rgumentación científica</a:t>
            </a:r>
            <a:endParaRPr sz="70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08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1" name="Google Shape;1071;p108"/>
          <p:cNvSpPr txBox="1"/>
          <p:nvPr>
            <p:ph idx="4294967295" type="ctrTitle"/>
          </p:nvPr>
        </p:nvSpPr>
        <p:spPr>
          <a:xfrm>
            <a:off x="2988250" y="1806333"/>
            <a:ext cx="5351700" cy="15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>
                <a:solidFill>
                  <a:srgbClr val="ABE33F"/>
                </a:solidFill>
              </a:rPr>
              <a:t>Objetivos</a:t>
            </a:r>
            <a:endParaRPr sz="6000">
              <a:solidFill>
                <a:srgbClr val="ABE33F"/>
              </a:solidFill>
            </a:endParaRPr>
          </a:p>
        </p:txBody>
      </p:sp>
      <p:grpSp>
        <p:nvGrpSpPr>
          <p:cNvPr id="1072" name="Google Shape;1072;p108"/>
          <p:cNvGrpSpPr/>
          <p:nvPr/>
        </p:nvGrpSpPr>
        <p:grpSpPr>
          <a:xfrm>
            <a:off x="685613" y="2419060"/>
            <a:ext cx="1512762" cy="1911848"/>
            <a:chOff x="5300400" y="3670175"/>
            <a:chExt cx="421300" cy="399325"/>
          </a:xfrm>
        </p:grpSpPr>
        <p:sp>
          <p:nvSpPr>
            <p:cNvPr id="1073" name="Google Shape;1073;p108"/>
            <p:cNvSpPr/>
            <p:nvPr/>
          </p:nvSpPr>
          <p:spPr>
            <a:xfrm>
              <a:off x="5300400" y="3708025"/>
              <a:ext cx="421300" cy="267450"/>
            </a:xfrm>
            <a:custGeom>
              <a:rect b="b" l="l" r="r" t="t"/>
              <a:pathLst>
                <a:path extrusionOk="0" h="10698" w="16852">
                  <a:moveTo>
                    <a:pt x="16364" y="489"/>
                  </a:moveTo>
                  <a:lnTo>
                    <a:pt x="16364" y="10209"/>
                  </a:lnTo>
                  <a:lnTo>
                    <a:pt x="489" y="10209"/>
                  </a:lnTo>
                  <a:lnTo>
                    <a:pt x="489" y="489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196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0209"/>
                  </a:lnTo>
                  <a:lnTo>
                    <a:pt x="0" y="10307"/>
                  </a:lnTo>
                  <a:lnTo>
                    <a:pt x="25" y="10405"/>
                  </a:lnTo>
                  <a:lnTo>
                    <a:pt x="73" y="10478"/>
                  </a:lnTo>
                  <a:lnTo>
                    <a:pt x="122" y="10551"/>
                  </a:lnTo>
                  <a:lnTo>
                    <a:pt x="196" y="10600"/>
                  </a:lnTo>
                  <a:lnTo>
                    <a:pt x="293" y="10649"/>
                  </a:lnTo>
                  <a:lnTo>
                    <a:pt x="391" y="10673"/>
                  </a:lnTo>
                  <a:lnTo>
                    <a:pt x="489" y="10698"/>
                  </a:lnTo>
                  <a:lnTo>
                    <a:pt x="16364" y="10698"/>
                  </a:lnTo>
                  <a:lnTo>
                    <a:pt x="16461" y="10673"/>
                  </a:lnTo>
                  <a:lnTo>
                    <a:pt x="16559" y="10649"/>
                  </a:lnTo>
                  <a:lnTo>
                    <a:pt x="16657" y="10600"/>
                  </a:lnTo>
                  <a:lnTo>
                    <a:pt x="16730" y="10551"/>
                  </a:lnTo>
                  <a:lnTo>
                    <a:pt x="16779" y="10478"/>
                  </a:lnTo>
                  <a:lnTo>
                    <a:pt x="16828" y="10405"/>
                  </a:lnTo>
                  <a:lnTo>
                    <a:pt x="16852" y="10307"/>
                  </a:lnTo>
                  <a:lnTo>
                    <a:pt x="16852" y="10209"/>
                  </a:lnTo>
                  <a:lnTo>
                    <a:pt x="16852" y="489"/>
                  </a:lnTo>
                  <a:lnTo>
                    <a:pt x="16852" y="391"/>
                  </a:lnTo>
                  <a:lnTo>
                    <a:pt x="16828" y="293"/>
                  </a:lnTo>
                  <a:lnTo>
                    <a:pt x="16779" y="220"/>
                  </a:lnTo>
                  <a:lnTo>
                    <a:pt x="16730" y="147"/>
                  </a:lnTo>
                  <a:lnTo>
                    <a:pt x="16657" y="74"/>
                  </a:lnTo>
                  <a:lnTo>
                    <a:pt x="16559" y="25"/>
                  </a:lnTo>
                  <a:lnTo>
                    <a:pt x="16461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108"/>
            <p:cNvSpPr/>
            <p:nvPr/>
          </p:nvSpPr>
          <p:spPr>
            <a:xfrm>
              <a:off x="5498825" y="3670175"/>
              <a:ext cx="24450" cy="25650"/>
            </a:xfrm>
            <a:custGeom>
              <a:rect b="b" l="l" r="r" t="t"/>
              <a:pathLst>
                <a:path extrusionOk="0" h="1026" w="978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318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026"/>
                  </a:lnTo>
                  <a:lnTo>
                    <a:pt x="978" y="1026"/>
                  </a:lnTo>
                  <a:lnTo>
                    <a:pt x="978" y="489"/>
                  </a:lnTo>
                  <a:lnTo>
                    <a:pt x="978" y="391"/>
                  </a:lnTo>
                  <a:lnTo>
                    <a:pt x="929" y="318"/>
                  </a:lnTo>
                  <a:lnTo>
                    <a:pt x="904" y="220"/>
                  </a:lnTo>
                  <a:lnTo>
                    <a:pt x="831" y="147"/>
                  </a:lnTo>
                  <a:lnTo>
                    <a:pt x="758" y="98"/>
                  </a:lnTo>
                  <a:lnTo>
                    <a:pt x="684" y="49"/>
                  </a:lnTo>
                  <a:lnTo>
                    <a:pt x="587" y="25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108"/>
            <p:cNvSpPr/>
            <p:nvPr/>
          </p:nvSpPr>
          <p:spPr>
            <a:xfrm>
              <a:off x="5366325" y="3987675"/>
              <a:ext cx="61100" cy="81825"/>
            </a:xfrm>
            <a:custGeom>
              <a:rect b="b" l="l" r="r" t="t"/>
              <a:pathLst>
                <a:path extrusionOk="0" h="3273" w="2444">
                  <a:moveTo>
                    <a:pt x="1344" y="0"/>
                  </a:moveTo>
                  <a:lnTo>
                    <a:pt x="50" y="2565"/>
                  </a:lnTo>
                  <a:lnTo>
                    <a:pt x="25" y="2638"/>
                  </a:lnTo>
                  <a:lnTo>
                    <a:pt x="1" y="2736"/>
                  </a:lnTo>
                  <a:lnTo>
                    <a:pt x="1" y="2833"/>
                  </a:lnTo>
                  <a:lnTo>
                    <a:pt x="25" y="2931"/>
                  </a:lnTo>
                  <a:lnTo>
                    <a:pt x="74" y="3004"/>
                  </a:lnTo>
                  <a:lnTo>
                    <a:pt x="123" y="3102"/>
                  </a:lnTo>
                  <a:lnTo>
                    <a:pt x="196" y="3151"/>
                  </a:lnTo>
                  <a:lnTo>
                    <a:pt x="269" y="3224"/>
                  </a:lnTo>
                  <a:lnTo>
                    <a:pt x="392" y="3248"/>
                  </a:lnTo>
                  <a:lnTo>
                    <a:pt x="489" y="3273"/>
                  </a:lnTo>
                  <a:lnTo>
                    <a:pt x="636" y="3248"/>
                  </a:lnTo>
                  <a:lnTo>
                    <a:pt x="758" y="3200"/>
                  </a:lnTo>
                  <a:lnTo>
                    <a:pt x="856" y="3102"/>
                  </a:lnTo>
                  <a:lnTo>
                    <a:pt x="929" y="3004"/>
                  </a:lnTo>
                  <a:lnTo>
                    <a:pt x="2443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108"/>
            <p:cNvSpPr/>
            <p:nvPr/>
          </p:nvSpPr>
          <p:spPr>
            <a:xfrm>
              <a:off x="5594700" y="3987675"/>
              <a:ext cx="61075" cy="81825"/>
            </a:xfrm>
            <a:custGeom>
              <a:rect b="b" l="l" r="r" t="t"/>
              <a:pathLst>
                <a:path extrusionOk="0" h="3273" w="2443">
                  <a:moveTo>
                    <a:pt x="0" y="0"/>
                  </a:moveTo>
                  <a:lnTo>
                    <a:pt x="1514" y="3004"/>
                  </a:lnTo>
                  <a:lnTo>
                    <a:pt x="1588" y="3102"/>
                  </a:lnTo>
                  <a:lnTo>
                    <a:pt x="1685" y="3200"/>
                  </a:lnTo>
                  <a:lnTo>
                    <a:pt x="1807" y="3248"/>
                  </a:lnTo>
                  <a:lnTo>
                    <a:pt x="1954" y="3273"/>
                  </a:lnTo>
                  <a:lnTo>
                    <a:pt x="2052" y="3248"/>
                  </a:lnTo>
                  <a:lnTo>
                    <a:pt x="2174" y="3224"/>
                  </a:lnTo>
                  <a:lnTo>
                    <a:pt x="2247" y="3151"/>
                  </a:lnTo>
                  <a:lnTo>
                    <a:pt x="2320" y="3102"/>
                  </a:lnTo>
                  <a:lnTo>
                    <a:pt x="2369" y="3004"/>
                  </a:lnTo>
                  <a:lnTo>
                    <a:pt x="2418" y="2931"/>
                  </a:lnTo>
                  <a:lnTo>
                    <a:pt x="2442" y="2833"/>
                  </a:lnTo>
                  <a:lnTo>
                    <a:pt x="2442" y="2736"/>
                  </a:lnTo>
                  <a:lnTo>
                    <a:pt x="2418" y="2638"/>
                  </a:lnTo>
                  <a:lnTo>
                    <a:pt x="2393" y="2565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108"/>
            <p:cNvSpPr/>
            <p:nvPr/>
          </p:nvSpPr>
          <p:spPr>
            <a:xfrm>
              <a:off x="5324825" y="3732450"/>
              <a:ext cx="372475" cy="218600"/>
            </a:xfrm>
            <a:custGeom>
              <a:rect b="b" l="l" r="r" t="t"/>
              <a:pathLst>
                <a:path extrusionOk="0" h="8744" w="14899">
                  <a:moveTo>
                    <a:pt x="12578" y="1319"/>
                  </a:moveTo>
                  <a:lnTo>
                    <a:pt x="12676" y="1344"/>
                  </a:lnTo>
                  <a:lnTo>
                    <a:pt x="12749" y="1392"/>
                  </a:lnTo>
                  <a:lnTo>
                    <a:pt x="12822" y="1441"/>
                  </a:lnTo>
                  <a:lnTo>
                    <a:pt x="12895" y="1515"/>
                  </a:lnTo>
                  <a:lnTo>
                    <a:pt x="12920" y="1612"/>
                  </a:lnTo>
                  <a:lnTo>
                    <a:pt x="12969" y="1710"/>
                  </a:lnTo>
                  <a:lnTo>
                    <a:pt x="12969" y="1808"/>
                  </a:lnTo>
                  <a:lnTo>
                    <a:pt x="12969" y="4079"/>
                  </a:lnTo>
                  <a:lnTo>
                    <a:pt x="12969" y="4177"/>
                  </a:lnTo>
                  <a:lnTo>
                    <a:pt x="12920" y="4274"/>
                  </a:lnTo>
                  <a:lnTo>
                    <a:pt x="12895" y="4348"/>
                  </a:lnTo>
                  <a:lnTo>
                    <a:pt x="12822" y="4421"/>
                  </a:lnTo>
                  <a:lnTo>
                    <a:pt x="12749" y="4470"/>
                  </a:lnTo>
                  <a:lnTo>
                    <a:pt x="12676" y="4519"/>
                  </a:lnTo>
                  <a:lnTo>
                    <a:pt x="12578" y="4543"/>
                  </a:lnTo>
                  <a:lnTo>
                    <a:pt x="12480" y="4567"/>
                  </a:lnTo>
                  <a:lnTo>
                    <a:pt x="12383" y="4543"/>
                  </a:lnTo>
                  <a:lnTo>
                    <a:pt x="12285" y="4519"/>
                  </a:lnTo>
                  <a:lnTo>
                    <a:pt x="12212" y="4470"/>
                  </a:lnTo>
                  <a:lnTo>
                    <a:pt x="12138" y="4421"/>
                  </a:lnTo>
                  <a:lnTo>
                    <a:pt x="12065" y="4348"/>
                  </a:lnTo>
                  <a:lnTo>
                    <a:pt x="12041" y="4274"/>
                  </a:lnTo>
                  <a:lnTo>
                    <a:pt x="11992" y="4177"/>
                  </a:lnTo>
                  <a:lnTo>
                    <a:pt x="11992" y="4079"/>
                  </a:lnTo>
                  <a:lnTo>
                    <a:pt x="11992" y="3004"/>
                  </a:lnTo>
                  <a:lnTo>
                    <a:pt x="7986" y="7010"/>
                  </a:lnTo>
                  <a:lnTo>
                    <a:pt x="7913" y="7059"/>
                  </a:lnTo>
                  <a:lnTo>
                    <a:pt x="7815" y="7107"/>
                  </a:lnTo>
                  <a:lnTo>
                    <a:pt x="7742" y="7132"/>
                  </a:lnTo>
                  <a:lnTo>
                    <a:pt x="7644" y="7156"/>
                  </a:lnTo>
                  <a:lnTo>
                    <a:pt x="7547" y="7132"/>
                  </a:lnTo>
                  <a:lnTo>
                    <a:pt x="7449" y="7107"/>
                  </a:lnTo>
                  <a:lnTo>
                    <a:pt x="7376" y="7059"/>
                  </a:lnTo>
                  <a:lnTo>
                    <a:pt x="7303" y="7010"/>
                  </a:lnTo>
                  <a:lnTo>
                    <a:pt x="5349" y="5056"/>
                  </a:lnTo>
                  <a:lnTo>
                    <a:pt x="2760" y="7620"/>
                  </a:lnTo>
                  <a:lnTo>
                    <a:pt x="2687" y="7694"/>
                  </a:lnTo>
                  <a:lnTo>
                    <a:pt x="2613" y="7742"/>
                  </a:lnTo>
                  <a:lnTo>
                    <a:pt x="2516" y="7767"/>
                  </a:lnTo>
                  <a:lnTo>
                    <a:pt x="2320" y="7767"/>
                  </a:lnTo>
                  <a:lnTo>
                    <a:pt x="2247" y="7742"/>
                  </a:lnTo>
                  <a:lnTo>
                    <a:pt x="2149" y="7694"/>
                  </a:lnTo>
                  <a:lnTo>
                    <a:pt x="2076" y="7620"/>
                  </a:lnTo>
                  <a:lnTo>
                    <a:pt x="2003" y="7547"/>
                  </a:lnTo>
                  <a:lnTo>
                    <a:pt x="1978" y="7474"/>
                  </a:lnTo>
                  <a:lnTo>
                    <a:pt x="1929" y="7376"/>
                  </a:lnTo>
                  <a:lnTo>
                    <a:pt x="1929" y="7278"/>
                  </a:lnTo>
                  <a:lnTo>
                    <a:pt x="1929" y="7205"/>
                  </a:lnTo>
                  <a:lnTo>
                    <a:pt x="1978" y="7107"/>
                  </a:lnTo>
                  <a:lnTo>
                    <a:pt x="2003" y="7010"/>
                  </a:lnTo>
                  <a:lnTo>
                    <a:pt x="2076" y="6936"/>
                  </a:lnTo>
                  <a:lnTo>
                    <a:pt x="5007" y="4006"/>
                  </a:lnTo>
                  <a:lnTo>
                    <a:pt x="5080" y="3957"/>
                  </a:lnTo>
                  <a:lnTo>
                    <a:pt x="5153" y="3908"/>
                  </a:lnTo>
                  <a:lnTo>
                    <a:pt x="5251" y="3884"/>
                  </a:lnTo>
                  <a:lnTo>
                    <a:pt x="5446" y="3884"/>
                  </a:lnTo>
                  <a:lnTo>
                    <a:pt x="5520" y="3908"/>
                  </a:lnTo>
                  <a:lnTo>
                    <a:pt x="5617" y="3957"/>
                  </a:lnTo>
                  <a:lnTo>
                    <a:pt x="5691" y="4006"/>
                  </a:lnTo>
                  <a:lnTo>
                    <a:pt x="7644" y="5960"/>
                  </a:lnTo>
                  <a:lnTo>
                    <a:pt x="11332" y="2296"/>
                  </a:lnTo>
                  <a:lnTo>
                    <a:pt x="10209" y="2296"/>
                  </a:lnTo>
                  <a:lnTo>
                    <a:pt x="10111" y="2272"/>
                  </a:lnTo>
                  <a:lnTo>
                    <a:pt x="10013" y="2247"/>
                  </a:lnTo>
                  <a:lnTo>
                    <a:pt x="9916" y="2198"/>
                  </a:lnTo>
                  <a:lnTo>
                    <a:pt x="9843" y="2150"/>
                  </a:lnTo>
                  <a:lnTo>
                    <a:pt x="9794" y="2076"/>
                  </a:lnTo>
                  <a:lnTo>
                    <a:pt x="9745" y="1979"/>
                  </a:lnTo>
                  <a:lnTo>
                    <a:pt x="9720" y="1905"/>
                  </a:lnTo>
                  <a:lnTo>
                    <a:pt x="9720" y="1808"/>
                  </a:lnTo>
                  <a:lnTo>
                    <a:pt x="9720" y="1710"/>
                  </a:lnTo>
                  <a:lnTo>
                    <a:pt x="9745" y="1612"/>
                  </a:lnTo>
                  <a:lnTo>
                    <a:pt x="9794" y="1515"/>
                  </a:lnTo>
                  <a:lnTo>
                    <a:pt x="9843" y="1441"/>
                  </a:lnTo>
                  <a:lnTo>
                    <a:pt x="9916" y="1392"/>
                  </a:lnTo>
                  <a:lnTo>
                    <a:pt x="10013" y="1344"/>
                  </a:lnTo>
                  <a:lnTo>
                    <a:pt x="10111" y="1319"/>
                  </a:lnTo>
                  <a:close/>
                  <a:moveTo>
                    <a:pt x="0" y="0"/>
                  </a:moveTo>
                  <a:lnTo>
                    <a:pt x="0" y="8744"/>
                  </a:lnTo>
                  <a:lnTo>
                    <a:pt x="14898" y="8744"/>
                  </a:lnTo>
                  <a:lnTo>
                    <a:pt x="14898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78" name="Google Shape;1078;p108"/>
          <p:cNvSpPr txBox="1"/>
          <p:nvPr>
            <p:ph idx="4294967295" type="subTitle"/>
          </p:nvPr>
        </p:nvSpPr>
        <p:spPr>
          <a:xfrm>
            <a:off x="2988250" y="3304231"/>
            <a:ext cx="5351700" cy="29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B8D08"/>
              </a:buClr>
              <a:buSzPts val="1800"/>
              <a:buAutoNum type="arabicPeriod"/>
            </a:pPr>
            <a:r>
              <a:rPr lang="es" sz="1800">
                <a:solidFill>
                  <a:srgbClr val="000000"/>
                </a:solidFill>
              </a:rPr>
              <a:t>Mejorar la </a:t>
            </a:r>
            <a:r>
              <a:rPr b="1" lang="es" sz="1800">
                <a:solidFill>
                  <a:srgbClr val="7ABC0C"/>
                </a:solidFill>
              </a:rPr>
              <a:t>argumentación </a:t>
            </a:r>
            <a:r>
              <a:rPr lang="es" sz="1800">
                <a:solidFill>
                  <a:srgbClr val="000000"/>
                </a:solidFill>
              </a:rPr>
              <a:t>científica y tecnológica mediante el modelo de Toulmin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B8D08"/>
              </a:buClr>
              <a:buSzPts val="1800"/>
              <a:buAutoNum type="arabicPeriod"/>
            </a:pPr>
            <a:r>
              <a:rPr lang="es" sz="1800">
                <a:solidFill>
                  <a:srgbClr val="000000"/>
                </a:solidFill>
              </a:rPr>
              <a:t>Mejorar la </a:t>
            </a:r>
            <a:r>
              <a:rPr b="1" lang="es" sz="1800">
                <a:solidFill>
                  <a:srgbClr val="7ABC0C"/>
                </a:solidFill>
              </a:rPr>
              <a:t>capacidad crítica y evaluativa</a:t>
            </a:r>
            <a:endParaRPr b="1" sz="1800">
              <a:solidFill>
                <a:srgbClr val="7ABC0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5B8D08"/>
              </a:solidFill>
            </a:endParaRPr>
          </a:p>
        </p:txBody>
      </p:sp>
      <p:cxnSp>
        <p:nvCxnSpPr>
          <p:cNvPr id="1079" name="Google Shape;1079;p108"/>
          <p:cNvCxnSpPr/>
          <p:nvPr/>
        </p:nvCxnSpPr>
        <p:spPr>
          <a:xfrm>
            <a:off x="4233900" y="14790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80" name="Google Shape;1080;p108"/>
          <p:cNvSpPr txBox="1"/>
          <p:nvPr>
            <p:ph idx="4294967295" type="title"/>
          </p:nvPr>
        </p:nvSpPr>
        <p:spPr>
          <a:xfrm>
            <a:off x="0" y="708900"/>
            <a:ext cx="9144000" cy="64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Argumentación científica</a:t>
            </a:r>
            <a:endParaRPr sz="24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109"/>
          <p:cNvSpPr txBox="1"/>
          <p:nvPr>
            <p:ph idx="4294967295" type="title"/>
          </p:nvPr>
        </p:nvSpPr>
        <p:spPr>
          <a:xfrm>
            <a:off x="0" y="708900"/>
            <a:ext cx="9144000" cy="64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Argumentación científica</a:t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1086" name="Google Shape;1086;p109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7" name="Google Shape;1087;p109"/>
          <p:cNvSpPr txBox="1"/>
          <p:nvPr/>
        </p:nvSpPr>
        <p:spPr>
          <a:xfrm>
            <a:off x="376688" y="5625875"/>
            <a:ext cx="23958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https://en.wikipedia.org/wiki/Red_hair</a:t>
            </a:r>
            <a:endParaRPr sz="1000"/>
          </a:p>
        </p:txBody>
      </p:sp>
      <p:sp>
        <p:nvSpPr>
          <p:cNvPr id="1088" name="Google Shape;1088;p109"/>
          <p:cNvSpPr txBox="1"/>
          <p:nvPr/>
        </p:nvSpPr>
        <p:spPr>
          <a:xfrm>
            <a:off x="3562063" y="5737042"/>
            <a:ext cx="3000000" cy="7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https://en.wikipedia.org/wiki/Stephen_Toulmin</a:t>
            </a:r>
            <a:endParaRPr sz="1000"/>
          </a:p>
        </p:txBody>
      </p:sp>
      <p:cxnSp>
        <p:nvCxnSpPr>
          <p:cNvPr id="1089" name="Google Shape;1089;p109"/>
          <p:cNvCxnSpPr/>
          <p:nvPr/>
        </p:nvCxnSpPr>
        <p:spPr>
          <a:xfrm>
            <a:off x="4233900" y="14790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90" name="Google Shape;1090;p109"/>
          <p:cNvSpPr/>
          <p:nvPr/>
        </p:nvSpPr>
        <p:spPr>
          <a:xfrm>
            <a:off x="2769700" y="1891700"/>
            <a:ext cx="5862300" cy="3978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1" name="Google Shape;1091;p109"/>
          <p:cNvSpPr/>
          <p:nvPr/>
        </p:nvSpPr>
        <p:spPr>
          <a:xfrm>
            <a:off x="3211125" y="2431825"/>
            <a:ext cx="995700" cy="483900"/>
          </a:xfrm>
          <a:prstGeom prst="roundRect">
            <a:avLst>
              <a:gd fmla="val 20599" name="adj"/>
            </a:avLst>
          </a:prstGeom>
          <a:solidFill>
            <a:srgbClr val="F3F3F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PRUEBAS</a:t>
            </a:r>
            <a:endParaRPr sz="1200"/>
          </a:p>
        </p:txBody>
      </p:sp>
      <p:sp>
        <p:nvSpPr>
          <p:cNvPr id="1092" name="Google Shape;1092;p109"/>
          <p:cNvSpPr/>
          <p:nvPr/>
        </p:nvSpPr>
        <p:spPr>
          <a:xfrm>
            <a:off x="6695825" y="2426825"/>
            <a:ext cx="1524900" cy="483900"/>
          </a:xfrm>
          <a:prstGeom prst="roundRect">
            <a:avLst>
              <a:gd fmla="val 20599" name="adj"/>
            </a:avLst>
          </a:prstGeom>
          <a:solidFill>
            <a:srgbClr val="F3F3F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CONCLUSIÓN </a:t>
            </a:r>
            <a:endParaRPr sz="1200"/>
          </a:p>
        </p:txBody>
      </p:sp>
      <p:sp>
        <p:nvSpPr>
          <p:cNvPr id="1093" name="Google Shape;1093;p109"/>
          <p:cNvSpPr/>
          <p:nvPr/>
        </p:nvSpPr>
        <p:spPr>
          <a:xfrm>
            <a:off x="4678075" y="2954400"/>
            <a:ext cx="1524900" cy="363300"/>
          </a:xfrm>
          <a:prstGeom prst="roundRect">
            <a:avLst>
              <a:gd fmla="val 20599" name="adj"/>
            </a:avLst>
          </a:prstGeom>
          <a:solidFill>
            <a:srgbClr val="F3F3F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JUSTIFICACIÓN</a:t>
            </a:r>
            <a:endParaRPr sz="1200"/>
          </a:p>
        </p:txBody>
      </p:sp>
      <p:sp>
        <p:nvSpPr>
          <p:cNvPr id="1094" name="Google Shape;1094;p109"/>
          <p:cNvSpPr/>
          <p:nvPr/>
        </p:nvSpPr>
        <p:spPr>
          <a:xfrm>
            <a:off x="4678075" y="4302425"/>
            <a:ext cx="1524900" cy="483900"/>
          </a:xfrm>
          <a:prstGeom prst="roundRect">
            <a:avLst>
              <a:gd fmla="val 20599" name="adj"/>
            </a:avLst>
          </a:prstGeom>
          <a:solidFill>
            <a:srgbClr val="F3F3F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CONOCIMIENTO BASE</a:t>
            </a:r>
            <a:endParaRPr sz="1200"/>
          </a:p>
        </p:txBody>
      </p:sp>
      <p:sp>
        <p:nvSpPr>
          <p:cNvPr id="1095" name="Google Shape;1095;p109"/>
          <p:cNvSpPr/>
          <p:nvPr/>
        </p:nvSpPr>
        <p:spPr>
          <a:xfrm>
            <a:off x="6695825" y="4060825"/>
            <a:ext cx="1524900" cy="363300"/>
          </a:xfrm>
          <a:prstGeom prst="roundRect">
            <a:avLst>
              <a:gd fmla="val 20599" name="adj"/>
            </a:avLst>
          </a:prstGeom>
          <a:solidFill>
            <a:srgbClr val="F3F3F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REFUTACIÓN</a:t>
            </a:r>
            <a:endParaRPr sz="1200"/>
          </a:p>
        </p:txBody>
      </p:sp>
      <p:sp>
        <p:nvSpPr>
          <p:cNvPr id="1096" name="Google Shape;1096;p109"/>
          <p:cNvSpPr/>
          <p:nvPr/>
        </p:nvSpPr>
        <p:spPr>
          <a:xfrm>
            <a:off x="3090075" y="2991900"/>
            <a:ext cx="1237800" cy="94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/>
              <a:t>Rick tiene </a:t>
            </a:r>
            <a:r>
              <a:rPr b="1" lang="es" sz="900"/>
              <a:t>piel </a:t>
            </a:r>
            <a:r>
              <a:rPr lang="es" sz="900"/>
              <a:t>blanca, es </a:t>
            </a:r>
            <a:r>
              <a:rPr b="1" lang="es" sz="900"/>
              <a:t>pelirrojo</a:t>
            </a:r>
            <a:r>
              <a:rPr lang="es" sz="900"/>
              <a:t>, tiene </a:t>
            </a:r>
            <a:r>
              <a:rPr b="1" lang="es" sz="900"/>
              <a:t>pecas</a:t>
            </a:r>
            <a:r>
              <a:rPr lang="es" sz="900"/>
              <a:t>, y estuvo tomando el sol ayer todo el día</a:t>
            </a:r>
            <a:endParaRPr sz="900"/>
          </a:p>
        </p:txBody>
      </p:sp>
      <p:cxnSp>
        <p:nvCxnSpPr>
          <p:cNvPr id="1097" name="Google Shape;1097;p109"/>
          <p:cNvCxnSpPr>
            <a:stCxn id="1091" idx="3"/>
            <a:endCxn id="1092" idx="1"/>
          </p:cNvCxnSpPr>
          <p:nvPr/>
        </p:nvCxnSpPr>
        <p:spPr>
          <a:xfrm flipH="1" rot="10800000">
            <a:off x="4206825" y="2668675"/>
            <a:ext cx="2489100" cy="51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98" name="Google Shape;1098;p109"/>
          <p:cNvCxnSpPr>
            <a:stCxn id="1092" idx="2"/>
            <a:endCxn id="1095" idx="0"/>
          </p:cNvCxnSpPr>
          <p:nvPr/>
        </p:nvCxnSpPr>
        <p:spPr>
          <a:xfrm>
            <a:off x="7458275" y="2910725"/>
            <a:ext cx="0" cy="11502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99" name="Google Shape;1099;p109"/>
          <p:cNvSpPr/>
          <p:nvPr/>
        </p:nvSpPr>
        <p:spPr>
          <a:xfrm>
            <a:off x="6695925" y="3135100"/>
            <a:ext cx="1524900" cy="63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/>
              <a:t>Rick </a:t>
            </a:r>
            <a:r>
              <a:rPr b="1" lang="es" sz="900"/>
              <a:t>probablemente</a:t>
            </a:r>
            <a:r>
              <a:rPr lang="es" sz="900"/>
              <a:t> estará seriamente </a:t>
            </a:r>
            <a:r>
              <a:rPr b="1" lang="es" sz="900"/>
              <a:t>quemado</a:t>
            </a:r>
            <a:r>
              <a:rPr lang="es" sz="900"/>
              <a:t> por el sol</a:t>
            </a:r>
            <a:endParaRPr sz="900"/>
          </a:p>
        </p:txBody>
      </p:sp>
      <p:sp>
        <p:nvSpPr>
          <p:cNvPr id="1100" name="Google Shape;1100;p109"/>
          <p:cNvSpPr/>
          <p:nvPr/>
        </p:nvSpPr>
        <p:spPr>
          <a:xfrm>
            <a:off x="6695825" y="4618750"/>
            <a:ext cx="1524900" cy="94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/>
              <a:t>El </a:t>
            </a:r>
            <a:r>
              <a:rPr b="1" lang="es" sz="900"/>
              <a:t>padre y la madre</a:t>
            </a:r>
            <a:r>
              <a:rPr lang="es" sz="900"/>
              <a:t> de Rick tienen piel blanca, son pelirrojos y tienen pecas, y ellos </a:t>
            </a:r>
            <a:r>
              <a:rPr b="1" lang="es" sz="900"/>
              <a:t>nunca se han quemado</a:t>
            </a:r>
            <a:r>
              <a:rPr lang="es" sz="900"/>
              <a:t> al sol por mucho que ellos hayan estado en el exterior</a:t>
            </a:r>
            <a:endParaRPr sz="900"/>
          </a:p>
        </p:txBody>
      </p:sp>
      <p:sp>
        <p:nvSpPr>
          <p:cNvPr id="1101" name="Google Shape;1101;p109"/>
          <p:cNvSpPr/>
          <p:nvPr/>
        </p:nvSpPr>
        <p:spPr>
          <a:xfrm>
            <a:off x="4688925" y="4874950"/>
            <a:ext cx="1524900" cy="684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/>
              <a:t>Estas personas tienen poca </a:t>
            </a:r>
            <a:r>
              <a:rPr b="1" lang="es" sz="900"/>
              <a:t>melanina</a:t>
            </a:r>
            <a:r>
              <a:rPr lang="es" sz="900"/>
              <a:t> en su piel. la melanina protege contra los rayos del sol </a:t>
            </a:r>
            <a:endParaRPr sz="900"/>
          </a:p>
        </p:txBody>
      </p:sp>
      <p:cxnSp>
        <p:nvCxnSpPr>
          <p:cNvPr id="1102" name="Google Shape;1102;p109"/>
          <p:cNvCxnSpPr>
            <a:stCxn id="1091" idx="3"/>
            <a:endCxn id="1093" idx="0"/>
          </p:cNvCxnSpPr>
          <p:nvPr/>
        </p:nvCxnSpPr>
        <p:spPr>
          <a:xfrm>
            <a:off x="4206825" y="2673775"/>
            <a:ext cx="1233600" cy="280500"/>
          </a:xfrm>
          <a:prstGeom prst="bentConnector2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03" name="Google Shape;1103;p109"/>
          <p:cNvCxnSpPr>
            <a:stCxn id="1093" idx="2"/>
            <a:endCxn id="1094" idx="0"/>
          </p:cNvCxnSpPr>
          <p:nvPr/>
        </p:nvCxnSpPr>
        <p:spPr>
          <a:xfrm>
            <a:off x="5440525" y="3317700"/>
            <a:ext cx="0" cy="9846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04" name="Google Shape;1104;p109"/>
          <p:cNvSpPr/>
          <p:nvPr/>
        </p:nvSpPr>
        <p:spPr>
          <a:xfrm>
            <a:off x="4678075" y="3391400"/>
            <a:ext cx="1524900" cy="684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/>
              <a:t>Las personas de piel blanca, pelirrojas y con pecas </a:t>
            </a:r>
            <a:r>
              <a:rPr b="1" lang="es" sz="900"/>
              <a:t>habitualmente se queman</a:t>
            </a:r>
            <a:r>
              <a:rPr lang="es" sz="900"/>
              <a:t> fácilmente al sol </a:t>
            </a:r>
            <a:endParaRPr sz="900"/>
          </a:p>
        </p:txBody>
      </p:sp>
      <p:sp>
        <p:nvSpPr>
          <p:cNvPr id="1105" name="Google Shape;1105;p109"/>
          <p:cNvSpPr/>
          <p:nvPr/>
        </p:nvSpPr>
        <p:spPr>
          <a:xfrm>
            <a:off x="6354250" y="1934297"/>
            <a:ext cx="2132400" cy="395100"/>
          </a:xfrm>
          <a:prstGeom prst="roundRect">
            <a:avLst>
              <a:gd fmla="val 20599" name="adj"/>
            </a:avLst>
          </a:prstGeom>
          <a:solidFill>
            <a:srgbClr val="F3F3F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Cualificador - </a:t>
            </a:r>
            <a:r>
              <a:rPr i="1" lang="es" sz="1200"/>
              <a:t>ethos</a:t>
            </a:r>
            <a:br>
              <a:rPr lang="es" sz="1200"/>
            </a:br>
            <a:r>
              <a:rPr lang="es" sz="1200"/>
              <a:t>(Probabilidad, credibilidad)</a:t>
            </a:r>
            <a:endParaRPr sz="1200"/>
          </a:p>
        </p:txBody>
      </p:sp>
      <p:sp>
        <p:nvSpPr>
          <p:cNvPr id="1106" name="Google Shape;1106;p109"/>
          <p:cNvSpPr/>
          <p:nvPr/>
        </p:nvSpPr>
        <p:spPr>
          <a:xfrm>
            <a:off x="2447238" y="4794708"/>
            <a:ext cx="2256600" cy="1138500"/>
          </a:xfrm>
          <a:prstGeom prst="wedgeEllipseCallout">
            <a:avLst>
              <a:gd fmla="val -47649" name="adj1"/>
              <a:gd fmla="val -33796" name="adj2"/>
            </a:avLst>
          </a:prstGeom>
          <a:solidFill>
            <a:srgbClr val="C9DAF8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¿Es probable que me queme al sol?</a:t>
            </a:r>
            <a:endParaRPr b="1"/>
          </a:p>
        </p:txBody>
      </p:sp>
      <p:pic>
        <p:nvPicPr>
          <p:cNvPr descr="Man with red hair" id="1107" name="Google Shape;1107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885" y="2183808"/>
            <a:ext cx="2256450" cy="29639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08" name="Google Shape;1108;p109"/>
          <p:cNvSpPr/>
          <p:nvPr/>
        </p:nvSpPr>
        <p:spPr>
          <a:xfrm>
            <a:off x="2916550" y="2273488"/>
            <a:ext cx="1554300" cy="17268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9" name="Google Shape;1109;p109"/>
          <p:cNvSpPr/>
          <p:nvPr/>
        </p:nvSpPr>
        <p:spPr>
          <a:xfrm>
            <a:off x="4524825" y="2682217"/>
            <a:ext cx="1853100" cy="17268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0" name="Google Shape;1110;p109"/>
          <p:cNvSpPr/>
          <p:nvPr/>
        </p:nvSpPr>
        <p:spPr>
          <a:xfrm>
            <a:off x="6292450" y="2183800"/>
            <a:ext cx="2352000" cy="17268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10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6" name="Google Shape;1116;p110"/>
          <p:cNvSpPr txBox="1"/>
          <p:nvPr/>
        </p:nvSpPr>
        <p:spPr>
          <a:xfrm>
            <a:off x="4572000" y="1681275"/>
            <a:ext cx="39978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¿Qué conclusión se obtiene de este experimento? Justifica tu respuesta indicando las pruebas en las que te basas sobre el vídeo.</a:t>
            </a:r>
            <a:endParaRPr/>
          </a:p>
        </p:txBody>
      </p:sp>
      <p:sp>
        <p:nvSpPr>
          <p:cNvPr id="1117" name="Google Shape;1117;p110"/>
          <p:cNvSpPr txBox="1"/>
          <p:nvPr/>
        </p:nvSpPr>
        <p:spPr>
          <a:xfrm>
            <a:off x="415525" y="4633600"/>
            <a:ext cx="52695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Vídeo: </a:t>
            </a:r>
            <a:r>
              <a:rPr lang="es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https://www.youtube.com/watch?v=kpkhl3fzNVM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18" name="Google Shape;1118;p110"/>
          <p:cNvSpPr/>
          <p:nvPr/>
        </p:nvSpPr>
        <p:spPr>
          <a:xfrm>
            <a:off x="6871528" y="2523417"/>
            <a:ext cx="1069200" cy="1026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9" name="Google Shape;1119;p110"/>
          <p:cNvSpPr/>
          <p:nvPr/>
        </p:nvSpPr>
        <p:spPr>
          <a:xfrm>
            <a:off x="5923452" y="3481476"/>
            <a:ext cx="1069200" cy="1026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0" name="Google Shape;1120;p110"/>
          <p:cNvSpPr/>
          <p:nvPr/>
        </p:nvSpPr>
        <p:spPr>
          <a:xfrm>
            <a:off x="4714727" y="2860807"/>
            <a:ext cx="1069200" cy="1026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1" name="Google Shape;1121;p110"/>
          <p:cNvSpPr/>
          <p:nvPr/>
        </p:nvSpPr>
        <p:spPr>
          <a:xfrm>
            <a:off x="4916352" y="3321860"/>
            <a:ext cx="917100" cy="624600"/>
          </a:xfrm>
          <a:custGeom>
            <a:rect b="b" l="l" r="r" t="t"/>
            <a:pathLst>
              <a:path extrusionOk="0" h="120000" w="120000">
                <a:moveTo>
                  <a:pt x="119568" y="0"/>
                </a:moveTo>
                <a:lnTo>
                  <a:pt x="119856" y="8775"/>
                </a:lnTo>
                <a:lnTo>
                  <a:pt x="120000" y="22040"/>
                </a:lnTo>
                <a:lnTo>
                  <a:pt x="119568" y="28571"/>
                </a:lnTo>
                <a:lnTo>
                  <a:pt x="118850" y="35102"/>
                </a:lnTo>
                <a:lnTo>
                  <a:pt x="117988" y="41632"/>
                </a:lnTo>
                <a:lnTo>
                  <a:pt x="116694" y="47959"/>
                </a:lnTo>
                <a:lnTo>
                  <a:pt x="115113" y="54285"/>
                </a:lnTo>
                <a:lnTo>
                  <a:pt x="113245" y="60408"/>
                </a:lnTo>
                <a:lnTo>
                  <a:pt x="111377" y="65510"/>
                </a:lnTo>
                <a:lnTo>
                  <a:pt x="109221" y="70816"/>
                </a:lnTo>
                <a:lnTo>
                  <a:pt x="106922" y="75918"/>
                </a:lnTo>
                <a:lnTo>
                  <a:pt x="104479" y="80612"/>
                </a:lnTo>
                <a:lnTo>
                  <a:pt x="103185" y="82653"/>
                </a:lnTo>
                <a:lnTo>
                  <a:pt x="102035" y="84693"/>
                </a:lnTo>
                <a:lnTo>
                  <a:pt x="100742" y="86530"/>
                </a:lnTo>
                <a:lnTo>
                  <a:pt x="99449" y="88571"/>
                </a:lnTo>
                <a:lnTo>
                  <a:pt x="95425" y="94081"/>
                </a:lnTo>
                <a:lnTo>
                  <a:pt x="90970" y="99183"/>
                </a:lnTo>
                <a:lnTo>
                  <a:pt x="86514" y="103673"/>
                </a:lnTo>
                <a:lnTo>
                  <a:pt x="79329" y="109387"/>
                </a:lnTo>
                <a:lnTo>
                  <a:pt x="71856" y="113877"/>
                </a:lnTo>
                <a:lnTo>
                  <a:pt x="64095" y="117142"/>
                </a:lnTo>
                <a:lnTo>
                  <a:pt x="56191" y="119183"/>
                </a:lnTo>
                <a:lnTo>
                  <a:pt x="48287" y="120000"/>
                </a:lnTo>
                <a:lnTo>
                  <a:pt x="40239" y="119591"/>
                </a:lnTo>
                <a:lnTo>
                  <a:pt x="35640" y="118775"/>
                </a:lnTo>
                <a:lnTo>
                  <a:pt x="31041" y="117551"/>
                </a:lnTo>
                <a:lnTo>
                  <a:pt x="26586" y="115918"/>
                </a:lnTo>
                <a:lnTo>
                  <a:pt x="22275" y="113877"/>
                </a:lnTo>
                <a:lnTo>
                  <a:pt x="17676" y="111428"/>
                </a:lnTo>
                <a:lnTo>
                  <a:pt x="13508" y="108367"/>
                </a:lnTo>
                <a:lnTo>
                  <a:pt x="9341" y="105306"/>
                </a:lnTo>
                <a:lnTo>
                  <a:pt x="5317" y="101632"/>
                </a:lnTo>
                <a:lnTo>
                  <a:pt x="2730" y="99183"/>
                </a:lnTo>
                <a:lnTo>
                  <a:pt x="2443" y="98979"/>
                </a:lnTo>
                <a:lnTo>
                  <a:pt x="0" y="96326"/>
                </a:lnTo>
                <a:lnTo>
                  <a:pt x="4167" y="100204"/>
                </a:lnTo>
                <a:lnTo>
                  <a:pt x="8622" y="103673"/>
                </a:lnTo>
                <a:lnTo>
                  <a:pt x="13077" y="106734"/>
                </a:lnTo>
                <a:lnTo>
                  <a:pt x="17532" y="109387"/>
                </a:lnTo>
                <a:lnTo>
                  <a:pt x="22275" y="111428"/>
                </a:lnTo>
                <a:lnTo>
                  <a:pt x="27017" y="113061"/>
                </a:lnTo>
                <a:lnTo>
                  <a:pt x="31616" y="114489"/>
                </a:lnTo>
                <a:lnTo>
                  <a:pt x="36502" y="115102"/>
                </a:lnTo>
                <a:lnTo>
                  <a:pt x="44838" y="115510"/>
                </a:lnTo>
                <a:lnTo>
                  <a:pt x="53173" y="114897"/>
                </a:lnTo>
                <a:lnTo>
                  <a:pt x="61365" y="112653"/>
                </a:lnTo>
                <a:lnTo>
                  <a:pt x="69413" y="109183"/>
                </a:lnTo>
                <a:lnTo>
                  <a:pt x="74586" y="106122"/>
                </a:lnTo>
                <a:lnTo>
                  <a:pt x="79760" y="102857"/>
                </a:lnTo>
                <a:lnTo>
                  <a:pt x="84646" y="98571"/>
                </a:lnTo>
                <a:lnTo>
                  <a:pt x="89389" y="93877"/>
                </a:lnTo>
                <a:lnTo>
                  <a:pt x="93844" y="88571"/>
                </a:lnTo>
                <a:lnTo>
                  <a:pt x="98155" y="82857"/>
                </a:lnTo>
                <a:lnTo>
                  <a:pt x="99449" y="80816"/>
                </a:lnTo>
                <a:lnTo>
                  <a:pt x="100742" y="78775"/>
                </a:lnTo>
                <a:lnTo>
                  <a:pt x="102035" y="76734"/>
                </a:lnTo>
                <a:lnTo>
                  <a:pt x="103329" y="74693"/>
                </a:lnTo>
                <a:lnTo>
                  <a:pt x="105916" y="69795"/>
                </a:lnTo>
                <a:lnTo>
                  <a:pt x="108359" y="64489"/>
                </a:lnTo>
                <a:lnTo>
                  <a:pt x="110514" y="58979"/>
                </a:lnTo>
                <a:lnTo>
                  <a:pt x="112526" y="53469"/>
                </a:lnTo>
                <a:lnTo>
                  <a:pt x="114395" y="47142"/>
                </a:lnTo>
                <a:lnTo>
                  <a:pt x="115976" y="40408"/>
                </a:lnTo>
                <a:lnTo>
                  <a:pt x="117413" y="33877"/>
                </a:lnTo>
                <a:lnTo>
                  <a:pt x="118419" y="27346"/>
                </a:lnTo>
                <a:lnTo>
                  <a:pt x="118994" y="20408"/>
                </a:lnTo>
                <a:lnTo>
                  <a:pt x="119568" y="13673"/>
                </a:lnTo>
                <a:lnTo>
                  <a:pt x="119712" y="6734"/>
                </a:lnTo>
                <a:lnTo>
                  <a:pt x="119568" y="0"/>
                </a:lnTo>
                <a:close/>
              </a:path>
            </a:pathLst>
          </a:custGeom>
          <a:solidFill>
            <a:srgbClr val="5B8D0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2" name="Google Shape;1122;p110"/>
          <p:cNvSpPr/>
          <p:nvPr/>
        </p:nvSpPr>
        <p:spPr>
          <a:xfrm>
            <a:off x="4708906" y="2840832"/>
            <a:ext cx="1080300" cy="966900"/>
          </a:xfrm>
          <a:custGeom>
            <a:rect b="b" l="l" r="r" t="t"/>
            <a:pathLst>
              <a:path extrusionOk="0" h="120000" w="120000">
                <a:moveTo>
                  <a:pt x="58902" y="0"/>
                </a:moveTo>
                <a:lnTo>
                  <a:pt x="65487" y="131"/>
                </a:lnTo>
                <a:lnTo>
                  <a:pt x="70365" y="922"/>
                </a:lnTo>
                <a:lnTo>
                  <a:pt x="75121" y="2107"/>
                </a:lnTo>
                <a:lnTo>
                  <a:pt x="79878" y="3688"/>
                </a:lnTo>
                <a:lnTo>
                  <a:pt x="84634" y="5664"/>
                </a:lnTo>
                <a:lnTo>
                  <a:pt x="89146" y="8035"/>
                </a:lnTo>
                <a:lnTo>
                  <a:pt x="93536" y="11064"/>
                </a:lnTo>
                <a:lnTo>
                  <a:pt x="97682" y="14357"/>
                </a:lnTo>
                <a:lnTo>
                  <a:pt x="101585" y="18046"/>
                </a:lnTo>
                <a:lnTo>
                  <a:pt x="105365" y="22392"/>
                </a:lnTo>
                <a:lnTo>
                  <a:pt x="108658" y="26871"/>
                </a:lnTo>
                <a:lnTo>
                  <a:pt x="111585" y="31613"/>
                </a:lnTo>
                <a:lnTo>
                  <a:pt x="113902" y="36619"/>
                </a:lnTo>
                <a:lnTo>
                  <a:pt x="115853" y="41624"/>
                </a:lnTo>
                <a:lnTo>
                  <a:pt x="117560" y="46893"/>
                </a:lnTo>
                <a:lnTo>
                  <a:pt x="118780" y="52294"/>
                </a:lnTo>
                <a:lnTo>
                  <a:pt x="119390" y="57694"/>
                </a:lnTo>
                <a:lnTo>
                  <a:pt x="120000" y="63622"/>
                </a:lnTo>
                <a:lnTo>
                  <a:pt x="119268" y="58485"/>
                </a:lnTo>
                <a:lnTo>
                  <a:pt x="118170" y="53216"/>
                </a:lnTo>
                <a:lnTo>
                  <a:pt x="116707" y="48210"/>
                </a:lnTo>
                <a:lnTo>
                  <a:pt x="114634" y="43205"/>
                </a:lnTo>
                <a:lnTo>
                  <a:pt x="112317" y="38594"/>
                </a:lnTo>
                <a:lnTo>
                  <a:pt x="109634" y="33984"/>
                </a:lnTo>
                <a:lnTo>
                  <a:pt x="106463" y="29769"/>
                </a:lnTo>
                <a:lnTo>
                  <a:pt x="102926" y="25554"/>
                </a:lnTo>
                <a:lnTo>
                  <a:pt x="99146" y="22129"/>
                </a:lnTo>
                <a:lnTo>
                  <a:pt x="95243" y="18836"/>
                </a:lnTo>
                <a:lnTo>
                  <a:pt x="90975" y="16070"/>
                </a:lnTo>
                <a:lnTo>
                  <a:pt x="86585" y="13699"/>
                </a:lnTo>
                <a:lnTo>
                  <a:pt x="82073" y="11723"/>
                </a:lnTo>
                <a:lnTo>
                  <a:pt x="77560" y="10142"/>
                </a:lnTo>
                <a:lnTo>
                  <a:pt x="72804" y="9088"/>
                </a:lnTo>
                <a:lnTo>
                  <a:pt x="68170" y="8430"/>
                </a:lnTo>
                <a:lnTo>
                  <a:pt x="61951" y="8035"/>
                </a:lnTo>
                <a:lnTo>
                  <a:pt x="55609" y="8693"/>
                </a:lnTo>
                <a:lnTo>
                  <a:pt x="49390" y="9879"/>
                </a:lnTo>
                <a:lnTo>
                  <a:pt x="43414" y="11723"/>
                </a:lnTo>
                <a:lnTo>
                  <a:pt x="37560" y="14357"/>
                </a:lnTo>
                <a:lnTo>
                  <a:pt x="31829" y="17782"/>
                </a:lnTo>
                <a:lnTo>
                  <a:pt x="28292" y="20548"/>
                </a:lnTo>
                <a:lnTo>
                  <a:pt x="24878" y="23578"/>
                </a:lnTo>
                <a:lnTo>
                  <a:pt x="21585" y="26871"/>
                </a:lnTo>
                <a:lnTo>
                  <a:pt x="17804" y="31613"/>
                </a:lnTo>
                <a:lnTo>
                  <a:pt x="14390" y="36750"/>
                </a:lnTo>
                <a:lnTo>
                  <a:pt x="11585" y="42151"/>
                </a:lnTo>
                <a:lnTo>
                  <a:pt x="9268" y="47683"/>
                </a:lnTo>
                <a:lnTo>
                  <a:pt x="7560" y="53216"/>
                </a:lnTo>
                <a:lnTo>
                  <a:pt x="6341" y="59143"/>
                </a:lnTo>
                <a:lnTo>
                  <a:pt x="5609" y="65071"/>
                </a:lnTo>
                <a:lnTo>
                  <a:pt x="5365" y="71130"/>
                </a:lnTo>
                <a:lnTo>
                  <a:pt x="5731" y="76926"/>
                </a:lnTo>
                <a:lnTo>
                  <a:pt x="6585" y="82854"/>
                </a:lnTo>
                <a:lnTo>
                  <a:pt x="8048" y="88781"/>
                </a:lnTo>
                <a:lnTo>
                  <a:pt x="10000" y="94313"/>
                </a:lnTo>
                <a:lnTo>
                  <a:pt x="12439" y="99846"/>
                </a:lnTo>
                <a:lnTo>
                  <a:pt x="15365" y="105115"/>
                </a:lnTo>
                <a:lnTo>
                  <a:pt x="18902" y="110120"/>
                </a:lnTo>
                <a:lnTo>
                  <a:pt x="22804" y="114731"/>
                </a:lnTo>
                <a:lnTo>
                  <a:pt x="24146" y="116048"/>
                </a:lnTo>
                <a:lnTo>
                  <a:pt x="25731" y="117497"/>
                </a:lnTo>
                <a:lnTo>
                  <a:pt x="27073" y="118682"/>
                </a:lnTo>
                <a:lnTo>
                  <a:pt x="28536" y="119999"/>
                </a:lnTo>
                <a:lnTo>
                  <a:pt x="24146" y="116311"/>
                </a:lnTo>
                <a:lnTo>
                  <a:pt x="22560" y="115126"/>
                </a:lnTo>
                <a:lnTo>
                  <a:pt x="21097" y="113809"/>
                </a:lnTo>
                <a:lnTo>
                  <a:pt x="19634" y="112360"/>
                </a:lnTo>
                <a:lnTo>
                  <a:pt x="18170" y="111042"/>
                </a:lnTo>
                <a:lnTo>
                  <a:pt x="14146" y="106169"/>
                </a:lnTo>
                <a:lnTo>
                  <a:pt x="10365" y="101031"/>
                </a:lnTo>
                <a:lnTo>
                  <a:pt x="7317" y="95367"/>
                </a:lnTo>
                <a:lnTo>
                  <a:pt x="4878" y="89835"/>
                </a:lnTo>
                <a:lnTo>
                  <a:pt x="2804" y="83907"/>
                </a:lnTo>
                <a:lnTo>
                  <a:pt x="1341" y="77848"/>
                </a:lnTo>
                <a:lnTo>
                  <a:pt x="487" y="71657"/>
                </a:lnTo>
                <a:lnTo>
                  <a:pt x="0" y="65466"/>
                </a:lnTo>
                <a:lnTo>
                  <a:pt x="243" y="59275"/>
                </a:lnTo>
                <a:lnTo>
                  <a:pt x="975" y="53084"/>
                </a:lnTo>
                <a:lnTo>
                  <a:pt x="2195" y="46893"/>
                </a:lnTo>
                <a:lnTo>
                  <a:pt x="4146" y="41097"/>
                </a:lnTo>
                <a:lnTo>
                  <a:pt x="6463" y="35301"/>
                </a:lnTo>
                <a:lnTo>
                  <a:pt x="9512" y="29769"/>
                </a:lnTo>
                <a:lnTo>
                  <a:pt x="12926" y="24368"/>
                </a:lnTo>
                <a:lnTo>
                  <a:pt x="16951" y="19363"/>
                </a:lnTo>
                <a:lnTo>
                  <a:pt x="20365" y="16070"/>
                </a:lnTo>
                <a:lnTo>
                  <a:pt x="23902" y="12908"/>
                </a:lnTo>
                <a:lnTo>
                  <a:pt x="27560" y="10142"/>
                </a:lnTo>
                <a:lnTo>
                  <a:pt x="33414" y="6454"/>
                </a:lnTo>
                <a:lnTo>
                  <a:pt x="39634" y="3688"/>
                </a:lnTo>
                <a:lnTo>
                  <a:pt x="45853" y="1712"/>
                </a:lnTo>
                <a:lnTo>
                  <a:pt x="52439" y="395"/>
                </a:lnTo>
                <a:lnTo>
                  <a:pt x="58902" y="0"/>
                </a:lnTo>
                <a:close/>
              </a:path>
            </a:pathLst>
          </a:custGeom>
          <a:solidFill>
            <a:srgbClr val="5B8D0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3" name="Google Shape;1123;p110"/>
          <p:cNvSpPr/>
          <p:nvPr/>
        </p:nvSpPr>
        <p:spPr>
          <a:xfrm>
            <a:off x="4666100" y="2799419"/>
            <a:ext cx="1164300" cy="1123500"/>
          </a:xfrm>
          <a:custGeom>
            <a:rect b="b" l="l" r="r" t="t"/>
            <a:pathLst>
              <a:path extrusionOk="0" h="120000" w="120000">
                <a:moveTo>
                  <a:pt x="59038" y="4423"/>
                </a:moveTo>
                <a:lnTo>
                  <a:pt x="53044" y="4763"/>
                </a:lnTo>
                <a:lnTo>
                  <a:pt x="46936" y="5897"/>
                </a:lnTo>
                <a:lnTo>
                  <a:pt x="41168" y="7599"/>
                </a:lnTo>
                <a:lnTo>
                  <a:pt x="35400" y="9981"/>
                </a:lnTo>
                <a:lnTo>
                  <a:pt x="29971" y="13156"/>
                </a:lnTo>
                <a:lnTo>
                  <a:pt x="26578" y="15538"/>
                </a:lnTo>
                <a:lnTo>
                  <a:pt x="23298" y="18260"/>
                </a:lnTo>
                <a:lnTo>
                  <a:pt x="20131" y="21096"/>
                </a:lnTo>
                <a:lnTo>
                  <a:pt x="16399" y="25406"/>
                </a:lnTo>
                <a:lnTo>
                  <a:pt x="13232" y="30056"/>
                </a:lnTo>
                <a:lnTo>
                  <a:pt x="10405" y="34820"/>
                </a:lnTo>
                <a:lnTo>
                  <a:pt x="8256" y="39810"/>
                </a:lnTo>
                <a:lnTo>
                  <a:pt x="6446" y="44801"/>
                </a:lnTo>
                <a:lnTo>
                  <a:pt x="5315" y="50132"/>
                </a:lnTo>
                <a:lnTo>
                  <a:pt x="4637" y="55463"/>
                </a:lnTo>
                <a:lnTo>
                  <a:pt x="4410" y="60793"/>
                </a:lnTo>
                <a:lnTo>
                  <a:pt x="4863" y="66124"/>
                </a:lnTo>
                <a:lnTo>
                  <a:pt x="5655" y="71455"/>
                </a:lnTo>
                <a:lnTo>
                  <a:pt x="7012" y="76672"/>
                </a:lnTo>
                <a:lnTo>
                  <a:pt x="8934" y="81776"/>
                </a:lnTo>
                <a:lnTo>
                  <a:pt x="11196" y="86540"/>
                </a:lnTo>
                <a:lnTo>
                  <a:pt x="14024" y="91417"/>
                </a:lnTo>
                <a:lnTo>
                  <a:pt x="17530" y="95841"/>
                </a:lnTo>
                <a:lnTo>
                  <a:pt x="21262" y="100037"/>
                </a:lnTo>
                <a:lnTo>
                  <a:pt x="24995" y="103213"/>
                </a:lnTo>
                <a:lnTo>
                  <a:pt x="28840" y="106049"/>
                </a:lnTo>
                <a:lnTo>
                  <a:pt x="32912" y="108657"/>
                </a:lnTo>
                <a:lnTo>
                  <a:pt x="37097" y="110586"/>
                </a:lnTo>
                <a:lnTo>
                  <a:pt x="41394" y="112400"/>
                </a:lnTo>
                <a:lnTo>
                  <a:pt x="45805" y="113761"/>
                </a:lnTo>
                <a:lnTo>
                  <a:pt x="50329" y="114782"/>
                </a:lnTo>
                <a:lnTo>
                  <a:pt x="54853" y="115463"/>
                </a:lnTo>
                <a:lnTo>
                  <a:pt x="60961" y="115576"/>
                </a:lnTo>
                <a:lnTo>
                  <a:pt x="67068" y="115236"/>
                </a:lnTo>
                <a:lnTo>
                  <a:pt x="73063" y="114102"/>
                </a:lnTo>
                <a:lnTo>
                  <a:pt x="78944" y="112287"/>
                </a:lnTo>
                <a:lnTo>
                  <a:pt x="84599" y="109905"/>
                </a:lnTo>
                <a:lnTo>
                  <a:pt x="90028" y="106843"/>
                </a:lnTo>
                <a:lnTo>
                  <a:pt x="93421" y="104461"/>
                </a:lnTo>
                <a:lnTo>
                  <a:pt x="96701" y="101739"/>
                </a:lnTo>
                <a:lnTo>
                  <a:pt x="99868" y="98676"/>
                </a:lnTo>
                <a:lnTo>
                  <a:pt x="100659" y="97882"/>
                </a:lnTo>
                <a:lnTo>
                  <a:pt x="101564" y="96975"/>
                </a:lnTo>
                <a:lnTo>
                  <a:pt x="102243" y="96068"/>
                </a:lnTo>
                <a:lnTo>
                  <a:pt x="103034" y="95160"/>
                </a:lnTo>
                <a:lnTo>
                  <a:pt x="105183" y="92438"/>
                </a:lnTo>
                <a:lnTo>
                  <a:pt x="107106" y="89489"/>
                </a:lnTo>
                <a:lnTo>
                  <a:pt x="108916" y="86427"/>
                </a:lnTo>
                <a:lnTo>
                  <a:pt x="110386" y="83364"/>
                </a:lnTo>
                <a:lnTo>
                  <a:pt x="112535" y="78147"/>
                </a:lnTo>
                <a:lnTo>
                  <a:pt x="114005" y="72703"/>
                </a:lnTo>
                <a:lnTo>
                  <a:pt x="115023" y="67145"/>
                </a:lnTo>
                <a:lnTo>
                  <a:pt x="115475" y="61474"/>
                </a:lnTo>
                <a:lnTo>
                  <a:pt x="115362" y="55916"/>
                </a:lnTo>
                <a:lnTo>
                  <a:pt x="114684" y="50245"/>
                </a:lnTo>
                <a:lnTo>
                  <a:pt x="113440" y="44688"/>
                </a:lnTo>
                <a:lnTo>
                  <a:pt x="111517" y="39357"/>
                </a:lnTo>
                <a:lnTo>
                  <a:pt x="109255" y="34253"/>
                </a:lnTo>
                <a:lnTo>
                  <a:pt x="106201" y="29149"/>
                </a:lnTo>
                <a:lnTo>
                  <a:pt x="102808" y="24385"/>
                </a:lnTo>
                <a:lnTo>
                  <a:pt x="98623" y="19962"/>
                </a:lnTo>
                <a:lnTo>
                  <a:pt x="95004" y="16786"/>
                </a:lnTo>
                <a:lnTo>
                  <a:pt x="91159" y="13950"/>
                </a:lnTo>
                <a:lnTo>
                  <a:pt x="87087" y="11342"/>
                </a:lnTo>
                <a:lnTo>
                  <a:pt x="82902" y="9300"/>
                </a:lnTo>
                <a:lnTo>
                  <a:pt x="78491" y="7599"/>
                </a:lnTo>
                <a:lnTo>
                  <a:pt x="74081" y="6238"/>
                </a:lnTo>
                <a:lnTo>
                  <a:pt x="69670" y="5217"/>
                </a:lnTo>
                <a:lnTo>
                  <a:pt x="65146" y="4536"/>
                </a:lnTo>
                <a:lnTo>
                  <a:pt x="59038" y="4423"/>
                </a:lnTo>
                <a:close/>
                <a:moveTo>
                  <a:pt x="58925" y="0"/>
                </a:moveTo>
                <a:lnTo>
                  <a:pt x="65485" y="226"/>
                </a:lnTo>
                <a:lnTo>
                  <a:pt x="70461" y="907"/>
                </a:lnTo>
                <a:lnTo>
                  <a:pt x="75212" y="1928"/>
                </a:lnTo>
                <a:lnTo>
                  <a:pt x="80075" y="3402"/>
                </a:lnTo>
                <a:lnTo>
                  <a:pt x="84712" y="5330"/>
                </a:lnTo>
                <a:lnTo>
                  <a:pt x="89236" y="7599"/>
                </a:lnTo>
                <a:lnTo>
                  <a:pt x="93647" y="10207"/>
                </a:lnTo>
                <a:lnTo>
                  <a:pt x="97832" y="13383"/>
                </a:lnTo>
                <a:lnTo>
                  <a:pt x="101790" y="17013"/>
                </a:lnTo>
                <a:lnTo>
                  <a:pt x="106201" y="21663"/>
                </a:lnTo>
                <a:lnTo>
                  <a:pt x="110047" y="26767"/>
                </a:lnTo>
                <a:lnTo>
                  <a:pt x="113213" y="32211"/>
                </a:lnTo>
                <a:lnTo>
                  <a:pt x="115702" y="37882"/>
                </a:lnTo>
                <a:lnTo>
                  <a:pt x="117737" y="43667"/>
                </a:lnTo>
                <a:lnTo>
                  <a:pt x="119095" y="49678"/>
                </a:lnTo>
                <a:lnTo>
                  <a:pt x="119886" y="55803"/>
                </a:lnTo>
                <a:lnTo>
                  <a:pt x="120000" y="61814"/>
                </a:lnTo>
                <a:lnTo>
                  <a:pt x="119434" y="67939"/>
                </a:lnTo>
                <a:lnTo>
                  <a:pt x="118303" y="73837"/>
                </a:lnTo>
                <a:lnTo>
                  <a:pt x="116606" y="79848"/>
                </a:lnTo>
                <a:lnTo>
                  <a:pt x="114344" y="85519"/>
                </a:lnTo>
                <a:lnTo>
                  <a:pt x="112761" y="88582"/>
                </a:lnTo>
                <a:lnTo>
                  <a:pt x="111065" y="91644"/>
                </a:lnTo>
                <a:lnTo>
                  <a:pt x="109142" y="94593"/>
                </a:lnTo>
                <a:lnTo>
                  <a:pt x="107106" y="97315"/>
                </a:lnTo>
                <a:lnTo>
                  <a:pt x="106088" y="98449"/>
                </a:lnTo>
                <a:lnTo>
                  <a:pt x="105070" y="99584"/>
                </a:lnTo>
                <a:lnTo>
                  <a:pt x="104052" y="100718"/>
                </a:lnTo>
                <a:lnTo>
                  <a:pt x="103034" y="101852"/>
                </a:lnTo>
                <a:lnTo>
                  <a:pt x="99641" y="105028"/>
                </a:lnTo>
                <a:lnTo>
                  <a:pt x="96135" y="107977"/>
                </a:lnTo>
                <a:lnTo>
                  <a:pt x="92403" y="110586"/>
                </a:lnTo>
                <a:lnTo>
                  <a:pt x="88557" y="112967"/>
                </a:lnTo>
                <a:lnTo>
                  <a:pt x="84486" y="114782"/>
                </a:lnTo>
                <a:lnTo>
                  <a:pt x="80414" y="116483"/>
                </a:lnTo>
                <a:lnTo>
                  <a:pt x="74081" y="118412"/>
                </a:lnTo>
                <a:lnTo>
                  <a:pt x="67634" y="119659"/>
                </a:lnTo>
                <a:lnTo>
                  <a:pt x="61074" y="120000"/>
                </a:lnTo>
                <a:lnTo>
                  <a:pt x="54514" y="119773"/>
                </a:lnTo>
                <a:lnTo>
                  <a:pt x="49538" y="119092"/>
                </a:lnTo>
                <a:lnTo>
                  <a:pt x="44674" y="118071"/>
                </a:lnTo>
                <a:lnTo>
                  <a:pt x="39924" y="116597"/>
                </a:lnTo>
                <a:lnTo>
                  <a:pt x="35287" y="114669"/>
                </a:lnTo>
                <a:lnTo>
                  <a:pt x="30763" y="112400"/>
                </a:lnTo>
                <a:lnTo>
                  <a:pt x="26352" y="109792"/>
                </a:lnTo>
                <a:lnTo>
                  <a:pt x="22167" y="106729"/>
                </a:lnTo>
                <a:lnTo>
                  <a:pt x="18209" y="103213"/>
                </a:lnTo>
                <a:lnTo>
                  <a:pt x="14024" y="98563"/>
                </a:lnTo>
                <a:lnTo>
                  <a:pt x="10405" y="93799"/>
                </a:lnTo>
                <a:lnTo>
                  <a:pt x="7238" y="88695"/>
                </a:lnTo>
                <a:lnTo>
                  <a:pt x="4750" y="83364"/>
                </a:lnTo>
                <a:lnTo>
                  <a:pt x="2714" y="77920"/>
                </a:lnTo>
                <a:lnTo>
                  <a:pt x="1357" y="72362"/>
                </a:lnTo>
                <a:lnTo>
                  <a:pt x="452" y="66691"/>
                </a:lnTo>
                <a:lnTo>
                  <a:pt x="0" y="60793"/>
                </a:lnTo>
                <a:lnTo>
                  <a:pt x="113" y="55122"/>
                </a:lnTo>
                <a:lnTo>
                  <a:pt x="904" y="49451"/>
                </a:lnTo>
                <a:lnTo>
                  <a:pt x="2148" y="43667"/>
                </a:lnTo>
                <a:lnTo>
                  <a:pt x="4071" y="38109"/>
                </a:lnTo>
                <a:lnTo>
                  <a:pt x="6446" y="32778"/>
                </a:lnTo>
                <a:lnTo>
                  <a:pt x="9387" y="27561"/>
                </a:lnTo>
                <a:lnTo>
                  <a:pt x="12893" y="22684"/>
                </a:lnTo>
                <a:lnTo>
                  <a:pt x="16965" y="18147"/>
                </a:lnTo>
                <a:lnTo>
                  <a:pt x="20358" y="14971"/>
                </a:lnTo>
                <a:lnTo>
                  <a:pt x="23977" y="12022"/>
                </a:lnTo>
                <a:lnTo>
                  <a:pt x="27596" y="9300"/>
                </a:lnTo>
                <a:lnTo>
                  <a:pt x="31555" y="7032"/>
                </a:lnTo>
                <a:lnTo>
                  <a:pt x="35513" y="5217"/>
                </a:lnTo>
                <a:lnTo>
                  <a:pt x="39585" y="3516"/>
                </a:lnTo>
                <a:lnTo>
                  <a:pt x="45918" y="1587"/>
                </a:lnTo>
                <a:lnTo>
                  <a:pt x="52365" y="340"/>
                </a:lnTo>
                <a:lnTo>
                  <a:pt x="58925" y="0"/>
                </a:lnTo>
                <a:close/>
              </a:path>
            </a:pathLst>
          </a:custGeom>
          <a:solidFill>
            <a:srgbClr val="7ABC0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4" name="Google Shape;1124;p110"/>
          <p:cNvSpPr/>
          <p:nvPr/>
        </p:nvSpPr>
        <p:spPr>
          <a:xfrm>
            <a:off x="6060047" y="4733089"/>
            <a:ext cx="761400" cy="668100"/>
          </a:xfrm>
          <a:custGeom>
            <a:rect b="b" l="l" r="r" t="t"/>
            <a:pathLst>
              <a:path extrusionOk="0" h="120000" w="120000">
                <a:moveTo>
                  <a:pt x="87838" y="0"/>
                </a:moveTo>
                <a:lnTo>
                  <a:pt x="90605" y="0"/>
                </a:lnTo>
                <a:lnTo>
                  <a:pt x="93198" y="381"/>
                </a:lnTo>
                <a:lnTo>
                  <a:pt x="95792" y="572"/>
                </a:lnTo>
                <a:lnTo>
                  <a:pt x="100461" y="953"/>
                </a:lnTo>
                <a:lnTo>
                  <a:pt x="105129" y="2098"/>
                </a:lnTo>
                <a:lnTo>
                  <a:pt x="109798" y="3052"/>
                </a:lnTo>
                <a:lnTo>
                  <a:pt x="114466" y="4578"/>
                </a:lnTo>
                <a:lnTo>
                  <a:pt x="120000" y="6486"/>
                </a:lnTo>
                <a:lnTo>
                  <a:pt x="115331" y="4960"/>
                </a:lnTo>
                <a:lnTo>
                  <a:pt x="110489" y="3624"/>
                </a:lnTo>
                <a:lnTo>
                  <a:pt x="105648" y="2861"/>
                </a:lnTo>
                <a:lnTo>
                  <a:pt x="100634" y="2289"/>
                </a:lnTo>
                <a:lnTo>
                  <a:pt x="98040" y="2098"/>
                </a:lnTo>
                <a:lnTo>
                  <a:pt x="95273" y="1717"/>
                </a:lnTo>
                <a:lnTo>
                  <a:pt x="92507" y="1717"/>
                </a:lnTo>
                <a:lnTo>
                  <a:pt x="89567" y="1717"/>
                </a:lnTo>
                <a:lnTo>
                  <a:pt x="84380" y="2289"/>
                </a:lnTo>
                <a:lnTo>
                  <a:pt x="79193" y="2861"/>
                </a:lnTo>
                <a:lnTo>
                  <a:pt x="74005" y="4006"/>
                </a:lnTo>
                <a:lnTo>
                  <a:pt x="68991" y="5151"/>
                </a:lnTo>
                <a:lnTo>
                  <a:pt x="63112" y="7058"/>
                </a:lnTo>
                <a:lnTo>
                  <a:pt x="57406" y="9538"/>
                </a:lnTo>
                <a:lnTo>
                  <a:pt x="52046" y="12209"/>
                </a:lnTo>
                <a:lnTo>
                  <a:pt x="46512" y="15453"/>
                </a:lnTo>
                <a:lnTo>
                  <a:pt x="41152" y="19077"/>
                </a:lnTo>
                <a:lnTo>
                  <a:pt x="36138" y="23084"/>
                </a:lnTo>
                <a:lnTo>
                  <a:pt x="31296" y="27662"/>
                </a:lnTo>
                <a:lnTo>
                  <a:pt x="26628" y="32432"/>
                </a:lnTo>
                <a:lnTo>
                  <a:pt x="21613" y="38728"/>
                </a:lnTo>
                <a:lnTo>
                  <a:pt x="17118" y="45214"/>
                </a:lnTo>
                <a:lnTo>
                  <a:pt x="13314" y="51891"/>
                </a:lnTo>
                <a:lnTo>
                  <a:pt x="9855" y="58950"/>
                </a:lnTo>
                <a:lnTo>
                  <a:pt x="6916" y="66200"/>
                </a:lnTo>
                <a:lnTo>
                  <a:pt x="4668" y="73640"/>
                </a:lnTo>
                <a:lnTo>
                  <a:pt x="2247" y="85087"/>
                </a:lnTo>
                <a:lnTo>
                  <a:pt x="864" y="96724"/>
                </a:lnTo>
                <a:lnTo>
                  <a:pt x="864" y="108362"/>
                </a:lnTo>
                <a:lnTo>
                  <a:pt x="2074" y="120000"/>
                </a:lnTo>
                <a:lnTo>
                  <a:pt x="1556" y="116565"/>
                </a:lnTo>
                <a:lnTo>
                  <a:pt x="1383" y="115230"/>
                </a:lnTo>
                <a:lnTo>
                  <a:pt x="1210" y="113322"/>
                </a:lnTo>
                <a:lnTo>
                  <a:pt x="0" y="102257"/>
                </a:lnTo>
                <a:lnTo>
                  <a:pt x="0" y="91192"/>
                </a:lnTo>
                <a:lnTo>
                  <a:pt x="1383" y="80127"/>
                </a:lnTo>
                <a:lnTo>
                  <a:pt x="3631" y="68871"/>
                </a:lnTo>
                <a:lnTo>
                  <a:pt x="5706" y="62003"/>
                </a:lnTo>
                <a:lnTo>
                  <a:pt x="8472" y="54944"/>
                </a:lnTo>
                <a:lnTo>
                  <a:pt x="11757" y="48267"/>
                </a:lnTo>
                <a:lnTo>
                  <a:pt x="15561" y="41589"/>
                </a:lnTo>
                <a:lnTo>
                  <a:pt x="19884" y="35484"/>
                </a:lnTo>
                <a:lnTo>
                  <a:pt x="24726" y="29570"/>
                </a:lnTo>
                <a:lnTo>
                  <a:pt x="29221" y="24801"/>
                </a:lnTo>
                <a:lnTo>
                  <a:pt x="33717" y="20413"/>
                </a:lnTo>
                <a:lnTo>
                  <a:pt x="38559" y="16406"/>
                </a:lnTo>
                <a:lnTo>
                  <a:pt x="43573" y="13163"/>
                </a:lnTo>
                <a:lnTo>
                  <a:pt x="48933" y="9920"/>
                </a:lnTo>
                <a:lnTo>
                  <a:pt x="54293" y="7249"/>
                </a:lnTo>
                <a:lnTo>
                  <a:pt x="59654" y="4960"/>
                </a:lnTo>
                <a:lnTo>
                  <a:pt x="65360" y="3243"/>
                </a:lnTo>
                <a:lnTo>
                  <a:pt x="70201" y="2098"/>
                </a:lnTo>
                <a:lnTo>
                  <a:pt x="75216" y="953"/>
                </a:lnTo>
                <a:lnTo>
                  <a:pt x="80230" y="381"/>
                </a:lnTo>
                <a:lnTo>
                  <a:pt x="85244" y="0"/>
                </a:lnTo>
                <a:lnTo>
                  <a:pt x="87838" y="0"/>
                </a:lnTo>
                <a:close/>
              </a:path>
            </a:pathLst>
          </a:custGeom>
          <a:solidFill>
            <a:srgbClr val="1B7EA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5" name="Google Shape;1125;p110"/>
          <p:cNvSpPr/>
          <p:nvPr/>
        </p:nvSpPr>
        <p:spPr>
          <a:xfrm>
            <a:off x="6969499" y="2512367"/>
            <a:ext cx="984000" cy="1052400"/>
          </a:xfrm>
          <a:custGeom>
            <a:rect b="b" l="l" r="r" t="t"/>
            <a:pathLst>
              <a:path extrusionOk="0" h="120000" w="120000">
                <a:moveTo>
                  <a:pt x="52837" y="0"/>
                </a:moveTo>
                <a:lnTo>
                  <a:pt x="59864" y="366"/>
                </a:lnTo>
                <a:lnTo>
                  <a:pt x="65270" y="855"/>
                </a:lnTo>
                <a:lnTo>
                  <a:pt x="70810" y="1955"/>
                </a:lnTo>
                <a:lnTo>
                  <a:pt x="76081" y="3421"/>
                </a:lnTo>
                <a:lnTo>
                  <a:pt x="81216" y="5376"/>
                </a:lnTo>
                <a:lnTo>
                  <a:pt x="86081" y="7576"/>
                </a:lnTo>
                <a:lnTo>
                  <a:pt x="90945" y="10264"/>
                </a:lnTo>
                <a:lnTo>
                  <a:pt x="95540" y="13441"/>
                </a:lnTo>
                <a:lnTo>
                  <a:pt x="99864" y="16863"/>
                </a:lnTo>
                <a:lnTo>
                  <a:pt x="104594" y="21384"/>
                </a:lnTo>
                <a:lnTo>
                  <a:pt x="108513" y="26150"/>
                </a:lnTo>
                <a:lnTo>
                  <a:pt x="112027" y="31160"/>
                </a:lnTo>
                <a:lnTo>
                  <a:pt x="114729" y="36537"/>
                </a:lnTo>
                <a:lnTo>
                  <a:pt x="116891" y="41914"/>
                </a:lnTo>
                <a:lnTo>
                  <a:pt x="118648" y="47535"/>
                </a:lnTo>
                <a:lnTo>
                  <a:pt x="119459" y="53156"/>
                </a:lnTo>
                <a:lnTo>
                  <a:pt x="120000" y="58900"/>
                </a:lnTo>
                <a:lnTo>
                  <a:pt x="119864" y="64643"/>
                </a:lnTo>
                <a:lnTo>
                  <a:pt x="118918" y="70386"/>
                </a:lnTo>
                <a:lnTo>
                  <a:pt x="117567" y="76008"/>
                </a:lnTo>
                <a:lnTo>
                  <a:pt x="115540" y="81629"/>
                </a:lnTo>
                <a:lnTo>
                  <a:pt x="112837" y="86883"/>
                </a:lnTo>
                <a:lnTo>
                  <a:pt x="109729" y="92138"/>
                </a:lnTo>
                <a:lnTo>
                  <a:pt x="105810" y="96904"/>
                </a:lnTo>
                <a:lnTo>
                  <a:pt x="101351" y="101547"/>
                </a:lnTo>
                <a:lnTo>
                  <a:pt x="98108" y="104358"/>
                </a:lnTo>
                <a:lnTo>
                  <a:pt x="94594" y="107046"/>
                </a:lnTo>
                <a:lnTo>
                  <a:pt x="90945" y="109368"/>
                </a:lnTo>
                <a:lnTo>
                  <a:pt x="87162" y="111568"/>
                </a:lnTo>
                <a:lnTo>
                  <a:pt x="83243" y="113523"/>
                </a:lnTo>
                <a:lnTo>
                  <a:pt x="79189" y="115112"/>
                </a:lnTo>
                <a:lnTo>
                  <a:pt x="75135" y="116578"/>
                </a:lnTo>
                <a:lnTo>
                  <a:pt x="71081" y="117678"/>
                </a:lnTo>
                <a:lnTo>
                  <a:pt x="67567" y="118411"/>
                </a:lnTo>
                <a:lnTo>
                  <a:pt x="67297" y="118533"/>
                </a:lnTo>
                <a:lnTo>
                  <a:pt x="67162" y="118533"/>
                </a:lnTo>
                <a:lnTo>
                  <a:pt x="61486" y="120000"/>
                </a:lnTo>
                <a:lnTo>
                  <a:pt x="65405" y="118900"/>
                </a:lnTo>
                <a:lnTo>
                  <a:pt x="69324" y="117433"/>
                </a:lnTo>
                <a:lnTo>
                  <a:pt x="73378" y="115967"/>
                </a:lnTo>
                <a:lnTo>
                  <a:pt x="77027" y="114012"/>
                </a:lnTo>
                <a:lnTo>
                  <a:pt x="80675" y="112057"/>
                </a:lnTo>
                <a:lnTo>
                  <a:pt x="84189" y="109735"/>
                </a:lnTo>
                <a:lnTo>
                  <a:pt x="87567" y="107291"/>
                </a:lnTo>
                <a:lnTo>
                  <a:pt x="90675" y="104358"/>
                </a:lnTo>
                <a:lnTo>
                  <a:pt x="95000" y="99959"/>
                </a:lnTo>
                <a:lnTo>
                  <a:pt x="98648" y="95315"/>
                </a:lnTo>
                <a:lnTo>
                  <a:pt x="101891" y="90305"/>
                </a:lnTo>
                <a:lnTo>
                  <a:pt x="104324" y="85295"/>
                </a:lnTo>
                <a:lnTo>
                  <a:pt x="106216" y="79918"/>
                </a:lnTo>
                <a:lnTo>
                  <a:pt x="107567" y="74663"/>
                </a:lnTo>
                <a:lnTo>
                  <a:pt x="108378" y="69042"/>
                </a:lnTo>
                <a:lnTo>
                  <a:pt x="108513" y="63543"/>
                </a:lnTo>
                <a:lnTo>
                  <a:pt x="108243" y="58044"/>
                </a:lnTo>
                <a:lnTo>
                  <a:pt x="107162" y="52668"/>
                </a:lnTo>
                <a:lnTo>
                  <a:pt x="105675" y="47291"/>
                </a:lnTo>
                <a:lnTo>
                  <a:pt x="103513" y="41914"/>
                </a:lnTo>
                <a:lnTo>
                  <a:pt x="100810" y="36904"/>
                </a:lnTo>
                <a:lnTo>
                  <a:pt x="97567" y="32138"/>
                </a:lnTo>
                <a:lnTo>
                  <a:pt x="93648" y="27494"/>
                </a:lnTo>
                <a:lnTo>
                  <a:pt x="89324" y="23095"/>
                </a:lnTo>
                <a:lnTo>
                  <a:pt x="85135" y="19796"/>
                </a:lnTo>
                <a:lnTo>
                  <a:pt x="80675" y="16863"/>
                </a:lnTo>
                <a:lnTo>
                  <a:pt x="76081" y="14297"/>
                </a:lnTo>
                <a:lnTo>
                  <a:pt x="71216" y="12097"/>
                </a:lnTo>
                <a:lnTo>
                  <a:pt x="66351" y="10264"/>
                </a:lnTo>
                <a:lnTo>
                  <a:pt x="61216" y="8920"/>
                </a:lnTo>
                <a:lnTo>
                  <a:pt x="56081" y="7820"/>
                </a:lnTo>
                <a:lnTo>
                  <a:pt x="50810" y="7087"/>
                </a:lnTo>
                <a:lnTo>
                  <a:pt x="44054" y="6965"/>
                </a:lnTo>
                <a:lnTo>
                  <a:pt x="37162" y="7454"/>
                </a:lnTo>
                <a:lnTo>
                  <a:pt x="30405" y="8553"/>
                </a:lnTo>
                <a:lnTo>
                  <a:pt x="23918" y="10264"/>
                </a:lnTo>
                <a:lnTo>
                  <a:pt x="17432" y="12586"/>
                </a:lnTo>
                <a:lnTo>
                  <a:pt x="11351" y="15763"/>
                </a:lnTo>
                <a:lnTo>
                  <a:pt x="5540" y="19429"/>
                </a:lnTo>
                <a:lnTo>
                  <a:pt x="0" y="23828"/>
                </a:lnTo>
                <a:lnTo>
                  <a:pt x="7027" y="17474"/>
                </a:lnTo>
                <a:lnTo>
                  <a:pt x="10810" y="14419"/>
                </a:lnTo>
                <a:lnTo>
                  <a:pt x="14729" y="11486"/>
                </a:lnTo>
                <a:lnTo>
                  <a:pt x="18783" y="9042"/>
                </a:lnTo>
                <a:lnTo>
                  <a:pt x="25135" y="5865"/>
                </a:lnTo>
                <a:lnTo>
                  <a:pt x="31756" y="3299"/>
                </a:lnTo>
                <a:lnTo>
                  <a:pt x="38783" y="1588"/>
                </a:lnTo>
                <a:lnTo>
                  <a:pt x="45675" y="488"/>
                </a:lnTo>
                <a:lnTo>
                  <a:pt x="52837" y="0"/>
                </a:lnTo>
                <a:close/>
              </a:path>
            </a:pathLst>
          </a:custGeom>
          <a:solidFill>
            <a:srgbClr val="FF98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6" name="Google Shape;1126;p110"/>
          <p:cNvSpPr/>
          <p:nvPr/>
        </p:nvSpPr>
        <p:spPr>
          <a:xfrm>
            <a:off x="6829352" y="2478150"/>
            <a:ext cx="1159200" cy="1122300"/>
          </a:xfrm>
          <a:custGeom>
            <a:rect b="b" l="l" r="r" t="t"/>
            <a:pathLst>
              <a:path extrusionOk="0" h="120000" w="120000">
                <a:moveTo>
                  <a:pt x="58863" y="4427"/>
                </a:moveTo>
                <a:lnTo>
                  <a:pt x="52954" y="4881"/>
                </a:lnTo>
                <a:lnTo>
                  <a:pt x="46818" y="6017"/>
                </a:lnTo>
                <a:lnTo>
                  <a:pt x="41022" y="7606"/>
                </a:lnTo>
                <a:lnTo>
                  <a:pt x="35454" y="9990"/>
                </a:lnTo>
                <a:lnTo>
                  <a:pt x="30000" y="13169"/>
                </a:lnTo>
                <a:lnTo>
                  <a:pt x="26477" y="15553"/>
                </a:lnTo>
                <a:lnTo>
                  <a:pt x="23181" y="18278"/>
                </a:lnTo>
                <a:lnTo>
                  <a:pt x="20000" y="21229"/>
                </a:lnTo>
                <a:lnTo>
                  <a:pt x="16704" y="24862"/>
                </a:lnTo>
                <a:lnTo>
                  <a:pt x="13863" y="28836"/>
                </a:lnTo>
                <a:lnTo>
                  <a:pt x="11363" y="32923"/>
                </a:lnTo>
                <a:lnTo>
                  <a:pt x="9204" y="37123"/>
                </a:lnTo>
                <a:lnTo>
                  <a:pt x="7500" y="41438"/>
                </a:lnTo>
                <a:lnTo>
                  <a:pt x="6250" y="45865"/>
                </a:lnTo>
                <a:lnTo>
                  <a:pt x="5227" y="50406"/>
                </a:lnTo>
                <a:lnTo>
                  <a:pt x="4545" y="54947"/>
                </a:lnTo>
                <a:lnTo>
                  <a:pt x="4431" y="59602"/>
                </a:lnTo>
                <a:lnTo>
                  <a:pt x="4545" y="64257"/>
                </a:lnTo>
                <a:lnTo>
                  <a:pt x="5113" y="68798"/>
                </a:lnTo>
                <a:lnTo>
                  <a:pt x="5909" y="73339"/>
                </a:lnTo>
                <a:lnTo>
                  <a:pt x="6931" y="76631"/>
                </a:lnTo>
                <a:lnTo>
                  <a:pt x="8068" y="79924"/>
                </a:lnTo>
                <a:lnTo>
                  <a:pt x="9431" y="83103"/>
                </a:lnTo>
                <a:lnTo>
                  <a:pt x="10909" y="86281"/>
                </a:lnTo>
                <a:lnTo>
                  <a:pt x="13068" y="89801"/>
                </a:lnTo>
                <a:lnTo>
                  <a:pt x="15454" y="93434"/>
                </a:lnTo>
                <a:lnTo>
                  <a:pt x="18295" y="96726"/>
                </a:lnTo>
                <a:lnTo>
                  <a:pt x="21363" y="99905"/>
                </a:lnTo>
                <a:lnTo>
                  <a:pt x="25000" y="103197"/>
                </a:lnTo>
                <a:lnTo>
                  <a:pt x="28863" y="106035"/>
                </a:lnTo>
                <a:lnTo>
                  <a:pt x="32840" y="108533"/>
                </a:lnTo>
                <a:lnTo>
                  <a:pt x="37045" y="110690"/>
                </a:lnTo>
                <a:lnTo>
                  <a:pt x="41363" y="112393"/>
                </a:lnTo>
                <a:lnTo>
                  <a:pt x="45795" y="113869"/>
                </a:lnTo>
                <a:lnTo>
                  <a:pt x="50454" y="114664"/>
                </a:lnTo>
                <a:lnTo>
                  <a:pt x="55000" y="115345"/>
                </a:lnTo>
                <a:lnTo>
                  <a:pt x="61022" y="115572"/>
                </a:lnTo>
                <a:lnTo>
                  <a:pt x="67045" y="115118"/>
                </a:lnTo>
                <a:lnTo>
                  <a:pt x="73181" y="114096"/>
                </a:lnTo>
                <a:lnTo>
                  <a:pt x="78977" y="112280"/>
                </a:lnTo>
                <a:lnTo>
                  <a:pt x="84545" y="109895"/>
                </a:lnTo>
                <a:lnTo>
                  <a:pt x="90000" y="106830"/>
                </a:lnTo>
                <a:lnTo>
                  <a:pt x="93409" y="104446"/>
                </a:lnTo>
                <a:lnTo>
                  <a:pt x="96704" y="101721"/>
                </a:lnTo>
                <a:lnTo>
                  <a:pt x="99886" y="98770"/>
                </a:lnTo>
                <a:lnTo>
                  <a:pt x="103636" y="94456"/>
                </a:lnTo>
                <a:lnTo>
                  <a:pt x="106931" y="90028"/>
                </a:lnTo>
                <a:lnTo>
                  <a:pt x="109545" y="85146"/>
                </a:lnTo>
                <a:lnTo>
                  <a:pt x="111818" y="80264"/>
                </a:lnTo>
                <a:lnTo>
                  <a:pt x="113522" y="75042"/>
                </a:lnTo>
                <a:lnTo>
                  <a:pt x="114659" y="69820"/>
                </a:lnTo>
                <a:lnTo>
                  <a:pt x="115454" y="64484"/>
                </a:lnTo>
                <a:lnTo>
                  <a:pt x="115568" y="59148"/>
                </a:lnTo>
                <a:lnTo>
                  <a:pt x="115113" y="53812"/>
                </a:lnTo>
                <a:lnTo>
                  <a:pt x="114431" y="48590"/>
                </a:lnTo>
                <a:lnTo>
                  <a:pt x="112954" y="43368"/>
                </a:lnTo>
                <a:lnTo>
                  <a:pt x="111136" y="38372"/>
                </a:lnTo>
                <a:lnTo>
                  <a:pt x="108863" y="33377"/>
                </a:lnTo>
                <a:lnTo>
                  <a:pt x="105909" y="28722"/>
                </a:lnTo>
                <a:lnTo>
                  <a:pt x="102613" y="24295"/>
                </a:lnTo>
                <a:lnTo>
                  <a:pt x="98636" y="20094"/>
                </a:lnTo>
                <a:lnTo>
                  <a:pt x="95000" y="16915"/>
                </a:lnTo>
                <a:lnTo>
                  <a:pt x="91136" y="13964"/>
                </a:lnTo>
                <a:lnTo>
                  <a:pt x="87045" y="11466"/>
                </a:lnTo>
                <a:lnTo>
                  <a:pt x="82954" y="9422"/>
                </a:lnTo>
                <a:lnTo>
                  <a:pt x="78636" y="7606"/>
                </a:lnTo>
                <a:lnTo>
                  <a:pt x="74204" y="6244"/>
                </a:lnTo>
                <a:lnTo>
                  <a:pt x="69545" y="5222"/>
                </a:lnTo>
                <a:lnTo>
                  <a:pt x="65000" y="4768"/>
                </a:lnTo>
                <a:lnTo>
                  <a:pt x="58863" y="4427"/>
                </a:lnTo>
                <a:close/>
                <a:moveTo>
                  <a:pt x="58863" y="0"/>
                </a:moveTo>
                <a:lnTo>
                  <a:pt x="65340" y="227"/>
                </a:lnTo>
                <a:lnTo>
                  <a:pt x="70340" y="908"/>
                </a:lnTo>
                <a:lnTo>
                  <a:pt x="75340" y="1929"/>
                </a:lnTo>
                <a:lnTo>
                  <a:pt x="80000" y="3405"/>
                </a:lnTo>
                <a:lnTo>
                  <a:pt x="84659" y="5335"/>
                </a:lnTo>
                <a:lnTo>
                  <a:pt x="89204" y="7606"/>
                </a:lnTo>
                <a:lnTo>
                  <a:pt x="93522" y="10331"/>
                </a:lnTo>
                <a:lnTo>
                  <a:pt x="97727" y="13509"/>
                </a:lnTo>
                <a:lnTo>
                  <a:pt x="101818" y="16915"/>
                </a:lnTo>
                <a:lnTo>
                  <a:pt x="105909" y="21456"/>
                </a:lnTo>
                <a:lnTo>
                  <a:pt x="109545" y="26338"/>
                </a:lnTo>
                <a:lnTo>
                  <a:pt x="112613" y="31333"/>
                </a:lnTo>
                <a:lnTo>
                  <a:pt x="115340" y="36556"/>
                </a:lnTo>
                <a:lnTo>
                  <a:pt x="117159" y="42005"/>
                </a:lnTo>
                <a:lnTo>
                  <a:pt x="118750" y="47682"/>
                </a:lnTo>
                <a:lnTo>
                  <a:pt x="119659" y="53358"/>
                </a:lnTo>
                <a:lnTo>
                  <a:pt x="120000" y="59148"/>
                </a:lnTo>
                <a:lnTo>
                  <a:pt x="119772" y="64824"/>
                </a:lnTo>
                <a:lnTo>
                  <a:pt x="119090" y="70614"/>
                </a:lnTo>
                <a:lnTo>
                  <a:pt x="117840" y="76291"/>
                </a:lnTo>
                <a:lnTo>
                  <a:pt x="115909" y="81740"/>
                </a:lnTo>
                <a:lnTo>
                  <a:pt x="113522" y="87190"/>
                </a:lnTo>
                <a:lnTo>
                  <a:pt x="110568" y="92298"/>
                </a:lnTo>
                <a:lnTo>
                  <a:pt x="107159" y="97180"/>
                </a:lnTo>
                <a:lnTo>
                  <a:pt x="103068" y="101721"/>
                </a:lnTo>
                <a:lnTo>
                  <a:pt x="99772" y="105127"/>
                </a:lnTo>
                <a:lnTo>
                  <a:pt x="96136" y="107965"/>
                </a:lnTo>
                <a:lnTo>
                  <a:pt x="92386" y="110577"/>
                </a:lnTo>
                <a:lnTo>
                  <a:pt x="88636" y="112847"/>
                </a:lnTo>
                <a:lnTo>
                  <a:pt x="84545" y="114891"/>
                </a:lnTo>
                <a:lnTo>
                  <a:pt x="80454" y="116480"/>
                </a:lnTo>
                <a:lnTo>
                  <a:pt x="74204" y="118410"/>
                </a:lnTo>
                <a:lnTo>
                  <a:pt x="67727" y="119545"/>
                </a:lnTo>
                <a:lnTo>
                  <a:pt x="61022" y="120000"/>
                </a:lnTo>
                <a:lnTo>
                  <a:pt x="54431" y="119772"/>
                </a:lnTo>
                <a:lnTo>
                  <a:pt x="49659" y="119205"/>
                </a:lnTo>
                <a:lnTo>
                  <a:pt x="44659" y="118070"/>
                </a:lnTo>
                <a:lnTo>
                  <a:pt x="39886" y="116594"/>
                </a:lnTo>
                <a:lnTo>
                  <a:pt x="35340" y="114664"/>
                </a:lnTo>
                <a:lnTo>
                  <a:pt x="30681" y="112393"/>
                </a:lnTo>
                <a:lnTo>
                  <a:pt x="26250" y="109782"/>
                </a:lnTo>
                <a:lnTo>
                  <a:pt x="22045" y="106603"/>
                </a:lnTo>
                <a:lnTo>
                  <a:pt x="18181" y="103197"/>
                </a:lnTo>
                <a:lnTo>
                  <a:pt x="14886" y="99451"/>
                </a:lnTo>
                <a:lnTo>
                  <a:pt x="11818" y="95818"/>
                </a:lnTo>
                <a:lnTo>
                  <a:pt x="9090" y="91844"/>
                </a:lnTo>
                <a:lnTo>
                  <a:pt x="6704" y="87644"/>
                </a:lnTo>
                <a:lnTo>
                  <a:pt x="5227" y="84692"/>
                </a:lnTo>
                <a:lnTo>
                  <a:pt x="3863" y="81400"/>
                </a:lnTo>
                <a:lnTo>
                  <a:pt x="2727" y="78221"/>
                </a:lnTo>
                <a:lnTo>
                  <a:pt x="1704" y="74929"/>
                </a:lnTo>
                <a:lnTo>
                  <a:pt x="795" y="69933"/>
                </a:lnTo>
                <a:lnTo>
                  <a:pt x="113" y="64824"/>
                </a:lnTo>
                <a:lnTo>
                  <a:pt x="0" y="59943"/>
                </a:lnTo>
                <a:lnTo>
                  <a:pt x="113" y="54834"/>
                </a:lnTo>
                <a:lnTo>
                  <a:pt x="795" y="49839"/>
                </a:lnTo>
                <a:lnTo>
                  <a:pt x="1704" y="44957"/>
                </a:lnTo>
                <a:lnTo>
                  <a:pt x="3295" y="40075"/>
                </a:lnTo>
                <a:lnTo>
                  <a:pt x="5227" y="35421"/>
                </a:lnTo>
                <a:lnTo>
                  <a:pt x="7500" y="30879"/>
                </a:lnTo>
                <a:lnTo>
                  <a:pt x="10113" y="26452"/>
                </a:lnTo>
                <a:lnTo>
                  <a:pt x="13295" y="22138"/>
                </a:lnTo>
                <a:lnTo>
                  <a:pt x="16818" y="18164"/>
                </a:lnTo>
                <a:lnTo>
                  <a:pt x="20227" y="14985"/>
                </a:lnTo>
                <a:lnTo>
                  <a:pt x="23863" y="12034"/>
                </a:lnTo>
                <a:lnTo>
                  <a:pt x="27500" y="9422"/>
                </a:lnTo>
                <a:lnTo>
                  <a:pt x="31363" y="7152"/>
                </a:lnTo>
                <a:lnTo>
                  <a:pt x="35454" y="5222"/>
                </a:lnTo>
                <a:lnTo>
                  <a:pt x="39431" y="3519"/>
                </a:lnTo>
                <a:lnTo>
                  <a:pt x="45795" y="1702"/>
                </a:lnTo>
                <a:lnTo>
                  <a:pt x="52272" y="454"/>
                </a:lnTo>
                <a:lnTo>
                  <a:pt x="58863" y="0"/>
                </a:lnTo>
                <a:close/>
              </a:path>
            </a:pathLst>
          </a:custGeom>
          <a:solidFill>
            <a:srgbClr val="FFC10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7" name="Google Shape;1127;p110"/>
          <p:cNvSpPr/>
          <p:nvPr/>
        </p:nvSpPr>
        <p:spPr>
          <a:xfrm>
            <a:off x="6795327" y="2643687"/>
            <a:ext cx="754500" cy="970500"/>
          </a:xfrm>
          <a:custGeom>
            <a:rect b="b" l="l" r="r" t="t"/>
            <a:pathLst>
              <a:path extrusionOk="0" h="120000" w="120000">
                <a:moveTo>
                  <a:pt x="33133" y="0"/>
                </a:moveTo>
                <a:lnTo>
                  <a:pt x="27811" y="4595"/>
                </a:lnTo>
                <a:lnTo>
                  <a:pt x="23004" y="9584"/>
                </a:lnTo>
                <a:lnTo>
                  <a:pt x="19055" y="14704"/>
                </a:lnTo>
                <a:lnTo>
                  <a:pt x="15622" y="19956"/>
                </a:lnTo>
                <a:lnTo>
                  <a:pt x="12703" y="25339"/>
                </a:lnTo>
                <a:lnTo>
                  <a:pt x="10300" y="30984"/>
                </a:lnTo>
                <a:lnTo>
                  <a:pt x="8927" y="36630"/>
                </a:lnTo>
                <a:lnTo>
                  <a:pt x="7896" y="42407"/>
                </a:lnTo>
                <a:lnTo>
                  <a:pt x="7725" y="48315"/>
                </a:lnTo>
                <a:lnTo>
                  <a:pt x="7896" y="53960"/>
                </a:lnTo>
                <a:lnTo>
                  <a:pt x="8927" y="59868"/>
                </a:lnTo>
                <a:lnTo>
                  <a:pt x="10300" y="65645"/>
                </a:lnTo>
                <a:lnTo>
                  <a:pt x="11845" y="69452"/>
                </a:lnTo>
                <a:lnTo>
                  <a:pt x="13562" y="73129"/>
                </a:lnTo>
                <a:lnTo>
                  <a:pt x="15622" y="76936"/>
                </a:lnTo>
                <a:lnTo>
                  <a:pt x="17854" y="80350"/>
                </a:lnTo>
                <a:lnTo>
                  <a:pt x="21459" y="85207"/>
                </a:lnTo>
                <a:lnTo>
                  <a:pt x="25579" y="89803"/>
                </a:lnTo>
                <a:lnTo>
                  <a:pt x="30214" y="94004"/>
                </a:lnTo>
                <a:lnTo>
                  <a:pt x="35193" y="98336"/>
                </a:lnTo>
                <a:lnTo>
                  <a:pt x="41030" y="102275"/>
                </a:lnTo>
                <a:lnTo>
                  <a:pt x="47381" y="105951"/>
                </a:lnTo>
                <a:lnTo>
                  <a:pt x="54077" y="108971"/>
                </a:lnTo>
                <a:lnTo>
                  <a:pt x="61115" y="111597"/>
                </a:lnTo>
                <a:lnTo>
                  <a:pt x="67982" y="113829"/>
                </a:lnTo>
                <a:lnTo>
                  <a:pt x="75193" y="115536"/>
                </a:lnTo>
                <a:lnTo>
                  <a:pt x="82746" y="116849"/>
                </a:lnTo>
                <a:lnTo>
                  <a:pt x="89957" y="117505"/>
                </a:lnTo>
                <a:lnTo>
                  <a:pt x="97510" y="117768"/>
                </a:lnTo>
                <a:lnTo>
                  <a:pt x="104892" y="117636"/>
                </a:lnTo>
                <a:lnTo>
                  <a:pt x="112446" y="116980"/>
                </a:lnTo>
                <a:lnTo>
                  <a:pt x="119999" y="115929"/>
                </a:lnTo>
                <a:lnTo>
                  <a:pt x="107811" y="118161"/>
                </a:lnTo>
                <a:lnTo>
                  <a:pt x="100772" y="119080"/>
                </a:lnTo>
                <a:lnTo>
                  <a:pt x="93733" y="119737"/>
                </a:lnTo>
                <a:lnTo>
                  <a:pt x="86351" y="120000"/>
                </a:lnTo>
                <a:lnTo>
                  <a:pt x="79313" y="119737"/>
                </a:lnTo>
                <a:lnTo>
                  <a:pt x="72103" y="118949"/>
                </a:lnTo>
                <a:lnTo>
                  <a:pt x="65064" y="117768"/>
                </a:lnTo>
                <a:lnTo>
                  <a:pt x="58197" y="116192"/>
                </a:lnTo>
                <a:lnTo>
                  <a:pt x="51330" y="113960"/>
                </a:lnTo>
                <a:lnTo>
                  <a:pt x="44806" y="111466"/>
                </a:lnTo>
                <a:lnTo>
                  <a:pt x="38454" y="108577"/>
                </a:lnTo>
                <a:lnTo>
                  <a:pt x="32274" y="105032"/>
                </a:lnTo>
                <a:lnTo>
                  <a:pt x="26437" y="101225"/>
                </a:lnTo>
                <a:lnTo>
                  <a:pt x="21630" y="97286"/>
                </a:lnTo>
                <a:lnTo>
                  <a:pt x="17339" y="93085"/>
                </a:lnTo>
                <a:lnTo>
                  <a:pt x="13218" y="88621"/>
                </a:lnTo>
                <a:lnTo>
                  <a:pt x="9957" y="84026"/>
                </a:lnTo>
                <a:lnTo>
                  <a:pt x="7725" y="80612"/>
                </a:lnTo>
                <a:lnTo>
                  <a:pt x="5836" y="77067"/>
                </a:lnTo>
                <a:lnTo>
                  <a:pt x="4120" y="73522"/>
                </a:lnTo>
                <a:lnTo>
                  <a:pt x="2746" y="69846"/>
                </a:lnTo>
                <a:lnTo>
                  <a:pt x="1373" y="64332"/>
                </a:lnTo>
                <a:lnTo>
                  <a:pt x="343" y="58687"/>
                </a:lnTo>
                <a:lnTo>
                  <a:pt x="0" y="53304"/>
                </a:lnTo>
                <a:lnTo>
                  <a:pt x="343" y="47658"/>
                </a:lnTo>
                <a:lnTo>
                  <a:pt x="1373" y="42144"/>
                </a:lnTo>
                <a:lnTo>
                  <a:pt x="2918" y="36630"/>
                </a:lnTo>
                <a:lnTo>
                  <a:pt x="4978" y="31247"/>
                </a:lnTo>
                <a:lnTo>
                  <a:pt x="7725" y="25995"/>
                </a:lnTo>
                <a:lnTo>
                  <a:pt x="10987" y="20875"/>
                </a:lnTo>
                <a:lnTo>
                  <a:pt x="14935" y="16017"/>
                </a:lnTo>
                <a:lnTo>
                  <a:pt x="19399" y="11291"/>
                </a:lnTo>
                <a:lnTo>
                  <a:pt x="24549" y="6958"/>
                </a:lnTo>
                <a:lnTo>
                  <a:pt x="33133" y="0"/>
                </a:lnTo>
                <a:close/>
              </a:path>
            </a:pathLst>
          </a:custGeom>
          <a:solidFill>
            <a:srgbClr val="FF98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8" name="Google Shape;1128;p110"/>
          <p:cNvSpPr/>
          <p:nvPr/>
        </p:nvSpPr>
        <p:spPr>
          <a:xfrm>
            <a:off x="6081516" y="4767792"/>
            <a:ext cx="1069200" cy="1026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9" name="Google Shape;1129;p110"/>
          <p:cNvSpPr/>
          <p:nvPr/>
        </p:nvSpPr>
        <p:spPr>
          <a:xfrm rot="-1027911">
            <a:off x="6880670" y="3566077"/>
            <a:ext cx="216925" cy="88797"/>
          </a:xfrm>
          <a:custGeom>
            <a:rect b="b" l="l" r="r" t="t"/>
            <a:pathLst>
              <a:path extrusionOk="0" h="120000" w="120000">
                <a:moveTo>
                  <a:pt x="119999" y="0"/>
                </a:moveTo>
                <a:lnTo>
                  <a:pt x="92121" y="40481"/>
                </a:lnTo>
                <a:lnTo>
                  <a:pt x="0" y="119999"/>
                </a:lnTo>
                <a:lnTo>
                  <a:pt x="24242" y="82409"/>
                </a:lnTo>
                <a:lnTo>
                  <a:pt x="119999" y="0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0" name="Google Shape;1130;p110"/>
          <p:cNvSpPr/>
          <p:nvPr/>
        </p:nvSpPr>
        <p:spPr>
          <a:xfrm rot="-1497204">
            <a:off x="6824853" y="3469930"/>
            <a:ext cx="228974" cy="180585"/>
          </a:xfrm>
          <a:custGeom>
            <a:rect b="b" l="l" r="r" t="t"/>
            <a:pathLst>
              <a:path extrusionOk="0" h="120000" w="120000">
                <a:moveTo>
                  <a:pt x="94857" y="0"/>
                </a:moveTo>
                <a:lnTo>
                  <a:pt x="100000" y="20591"/>
                </a:lnTo>
                <a:lnTo>
                  <a:pt x="105714" y="40473"/>
                </a:lnTo>
                <a:lnTo>
                  <a:pt x="112571" y="61065"/>
                </a:lnTo>
                <a:lnTo>
                  <a:pt x="120000" y="79526"/>
                </a:lnTo>
                <a:lnTo>
                  <a:pt x="29714" y="120000"/>
                </a:lnTo>
                <a:lnTo>
                  <a:pt x="24000" y="99408"/>
                </a:lnTo>
                <a:lnTo>
                  <a:pt x="17142" y="79526"/>
                </a:lnTo>
                <a:lnTo>
                  <a:pt x="9142" y="61065"/>
                </a:lnTo>
                <a:lnTo>
                  <a:pt x="0" y="41893"/>
                </a:lnTo>
                <a:lnTo>
                  <a:pt x="94857" y="0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1" name="Google Shape;1131;p110"/>
          <p:cNvSpPr/>
          <p:nvPr/>
        </p:nvSpPr>
        <p:spPr>
          <a:xfrm>
            <a:off x="6450791" y="4556819"/>
            <a:ext cx="47100" cy="204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58604" y="1243"/>
                </a:lnTo>
                <a:lnTo>
                  <a:pt x="120000" y="120000"/>
                </a:lnTo>
                <a:lnTo>
                  <a:pt x="61395" y="113782"/>
                </a:lnTo>
                <a:lnTo>
                  <a:pt x="0" y="0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2" name="Google Shape;1132;p110"/>
          <p:cNvSpPr/>
          <p:nvPr/>
        </p:nvSpPr>
        <p:spPr>
          <a:xfrm>
            <a:off x="6473840" y="4543014"/>
            <a:ext cx="154500" cy="219000"/>
          </a:xfrm>
          <a:custGeom>
            <a:rect b="b" l="l" r="r" t="t"/>
            <a:pathLst>
              <a:path extrusionOk="0" h="120000" w="120000">
                <a:moveTo>
                  <a:pt x="102127" y="0"/>
                </a:moveTo>
                <a:lnTo>
                  <a:pt x="120000" y="109514"/>
                </a:lnTo>
                <a:lnTo>
                  <a:pt x="94468" y="111262"/>
                </a:lnTo>
                <a:lnTo>
                  <a:pt x="68936" y="113009"/>
                </a:lnTo>
                <a:lnTo>
                  <a:pt x="43404" y="116504"/>
                </a:lnTo>
                <a:lnTo>
                  <a:pt x="18723" y="120000"/>
                </a:lnTo>
                <a:lnTo>
                  <a:pt x="0" y="8737"/>
                </a:lnTo>
                <a:lnTo>
                  <a:pt x="25531" y="8155"/>
                </a:lnTo>
                <a:lnTo>
                  <a:pt x="51914" y="6407"/>
                </a:lnTo>
                <a:lnTo>
                  <a:pt x="76595" y="3495"/>
                </a:lnTo>
                <a:lnTo>
                  <a:pt x="102127" y="0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3" name="Google Shape;1133;p110"/>
          <p:cNvSpPr/>
          <p:nvPr/>
        </p:nvSpPr>
        <p:spPr>
          <a:xfrm>
            <a:off x="5705523" y="3710505"/>
            <a:ext cx="208200" cy="13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95813"/>
                </a:lnTo>
                <a:lnTo>
                  <a:pt x="120000" y="120000"/>
                </a:lnTo>
                <a:lnTo>
                  <a:pt x="5052" y="26976"/>
                </a:lnTo>
                <a:lnTo>
                  <a:pt x="0" y="0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4" name="Google Shape;1134;p110"/>
          <p:cNvSpPr/>
          <p:nvPr/>
        </p:nvSpPr>
        <p:spPr>
          <a:xfrm>
            <a:off x="6111633" y="4803173"/>
            <a:ext cx="1073400" cy="1023600"/>
          </a:xfrm>
          <a:custGeom>
            <a:rect b="b" l="l" r="r" t="t"/>
            <a:pathLst>
              <a:path extrusionOk="0" h="120000" w="120000">
                <a:moveTo>
                  <a:pt x="76319" y="0"/>
                </a:moveTo>
                <a:lnTo>
                  <a:pt x="80490" y="1618"/>
                </a:lnTo>
                <a:lnTo>
                  <a:pt x="86134" y="3983"/>
                </a:lnTo>
                <a:lnTo>
                  <a:pt x="91533" y="6970"/>
                </a:lnTo>
                <a:lnTo>
                  <a:pt x="96809" y="10705"/>
                </a:lnTo>
                <a:lnTo>
                  <a:pt x="101717" y="15062"/>
                </a:lnTo>
                <a:lnTo>
                  <a:pt x="105889" y="19668"/>
                </a:lnTo>
                <a:lnTo>
                  <a:pt x="109570" y="24522"/>
                </a:lnTo>
                <a:lnTo>
                  <a:pt x="112515" y="29626"/>
                </a:lnTo>
                <a:lnTo>
                  <a:pt x="115214" y="34979"/>
                </a:lnTo>
                <a:lnTo>
                  <a:pt x="117177" y="40580"/>
                </a:lnTo>
                <a:lnTo>
                  <a:pt x="118650" y="46182"/>
                </a:lnTo>
                <a:lnTo>
                  <a:pt x="119509" y="52033"/>
                </a:lnTo>
                <a:lnTo>
                  <a:pt x="120000" y="57883"/>
                </a:lnTo>
                <a:lnTo>
                  <a:pt x="119631" y="63734"/>
                </a:lnTo>
                <a:lnTo>
                  <a:pt x="119018" y="69585"/>
                </a:lnTo>
                <a:lnTo>
                  <a:pt x="117791" y="75311"/>
                </a:lnTo>
                <a:lnTo>
                  <a:pt x="115828" y="81037"/>
                </a:lnTo>
                <a:lnTo>
                  <a:pt x="113496" y="86390"/>
                </a:lnTo>
                <a:lnTo>
                  <a:pt x="110552" y="91742"/>
                </a:lnTo>
                <a:lnTo>
                  <a:pt x="107116" y="96721"/>
                </a:lnTo>
                <a:lnTo>
                  <a:pt x="102944" y="101452"/>
                </a:lnTo>
                <a:lnTo>
                  <a:pt x="99509" y="104688"/>
                </a:lnTo>
                <a:lnTo>
                  <a:pt x="95950" y="107551"/>
                </a:lnTo>
                <a:lnTo>
                  <a:pt x="92269" y="110165"/>
                </a:lnTo>
                <a:lnTo>
                  <a:pt x="86380" y="113651"/>
                </a:lnTo>
                <a:lnTo>
                  <a:pt x="80368" y="116390"/>
                </a:lnTo>
                <a:lnTo>
                  <a:pt x="73865" y="118257"/>
                </a:lnTo>
                <a:lnTo>
                  <a:pt x="67484" y="119377"/>
                </a:lnTo>
                <a:lnTo>
                  <a:pt x="60858" y="120000"/>
                </a:lnTo>
                <a:lnTo>
                  <a:pt x="54233" y="119626"/>
                </a:lnTo>
                <a:lnTo>
                  <a:pt x="49325" y="119004"/>
                </a:lnTo>
                <a:lnTo>
                  <a:pt x="44417" y="118008"/>
                </a:lnTo>
                <a:lnTo>
                  <a:pt x="39631" y="116514"/>
                </a:lnTo>
                <a:lnTo>
                  <a:pt x="34969" y="114522"/>
                </a:lnTo>
                <a:lnTo>
                  <a:pt x="30429" y="112282"/>
                </a:lnTo>
                <a:lnTo>
                  <a:pt x="26012" y="109543"/>
                </a:lnTo>
                <a:lnTo>
                  <a:pt x="21963" y="106307"/>
                </a:lnTo>
                <a:lnTo>
                  <a:pt x="17914" y="102821"/>
                </a:lnTo>
                <a:lnTo>
                  <a:pt x="14601" y="99460"/>
                </a:lnTo>
                <a:lnTo>
                  <a:pt x="11779" y="95850"/>
                </a:lnTo>
                <a:lnTo>
                  <a:pt x="9325" y="92116"/>
                </a:lnTo>
                <a:lnTo>
                  <a:pt x="6993" y="88381"/>
                </a:lnTo>
                <a:lnTo>
                  <a:pt x="5030" y="84398"/>
                </a:lnTo>
                <a:lnTo>
                  <a:pt x="3435" y="80290"/>
                </a:lnTo>
                <a:lnTo>
                  <a:pt x="2085" y="76182"/>
                </a:lnTo>
                <a:lnTo>
                  <a:pt x="981" y="71825"/>
                </a:lnTo>
                <a:lnTo>
                  <a:pt x="0" y="67468"/>
                </a:lnTo>
                <a:lnTo>
                  <a:pt x="1104" y="71576"/>
                </a:lnTo>
                <a:lnTo>
                  <a:pt x="2331" y="75560"/>
                </a:lnTo>
                <a:lnTo>
                  <a:pt x="3926" y="79668"/>
                </a:lnTo>
                <a:lnTo>
                  <a:pt x="5889" y="83402"/>
                </a:lnTo>
                <a:lnTo>
                  <a:pt x="8098" y="87012"/>
                </a:lnTo>
                <a:lnTo>
                  <a:pt x="10552" y="90622"/>
                </a:lnTo>
                <a:lnTo>
                  <a:pt x="13251" y="93983"/>
                </a:lnTo>
                <a:lnTo>
                  <a:pt x="16319" y="97344"/>
                </a:lnTo>
                <a:lnTo>
                  <a:pt x="20122" y="100580"/>
                </a:lnTo>
                <a:lnTo>
                  <a:pt x="24171" y="103692"/>
                </a:lnTo>
                <a:lnTo>
                  <a:pt x="28343" y="106307"/>
                </a:lnTo>
                <a:lnTo>
                  <a:pt x="32760" y="108547"/>
                </a:lnTo>
                <a:lnTo>
                  <a:pt x="37177" y="110414"/>
                </a:lnTo>
                <a:lnTo>
                  <a:pt x="41840" y="111784"/>
                </a:lnTo>
                <a:lnTo>
                  <a:pt x="46503" y="112904"/>
                </a:lnTo>
                <a:lnTo>
                  <a:pt x="51288" y="113402"/>
                </a:lnTo>
                <a:lnTo>
                  <a:pt x="57546" y="113651"/>
                </a:lnTo>
                <a:lnTo>
                  <a:pt x="63926" y="113278"/>
                </a:lnTo>
                <a:lnTo>
                  <a:pt x="70061" y="112033"/>
                </a:lnTo>
                <a:lnTo>
                  <a:pt x="76196" y="110165"/>
                </a:lnTo>
                <a:lnTo>
                  <a:pt x="82085" y="107676"/>
                </a:lnTo>
                <a:lnTo>
                  <a:pt x="87730" y="104439"/>
                </a:lnTo>
                <a:lnTo>
                  <a:pt x="93128" y="100456"/>
                </a:lnTo>
                <a:lnTo>
                  <a:pt x="98036" y="95850"/>
                </a:lnTo>
                <a:lnTo>
                  <a:pt x="101840" y="91493"/>
                </a:lnTo>
                <a:lnTo>
                  <a:pt x="105276" y="86639"/>
                </a:lnTo>
                <a:lnTo>
                  <a:pt x="107975" y="81535"/>
                </a:lnTo>
                <a:lnTo>
                  <a:pt x="110306" y="76307"/>
                </a:lnTo>
                <a:lnTo>
                  <a:pt x="112147" y="70829"/>
                </a:lnTo>
                <a:lnTo>
                  <a:pt x="113374" y="65477"/>
                </a:lnTo>
                <a:lnTo>
                  <a:pt x="114110" y="59751"/>
                </a:lnTo>
                <a:lnTo>
                  <a:pt x="114233" y="54149"/>
                </a:lnTo>
                <a:lnTo>
                  <a:pt x="113987" y="48423"/>
                </a:lnTo>
                <a:lnTo>
                  <a:pt x="113006" y="42946"/>
                </a:lnTo>
                <a:lnTo>
                  <a:pt x="111656" y="37468"/>
                </a:lnTo>
                <a:lnTo>
                  <a:pt x="109693" y="32240"/>
                </a:lnTo>
                <a:lnTo>
                  <a:pt x="107239" y="27012"/>
                </a:lnTo>
                <a:lnTo>
                  <a:pt x="104171" y="22033"/>
                </a:lnTo>
                <a:lnTo>
                  <a:pt x="100736" y="17302"/>
                </a:lnTo>
                <a:lnTo>
                  <a:pt x="96687" y="12946"/>
                </a:lnTo>
                <a:lnTo>
                  <a:pt x="92024" y="8838"/>
                </a:lnTo>
                <a:lnTo>
                  <a:pt x="87116" y="5352"/>
                </a:lnTo>
                <a:lnTo>
                  <a:pt x="81840" y="2365"/>
                </a:lnTo>
                <a:lnTo>
                  <a:pt x="76319" y="0"/>
                </a:lnTo>
                <a:close/>
              </a:path>
            </a:pathLst>
          </a:custGeom>
          <a:solidFill>
            <a:srgbClr val="1B7EA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5" name="Google Shape;1135;p110"/>
          <p:cNvSpPr/>
          <p:nvPr/>
        </p:nvSpPr>
        <p:spPr>
          <a:xfrm>
            <a:off x="5705523" y="3600071"/>
            <a:ext cx="264900" cy="219300"/>
          </a:xfrm>
          <a:custGeom>
            <a:rect b="b" l="l" r="r" t="t"/>
            <a:pathLst>
              <a:path extrusionOk="0" h="120000" w="120000">
                <a:moveTo>
                  <a:pt x="31867" y="0"/>
                </a:moveTo>
                <a:lnTo>
                  <a:pt x="120000" y="56231"/>
                </a:lnTo>
                <a:lnTo>
                  <a:pt x="112531" y="71304"/>
                </a:lnTo>
                <a:lnTo>
                  <a:pt x="105560" y="87536"/>
                </a:lnTo>
                <a:lnTo>
                  <a:pt x="100082" y="103768"/>
                </a:lnTo>
                <a:lnTo>
                  <a:pt x="94605" y="120000"/>
                </a:lnTo>
                <a:lnTo>
                  <a:pt x="0" y="60289"/>
                </a:lnTo>
                <a:lnTo>
                  <a:pt x="8962" y="46376"/>
                </a:lnTo>
                <a:lnTo>
                  <a:pt x="17427" y="31304"/>
                </a:lnTo>
                <a:lnTo>
                  <a:pt x="24896" y="15652"/>
                </a:lnTo>
                <a:lnTo>
                  <a:pt x="31867" y="0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6" name="Google Shape;1136;p110"/>
          <p:cNvSpPr/>
          <p:nvPr/>
        </p:nvSpPr>
        <p:spPr>
          <a:xfrm>
            <a:off x="5927237" y="3476893"/>
            <a:ext cx="1076700" cy="1040700"/>
          </a:xfrm>
          <a:custGeom>
            <a:rect b="b" l="l" r="r" t="t"/>
            <a:pathLst>
              <a:path extrusionOk="0" h="120000" w="120000">
                <a:moveTo>
                  <a:pt x="58960" y="0"/>
                </a:moveTo>
                <a:lnTo>
                  <a:pt x="65565" y="244"/>
                </a:lnTo>
                <a:lnTo>
                  <a:pt x="70458" y="857"/>
                </a:lnTo>
                <a:lnTo>
                  <a:pt x="75351" y="1959"/>
                </a:lnTo>
                <a:lnTo>
                  <a:pt x="80122" y="3428"/>
                </a:lnTo>
                <a:lnTo>
                  <a:pt x="84770" y="5387"/>
                </a:lnTo>
                <a:lnTo>
                  <a:pt x="89296" y="7469"/>
                </a:lnTo>
                <a:lnTo>
                  <a:pt x="93700" y="10285"/>
                </a:lnTo>
                <a:lnTo>
                  <a:pt x="97859" y="13346"/>
                </a:lnTo>
                <a:lnTo>
                  <a:pt x="101896" y="17020"/>
                </a:lnTo>
                <a:lnTo>
                  <a:pt x="104831" y="20081"/>
                </a:lnTo>
                <a:lnTo>
                  <a:pt x="107645" y="23510"/>
                </a:lnTo>
                <a:lnTo>
                  <a:pt x="110214" y="26938"/>
                </a:lnTo>
                <a:lnTo>
                  <a:pt x="112415" y="30612"/>
                </a:lnTo>
                <a:lnTo>
                  <a:pt x="113639" y="33061"/>
                </a:lnTo>
                <a:lnTo>
                  <a:pt x="114862" y="35510"/>
                </a:lnTo>
                <a:lnTo>
                  <a:pt x="115840" y="38081"/>
                </a:lnTo>
                <a:lnTo>
                  <a:pt x="116819" y="40653"/>
                </a:lnTo>
                <a:lnTo>
                  <a:pt x="118287" y="45795"/>
                </a:lnTo>
                <a:lnTo>
                  <a:pt x="119388" y="51183"/>
                </a:lnTo>
                <a:lnTo>
                  <a:pt x="119877" y="56448"/>
                </a:lnTo>
                <a:lnTo>
                  <a:pt x="120000" y="61959"/>
                </a:lnTo>
                <a:lnTo>
                  <a:pt x="119633" y="67346"/>
                </a:lnTo>
                <a:lnTo>
                  <a:pt x="118654" y="72612"/>
                </a:lnTo>
                <a:lnTo>
                  <a:pt x="117308" y="78000"/>
                </a:lnTo>
                <a:lnTo>
                  <a:pt x="115351" y="83020"/>
                </a:lnTo>
                <a:lnTo>
                  <a:pt x="113027" y="88163"/>
                </a:lnTo>
                <a:lnTo>
                  <a:pt x="110214" y="92938"/>
                </a:lnTo>
                <a:lnTo>
                  <a:pt x="106911" y="97469"/>
                </a:lnTo>
                <a:lnTo>
                  <a:pt x="103119" y="101755"/>
                </a:lnTo>
                <a:lnTo>
                  <a:pt x="98837" y="105795"/>
                </a:lnTo>
                <a:lnTo>
                  <a:pt x="94311" y="109346"/>
                </a:lnTo>
                <a:lnTo>
                  <a:pt x="89541" y="112285"/>
                </a:lnTo>
                <a:lnTo>
                  <a:pt x="84525" y="114857"/>
                </a:lnTo>
                <a:lnTo>
                  <a:pt x="79510" y="116816"/>
                </a:lnTo>
                <a:lnTo>
                  <a:pt x="74128" y="118408"/>
                </a:lnTo>
                <a:lnTo>
                  <a:pt x="68623" y="119510"/>
                </a:lnTo>
                <a:lnTo>
                  <a:pt x="63241" y="120000"/>
                </a:lnTo>
                <a:lnTo>
                  <a:pt x="62507" y="120000"/>
                </a:lnTo>
                <a:lnTo>
                  <a:pt x="61773" y="120000"/>
                </a:lnTo>
                <a:lnTo>
                  <a:pt x="61162" y="120000"/>
                </a:lnTo>
                <a:lnTo>
                  <a:pt x="60305" y="120000"/>
                </a:lnTo>
                <a:lnTo>
                  <a:pt x="59449" y="120000"/>
                </a:lnTo>
                <a:lnTo>
                  <a:pt x="58837" y="120000"/>
                </a:lnTo>
                <a:lnTo>
                  <a:pt x="57981" y="120000"/>
                </a:lnTo>
                <a:lnTo>
                  <a:pt x="57125" y="120000"/>
                </a:lnTo>
                <a:lnTo>
                  <a:pt x="54801" y="119877"/>
                </a:lnTo>
                <a:lnTo>
                  <a:pt x="55657" y="119877"/>
                </a:lnTo>
                <a:lnTo>
                  <a:pt x="56391" y="119877"/>
                </a:lnTo>
                <a:lnTo>
                  <a:pt x="57125" y="119877"/>
                </a:lnTo>
                <a:lnTo>
                  <a:pt x="57859" y="119877"/>
                </a:lnTo>
                <a:lnTo>
                  <a:pt x="58593" y="119877"/>
                </a:lnTo>
                <a:lnTo>
                  <a:pt x="59204" y="119877"/>
                </a:lnTo>
                <a:lnTo>
                  <a:pt x="59938" y="119877"/>
                </a:lnTo>
                <a:lnTo>
                  <a:pt x="60550" y="119877"/>
                </a:lnTo>
                <a:lnTo>
                  <a:pt x="65932" y="119265"/>
                </a:lnTo>
                <a:lnTo>
                  <a:pt x="71070" y="118408"/>
                </a:lnTo>
                <a:lnTo>
                  <a:pt x="76207" y="116816"/>
                </a:lnTo>
                <a:lnTo>
                  <a:pt x="81100" y="114979"/>
                </a:lnTo>
                <a:lnTo>
                  <a:pt x="85871" y="112530"/>
                </a:lnTo>
                <a:lnTo>
                  <a:pt x="90519" y="109591"/>
                </a:lnTo>
                <a:lnTo>
                  <a:pt x="94923" y="106285"/>
                </a:lnTo>
                <a:lnTo>
                  <a:pt x="98960" y="102367"/>
                </a:lnTo>
                <a:lnTo>
                  <a:pt x="102507" y="98204"/>
                </a:lnTo>
                <a:lnTo>
                  <a:pt x="105810" y="93918"/>
                </a:lnTo>
                <a:lnTo>
                  <a:pt x="108623" y="89265"/>
                </a:lnTo>
                <a:lnTo>
                  <a:pt x="110703" y="84367"/>
                </a:lnTo>
                <a:lnTo>
                  <a:pt x="112538" y="79469"/>
                </a:lnTo>
                <a:lnTo>
                  <a:pt x="113883" y="74448"/>
                </a:lnTo>
                <a:lnTo>
                  <a:pt x="114740" y="69428"/>
                </a:lnTo>
                <a:lnTo>
                  <a:pt x="115107" y="64163"/>
                </a:lnTo>
                <a:lnTo>
                  <a:pt x="115107" y="59020"/>
                </a:lnTo>
                <a:lnTo>
                  <a:pt x="114617" y="53755"/>
                </a:lnTo>
                <a:lnTo>
                  <a:pt x="113516" y="48734"/>
                </a:lnTo>
                <a:lnTo>
                  <a:pt x="112171" y="43591"/>
                </a:lnTo>
                <a:lnTo>
                  <a:pt x="111192" y="41142"/>
                </a:lnTo>
                <a:lnTo>
                  <a:pt x="110214" y="38693"/>
                </a:lnTo>
                <a:lnTo>
                  <a:pt x="109113" y="36367"/>
                </a:lnTo>
                <a:lnTo>
                  <a:pt x="107889" y="34040"/>
                </a:lnTo>
                <a:lnTo>
                  <a:pt x="105688" y="30612"/>
                </a:lnTo>
                <a:lnTo>
                  <a:pt x="103241" y="27183"/>
                </a:lnTo>
                <a:lnTo>
                  <a:pt x="100672" y="24000"/>
                </a:lnTo>
                <a:lnTo>
                  <a:pt x="97614" y="20938"/>
                </a:lnTo>
                <a:lnTo>
                  <a:pt x="93944" y="17510"/>
                </a:lnTo>
                <a:lnTo>
                  <a:pt x="89785" y="14448"/>
                </a:lnTo>
                <a:lnTo>
                  <a:pt x="85749" y="11877"/>
                </a:lnTo>
                <a:lnTo>
                  <a:pt x="81345" y="9673"/>
                </a:lnTo>
                <a:lnTo>
                  <a:pt x="76819" y="7959"/>
                </a:lnTo>
                <a:lnTo>
                  <a:pt x="72293" y="6612"/>
                </a:lnTo>
                <a:lnTo>
                  <a:pt x="67522" y="5510"/>
                </a:lnTo>
                <a:lnTo>
                  <a:pt x="62874" y="4897"/>
                </a:lnTo>
                <a:lnTo>
                  <a:pt x="56636" y="4653"/>
                </a:lnTo>
                <a:lnTo>
                  <a:pt x="50275" y="5020"/>
                </a:lnTo>
                <a:lnTo>
                  <a:pt x="44036" y="6244"/>
                </a:lnTo>
                <a:lnTo>
                  <a:pt x="38042" y="8081"/>
                </a:lnTo>
                <a:lnTo>
                  <a:pt x="32171" y="10530"/>
                </a:lnTo>
                <a:lnTo>
                  <a:pt x="26544" y="13714"/>
                </a:lnTo>
                <a:lnTo>
                  <a:pt x="22996" y="16285"/>
                </a:lnTo>
                <a:lnTo>
                  <a:pt x="19571" y="18979"/>
                </a:lnTo>
                <a:lnTo>
                  <a:pt x="16269" y="22163"/>
                </a:lnTo>
                <a:lnTo>
                  <a:pt x="13822" y="24734"/>
                </a:lnTo>
                <a:lnTo>
                  <a:pt x="11620" y="27551"/>
                </a:lnTo>
                <a:lnTo>
                  <a:pt x="9785" y="30244"/>
                </a:lnTo>
                <a:lnTo>
                  <a:pt x="7828" y="33306"/>
                </a:lnTo>
                <a:lnTo>
                  <a:pt x="6360" y="36000"/>
                </a:lnTo>
                <a:lnTo>
                  <a:pt x="4892" y="38938"/>
                </a:lnTo>
                <a:lnTo>
                  <a:pt x="3669" y="41877"/>
                </a:lnTo>
                <a:lnTo>
                  <a:pt x="2813" y="44816"/>
                </a:lnTo>
                <a:lnTo>
                  <a:pt x="1712" y="48857"/>
                </a:lnTo>
                <a:lnTo>
                  <a:pt x="856" y="52775"/>
                </a:lnTo>
                <a:lnTo>
                  <a:pt x="244" y="56816"/>
                </a:lnTo>
                <a:lnTo>
                  <a:pt x="0" y="60734"/>
                </a:lnTo>
                <a:lnTo>
                  <a:pt x="122" y="58408"/>
                </a:lnTo>
                <a:lnTo>
                  <a:pt x="489" y="54367"/>
                </a:lnTo>
                <a:lnTo>
                  <a:pt x="978" y="50081"/>
                </a:lnTo>
                <a:lnTo>
                  <a:pt x="1834" y="45918"/>
                </a:lnTo>
                <a:lnTo>
                  <a:pt x="2935" y="41877"/>
                </a:lnTo>
                <a:lnTo>
                  <a:pt x="4036" y="38693"/>
                </a:lnTo>
                <a:lnTo>
                  <a:pt x="5259" y="35755"/>
                </a:lnTo>
                <a:lnTo>
                  <a:pt x="6605" y="32693"/>
                </a:lnTo>
                <a:lnTo>
                  <a:pt x="8195" y="29632"/>
                </a:lnTo>
                <a:lnTo>
                  <a:pt x="10152" y="26693"/>
                </a:lnTo>
                <a:lnTo>
                  <a:pt x="12232" y="23632"/>
                </a:lnTo>
                <a:lnTo>
                  <a:pt x="14556" y="20938"/>
                </a:lnTo>
                <a:lnTo>
                  <a:pt x="17003" y="18244"/>
                </a:lnTo>
                <a:lnTo>
                  <a:pt x="20428" y="14938"/>
                </a:lnTo>
                <a:lnTo>
                  <a:pt x="23975" y="12000"/>
                </a:lnTo>
                <a:lnTo>
                  <a:pt x="27645" y="9428"/>
                </a:lnTo>
                <a:lnTo>
                  <a:pt x="33516" y="6122"/>
                </a:lnTo>
                <a:lnTo>
                  <a:pt x="39633" y="3551"/>
                </a:lnTo>
                <a:lnTo>
                  <a:pt x="45993" y="1591"/>
                </a:lnTo>
                <a:lnTo>
                  <a:pt x="52477" y="367"/>
                </a:lnTo>
                <a:lnTo>
                  <a:pt x="58960" y="0"/>
                </a:lnTo>
                <a:close/>
              </a:path>
            </a:pathLst>
          </a:custGeom>
          <a:solidFill>
            <a:srgbClr val="F1C8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7" name="Google Shape;1137;p110"/>
          <p:cNvSpPr/>
          <p:nvPr/>
        </p:nvSpPr>
        <p:spPr>
          <a:xfrm>
            <a:off x="5885529" y="3435481"/>
            <a:ext cx="1162500" cy="1123500"/>
          </a:xfrm>
          <a:custGeom>
            <a:rect b="b" l="l" r="r" t="t"/>
            <a:pathLst>
              <a:path extrusionOk="0" h="120000" w="120000">
                <a:moveTo>
                  <a:pt x="58923" y="4423"/>
                </a:moveTo>
                <a:lnTo>
                  <a:pt x="52917" y="4763"/>
                </a:lnTo>
                <a:lnTo>
                  <a:pt x="46912" y="5897"/>
                </a:lnTo>
                <a:lnTo>
                  <a:pt x="41019" y="7712"/>
                </a:lnTo>
                <a:lnTo>
                  <a:pt x="35354" y="10094"/>
                </a:lnTo>
                <a:lnTo>
                  <a:pt x="29915" y="13156"/>
                </a:lnTo>
                <a:lnTo>
                  <a:pt x="26515" y="15538"/>
                </a:lnTo>
                <a:lnTo>
                  <a:pt x="23229" y="18260"/>
                </a:lnTo>
                <a:lnTo>
                  <a:pt x="20056" y="21323"/>
                </a:lnTo>
                <a:lnTo>
                  <a:pt x="17790" y="23818"/>
                </a:lnTo>
                <a:lnTo>
                  <a:pt x="15637" y="26313"/>
                </a:lnTo>
                <a:lnTo>
                  <a:pt x="13711" y="29149"/>
                </a:lnTo>
                <a:lnTo>
                  <a:pt x="11898" y="31871"/>
                </a:lnTo>
                <a:lnTo>
                  <a:pt x="10424" y="34706"/>
                </a:lnTo>
                <a:lnTo>
                  <a:pt x="9178" y="37542"/>
                </a:lnTo>
                <a:lnTo>
                  <a:pt x="8045" y="40264"/>
                </a:lnTo>
                <a:lnTo>
                  <a:pt x="7025" y="43213"/>
                </a:lnTo>
                <a:lnTo>
                  <a:pt x="5665" y="48090"/>
                </a:lnTo>
                <a:lnTo>
                  <a:pt x="4872" y="53081"/>
                </a:lnTo>
                <a:lnTo>
                  <a:pt x="4419" y="58185"/>
                </a:lnTo>
                <a:lnTo>
                  <a:pt x="4419" y="63175"/>
                </a:lnTo>
                <a:lnTo>
                  <a:pt x="4985" y="68279"/>
                </a:lnTo>
                <a:lnTo>
                  <a:pt x="6005" y="73270"/>
                </a:lnTo>
                <a:lnTo>
                  <a:pt x="7365" y="78034"/>
                </a:lnTo>
                <a:lnTo>
                  <a:pt x="9291" y="82911"/>
                </a:lnTo>
                <a:lnTo>
                  <a:pt x="11558" y="87448"/>
                </a:lnTo>
                <a:lnTo>
                  <a:pt x="14277" y="91871"/>
                </a:lnTo>
                <a:lnTo>
                  <a:pt x="17677" y="96068"/>
                </a:lnTo>
                <a:lnTo>
                  <a:pt x="21303" y="100037"/>
                </a:lnTo>
                <a:lnTo>
                  <a:pt x="24929" y="103213"/>
                </a:lnTo>
                <a:lnTo>
                  <a:pt x="28781" y="106049"/>
                </a:lnTo>
                <a:lnTo>
                  <a:pt x="32861" y="108657"/>
                </a:lnTo>
                <a:lnTo>
                  <a:pt x="37053" y="110586"/>
                </a:lnTo>
                <a:lnTo>
                  <a:pt x="41473" y="112400"/>
                </a:lnTo>
                <a:lnTo>
                  <a:pt x="45892" y="113761"/>
                </a:lnTo>
                <a:lnTo>
                  <a:pt x="50311" y="114782"/>
                </a:lnTo>
                <a:lnTo>
                  <a:pt x="54844" y="115349"/>
                </a:lnTo>
                <a:lnTo>
                  <a:pt x="56203" y="115463"/>
                </a:lnTo>
                <a:lnTo>
                  <a:pt x="57563" y="115576"/>
                </a:lnTo>
                <a:lnTo>
                  <a:pt x="58923" y="115576"/>
                </a:lnTo>
                <a:lnTo>
                  <a:pt x="60169" y="115576"/>
                </a:lnTo>
                <a:lnTo>
                  <a:pt x="60963" y="115576"/>
                </a:lnTo>
                <a:lnTo>
                  <a:pt x="61529" y="115576"/>
                </a:lnTo>
                <a:lnTo>
                  <a:pt x="62209" y="115576"/>
                </a:lnTo>
                <a:lnTo>
                  <a:pt x="62889" y="115576"/>
                </a:lnTo>
                <a:lnTo>
                  <a:pt x="67875" y="115122"/>
                </a:lnTo>
                <a:lnTo>
                  <a:pt x="72974" y="114102"/>
                </a:lnTo>
                <a:lnTo>
                  <a:pt x="77960" y="112627"/>
                </a:lnTo>
                <a:lnTo>
                  <a:pt x="82606" y="110812"/>
                </a:lnTo>
                <a:lnTo>
                  <a:pt x="87252" y="108431"/>
                </a:lnTo>
                <a:lnTo>
                  <a:pt x="91671" y="105708"/>
                </a:lnTo>
                <a:lnTo>
                  <a:pt x="95864" y="102419"/>
                </a:lnTo>
                <a:lnTo>
                  <a:pt x="99830" y="98676"/>
                </a:lnTo>
                <a:lnTo>
                  <a:pt x="103342" y="94706"/>
                </a:lnTo>
                <a:lnTo>
                  <a:pt x="106402" y="90510"/>
                </a:lnTo>
                <a:lnTo>
                  <a:pt x="109008" y="86086"/>
                </a:lnTo>
                <a:lnTo>
                  <a:pt x="111161" y="81323"/>
                </a:lnTo>
                <a:lnTo>
                  <a:pt x="112974" y="76672"/>
                </a:lnTo>
                <a:lnTo>
                  <a:pt x="114220" y="71682"/>
                </a:lnTo>
                <a:lnTo>
                  <a:pt x="115127" y="66805"/>
                </a:lnTo>
                <a:lnTo>
                  <a:pt x="115467" y="61814"/>
                </a:lnTo>
                <a:lnTo>
                  <a:pt x="115354" y="56710"/>
                </a:lnTo>
                <a:lnTo>
                  <a:pt x="114900" y="51833"/>
                </a:lnTo>
                <a:lnTo>
                  <a:pt x="113881" y="46843"/>
                </a:lnTo>
                <a:lnTo>
                  <a:pt x="112521" y="42079"/>
                </a:lnTo>
                <a:lnTo>
                  <a:pt x="111614" y="39697"/>
                </a:lnTo>
                <a:lnTo>
                  <a:pt x="110708" y="37315"/>
                </a:lnTo>
                <a:lnTo>
                  <a:pt x="109575" y="35047"/>
                </a:lnTo>
                <a:lnTo>
                  <a:pt x="108441" y="32778"/>
                </a:lnTo>
                <a:lnTo>
                  <a:pt x="106402" y="29376"/>
                </a:lnTo>
                <a:lnTo>
                  <a:pt x="104022" y="26200"/>
                </a:lnTo>
                <a:lnTo>
                  <a:pt x="101416" y="23024"/>
                </a:lnTo>
                <a:lnTo>
                  <a:pt x="98696" y="20189"/>
                </a:lnTo>
                <a:lnTo>
                  <a:pt x="94957" y="16786"/>
                </a:lnTo>
                <a:lnTo>
                  <a:pt x="91104" y="13950"/>
                </a:lnTo>
                <a:lnTo>
                  <a:pt x="87025" y="11342"/>
                </a:lnTo>
                <a:lnTo>
                  <a:pt x="82832" y="9413"/>
                </a:lnTo>
                <a:lnTo>
                  <a:pt x="78526" y="7599"/>
                </a:lnTo>
                <a:lnTo>
                  <a:pt x="74107" y="6238"/>
                </a:lnTo>
                <a:lnTo>
                  <a:pt x="69575" y="5217"/>
                </a:lnTo>
                <a:lnTo>
                  <a:pt x="65042" y="4650"/>
                </a:lnTo>
                <a:lnTo>
                  <a:pt x="58923" y="4423"/>
                </a:lnTo>
                <a:close/>
                <a:moveTo>
                  <a:pt x="58923" y="0"/>
                </a:moveTo>
                <a:lnTo>
                  <a:pt x="65495" y="226"/>
                </a:lnTo>
                <a:lnTo>
                  <a:pt x="70254" y="907"/>
                </a:lnTo>
                <a:lnTo>
                  <a:pt x="75240" y="1928"/>
                </a:lnTo>
                <a:lnTo>
                  <a:pt x="80113" y="3402"/>
                </a:lnTo>
                <a:lnTo>
                  <a:pt x="84759" y="5330"/>
                </a:lnTo>
                <a:lnTo>
                  <a:pt x="89178" y="7599"/>
                </a:lnTo>
                <a:lnTo>
                  <a:pt x="93597" y="10207"/>
                </a:lnTo>
                <a:lnTo>
                  <a:pt x="97790" y="13383"/>
                </a:lnTo>
                <a:lnTo>
                  <a:pt x="101756" y="16786"/>
                </a:lnTo>
                <a:lnTo>
                  <a:pt x="104249" y="19508"/>
                </a:lnTo>
                <a:lnTo>
                  <a:pt x="106515" y="22117"/>
                </a:lnTo>
                <a:lnTo>
                  <a:pt x="108668" y="25066"/>
                </a:lnTo>
                <a:lnTo>
                  <a:pt x="110708" y="28015"/>
                </a:lnTo>
                <a:lnTo>
                  <a:pt x="112521" y="31077"/>
                </a:lnTo>
                <a:lnTo>
                  <a:pt x="114107" y="34026"/>
                </a:lnTo>
                <a:lnTo>
                  <a:pt x="115467" y="37202"/>
                </a:lnTo>
                <a:lnTo>
                  <a:pt x="116600" y="40491"/>
                </a:lnTo>
                <a:lnTo>
                  <a:pt x="118186" y="45708"/>
                </a:lnTo>
                <a:lnTo>
                  <a:pt x="119320" y="51039"/>
                </a:lnTo>
                <a:lnTo>
                  <a:pt x="119773" y="56483"/>
                </a:lnTo>
                <a:lnTo>
                  <a:pt x="120000" y="61814"/>
                </a:lnTo>
                <a:lnTo>
                  <a:pt x="119433" y="67258"/>
                </a:lnTo>
                <a:lnTo>
                  <a:pt x="118526" y="72589"/>
                </a:lnTo>
                <a:lnTo>
                  <a:pt x="117167" y="77920"/>
                </a:lnTo>
                <a:lnTo>
                  <a:pt x="115354" y="83024"/>
                </a:lnTo>
                <a:lnTo>
                  <a:pt x="112974" y="88128"/>
                </a:lnTo>
                <a:lnTo>
                  <a:pt x="110141" y="92892"/>
                </a:lnTo>
                <a:lnTo>
                  <a:pt x="106855" y="97429"/>
                </a:lnTo>
                <a:lnTo>
                  <a:pt x="103002" y="101739"/>
                </a:lnTo>
                <a:lnTo>
                  <a:pt x="99943" y="104801"/>
                </a:lnTo>
                <a:lnTo>
                  <a:pt x="96657" y="107637"/>
                </a:lnTo>
                <a:lnTo>
                  <a:pt x="93257" y="110018"/>
                </a:lnTo>
                <a:lnTo>
                  <a:pt x="89631" y="112173"/>
                </a:lnTo>
                <a:lnTo>
                  <a:pt x="85892" y="114215"/>
                </a:lnTo>
                <a:lnTo>
                  <a:pt x="82266" y="115803"/>
                </a:lnTo>
                <a:lnTo>
                  <a:pt x="78300" y="117277"/>
                </a:lnTo>
                <a:lnTo>
                  <a:pt x="74334" y="118298"/>
                </a:lnTo>
                <a:lnTo>
                  <a:pt x="70934" y="118979"/>
                </a:lnTo>
                <a:lnTo>
                  <a:pt x="67648" y="119546"/>
                </a:lnTo>
                <a:lnTo>
                  <a:pt x="64135" y="119886"/>
                </a:lnTo>
                <a:lnTo>
                  <a:pt x="60736" y="120000"/>
                </a:lnTo>
                <a:lnTo>
                  <a:pt x="59150" y="120000"/>
                </a:lnTo>
                <a:lnTo>
                  <a:pt x="57677" y="120000"/>
                </a:lnTo>
                <a:lnTo>
                  <a:pt x="55977" y="119886"/>
                </a:lnTo>
                <a:lnTo>
                  <a:pt x="54504" y="119773"/>
                </a:lnTo>
                <a:lnTo>
                  <a:pt x="49518" y="119092"/>
                </a:lnTo>
                <a:lnTo>
                  <a:pt x="44759" y="118071"/>
                </a:lnTo>
                <a:lnTo>
                  <a:pt x="39886" y="116597"/>
                </a:lnTo>
                <a:lnTo>
                  <a:pt x="35240" y="114669"/>
                </a:lnTo>
                <a:lnTo>
                  <a:pt x="30708" y="112400"/>
                </a:lnTo>
                <a:lnTo>
                  <a:pt x="26402" y="109792"/>
                </a:lnTo>
                <a:lnTo>
                  <a:pt x="22209" y="106729"/>
                </a:lnTo>
                <a:lnTo>
                  <a:pt x="18130" y="103213"/>
                </a:lnTo>
                <a:lnTo>
                  <a:pt x="14164" y="98903"/>
                </a:lnTo>
                <a:lnTo>
                  <a:pt x="10651" y="94253"/>
                </a:lnTo>
                <a:lnTo>
                  <a:pt x="7592" y="89489"/>
                </a:lnTo>
                <a:lnTo>
                  <a:pt x="5099" y="84385"/>
                </a:lnTo>
                <a:lnTo>
                  <a:pt x="3059" y="79168"/>
                </a:lnTo>
                <a:lnTo>
                  <a:pt x="1586" y="73837"/>
                </a:lnTo>
                <a:lnTo>
                  <a:pt x="566" y="68393"/>
                </a:lnTo>
                <a:lnTo>
                  <a:pt x="0" y="62948"/>
                </a:lnTo>
                <a:lnTo>
                  <a:pt x="0" y="57391"/>
                </a:lnTo>
                <a:lnTo>
                  <a:pt x="566" y="51947"/>
                </a:lnTo>
                <a:lnTo>
                  <a:pt x="1586" y="46502"/>
                </a:lnTo>
                <a:lnTo>
                  <a:pt x="2946" y="41058"/>
                </a:lnTo>
                <a:lnTo>
                  <a:pt x="4192" y="37882"/>
                </a:lnTo>
                <a:lnTo>
                  <a:pt x="5439" y="34706"/>
                </a:lnTo>
                <a:lnTo>
                  <a:pt x="7025" y="31531"/>
                </a:lnTo>
                <a:lnTo>
                  <a:pt x="8725" y="28582"/>
                </a:lnTo>
                <a:lnTo>
                  <a:pt x="10538" y="25860"/>
                </a:lnTo>
                <a:lnTo>
                  <a:pt x="12577" y="23137"/>
                </a:lnTo>
                <a:lnTo>
                  <a:pt x="14617" y="20642"/>
                </a:lnTo>
                <a:lnTo>
                  <a:pt x="16883" y="18147"/>
                </a:lnTo>
                <a:lnTo>
                  <a:pt x="20283" y="14971"/>
                </a:lnTo>
                <a:lnTo>
                  <a:pt x="23796" y="12022"/>
                </a:lnTo>
                <a:lnTo>
                  <a:pt x="27535" y="9413"/>
                </a:lnTo>
                <a:lnTo>
                  <a:pt x="31388" y="7032"/>
                </a:lnTo>
                <a:lnTo>
                  <a:pt x="35467" y="5217"/>
                </a:lnTo>
                <a:lnTo>
                  <a:pt x="39546" y="3516"/>
                </a:lnTo>
                <a:lnTo>
                  <a:pt x="45892" y="1587"/>
                </a:lnTo>
                <a:lnTo>
                  <a:pt x="52351" y="453"/>
                </a:lnTo>
                <a:lnTo>
                  <a:pt x="58923" y="0"/>
                </a:lnTo>
                <a:close/>
              </a:path>
            </a:pathLst>
          </a:custGeom>
          <a:solidFill>
            <a:srgbClr val="FFEB3B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8" name="Google Shape;1138;p110"/>
          <p:cNvSpPr/>
          <p:nvPr/>
        </p:nvSpPr>
        <p:spPr>
          <a:xfrm>
            <a:off x="5885529" y="4031191"/>
            <a:ext cx="501300" cy="52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575" y="11683"/>
                </a:lnTo>
                <a:lnTo>
                  <a:pt x="3938" y="23123"/>
                </a:lnTo>
                <a:lnTo>
                  <a:pt x="7352" y="34320"/>
                </a:lnTo>
                <a:lnTo>
                  <a:pt x="12078" y="45273"/>
                </a:lnTo>
                <a:lnTo>
                  <a:pt x="17855" y="55983"/>
                </a:lnTo>
                <a:lnTo>
                  <a:pt x="24945" y="65963"/>
                </a:lnTo>
                <a:lnTo>
                  <a:pt x="32822" y="75699"/>
                </a:lnTo>
                <a:lnTo>
                  <a:pt x="42013" y="84949"/>
                </a:lnTo>
                <a:lnTo>
                  <a:pt x="50415" y="92008"/>
                </a:lnTo>
                <a:lnTo>
                  <a:pt x="59606" y="98093"/>
                </a:lnTo>
                <a:lnTo>
                  <a:pt x="69059" y="103691"/>
                </a:lnTo>
                <a:lnTo>
                  <a:pt x="78774" y="108559"/>
                </a:lnTo>
                <a:lnTo>
                  <a:pt x="89015" y="112697"/>
                </a:lnTo>
                <a:lnTo>
                  <a:pt x="99256" y="115618"/>
                </a:lnTo>
                <a:lnTo>
                  <a:pt x="109496" y="118296"/>
                </a:lnTo>
                <a:lnTo>
                  <a:pt x="120000" y="120000"/>
                </a:lnTo>
                <a:lnTo>
                  <a:pt x="115798" y="119269"/>
                </a:lnTo>
                <a:lnTo>
                  <a:pt x="105295" y="117809"/>
                </a:lnTo>
                <a:lnTo>
                  <a:pt x="95317" y="115375"/>
                </a:lnTo>
                <a:lnTo>
                  <a:pt x="85339" y="112210"/>
                </a:lnTo>
                <a:lnTo>
                  <a:pt x="76148" y="108316"/>
                </a:lnTo>
                <a:lnTo>
                  <a:pt x="66695" y="103935"/>
                </a:lnTo>
                <a:lnTo>
                  <a:pt x="57505" y="98336"/>
                </a:lnTo>
                <a:lnTo>
                  <a:pt x="49102" y="92494"/>
                </a:lnTo>
                <a:lnTo>
                  <a:pt x="40962" y="85679"/>
                </a:lnTo>
                <a:lnTo>
                  <a:pt x="32035" y="76916"/>
                </a:lnTo>
                <a:lnTo>
                  <a:pt x="24157" y="67667"/>
                </a:lnTo>
                <a:lnTo>
                  <a:pt x="17592" y="57931"/>
                </a:lnTo>
                <a:lnTo>
                  <a:pt x="12078" y="47464"/>
                </a:lnTo>
                <a:lnTo>
                  <a:pt x="7352" y="37241"/>
                </a:lnTo>
                <a:lnTo>
                  <a:pt x="4201" y="26288"/>
                </a:lnTo>
                <a:lnTo>
                  <a:pt x="1838" y="15578"/>
                </a:lnTo>
                <a:lnTo>
                  <a:pt x="262" y="4381"/>
                </a:lnTo>
                <a:lnTo>
                  <a:pt x="0" y="0"/>
                </a:lnTo>
                <a:close/>
              </a:path>
            </a:pathLst>
          </a:custGeom>
          <a:solidFill>
            <a:srgbClr val="B193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9" name="Google Shape;1139;p110"/>
          <p:cNvSpPr txBox="1"/>
          <p:nvPr/>
        </p:nvSpPr>
        <p:spPr>
          <a:xfrm>
            <a:off x="4798863" y="3463171"/>
            <a:ext cx="905400" cy="2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Pruebas</a:t>
            </a:r>
            <a:endParaRPr b="0" i="0" sz="1000" u="none" cap="none" strike="noStrike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0" name="Google Shape;1140;p110"/>
          <p:cNvSpPr txBox="1"/>
          <p:nvPr/>
        </p:nvSpPr>
        <p:spPr>
          <a:xfrm>
            <a:off x="5991117" y="4136013"/>
            <a:ext cx="905400" cy="2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Etiquetas</a:t>
            </a:r>
            <a:endParaRPr b="0" i="0" sz="1000" u="none" cap="none" strike="noStrike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1" name="Google Shape;1141;p110"/>
          <p:cNvSpPr txBox="1"/>
          <p:nvPr/>
        </p:nvSpPr>
        <p:spPr>
          <a:xfrm>
            <a:off x="6828574" y="3139663"/>
            <a:ext cx="1112100" cy="2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Justificación</a:t>
            </a:r>
            <a:endParaRPr b="0" i="0" sz="1000" u="none" cap="none" strike="noStrike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2" name="Google Shape;1142;p110"/>
          <p:cNvSpPr txBox="1"/>
          <p:nvPr/>
        </p:nvSpPr>
        <p:spPr>
          <a:xfrm>
            <a:off x="6648800" y="5507261"/>
            <a:ext cx="2079300" cy="74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60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Diagram featured by </a:t>
            </a:r>
            <a:r>
              <a:rPr b="1" lang="es" sz="1000" u="sng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http://slidemodel.com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3" name="Google Shape;1143;p110"/>
          <p:cNvSpPr/>
          <p:nvPr/>
        </p:nvSpPr>
        <p:spPr>
          <a:xfrm>
            <a:off x="6064437" y="4742645"/>
            <a:ext cx="1163100" cy="1125300"/>
          </a:xfrm>
          <a:custGeom>
            <a:rect b="b" l="l" r="r" t="t"/>
            <a:pathLst>
              <a:path extrusionOk="0" h="120000" w="120000">
                <a:moveTo>
                  <a:pt x="60339" y="4415"/>
                </a:moveTo>
                <a:lnTo>
                  <a:pt x="58754" y="4415"/>
                </a:lnTo>
                <a:lnTo>
                  <a:pt x="55358" y="4754"/>
                </a:lnTo>
                <a:lnTo>
                  <a:pt x="51962" y="5094"/>
                </a:lnTo>
                <a:lnTo>
                  <a:pt x="48679" y="5773"/>
                </a:lnTo>
                <a:lnTo>
                  <a:pt x="45169" y="6452"/>
                </a:lnTo>
                <a:lnTo>
                  <a:pt x="41773" y="7471"/>
                </a:lnTo>
                <a:lnTo>
                  <a:pt x="38377" y="8943"/>
                </a:lnTo>
                <a:lnTo>
                  <a:pt x="35094" y="10415"/>
                </a:lnTo>
                <a:lnTo>
                  <a:pt x="31924" y="12226"/>
                </a:lnTo>
                <a:lnTo>
                  <a:pt x="28754" y="14037"/>
                </a:lnTo>
                <a:lnTo>
                  <a:pt x="25698" y="16188"/>
                </a:lnTo>
                <a:lnTo>
                  <a:pt x="22981" y="18792"/>
                </a:lnTo>
                <a:lnTo>
                  <a:pt x="20150" y="21396"/>
                </a:lnTo>
                <a:lnTo>
                  <a:pt x="16415" y="25584"/>
                </a:lnTo>
                <a:lnTo>
                  <a:pt x="13245" y="30113"/>
                </a:lnTo>
                <a:lnTo>
                  <a:pt x="10415" y="34981"/>
                </a:lnTo>
                <a:lnTo>
                  <a:pt x="8264" y="39849"/>
                </a:lnTo>
                <a:lnTo>
                  <a:pt x="6452" y="45056"/>
                </a:lnTo>
                <a:lnTo>
                  <a:pt x="5320" y="50264"/>
                </a:lnTo>
                <a:lnTo>
                  <a:pt x="4754" y="55584"/>
                </a:lnTo>
                <a:lnTo>
                  <a:pt x="4415" y="60905"/>
                </a:lnTo>
                <a:lnTo>
                  <a:pt x="4867" y="66226"/>
                </a:lnTo>
                <a:lnTo>
                  <a:pt x="5773" y="71547"/>
                </a:lnTo>
                <a:lnTo>
                  <a:pt x="7018" y="76754"/>
                </a:lnTo>
                <a:lnTo>
                  <a:pt x="8943" y="81735"/>
                </a:lnTo>
                <a:lnTo>
                  <a:pt x="11320" y="86716"/>
                </a:lnTo>
                <a:lnTo>
                  <a:pt x="14037" y="91358"/>
                </a:lnTo>
                <a:lnTo>
                  <a:pt x="17547" y="95773"/>
                </a:lnTo>
                <a:lnTo>
                  <a:pt x="21396" y="99962"/>
                </a:lnTo>
                <a:lnTo>
                  <a:pt x="25132" y="103132"/>
                </a:lnTo>
                <a:lnTo>
                  <a:pt x="28867" y="106075"/>
                </a:lnTo>
                <a:lnTo>
                  <a:pt x="32943" y="108566"/>
                </a:lnTo>
                <a:lnTo>
                  <a:pt x="37132" y="110603"/>
                </a:lnTo>
                <a:lnTo>
                  <a:pt x="41433" y="112415"/>
                </a:lnTo>
                <a:lnTo>
                  <a:pt x="45849" y="113773"/>
                </a:lnTo>
                <a:lnTo>
                  <a:pt x="50377" y="114679"/>
                </a:lnTo>
                <a:lnTo>
                  <a:pt x="54905" y="115245"/>
                </a:lnTo>
                <a:lnTo>
                  <a:pt x="61018" y="115584"/>
                </a:lnTo>
                <a:lnTo>
                  <a:pt x="67132" y="115018"/>
                </a:lnTo>
                <a:lnTo>
                  <a:pt x="73018" y="114000"/>
                </a:lnTo>
                <a:lnTo>
                  <a:pt x="79018" y="112301"/>
                </a:lnTo>
                <a:lnTo>
                  <a:pt x="84566" y="109811"/>
                </a:lnTo>
                <a:lnTo>
                  <a:pt x="90000" y="106641"/>
                </a:lnTo>
                <a:lnTo>
                  <a:pt x="93396" y="104264"/>
                </a:lnTo>
                <a:lnTo>
                  <a:pt x="96679" y="101660"/>
                </a:lnTo>
                <a:lnTo>
                  <a:pt x="99849" y="98716"/>
                </a:lnTo>
                <a:lnTo>
                  <a:pt x="103698" y="94415"/>
                </a:lnTo>
                <a:lnTo>
                  <a:pt x="106867" y="89886"/>
                </a:lnTo>
                <a:lnTo>
                  <a:pt x="109584" y="85018"/>
                </a:lnTo>
                <a:lnTo>
                  <a:pt x="111735" y="80150"/>
                </a:lnTo>
                <a:lnTo>
                  <a:pt x="113547" y="74943"/>
                </a:lnTo>
                <a:lnTo>
                  <a:pt x="114679" y="69735"/>
                </a:lnTo>
                <a:lnTo>
                  <a:pt x="115245" y="64415"/>
                </a:lnTo>
                <a:lnTo>
                  <a:pt x="115584" y="59094"/>
                </a:lnTo>
                <a:lnTo>
                  <a:pt x="115132" y="53773"/>
                </a:lnTo>
                <a:lnTo>
                  <a:pt x="114339" y="48452"/>
                </a:lnTo>
                <a:lnTo>
                  <a:pt x="112981" y="43358"/>
                </a:lnTo>
                <a:lnTo>
                  <a:pt x="111169" y="38264"/>
                </a:lnTo>
                <a:lnTo>
                  <a:pt x="108679" y="33396"/>
                </a:lnTo>
                <a:lnTo>
                  <a:pt x="105962" y="28754"/>
                </a:lnTo>
                <a:lnTo>
                  <a:pt x="102566" y="24339"/>
                </a:lnTo>
                <a:lnTo>
                  <a:pt x="98716" y="20150"/>
                </a:lnTo>
                <a:lnTo>
                  <a:pt x="95094" y="16867"/>
                </a:lnTo>
                <a:lnTo>
                  <a:pt x="91132" y="13924"/>
                </a:lnTo>
                <a:lnTo>
                  <a:pt x="87056" y="11547"/>
                </a:lnTo>
                <a:lnTo>
                  <a:pt x="82867" y="9396"/>
                </a:lnTo>
                <a:lnTo>
                  <a:pt x="78566" y="7584"/>
                </a:lnTo>
                <a:lnTo>
                  <a:pt x="74150" y="6226"/>
                </a:lnTo>
                <a:lnTo>
                  <a:pt x="69622" y="5320"/>
                </a:lnTo>
                <a:lnTo>
                  <a:pt x="65094" y="4754"/>
                </a:lnTo>
                <a:lnTo>
                  <a:pt x="63509" y="4641"/>
                </a:lnTo>
                <a:lnTo>
                  <a:pt x="61924" y="4415"/>
                </a:lnTo>
                <a:lnTo>
                  <a:pt x="60339" y="4415"/>
                </a:lnTo>
                <a:close/>
                <a:moveTo>
                  <a:pt x="60113" y="0"/>
                </a:moveTo>
                <a:lnTo>
                  <a:pt x="61924" y="0"/>
                </a:lnTo>
                <a:lnTo>
                  <a:pt x="63735" y="226"/>
                </a:lnTo>
                <a:lnTo>
                  <a:pt x="65433" y="339"/>
                </a:lnTo>
                <a:lnTo>
                  <a:pt x="70415" y="905"/>
                </a:lnTo>
                <a:lnTo>
                  <a:pt x="75283" y="2037"/>
                </a:lnTo>
                <a:lnTo>
                  <a:pt x="80150" y="3509"/>
                </a:lnTo>
                <a:lnTo>
                  <a:pt x="84792" y="5320"/>
                </a:lnTo>
                <a:lnTo>
                  <a:pt x="89207" y="7584"/>
                </a:lnTo>
                <a:lnTo>
                  <a:pt x="93622" y="10301"/>
                </a:lnTo>
                <a:lnTo>
                  <a:pt x="97811" y="13471"/>
                </a:lnTo>
                <a:lnTo>
                  <a:pt x="101773" y="16981"/>
                </a:lnTo>
                <a:lnTo>
                  <a:pt x="105962" y="21396"/>
                </a:lnTo>
                <a:lnTo>
                  <a:pt x="109584" y="26264"/>
                </a:lnTo>
                <a:lnTo>
                  <a:pt x="112641" y="31245"/>
                </a:lnTo>
                <a:lnTo>
                  <a:pt x="115132" y="36566"/>
                </a:lnTo>
                <a:lnTo>
                  <a:pt x="117169" y="42000"/>
                </a:lnTo>
                <a:lnTo>
                  <a:pt x="118641" y="47660"/>
                </a:lnTo>
                <a:lnTo>
                  <a:pt x="119547" y="53320"/>
                </a:lnTo>
                <a:lnTo>
                  <a:pt x="120000" y="58981"/>
                </a:lnTo>
                <a:lnTo>
                  <a:pt x="119773" y="64867"/>
                </a:lnTo>
                <a:lnTo>
                  <a:pt x="118981" y="70528"/>
                </a:lnTo>
                <a:lnTo>
                  <a:pt x="117735" y="76188"/>
                </a:lnTo>
                <a:lnTo>
                  <a:pt x="115924" y="81622"/>
                </a:lnTo>
                <a:lnTo>
                  <a:pt x="113547" y="87056"/>
                </a:lnTo>
                <a:lnTo>
                  <a:pt x="110603" y="92264"/>
                </a:lnTo>
                <a:lnTo>
                  <a:pt x="107094" y="97132"/>
                </a:lnTo>
                <a:lnTo>
                  <a:pt x="103018" y="101773"/>
                </a:lnTo>
                <a:lnTo>
                  <a:pt x="99735" y="104943"/>
                </a:lnTo>
                <a:lnTo>
                  <a:pt x="96226" y="107886"/>
                </a:lnTo>
                <a:lnTo>
                  <a:pt x="92377" y="110490"/>
                </a:lnTo>
                <a:lnTo>
                  <a:pt x="88641" y="112754"/>
                </a:lnTo>
                <a:lnTo>
                  <a:pt x="84566" y="114792"/>
                </a:lnTo>
                <a:lnTo>
                  <a:pt x="80490" y="116490"/>
                </a:lnTo>
                <a:lnTo>
                  <a:pt x="74150" y="118301"/>
                </a:lnTo>
                <a:lnTo>
                  <a:pt x="67698" y="119433"/>
                </a:lnTo>
                <a:lnTo>
                  <a:pt x="61132" y="120000"/>
                </a:lnTo>
                <a:lnTo>
                  <a:pt x="54566" y="119773"/>
                </a:lnTo>
                <a:lnTo>
                  <a:pt x="49584" y="119094"/>
                </a:lnTo>
                <a:lnTo>
                  <a:pt x="44830" y="118075"/>
                </a:lnTo>
                <a:lnTo>
                  <a:pt x="40075" y="116603"/>
                </a:lnTo>
                <a:lnTo>
                  <a:pt x="35320" y="114679"/>
                </a:lnTo>
                <a:lnTo>
                  <a:pt x="30792" y="112415"/>
                </a:lnTo>
                <a:lnTo>
                  <a:pt x="26377" y="109698"/>
                </a:lnTo>
                <a:lnTo>
                  <a:pt x="22188" y="106641"/>
                </a:lnTo>
                <a:lnTo>
                  <a:pt x="18226" y="103132"/>
                </a:lnTo>
                <a:lnTo>
                  <a:pt x="14037" y="98603"/>
                </a:lnTo>
                <a:lnTo>
                  <a:pt x="10415" y="93849"/>
                </a:lnTo>
                <a:lnTo>
                  <a:pt x="7358" y="88754"/>
                </a:lnTo>
                <a:lnTo>
                  <a:pt x="4867" y="83547"/>
                </a:lnTo>
                <a:lnTo>
                  <a:pt x="2830" y="78000"/>
                </a:lnTo>
                <a:lnTo>
                  <a:pt x="1358" y="72452"/>
                </a:lnTo>
                <a:lnTo>
                  <a:pt x="452" y="66679"/>
                </a:lnTo>
                <a:lnTo>
                  <a:pt x="0" y="61018"/>
                </a:lnTo>
                <a:lnTo>
                  <a:pt x="339" y="55245"/>
                </a:lnTo>
                <a:lnTo>
                  <a:pt x="1018" y="49471"/>
                </a:lnTo>
                <a:lnTo>
                  <a:pt x="2264" y="43811"/>
                </a:lnTo>
                <a:lnTo>
                  <a:pt x="4075" y="38377"/>
                </a:lnTo>
                <a:lnTo>
                  <a:pt x="6452" y="32943"/>
                </a:lnTo>
                <a:lnTo>
                  <a:pt x="9396" y="27735"/>
                </a:lnTo>
                <a:lnTo>
                  <a:pt x="12905" y="22981"/>
                </a:lnTo>
                <a:lnTo>
                  <a:pt x="16981" y="18226"/>
                </a:lnTo>
                <a:lnTo>
                  <a:pt x="20037" y="15396"/>
                </a:lnTo>
                <a:lnTo>
                  <a:pt x="23207" y="12679"/>
                </a:lnTo>
                <a:lnTo>
                  <a:pt x="26490" y="10301"/>
                </a:lnTo>
                <a:lnTo>
                  <a:pt x="30000" y="8150"/>
                </a:lnTo>
                <a:lnTo>
                  <a:pt x="33622" y="6226"/>
                </a:lnTo>
                <a:lnTo>
                  <a:pt x="37132" y="4641"/>
                </a:lnTo>
                <a:lnTo>
                  <a:pt x="40867" y="3169"/>
                </a:lnTo>
                <a:lnTo>
                  <a:pt x="44716" y="2037"/>
                </a:lnTo>
                <a:lnTo>
                  <a:pt x="48000" y="1358"/>
                </a:lnTo>
                <a:lnTo>
                  <a:pt x="51396" y="679"/>
                </a:lnTo>
                <a:lnTo>
                  <a:pt x="54792" y="339"/>
                </a:lnTo>
                <a:lnTo>
                  <a:pt x="58188" y="0"/>
                </a:lnTo>
                <a:lnTo>
                  <a:pt x="60113" y="0"/>
                </a:lnTo>
                <a:close/>
              </a:path>
            </a:pathLst>
          </a:custGeom>
          <a:solidFill>
            <a:srgbClr val="7ACBE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44" name="Google Shape;1144;p110"/>
          <p:cNvGrpSpPr/>
          <p:nvPr/>
        </p:nvGrpSpPr>
        <p:grpSpPr>
          <a:xfrm>
            <a:off x="6264082" y="3730500"/>
            <a:ext cx="399292" cy="370533"/>
            <a:chOff x="5233525" y="4954450"/>
            <a:chExt cx="538275" cy="516350"/>
          </a:xfrm>
        </p:grpSpPr>
        <p:sp>
          <p:nvSpPr>
            <p:cNvPr id="1145" name="Google Shape;1145;p110"/>
            <p:cNvSpPr/>
            <p:nvPr/>
          </p:nvSpPr>
          <p:spPr>
            <a:xfrm>
              <a:off x="5637825" y="4954450"/>
              <a:ext cx="89525" cy="89525"/>
            </a:xfrm>
            <a:custGeom>
              <a:rect b="b" l="l" r="r" t="t"/>
              <a:pathLst>
                <a:path extrusionOk="0" fill="none" h="3581" w="3581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cap="rnd" cmpd="sng" w="12175">
              <a:solidFill>
                <a:srgbClr val="FFC1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110"/>
            <p:cNvSpPr/>
            <p:nvPr/>
          </p:nvSpPr>
          <p:spPr>
            <a:xfrm>
              <a:off x="5323025" y="4980625"/>
              <a:ext cx="88925" cy="88925"/>
            </a:xfrm>
            <a:custGeom>
              <a:rect b="b" l="l" r="r" t="t"/>
              <a:pathLst>
                <a:path extrusionOk="0" fill="none" h="3557" w="3557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cap="rnd" cmpd="sng" w="12175">
              <a:solidFill>
                <a:srgbClr val="FFC1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110"/>
            <p:cNvSpPr/>
            <p:nvPr/>
          </p:nvSpPr>
          <p:spPr>
            <a:xfrm>
              <a:off x="5233525" y="5255225"/>
              <a:ext cx="89525" cy="89525"/>
            </a:xfrm>
            <a:custGeom>
              <a:rect b="b" l="l" r="r" t="t"/>
              <a:pathLst>
                <a:path extrusionOk="0" fill="none" h="3581" w="3581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cap="rnd" cmpd="sng" w="12175">
              <a:solidFill>
                <a:srgbClr val="FFC1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110"/>
            <p:cNvSpPr/>
            <p:nvPr/>
          </p:nvSpPr>
          <p:spPr>
            <a:xfrm>
              <a:off x="5453325" y="5382475"/>
              <a:ext cx="88925" cy="88325"/>
            </a:xfrm>
            <a:custGeom>
              <a:rect b="b" l="l" r="r" t="t"/>
              <a:pathLst>
                <a:path extrusionOk="0" fill="none" h="3533" w="3557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cap="rnd" cmpd="sng" w="12175">
              <a:solidFill>
                <a:srgbClr val="FFC1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110"/>
            <p:cNvSpPr/>
            <p:nvPr/>
          </p:nvSpPr>
          <p:spPr>
            <a:xfrm>
              <a:off x="5682875" y="5188875"/>
              <a:ext cx="88925" cy="89525"/>
            </a:xfrm>
            <a:custGeom>
              <a:rect b="b" l="l" r="r" t="t"/>
              <a:pathLst>
                <a:path extrusionOk="0" fill="none" h="3581" w="3557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cap="rnd" cmpd="sng" w="12175">
              <a:solidFill>
                <a:srgbClr val="FFC1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110"/>
            <p:cNvSpPr/>
            <p:nvPr/>
          </p:nvSpPr>
          <p:spPr>
            <a:xfrm>
              <a:off x="5411925" y="5110925"/>
              <a:ext cx="188775" cy="189400"/>
            </a:xfrm>
            <a:custGeom>
              <a:rect b="b" l="l" r="r" t="t"/>
              <a:pathLst>
                <a:path extrusionOk="0" fill="none" h="7576" w="7551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cap="rnd" cmpd="sng" w="12175">
              <a:solidFill>
                <a:srgbClr val="FFC1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110"/>
            <p:cNvSpPr/>
            <p:nvPr/>
          </p:nvSpPr>
          <p:spPr>
            <a:xfrm>
              <a:off x="5367475" y="5025075"/>
              <a:ext cx="81600" cy="105975"/>
            </a:xfrm>
            <a:custGeom>
              <a:rect b="b" l="l" r="r" t="t"/>
              <a:pathLst>
                <a:path extrusionOk="0" fill="none" h="4239" w="3264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cap="rnd" cmpd="sng" w="12175">
              <a:solidFill>
                <a:srgbClr val="FFC1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110"/>
            <p:cNvSpPr/>
            <p:nvPr/>
          </p:nvSpPr>
          <p:spPr>
            <a:xfrm>
              <a:off x="5567800" y="4999500"/>
              <a:ext cx="115100" cy="133975"/>
            </a:xfrm>
            <a:custGeom>
              <a:rect b="b" l="l" r="r" t="t"/>
              <a:pathLst>
                <a:path extrusionOk="0" fill="none" h="5359" w="4604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cap="rnd" cmpd="sng" w="12175">
              <a:solidFill>
                <a:srgbClr val="FFC1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110"/>
            <p:cNvSpPr/>
            <p:nvPr/>
          </p:nvSpPr>
          <p:spPr>
            <a:xfrm>
              <a:off x="5600075" y="5217475"/>
              <a:ext cx="127275" cy="16475"/>
            </a:xfrm>
            <a:custGeom>
              <a:rect b="b" l="l" r="r" t="t"/>
              <a:pathLst>
                <a:path extrusionOk="0" fill="none" h="659" w="5091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cap="rnd" cmpd="sng" w="12175">
              <a:solidFill>
                <a:srgbClr val="FFC1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110"/>
            <p:cNvSpPr/>
            <p:nvPr/>
          </p:nvSpPr>
          <p:spPr>
            <a:xfrm>
              <a:off x="5497775" y="5299675"/>
              <a:ext cx="4900" cy="126675"/>
            </a:xfrm>
            <a:custGeom>
              <a:rect b="b" l="l" r="r" t="t"/>
              <a:pathLst>
                <a:path extrusionOk="0" fill="none" h="5067" w="196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cap="rnd" cmpd="sng" w="12175">
              <a:solidFill>
                <a:srgbClr val="FFC1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110"/>
            <p:cNvSpPr/>
            <p:nvPr/>
          </p:nvSpPr>
          <p:spPr>
            <a:xfrm>
              <a:off x="5277975" y="5241825"/>
              <a:ext cx="141275" cy="58500"/>
            </a:xfrm>
            <a:custGeom>
              <a:rect b="b" l="l" r="r" t="t"/>
              <a:pathLst>
                <a:path extrusionOk="0" fill="none" h="2340" w="5651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cap="rnd" cmpd="sng" w="12175">
              <a:solidFill>
                <a:srgbClr val="FFC1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56" name="Google Shape;1156;p110"/>
          <p:cNvSpPr txBox="1"/>
          <p:nvPr/>
        </p:nvSpPr>
        <p:spPr>
          <a:xfrm>
            <a:off x="6162729" y="5350623"/>
            <a:ext cx="905400" cy="2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Conclusión</a:t>
            </a:r>
            <a:endParaRPr b="0" i="0" sz="1000" u="none" cap="none" strike="noStrike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157" name="Google Shape;1157;p110"/>
          <p:cNvGrpSpPr/>
          <p:nvPr/>
        </p:nvGrpSpPr>
        <p:grpSpPr>
          <a:xfrm>
            <a:off x="5117386" y="3173090"/>
            <a:ext cx="268398" cy="302739"/>
            <a:chOff x="611175" y="2326900"/>
            <a:chExt cx="362700" cy="389575"/>
          </a:xfrm>
        </p:grpSpPr>
        <p:sp>
          <p:nvSpPr>
            <p:cNvPr id="1158" name="Google Shape;1158;p110"/>
            <p:cNvSpPr/>
            <p:nvPr/>
          </p:nvSpPr>
          <p:spPr>
            <a:xfrm>
              <a:off x="611175" y="2326900"/>
              <a:ext cx="362700" cy="389575"/>
            </a:xfrm>
            <a:custGeom>
              <a:rect b="b" l="l" r="r" t="t"/>
              <a:pathLst>
                <a:path extrusionOk="0" h="15583" w="14508">
                  <a:moveTo>
                    <a:pt x="9647" y="489"/>
                  </a:moveTo>
                  <a:lnTo>
                    <a:pt x="9769" y="513"/>
                  </a:lnTo>
                  <a:lnTo>
                    <a:pt x="9916" y="562"/>
                  </a:lnTo>
                  <a:lnTo>
                    <a:pt x="10014" y="660"/>
                  </a:lnTo>
                  <a:lnTo>
                    <a:pt x="10087" y="782"/>
                  </a:lnTo>
                  <a:lnTo>
                    <a:pt x="10111" y="928"/>
                  </a:lnTo>
                  <a:lnTo>
                    <a:pt x="10111" y="1075"/>
                  </a:lnTo>
                  <a:lnTo>
                    <a:pt x="10063" y="1197"/>
                  </a:lnTo>
                  <a:lnTo>
                    <a:pt x="9989" y="1319"/>
                  </a:lnTo>
                  <a:lnTo>
                    <a:pt x="9281" y="2003"/>
                  </a:lnTo>
                  <a:lnTo>
                    <a:pt x="9232" y="2076"/>
                  </a:lnTo>
                  <a:lnTo>
                    <a:pt x="9183" y="2174"/>
                  </a:lnTo>
                  <a:lnTo>
                    <a:pt x="9159" y="2247"/>
                  </a:lnTo>
                  <a:lnTo>
                    <a:pt x="9159" y="2345"/>
                  </a:lnTo>
                  <a:lnTo>
                    <a:pt x="9159" y="6497"/>
                  </a:lnTo>
                  <a:lnTo>
                    <a:pt x="9183" y="6643"/>
                  </a:lnTo>
                  <a:lnTo>
                    <a:pt x="9232" y="6790"/>
                  </a:lnTo>
                  <a:lnTo>
                    <a:pt x="10575" y="8671"/>
                  </a:lnTo>
                  <a:lnTo>
                    <a:pt x="3932" y="8671"/>
                  </a:lnTo>
                  <a:lnTo>
                    <a:pt x="5276" y="6790"/>
                  </a:lnTo>
                  <a:lnTo>
                    <a:pt x="5324" y="6643"/>
                  </a:lnTo>
                  <a:lnTo>
                    <a:pt x="5349" y="6497"/>
                  </a:lnTo>
                  <a:lnTo>
                    <a:pt x="5349" y="2345"/>
                  </a:lnTo>
                  <a:lnTo>
                    <a:pt x="5349" y="2247"/>
                  </a:lnTo>
                  <a:lnTo>
                    <a:pt x="5324" y="2174"/>
                  </a:lnTo>
                  <a:lnTo>
                    <a:pt x="5276" y="2076"/>
                  </a:lnTo>
                  <a:lnTo>
                    <a:pt x="5227" y="2003"/>
                  </a:lnTo>
                  <a:lnTo>
                    <a:pt x="4519" y="1319"/>
                  </a:lnTo>
                  <a:lnTo>
                    <a:pt x="4445" y="1197"/>
                  </a:lnTo>
                  <a:lnTo>
                    <a:pt x="4396" y="1075"/>
                  </a:lnTo>
                  <a:lnTo>
                    <a:pt x="4396" y="928"/>
                  </a:lnTo>
                  <a:lnTo>
                    <a:pt x="4421" y="782"/>
                  </a:lnTo>
                  <a:lnTo>
                    <a:pt x="4494" y="660"/>
                  </a:lnTo>
                  <a:lnTo>
                    <a:pt x="4592" y="562"/>
                  </a:lnTo>
                  <a:lnTo>
                    <a:pt x="4738" y="513"/>
                  </a:lnTo>
                  <a:lnTo>
                    <a:pt x="4860" y="489"/>
                  </a:lnTo>
                  <a:close/>
                  <a:moveTo>
                    <a:pt x="6717" y="9574"/>
                  </a:moveTo>
                  <a:lnTo>
                    <a:pt x="6912" y="9647"/>
                  </a:lnTo>
                  <a:lnTo>
                    <a:pt x="7083" y="9745"/>
                  </a:lnTo>
                  <a:lnTo>
                    <a:pt x="7254" y="9892"/>
                  </a:lnTo>
                  <a:lnTo>
                    <a:pt x="7376" y="10038"/>
                  </a:lnTo>
                  <a:lnTo>
                    <a:pt x="7474" y="10234"/>
                  </a:lnTo>
                  <a:lnTo>
                    <a:pt x="7547" y="10429"/>
                  </a:lnTo>
                  <a:lnTo>
                    <a:pt x="7571" y="10649"/>
                  </a:lnTo>
                  <a:lnTo>
                    <a:pt x="7547" y="10869"/>
                  </a:lnTo>
                  <a:lnTo>
                    <a:pt x="7474" y="11064"/>
                  </a:lnTo>
                  <a:lnTo>
                    <a:pt x="7376" y="11259"/>
                  </a:lnTo>
                  <a:lnTo>
                    <a:pt x="7254" y="11406"/>
                  </a:lnTo>
                  <a:lnTo>
                    <a:pt x="7083" y="11552"/>
                  </a:lnTo>
                  <a:lnTo>
                    <a:pt x="6912" y="11650"/>
                  </a:lnTo>
                  <a:lnTo>
                    <a:pt x="6717" y="11699"/>
                  </a:lnTo>
                  <a:lnTo>
                    <a:pt x="6497" y="11723"/>
                  </a:lnTo>
                  <a:lnTo>
                    <a:pt x="6277" y="11699"/>
                  </a:lnTo>
                  <a:lnTo>
                    <a:pt x="6057" y="11650"/>
                  </a:lnTo>
                  <a:lnTo>
                    <a:pt x="5886" y="11552"/>
                  </a:lnTo>
                  <a:lnTo>
                    <a:pt x="5715" y="11406"/>
                  </a:lnTo>
                  <a:lnTo>
                    <a:pt x="5593" y="11259"/>
                  </a:lnTo>
                  <a:lnTo>
                    <a:pt x="5495" y="11064"/>
                  </a:lnTo>
                  <a:lnTo>
                    <a:pt x="5422" y="10869"/>
                  </a:lnTo>
                  <a:lnTo>
                    <a:pt x="5398" y="10649"/>
                  </a:lnTo>
                  <a:lnTo>
                    <a:pt x="5422" y="10429"/>
                  </a:lnTo>
                  <a:lnTo>
                    <a:pt x="5495" y="10234"/>
                  </a:lnTo>
                  <a:lnTo>
                    <a:pt x="5593" y="10038"/>
                  </a:lnTo>
                  <a:lnTo>
                    <a:pt x="5715" y="9892"/>
                  </a:lnTo>
                  <a:lnTo>
                    <a:pt x="5886" y="9745"/>
                  </a:lnTo>
                  <a:lnTo>
                    <a:pt x="6057" y="9647"/>
                  </a:lnTo>
                  <a:lnTo>
                    <a:pt x="6277" y="9574"/>
                  </a:lnTo>
                  <a:close/>
                  <a:moveTo>
                    <a:pt x="8475" y="11894"/>
                  </a:moveTo>
                  <a:lnTo>
                    <a:pt x="8597" y="11919"/>
                  </a:lnTo>
                  <a:lnTo>
                    <a:pt x="8695" y="11943"/>
                  </a:lnTo>
                  <a:lnTo>
                    <a:pt x="8817" y="11992"/>
                  </a:lnTo>
                  <a:lnTo>
                    <a:pt x="8915" y="12065"/>
                  </a:lnTo>
                  <a:lnTo>
                    <a:pt x="8988" y="12163"/>
                  </a:lnTo>
                  <a:lnTo>
                    <a:pt x="9037" y="12285"/>
                  </a:lnTo>
                  <a:lnTo>
                    <a:pt x="9086" y="12383"/>
                  </a:lnTo>
                  <a:lnTo>
                    <a:pt x="9086" y="12529"/>
                  </a:lnTo>
                  <a:lnTo>
                    <a:pt x="9086" y="12652"/>
                  </a:lnTo>
                  <a:lnTo>
                    <a:pt x="9037" y="12749"/>
                  </a:lnTo>
                  <a:lnTo>
                    <a:pt x="8988" y="12871"/>
                  </a:lnTo>
                  <a:lnTo>
                    <a:pt x="8915" y="12969"/>
                  </a:lnTo>
                  <a:lnTo>
                    <a:pt x="8817" y="13042"/>
                  </a:lnTo>
                  <a:lnTo>
                    <a:pt x="8695" y="13091"/>
                  </a:lnTo>
                  <a:lnTo>
                    <a:pt x="8597" y="13140"/>
                  </a:lnTo>
                  <a:lnTo>
                    <a:pt x="8329" y="13140"/>
                  </a:lnTo>
                  <a:lnTo>
                    <a:pt x="8231" y="13091"/>
                  </a:lnTo>
                  <a:lnTo>
                    <a:pt x="8109" y="13042"/>
                  </a:lnTo>
                  <a:lnTo>
                    <a:pt x="8011" y="12969"/>
                  </a:lnTo>
                  <a:lnTo>
                    <a:pt x="7938" y="12871"/>
                  </a:lnTo>
                  <a:lnTo>
                    <a:pt x="7889" y="12749"/>
                  </a:lnTo>
                  <a:lnTo>
                    <a:pt x="7864" y="12652"/>
                  </a:lnTo>
                  <a:lnTo>
                    <a:pt x="7840" y="12529"/>
                  </a:lnTo>
                  <a:lnTo>
                    <a:pt x="7864" y="12383"/>
                  </a:lnTo>
                  <a:lnTo>
                    <a:pt x="7889" y="12285"/>
                  </a:lnTo>
                  <a:lnTo>
                    <a:pt x="7938" y="12163"/>
                  </a:lnTo>
                  <a:lnTo>
                    <a:pt x="8011" y="12065"/>
                  </a:lnTo>
                  <a:lnTo>
                    <a:pt x="8109" y="11992"/>
                  </a:lnTo>
                  <a:lnTo>
                    <a:pt x="8231" y="11943"/>
                  </a:lnTo>
                  <a:lnTo>
                    <a:pt x="8329" y="11919"/>
                  </a:lnTo>
                  <a:lnTo>
                    <a:pt x="8475" y="11894"/>
                  </a:lnTo>
                  <a:close/>
                  <a:moveTo>
                    <a:pt x="6741" y="13360"/>
                  </a:moveTo>
                  <a:lnTo>
                    <a:pt x="6814" y="13384"/>
                  </a:lnTo>
                  <a:lnTo>
                    <a:pt x="6912" y="13433"/>
                  </a:lnTo>
                  <a:lnTo>
                    <a:pt x="6985" y="13482"/>
                  </a:lnTo>
                  <a:lnTo>
                    <a:pt x="7034" y="13555"/>
                  </a:lnTo>
                  <a:lnTo>
                    <a:pt x="7083" y="13653"/>
                  </a:lnTo>
                  <a:lnTo>
                    <a:pt x="7107" y="13726"/>
                  </a:lnTo>
                  <a:lnTo>
                    <a:pt x="7107" y="13824"/>
                  </a:lnTo>
                  <a:lnTo>
                    <a:pt x="7107" y="13922"/>
                  </a:lnTo>
                  <a:lnTo>
                    <a:pt x="7083" y="14019"/>
                  </a:lnTo>
                  <a:lnTo>
                    <a:pt x="7034" y="14117"/>
                  </a:lnTo>
                  <a:lnTo>
                    <a:pt x="6985" y="14166"/>
                  </a:lnTo>
                  <a:lnTo>
                    <a:pt x="6912" y="14239"/>
                  </a:lnTo>
                  <a:lnTo>
                    <a:pt x="6814" y="14288"/>
                  </a:lnTo>
                  <a:lnTo>
                    <a:pt x="6741" y="14312"/>
                  </a:lnTo>
                  <a:lnTo>
                    <a:pt x="6546" y="14312"/>
                  </a:lnTo>
                  <a:lnTo>
                    <a:pt x="6448" y="14288"/>
                  </a:lnTo>
                  <a:lnTo>
                    <a:pt x="6375" y="14239"/>
                  </a:lnTo>
                  <a:lnTo>
                    <a:pt x="6301" y="14166"/>
                  </a:lnTo>
                  <a:lnTo>
                    <a:pt x="6228" y="14117"/>
                  </a:lnTo>
                  <a:lnTo>
                    <a:pt x="6179" y="14019"/>
                  </a:lnTo>
                  <a:lnTo>
                    <a:pt x="6155" y="13922"/>
                  </a:lnTo>
                  <a:lnTo>
                    <a:pt x="6155" y="13824"/>
                  </a:lnTo>
                  <a:lnTo>
                    <a:pt x="6155" y="13726"/>
                  </a:lnTo>
                  <a:lnTo>
                    <a:pt x="6179" y="13653"/>
                  </a:lnTo>
                  <a:lnTo>
                    <a:pt x="6228" y="13555"/>
                  </a:lnTo>
                  <a:lnTo>
                    <a:pt x="6301" y="13482"/>
                  </a:lnTo>
                  <a:lnTo>
                    <a:pt x="6375" y="13433"/>
                  </a:lnTo>
                  <a:lnTo>
                    <a:pt x="6448" y="13384"/>
                  </a:lnTo>
                  <a:lnTo>
                    <a:pt x="6546" y="13360"/>
                  </a:lnTo>
                  <a:close/>
                  <a:moveTo>
                    <a:pt x="4860" y="0"/>
                  </a:moveTo>
                  <a:lnTo>
                    <a:pt x="4714" y="25"/>
                  </a:lnTo>
                  <a:lnTo>
                    <a:pt x="4592" y="49"/>
                  </a:lnTo>
                  <a:lnTo>
                    <a:pt x="4445" y="98"/>
                  </a:lnTo>
                  <a:lnTo>
                    <a:pt x="4323" y="171"/>
                  </a:lnTo>
                  <a:lnTo>
                    <a:pt x="4225" y="245"/>
                  </a:lnTo>
                  <a:lnTo>
                    <a:pt x="4128" y="367"/>
                  </a:lnTo>
                  <a:lnTo>
                    <a:pt x="4030" y="464"/>
                  </a:lnTo>
                  <a:lnTo>
                    <a:pt x="3981" y="611"/>
                  </a:lnTo>
                  <a:lnTo>
                    <a:pt x="3932" y="733"/>
                  </a:lnTo>
                  <a:lnTo>
                    <a:pt x="3908" y="880"/>
                  </a:lnTo>
                  <a:lnTo>
                    <a:pt x="3908" y="1026"/>
                  </a:lnTo>
                  <a:lnTo>
                    <a:pt x="3908" y="1173"/>
                  </a:lnTo>
                  <a:lnTo>
                    <a:pt x="3957" y="1295"/>
                  </a:lnTo>
                  <a:lnTo>
                    <a:pt x="4006" y="1441"/>
                  </a:lnTo>
                  <a:lnTo>
                    <a:pt x="4079" y="1563"/>
                  </a:lnTo>
                  <a:lnTo>
                    <a:pt x="4177" y="1661"/>
                  </a:lnTo>
                  <a:lnTo>
                    <a:pt x="4860" y="2345"/>
                  </a:lnTo>
                  <a:lnTo>
                    <a:pt x="4860" y="6497"/>
                  </a:lnTo>
                  <a:lnTo>
                    <a:pt x="196" y="13067"/>
                  </a:lnTo>
                  <a:lnTo>
                    <a:pt x="122" y="13189"/>
                  </a:lnTo>
                  <a:lnTo>
                    <a:pt x="49" y="13311"/>
                  </a:lnTo>
                  <a:lnTo>
                    <a:pt x="25" y="13433"/>
                  </a:lnTo>
                  <a:lnTo>
                    <a:pt x="0" y="13555"/>
                  </a:lnTo>
                  <a:lnTo>
                    <a:pt x="0" y="13677"/>
                  </a:lnTo>
                  <a:lnTo>
                    <a:pt x="25" y="13824"/>
                  </a:lnTo>
                  <a:lnTo>
                    <a:pt x="49" y="13946"/>
                  </a:lnTo>
                  <a:lnTo>
                    <a:pt x="98" y="14068"/>
                  </a:lnTo>
                  <a:lnTo>
                    <a:pt x="586" y="15045"/>
                  </a:lnTo>
                  <a:lnTo>
                    <a:pt x="660" y="15167"/>
                  </a:lnTo>
                  <a:lnTo>
                    <a:pt x="757" y="15265"/>
                  </a:lnTo>
                  <a:lnTo>
                    <a:pt x="831" y="15362"/>
                  </a:lnTo>
                  <a:lnTo>
                    <a:pt x="953" y="15436"/>
                  </a:lnTo>
                  <a:lnTo>
                    <a:pt x="1075" y="15485"/>
                  </a:lnTo>
                  <a:lnTo>
                    <a:pt x="1197" y="15533"/>
                  </a:lnTo>
                  <a:lnTo>
                    <a:pt x="1319" y="15582"/>
                  </a:lnTo>
                  <a:lnTo>
                    <a:pt x="13189" y="15582"/>
                  </a:lnTo>
                  <a:lnTo>
                    <a:pt x="13311" y="15533"/>
                  </a:lnTo>
                  <a:lnTo>
                    <a:pt x="13433" y="15485"/>
                  </a:lnTo>
                  <a:lnTo>
                    <a:pt x="13555" y="15436"/>
                  </a:lnTo>
                  <a:lnTo>
                    <a:pt x="13677" y="15362"/>
                  </a:lnTo>
                  <a:lnTo>
                    <a:pt x="13750" y="15265"/>
                  </a:lnTo>
                  <a:lnTo>
                    <a:pt x="13848" y="15167"/>
                  </a:lnTo>
                  <a:lnTo>
                    <a:pt x="13921" y="15045"/>
                  </a:lnTo>
                  <a:lnTo>
                    <a:pt x="14410" y="14068"/>
                  </a:lnTo>
                  <a:lnTo>
                    <a:pt x="14459" y="13946"/>
                  </a:lnTo>
                  <a:lnTo>
                    <a:pt x="14483" y="13824"/>
                  </a:lnTo>
                  <a:lnTo>
                    <a:pt x="14508" y="13677"/>
                  </a:lnTo>
                  <a:lnTo>
                    <a:pt x="14508" y="13555"/>
                  </a:lnTo>
                  <a:lnTo>
                    <a:pt x="14483" y="13433"/>
                  </a:lnTo>
                  <a:lnTo>
                    <a:pt x="14459" y="13311"/>
                  </a:lnTo>
                  <a:lnTo>
                    <a:pt x="14385" y="13189"/>
                  </a:lnTo>
                  <a:lnTo>
                    <a:pt x="14312" y="13067"/>
                  </a:lnTo>
                  <a:lnTo>
                    <a:pt x="9647" y="6497"/>
                  </a:lnTo>
                  <a:lnTo>
                    <a:pt x="9647" y="2345"/>
                  </a:lnTo>
                  <a:lnTo>
                    <a:pt x="10331" y="1661"/>
                  </a:lnTo>
                  <a:lnTo>
                    <a:pt x="10429" y="1563"/>
                  </a:lnTo>
                  <a:lnTo>
                    <a:pt x="10502" y="1441"/>
                  </a:lnTo>
                  <a:lnTo>
                    <a:pt x="10551" y="1295"/>
                  </a:lnTo>
                  <a:lnTo>
                    <a:pt x="10600" y="1173"/>
                  </a:lnTo>
                  <a:lnTo>
                    <a:pt x="10600" y="1026"/>
                  </a:lnTo>
                  <a:lnTo>
                    <a:pt x="10600" y="880"/>
                  </a:lnTo>
                  <a:lnTo>
                    <a:pt x="10575" y="733"/>
                  </a:lnTo>
                  <a:lnTo>
                    <a:pt x="10527" y="611"/>
                  </a:lnTo>
                  <a:lnTo>
                    <a:pt x="10478" y="464"/>
                  </a:lnTo>
                  <a:lnTo>
                    <a:pt x="10380" y="367"/>
                  </a:lnTo>
                  <a:lnTo>
                    <a:pt x="10282" y="245"/>
                  </a:lnTo>
                  <a:lnTo>
                    <a:pt x="10185" y="171"/>
                  </a:lnTo>
                  <a:lnTo>
                    <a:pt x="10063" y="98"/>
                  </a:lnTo>
                  <a:lnTo>
                    <a:pt x="9916" y="49"/>
                  </a:lnTo>
                  <a:lnTo>
                    <a:pt x="9794" y="25"/>
                  </a:lnTo>
                  <a:lnTo>
                    <a:pt x="9647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110"/>
            <p:cNvSpPr/>
            <p:nvPr/>
          </p:nvSpPr>
          <p:spPr>
            <a:xfrm>
              <a:off x="794950" y="2500900"/>
              <a:ext cx="24450" cy="23850"/>
            </a:xfrm>
            <a:custGeom>
              <a:rect b="b" l="l" r="r" t="t"/>
              <a:pathLst>
                <a:path extrusionOk="0" h="954" w="978">
                  <a:moveTo>
                    <a:pt x="391" y="1"/>
                  </a:moveTo>
                  <a:lnTo>
                    <a:pt x="294" y="25"/>
                  </a:lnTo>
                  <a:lnTo>
                    <a:pt x="220" y="74"/>
                  </a:lnTo>
                  <a:lnTo>
                    <a:pt x="147" y="123"/>
                  </a:lnTo>
                  <a:lnTo>
                    <a:pt x="98" y="196"/>
                  </a:lnTo>
                  <a:lnTo>
                    <a:pt x="49" y="294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25" y="563"/>
                  </a:lnTo>
                  <a:lnTo>
                    <a:pt x="49" y="660"/>
                  </a:lnTo>
                  <a:lnTo>
                    <a:pt x="98" y="734"/>
                  </a:lnTo>
                  <a:lnTo>
                    <a:pt x="147" y="807"/>
                  </a:lnTo>
                  <a:lnTo>
                    <a:pt x="220" y="880"/>
                  </a:lnTo>
                  <a:lnTo>
                    <a:pt x="294" y="905"/>
                  </a:lnTo>
                  <a:lnTo>
                    <a:pt x="391" y="953"/>
                  </a:lnTo>
                  <a:lnTo>
                    <a:pt x="587" y="953"/>
                  </a:lnTo>
                  <a:lnTo>
                    <a:pt x="684" y="905"/>
                  </a:lnTo>
                  <a:lnTo>
                    <a:pt x="758" y="880"/>
                  </a:lnTo>
                  <a:lnTo>
                    <a:pt x="831" y="807"/>
                  </a:lnTo>
                  <a:lnTo>
                    <a:pt x="880" y="734"/>
                  </a:lnTo>
                  <a:lnTo>
                    <a:pt x="929" y="660"/>
                  </a:lnTo>
                  <a:lnTo>
                    <a:pt x="953" y="563"/>
                  </a:lnTo>
                  <a:lnTo>
                    <a:pt x="978" y="465"/>
                  </a:lnTo>
                  <a:lnTo>
                    <a:pt x="953" y="367"/>
                  </a:lnTo>
                  <a:lnTo>
                    <a:pt x="929" y="294"/>
                  </a:lnTo>
                  <a:lnTo>
                    <a:pt x="880" y="196"/>
                  </a:lnTo>
                  <a:lnTo>
                    <a:pt x="831" y="123"/>
                  </a:lnTo>
                  <a:lnTo>
                    <a:pt x="758" y="74"/>
                  </a:lnTo>
                  <a:lnTo>
                    <a:pt x="684" y="25"/>
                  </a:lnTo>
                  <a:lnTo>
                    <a:pt x="587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110"/>
            <p:cNvSpPr/>
            <p:nvPr/>
          </p:nvSpPr>
          <p:spPr>
            <a:xfrm>
              <a:off x="754650" y="2381250"/>
              <a:ext cx="75750" cy="14050"/>
            </a:xfrm>
            <a:custGeom>
              <a:rect b="b" l="l" r="r" t="t"/>
              <a:pathLst>
                <a:path extrusionOk="0" h="562" w="3030">
                  <a:moveTo>
                    <a:pt x="294" y="0"/>
                  </a:moveTo>
                  <a:lnTo>
                    <a:pt x="172" y="24"/>
                  </a:lnTo>
                  <a:lnTo>
                    <a:pt x="74" y="73"/>
                  </a:lnTo>
                  <a:lnTo>
                    <a:pt x="25" y="171"/>
                  </a:lnTo>
                  <a:lnTo>
                    <a:pt x="1" y="269"/>
                  </a:lnTo>
                  <a:lnTo>
                    <a:pt x="25" y="391"/>
                  </a:lnTo>
                  <a:lnTo>
                    <a:pt x="74" y="488"/>
                  </a:lnTo>
                  <a:lnTo>
                    <a:pt x="172" y="537"/>
                  </a:lnTo>
                  <a:lnTo>
                    <a:pt x="294" y="562"/>
                  </a:lnTo>
                  <a:lnTo>
                    <a:pt x="2736" y="562"/>
                  </a:lnTo>
                  <a:lnTo>
                    <a:pt x="2858" y="537"/>
                  </a:lnTo>
                  <a:lnTo>
                    <a:pt x="2956" y="488"/>
                  </a:lnTo>
                  <a:lnTo>
                    <a:pt x="3005" y="391"/>
                  </a:lnTo>
                  <a:lnTo>
                    <a:pt x="3029" y="269"/>
                  </a:lnTo>
                  <a:lnTo>
                    <a:pt x="3005" y="171"/>
                  </a:lnTo>
                  <a:lnTo>
                    <a:pt x="2956" y="73"/>
                  </a:lnTo>
                  <a:lnTo>
                    <a:pt x="2858" y="24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110"/>
            <p:cNvSpPr/>
            <p:nvPr/>
          </p:nvSpPr>
          <p:spPr>
            <a:xfrm>
              <a:off x="765025" y="2453900"/>
              <a:ext cx="31175" cy="31150"/>
            </a:xfrm>
            <a:custGeom>
              <a:rect b="b" l="l" r="r" t="t"/>
              <a:pathLst>
                <a:path extrusionOk="0" h="1246" w="1247">
                  <a:moveTo>
                    <a:pt x="611" y="0"/>
                  </a:moveTo>
                  <a:lnTo>
                    <a:pt x="489" y="25"/>
                  </a:lnTo>
                  <a:lnTo>
                    <a:pt x="367" y="49"/>
                  </a:lnTo>
                  <a:lnTo>
                    <a:pt x="270" y="122"/>
                  </a:lnTo>
                  <a:lnTo>
                    <a:pt x="172" y="196"/>
                  </a:lnTo>
                  <a:lnTo>
                    <a:pt x="99" y="269"/>
                  </a:lnTo>
                  <a:lnTo>
                    <a:pt x="50" y="391"/>
                  </a:lnTo>
                  <a:lnTo>
                    <a:pt x="1" y="513"/>
                  </a:lnTo>
                  <a:lnTo>
                    <a:pt x="1" y="635"/>
                  </a:lnTo>
                  <a:lnTo>
                    <a:pt x="1" y="757"/>
                  </a:lnTo>
                  <a:lnTo>
                    <a:pt x="50" y="880"/>
                  </a:lnTo>
                  <a:lnTo>
                    <a:pt x="99" y="977"/>
                  </a:lnTo>
                  <a:lnTo>
                    <a:pt x="172" y="1075"/>
                  </a:lnTo>
                  <a:lnTo>
                    <a:pt x="270" y="1148"/>
                  </a:lnTo>
                  <a:lnTo>
                    <a:pt x="367" y="1197"/>
                  </a:lnTo>
                  <a:lnTo>
                    <a:pt x="489" y="1246"/>
                  </a:lnTo>
                  <a:lnTo>
                    <a:pt x="734" y="1246"/>
                  </a:lnTo>
                  <a:lnTo>
                    <a:pt x="856" y="1197"/>
                  </a:lnTo>
                  <a:lnTo>
                    <a:pt x="978" y="1148"/>
                  </a:lnTo>
                  <a:lnTo>
                    <a:pt x="1051" y="1075"/>
                  </a:lnTo>
                  <a:lnTo>
                    <a:pt x="1149" y="977"/>
                  </a:lnTo>
                  <a:lnTo>
                    <a:pt x="1198" y="880"/>
                  </a:lnTo>
                  <a:lnTo>
                    <a:pt x="1222" y="757"/>
                  </a:lnTo>
                  <a:lnTo>
                    <a:pt x="1246" y="635"/>
                  </a:lnTo>
                  <a:lnTo>
                    <a:pt x="1222" y="513"/>
                  </a:lnTo>
                  <a:lnTo>
                    <a:pt x="1198" y="391"/>
                  </a:lnTo>
                  <a:lnTo>
                    <a:pt x="1149" y="269"/>
                  </a:lnTo>
                  <a:lnTo>
                    <a:pt x="1051" y="196"/>
                  </a:lnTo>
                  <a:lnTo>
                    <a:pt x="978" y="122"/>
                  </a:lnTo>
                  <a:lnTo>
                    <a:pt x="856" y="49"/>
                  </a:lnTo>
                  <a:lnTo>
                    <a:pt x="734" y="25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62" name="Google Shape;1162;p110"/>
          <p:cNvGrpSpPr/>
          <p:nvPr/>
        </p:nvGrpSpPr>
        <p:grpSpPr>
          <a:xfrm>
            <a:off x="6490114" y="5040414"/>
            <a:ext cx="311762" cy="310315"/>
            <a:chOff x="5300400" y="3670175"/>
            <a:chExt cx="421300" cy="399325"/>
          </a:xfrm>
        </p:grpSpPr>
        <p:sp>
          <p:nvSpPr>
            <p:cNvPr id="1163" name="Google Shape;1163;p110"/>
            <p:cNvSpPr/>
            <p:nvPr/>
          </p:nvSpPr>
          <p:spPr>
            <a:xfrm>
              <a:off x="5300400" y="3708025"/>
              <a:ext cx="421300" cy="267450"/>
            </a:xfrm>
            <a:custGeom>
              <a:rect b="b" l="l" r="r" t="t"/>
              <a:pathLst>
                <a:path extrusionOk="0" h="10698" w="16852">
                  <a:moveTo>
                    <a:pt x="16364" y="489"/>
                  </a:moveTo>
                  <a:lnTo>
                    <a:pt x="16364" y="10209"/>
                  </a:lnTo>
                  <a:lnTo>
                    <a:pt x="489" y="10209"/>
                  </a:lnTo>
                  <a:lnTo>
                    <a:pt x="489" y="489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196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0209"/>
                  </a:lnTo>
                  <a:lnTo>
                    <a:pt x="0" y="10307"/>
                  </a:lnTo>
                  <a:lnTo>
                    <a:pt x="25" y="10405"/>
                  </a:lnTo>
                  <a:lnTo>
                    <a:pt x="73" y="10478"/>
                  </a:lnTo>
                  <a:lnTo>
                    <a:pt x="122" y="10551"/>
                  </a:lnTo>
                  <a:lnTo>
                    <a:pt x="196" y="10600"/>
                  </a:lnTo>
                  <a:lnTo>
                    <a:pt x="293" y="10649"/>
                  </a:lnTo>
                  <a:lnTo>
                    <a:pt x="391" y="10673"/>
                  </a:lnTo>
                  <a:lnTo>
                    <a:pt x="489" y="10698"/>
                  </a:lnTo>
                  <a:lnTo>
                    <a:pt x="16364" y="10698"/>
                  </a:lnTo>
                  <a:lnTo>
                    <a:pt x="16461" y="10673"/>
                  </a:lnTo>
                  <a:lnTo>
                    <a:pt x="16559" y="10649"/>
                  </a:lnTo>
                  <a:lnTo>
                    <a:pt x="16657" y="10600"/>
                  </a:lnTo>
                  <a:lnTo>
                    <a:pt x="16730" y="10551"/>
                  </a:lnTo>
                  <a:lnTo>
                    <a:pt x="16779" y="10478"/>
                  </a:lnTo>
                  <a:lnTo>
                    <a:pt x="16828" y="10405"/>
                  </a:lnTo>
                  <a:lnTo>
                    <a:pt x="16852" y="10307"/>
                  </a:lnTo>
                  <a:lnTo>
                    <a:pt x="16852" y="10209"/>
                  </a:lnTo>
                  <a:lnTo>
                    <a:pt x="16852" y="489"/>
                  </a:lnTo>
                  <a:lnTo>
                    <a:pt x="16852" y="391"/>
                  </a:lnTo>
                  <a:lnTo>
                    <a:pt x="16828" y="293"/>
                  </a:lnTo>
                  <a:lnTo>
                    <a:pt x="16779" y="220"/>
                  </a:lnTo>
                  <a:lnTo>
                    <a:pt x="16730" y="147"/>
                  </a:lnTo>
                  <a:lnTo>
                    <a:pt x="16657" y="74"/>
                  </a:lnTo>
                  <a:lnTo>
                    <a:pt x="16559" y="25"/>
                  </a:lnTo>
                  <a:lnTo>
                    <a:pt x="16461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03A9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110"/>
            <p:cNvSpPr/>
            <p:nvPr/>
          </p:nvSpPr>
          <p:spPr>
            <a:xfrm>
              <a:off x="5498825" y="3670175"/>
              <a:ext cx="24450" cy="25650"/>
            </a:xfrm>
            <a:custGeom>
              <a:rect b="b" l="l" r="r" t="t"/>
              <a:pathLst>
                <a:path extrusionOk="0" h="1026" w="978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318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026"/>
                  </a:lnTo>
                  <a:lnTo>
                    <a:pt x="978" y="1026"/>
                  </a:lnTo>
                  <a:lnTo>
                    <a:pt x="978" y="489"/>
                  </a:lnTo>
                  <a:lnTo>
                    <a:pt x="978" y="391"/>
                  </a:lnTo>
                  <a:lnTo>
                    <a:pt x="929" y="318"/>
                  </a:lnTo>
                  <a:lnTo>
                    <a:pt x="904" y="220"/>
                  </a:lnTo>
                  <a:lnTo>
                    <a:pt x="831" y="147"/>
                  </a:lnTo>
                  <a:lnTo>
                    <a:pt x="758" y="98"/>
                  </a:lnTo>
                  <a:lnTo>
                    <a:pt x="684" y="49"/>
                  </a:lnTo>
                  <a:lnTo>
                    <a:pt x="587" y="25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03A9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110"/>
            <p:cNvSpPr/>
            <p:nvPr/>
          </p:nvSpPr>
          <p:spPr>
            <a:xfrm>
              <a:off x="5366325" y="3987675"/>
              <a:ext cx="61100" cy="81825"/>
            </a:xfrm>
            <a:custGeom>
              <a:rect b="b" l="l" r="r" t="t"/>
              <a:pathLst>
                <a:path extrusionOk="0" h="3273" w="2444">
                  <a:moveTo>
                    <a:pt x="1344" y="0"/>
                  </a:moveTo>
                  <a:lnTo>
                    <a:pt x="50" y="2565"/>
                  </a:lnTo>
                  <a:lnTo>
                    <a:pt x="25" y="2638"/>
                  </a:lnTo>
                  <a:lnTo>
                    <a:pt x="1" y="2736"/>
                  </a:lnTo>
                  <a:lnTo>
                    <a:pt x="1" y="2833"/>
                  </a:lnTo>
                  <a:lnTo>
                    <a:pt x="25" y="2931"/>
                  </a:lnTo>
                  <a:lnTo>
                    <a:pt x="74" y="3004"/>
                  </a:lnTo>
                  <a:lnTo>
                    <a:pt x="123" y="3102"/>
                  </a:lnTo>
                  <a:lnTo>
                    <a:pt x="196" y="3151"/>
                  </a:lnTo>
                  <a:lnTo>
                    <a:pt x="269" y="3224"/>
                  </a:lnTo>
                  <a:lnTo>
                    <a:pt x="392" y="3248"/>
                  </a:lnTo>
                  <a:lnTo>
                    <a:pt x="489" y="3273"/>
                  </a:lnTo>
                  <a:lnTo>
                    <a:pt x="636" y="3248"/>
                  </a:lnTo>
                  <a:lnTo>
                    <a:pt x="758" y="3200"/>
                  </a:lnTo>
                  <a:lnTo>
                    <a:pt x="856" y="3102"/>
                  </a:lnTo>
                  <a:lnTo>
                    <a:pt x="929" y="3004"/>
                  </a:lnTo>
                  <a:lnTo>
                    <a:pt x="244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03A9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110"/>
            <p:cNvSpPr/>
            <p:nvPr/>
          </p:nvSpPr>
          <p:spPr>
            <a:xfrm>
              <a:off x="5594700" y="3987675"/>
              <a:ext cx="61075" cy="81825"/>
            </a:xfrm>
            <a:custGeom>
              <a:rect b="b" l="l" r="r" t="t"/>
              <a:pathLst>
                <a:path extrusionOk="0" h="3273" w="2443">
                  <a:moveTo>
                    <a:pt x="0" y="0"/>
                  </a:moveTo>
                  <a:lnTo>
                    <a:pt x="1514" y="3004"/>
                  </a:lnTo>
                  <a:lnTo>
                    <a:pt x="1588" y="3102"/>
                  </a:lnTo>
                  <a:lnTo>
                    <a:pt x="1685" y="3200"/>
                  </a:lnTo>
                  <a:lnTo>
                    <a:pt x="1807" y="3248"/>
                  </a:lnTo>
                  <a:lnTo>
                    <a:pt x="1954" y="3273"/>
                  </a:lnTo>
                  <a:lnTo>
                    <a:pt x="2052" y="3248"/>
                  </a:lnTo>
                  <a:lnTo>
                    <a:pt x="2174" y="3224"/>
                  </a:lnTo>
                  <a:lnTo>
                    <a:pt x="2247" y="3151"/>
                  </a:lnTo>
                  <a:lnTo>
                    <a:pt x="2320" y="3102"/>
                  </a:lnTo>
                  <a:lnTo>
                    <a:pt x="2369" y="3004"/>
                  </a:lnTo>
                  <a:lnTo>
                    <a:pt x="2418" y="2931"/>
                  </a:lnTo>
                  <a:lnTo>
                    <a:pt x="2442" y="2833"/>
                  </a:lnTo>
                  <a:lnTo>
                    <a:pt x="2442" y="2736"/>
                  </a:lnTo>
                  <a:lnTo>
                    <a:pt x="2418" y="2638"/>
                  </a:lnTo>
                  <a:lnTo>
                    <a:pt x="2393" y="2565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03A9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110"/>
            <p:cNvSpPr/>
            <p:nvPr/>
          </p:nvSpPr>
          <p:spPr>
            <a:xfrm>
              <a:off x="5324825" y="3732450"/>
              <a:ext cx="372475" cy="218600"/>
            </a:xfrm>
            <a:custGeom>
              <a:rect b="b" l="l" r="r" t="t"/>
              <a:pathLst>
                <a:path extrusionOk="0" h="8744" w="14899">
                  <a:moveTo>
                    <a:pt x="12578" y="1319"/>
                  </a:moveTo>
                  <a:lnTo>
                    <a:pt x="12676" y="1344"/>
                  </a:lnTo>
                  <a:lnTo>
                    <a:pt x="12749" y="1392"/>
                  </a:lnTo>
                  <a:lnTo>
                    <a:pt x="12822" y="1441"/>
                  </a:lnTo>
                  <a:lnTo>
                    <a:pt x="12895" y="1515"/>
                  </a:lnTo>
                  <a:lnTo>
                    <a:pt x="12920" y="1612"/>
                  </a:lnTo>
                  <a:lnTo>
                    <a:pt x="12969" y="1710"/>
                  </a:lnTo>
                  <a:lnTo>
                    <a:pt x="12969" y="1808"/>
                  </a:lnTo>
                  <a:lnTo>
                    <a:pt x="12969" y="4079"/>
                  </a:lnTo>
                  <a:lnTo>
                    <a:pt x="12969" y="4177"/>
                  </a:lnTo>
                  <a:lnTo>
                    <a:pt x="12920" y="4274"/>
                  </a:lnTo>
                  <a:lnTo>
                    <a:pt x="12895" y="4348"/>
                  </a:lnTo>
                  <a:lnTo>
                    <a:pt x="12822" y="4421"/>
                  </a:lnTo>
                  <a:lnTo>
                    <a:pt x="12749" y="4470"/>
                  </a:lnTo>
                  <a:lnTo>
                    <a:pt x="12676" y="4519"/>
                  </a:lnTo>
                  <a:lnTo>
                    <a:pt x="12578" y="4543"/>
                  </a:lnTo>
                  <a:lnTo>
                    <a:pt x="12480" y="4567"/>
                  </a:lnTo>
                  <a:lnTo>
                    <a:pt x="12383" y="4543"/>
                  </a:lnTo>
                  <a:lnTo>
                    <a:pt x="12285" y="4519"/>
                  </a:lnTo>
                  <a:lnTo>
                    <a:pt x="12212" y="4470"/>
                  </a:lnTo>
                  <a:lnTo>
                    <a:pt x="12138" y="4421"/>
                  </a:lnTo>
                  <a:lnTo>
                    <a:pt x="12065" y="4348"/>
                  </a:lnTo>
                  <a:lnTo>
                    <a:pt x="12041" y="4274"/>
                  </a:lnTo>
                  <a:lnTo>
                    <a:pt x="11992" y="4177"/>
                  </a:lnTo>
                  <a:lnTo>
                    <a:pt x="11992" y="4079"/>
                  </a:lnTo>
                  <a:lnTo>
                    <a:pt x="11992" y="3004"/>
                  </a:lnTo>
                  <a:lnTo>
                    <a:pt x="7986" y="7010"/>
                  </a:lnTo>
                  <a:lnTo>
                    <a:pt x="7913" y="7059"/>
                  </a:lnTo>
                  <a:lnTo>
                    <a:pt x="7815" y="7107"/>
                  </a:lnTo>
                  <a:lnTo>
                    <a:pt x="7742" y="7132"/>
                  </a:lnTo>
                  <a:lnTo>
                    <a:pt x="7644" y="7156"/>
                  </a:lnTo>
                  <a:lnTo>
                    <a:pt x="7547" y="7132"/>
                  </a:lnTo>
                  <a:lnTo>
                    <a:pt x="7449" y="7107"/>
                  </a:lnTo>
                  <a:lnTo>
                    <a:pt x="7376" y="7059"/>
                  </a:lnTo>
                  <a:lnTo>
                    <a:pt x="7303" y="7010"/>
                  </a:lnTo>
                  <a:lnTo>
                    <a:pt x="5349" y="5056"/>
                  </a:lnTo>
                  <a:lnTo>
                    <a:pt x="2760" y="7620"/>
                  </a:lnTo>
                  <a:lnTo>
                    <a:pt x="2687" y="7694"/>
                  </a:lnTo>
                  <a:lnTo>
                    <a:pt x="2613" y="7742"/>
                  </a:lnTo>
                  <a:lnTo>
                    <a:pt x="2516" y="7767"/>
                  </a:lnTo>
                  <a:lnTo>
                    <a:pt x="2320" y="7767"/>
                  </a:lnTo>
                  <a:lnTo>
                    <a:pt x="2247" y="7742"/>
                  </a:lnTo>
                  <a:lnTo>
                    <a:pt x="2149" y="7694"/>
                  </a:lnTo>
                  <a:lnTo>
                    <a:pt x="2076" y="7620"/>
                  </a:lnTo>
                  <a:lnTo>
                    <a:pt x="2003" y="7547"/>
                  </a:lnTo>
                  <a:lnTo>
                    <a:pt x="1978" y="7474"/>
                  </a:lnTo>
                  <a:lnTo>
                    <a:pt x="1929" y="7376"/>
                  </a:lnTo>
                  <a:lnTo>
                    <a:pt x="1929" y="7278"/>
                  </a:lnTo>
                  <a:lnTo>
                    <a:pt x="1929" y="7205"/>
                  </a:lnTo>
                  <a:lnTo>
                    <a:pt x="1978" y="7107"/>
                  </a:lnTo>
                  <a:lnTo>
                    <a:pt x="2003" y="7010"/>
                  </a:lnTo>
                  <a:lnTo>
                    <a:pt x="2076" y="6936"/>
                  </a:lnTo>
                  <a:lnTo>
                    <a:pt x="5007" y="4006"/>
                  </a:lnTo>
                  <a:lnTo>
                    <a:pt x="5080" y="3957"/>
                  </a:lnTo>
                  <a:lnTo>
                    <a:pt x="5153" y="3908"/>
                  </a:lnTo>
                  <a:lnTo>
                    <a:pt x="5251" y="3884"/>
                  </a:lnTo>
                  <a:lnTo>
                    <a:pt x="5446" y="3884"/>
                  </a:lnTo>
                  <a:lnTo>
                    <a:pt x="5520" y="3908"/>
                  </a:lnTo>
                  <a:lnTo>
                    <a:pt x="5617" y="3957"/>
                  </a:lnTo>
                  <a:lnTo>
                    <a:pt x="5691" y="4006"/>
                  </a:lnTo>
                  <a:lnTo>
                    <a:pt x="7644" y="5960"/>
                  </a:lnTo>
                  <a:lnTo>
                    <a:pt x="11332" y="2296"/>
                  </a:lnTo>
                  <a:lnTo>
                    <a:pt x="10209" y="2296"/>
                  </a:lnTo>
                  <a:lnTo>
                    <a:pt x="10111" y="2272"/>
                  </a:lnTo>
                  <a:lnTo>
                    <a:pt x="10013" y="2247"/>
                  </a:lnTo>
                  <a:lnTo>
                    <a:pt x="9916" y="2198"/>
                  </a:lnTo>
                  <a:lnTo>
                    <a:pt x="9843" y="2150"/>
                  </a:lnTo>
                  <a:lnTo>
                    <a:pt x="9794" y="2076"/>
                  </a:lnTo>
                  <a:lnTo>
                    <a:pt x="9745" y="1979"/>
                  </a:lnTo>
                  <a:lnTo>
                    <a:pt x="9720" y="1905"/>
                  </a:lnTo>
                  <a:lnTo>
                    <a:pt x="9720" y="1808"/>
                  </a:lnTo>
                  <a:lnTo>
                    <a:pt x="9720" y="1710"/>
                  </a:lnTo>
                  <a:lnTo>
                    <a:pt x="9745" y="1612"/>
                  </a:lnTo>
                  <a:lnTo>
                    <a:pt x="9794" y="1515"/>
                  </a:lnTo>
                  <a:lnTo>
                    <a:pt x="9843" y="1441"/>
                  </a:lnTo>
                  <a:lnTo>
                    <a:pt x="9916" y="1392"/>
                  </a:lnTo>
                  <a:lnTo>
                    <a:pt x="10013" y="1344"/>
                  </a:lnTo>
                  <a:lnTo>
                    <a:pt x="10111" y="1319"/>
                  </a:lnTo>
                  <a:close/>
                  <a:moveTo>
                    <a:pt x="0" y="0"/>
                  </a:moveTo>
                  <a:lnTo>
                    <a:pt x="0" y="8744"/>
                  </a:lnTo>
                  <a:lnTo>
                    <a:pt x="14898" y="8744"/>
                  </a:lnTo>
                  <a:lnTo>
                    <a:pt x="14898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03A9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68" name="Google Shape;1168;p110"/>
          <p:cNvSpPr/>
          <p:nvPr/>
        </p:nvSpPr>
        <p:spPr>
          <a:xfrm>
            <a:off x="7234609" y="2776799"/>
            <a:ext cx="300033" cy="286594"/>
          </a:xfrm>
          <a:custGeom>
            <a:rect b="b" l="l" r="r" t="t"/>
            <a:pathLst>
              <a:path extrusionOk="0" h="14752" w="16218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FF98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69" name="Google Shape;1169;p110"/>
          <p:cNvCxnSpPr/>
          <p:nvPr/>
        </p:nvCxnSpPr>
        <p:spPr>
          <a:xfrm>
            <a:off x="4233900" y="14790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70" name="Google Shape;1170;p110"/>
          <p:cNvSpPr txBox="1"/>
          <p:nvPr>
            <p:ph idx="4294967295" type="title"/>
          </p:nvPr>
        </p:nvSpPr>
        <p:spPr>
          <a:xfrm>
            <a:off x="0" y="708900"/>
            <a:ext cx="9144000" cy="64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Argumentación científica</a:t>
            </a:r>
            <a:endParaRPr sz="2400">
              <a:solidFill>
                <a:srgbClr val="434343"/>
              </a:solidFill>
            </a:endParaRPr>
          </a:p>
        </p:txBody>
      </p:sp>
      <p:pic>
        <p:nvPicPr>
          <p:cNvPr id="1171" name="Google Shape;1171;p1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237" y="2286249"/>
            <a:ext cx="3997800" cy="2648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5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111"/>
          <p:cNvSpPr/>
          <p:nvPr/>
        </p:nvSpPr>
        <p:spPr>
          <a:xfrm>
            <a:off x="406900" y="554993"/>
            <a:ext cx="8330100" cy="5748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7" name="Google Shape;1177;p111"/>
          <p:cNvSpPr txBox="1"/>
          <p:nvPr>
            <p:ph type="title"/>
          </p:nvPr>
        </p:nvSpPr>
        <p:spPr>
          <a:xfrm>
            <a:off x="-50" y="1483650"/>
            <a:ext cx="9144000" cy="428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Problemas Prácticum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112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83" name="Google Shape;1183;p112"/>
          <p:cNvCxnSpPr/>
          <p:nvPr/>
        </p:nvCxnSpPr>
        <p:spPr>
          <a:xfrm>
            <a:off x="4233900" y="14790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84" name="Google Shape;1184;p112"/>
          <p:cNvSpPr txBox="1"/>
          <p:nvPr>
            <p:ph idx="4294967295" type="title"/>
          </p:nvPr>
        </p:nvSpPr>
        <p:spPr>
          <a:xfrm>
            <a:off x="0" y="708900"/>
            <a:ext cx="9144000" cy="64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</a:t>
            </a:r>
            <a:r>
              <a:rPr lang="es"/>
              <a:t>roblemas Prácticum</a:t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1185" name="Google Shape;1185;p112"/>
          <p:cNvSpPr txBox="1"/>
          <p:nvPr/>
        </p:nvSpPr>
        <p:spPr>
          <a:xfrm>
            <a:off x="3047463" y="2568650"/>
            <a:ext cx="53517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0">
                <a:solidFill>
                  <a:srgbClr val="ABE33F"/>
                </a:solidFill>
                <a:latin typeface="Raleway"/>
                <a:ea typeface="Raleway"/>
                <a:cs typeface="Raleway"/>
                <a:sym typeface="Raleway"/>
              </a:rPr>
              <a:t>Objetivos</a:t>
            </a:r>
            <a:endParaRPr b="1" sz="6000">
              <a:solidFill>
                <a:srgbClr val="ABE3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1186" name="Google Shape;1186;p112"/>
          <p:cNvGrpSpPr/>
          <p:nvPr/>
        </p:nvGrpSpPr>
        <p:grpSpPr>
          <a:xfrm>
            <a:off x="744826" y="3028287"/>
            <a:ext cx="1512762" cy="1433896"/>
            <a:chOff x="5300400" y="3670175"/>
            <a:chExt cx="421300" cy="399325"/>
          </a:xfrm>
        </p:grpSpPr>
        <p:sp>
          <p:nvSpPr>
            <p:cNvPr id="1187" name="Google Shape;1187;p112"/>
            <p:cNvSpPr/>
            <p:nvPr/>
          </p:nvSpPr>
          <p:spPr>
            <a:xfrm>
              <a:off x="5300400" y="3708025"/>
              <a:ext cx="421300" cy="267450"/>
            </a:xfrm>
            <a:custGeom>
              <a:rect b="b" l="l" r="r" t="t"/>
              <a:pathLst>
                <a:path extrusionOk="0" h="10698" w="16852">
                  <a:moveTo>
                    <a:pt x="16364" y="489"/>
                  </a:moveTo>
                  <a:lnTo>
                    <a:pt x="16364" y="10209"/>
                  </a:lnTo>
                  <a:lnTo>
                    <a:pt x="489" y="10209"/>
                  </a:lnTo>
                  <a:lnTo>
                    <a:pt x="489" y="489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196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0209"/>
                  </a:lnTo>
                  <a:lnTo>
                    <a:pt x="0" y="10307"/>
                  </a:lnTo>
                  <a:lnTo>
                    <a:pt x="25" y="10405"/>
                  </a:lnTo>
                  <a:lnTo>
                    <a:pt x="73" y="10478"/>
                  </a:lnTo>
                  <a:lnTo>
                    <a:pt x="122" y="10551"/>
                  </a:lnTo>
                  <a:lnTo>
                    <a:pt x="196" y="10600"/>
                  </a:lnTo>
                  <a:lnTo>
                    <a:pt x="293" y="10649"/>
                  </a:lnTo>
                  <a:lnTo>
                    <a:pt x="391" y="10673"/>
                  </a:lnTo>
                  <a:lnTo>
                    <a:pt x="489" y="10698"/>
                  </a:lnTo>
                  <a:lnTo>
                    <a:pt x="16364" y="10698"/>
                  </a:lnTo>
                  <a:lnTo>
                    <a:pt x="16461" y="10673"/>
                  </a:lnTo>
                  <a:lnTo>
                    <a:pt x="16559" y="10649"/>
                  </a:lnTo>
                  <a:lnTo>
                    <a:pt x="16657" y="10600"/>
                  </a:lnTo>
                  <a:lnTo>
                    <a:pt x="16730" y="10551"/>
                  </a:lnTo>
                  <a:lnTo>
                    <a:pt x="16779" y="10478"/>
                  </a:lnTo>
                  <a:lnTo>
                    <a:pt x="16828" y="10405"/>
                  </a:lnTo>
                  <a:lnTo>
                    <a:pt x="16852" y="10307"/>
                  </a:lnTo>
                  <a:lnTo>
                    <a:pt x="16852" y="10209"/>
                  </a:lnTo>
                  <a:lnTo>
                    <a:pt x="16852" y="489"/>
                  </a:lnTo>
                  <a:lnTo>
                    <a:pt x="16852" y="391"/>
                  </a:lnTo>
                  <a:lnTo>
                    <a:pt x="16828" y="293"/>
                  </a:lnTo>
                  <a:lnTo>
                    <a:pt x="16779" y="220"/>
                  </a:lnTo>
                  <a:lnTo>
                    <a:pt x="16730" y="147"/>
                  </a:lnTo>
                  <a:lnTo>
                    <a:pt x="16657" y="74"/>
                  </a:lnTo>
                  <a:lnTo>
                    <a:pt x="16559" y="25"/>
                  </a:lnTo>
                  <a:lnTo>
                    <a:pt x="16461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112"/>
            <p:cNvSpPr/>
            <p:nvPr/>
          </p:nvSpPr>
          <p:spPr>
            <a:xfrm>
              <a:off x="5498825" y="3670175"/>
              <a:ext cx="24450" cy="25650"/>
            </a:xfrm>
            <a:custGeom>
              <a:rect b="b" l="l" r="r" t="t"/>
              <a:pathLst>
                <a:path extrusionOk="0" h="1026" w="978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318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026"/>
                  </a:lnTo>
                  <a:lnTo>
                    <a:pt x="978" y="1026"/>
                  </a:lnTo>
                  <a:lnTo>
                    <a:pt x="978" y="489"/>
                  </a:lnTo>
                  <a:lnTo>
                    <a:pt x="978" y="391"/>
                  </a:lnTo>
                  <a:lnTo>
                    <a:pt x="929" y="318"/>
                  </a:lnTo>
                  <a:lnTo>
                    <a:pt x="904" y="220"/>
                  </a:lnTo>
                  <a:lnTo>
                    <a:pt x="831" y="147"/>
                  </a:lnTo>
                  <a:lnTo>
                    <a:pt x="758" y="98"/>
                  </a:lnTo>
                  <a:lnTo>
                    <a:pt x="684" y="49"/>
                  </a:lnTo>
                  <a:lnTo>
                    <a:pt x="587" y="25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p112"/>
            <p:cNvSpPr/>
            <p:nvPr/>
          </p:nvSpPr>
          <p:spPr>
            <a:xfrm>
              <a:off x="5366325" y="3987675"/>
              <a:ext cx="61100" cy="81825"/>
            </a:xfrm>
            <a:custGeom>
              <a:rect b="b" l="l" r="r" t="t"/>
              <a:pathLst>
                <a:path extrusionOk="0" h="3273" w="2444">
                  <a:moveTo>
                    <a:pt x="1344" y="0"/>
                  </a:moveTo>
                  <a:lnTo>
                    <a:pt x="50" y="2565"/>
                  </a:lnTo>
                  <a:lnTo>
                    <a:pt x="25" y="2638"/>
                  </a:lnTo>
                  <a:lnTo>
                    <a:pt x="1" y="2736"/>
                  </a:lnTo>
                  <a:lnTo>
                    <a:pt x="1" y="2833"/>
                  </a:lnTo>
                  <a:lnTo>
                    <a:pt x="25" y="2931"/>
                  </a:lnTo>
                  <a:lnTo>
                    <a:pt x="74" y="3004"/>
                  </a:lnTo>
                  <a:lnTo>
                    <a:pt x="123" y="3102"/>
                  </a:lnTo>
                  <a:lnTo>
                    <a:pt x="196" y="3151"/>
                  </a:lnTo>
                  <a:lnTo>
                    <a:pt x="269" y="3224"/>
                  </a:lnTo>
                  <a:lnTo>
                    <a:pt x="392" y="3248"/>
                  </a:lnTo>
                  <a:lnTo>
                    <a:pt x="489" y="3273"/>
                  </a:lnTo>
                  <a:lnTo>
                    <a:pt x="636" y="3248"/>
                  </a:lnTo>
                  <a:lnTo>
                    <a:pt x="758" y="3200"/>
                  </a:lnTo>
                  <a:lnTo>
                    <a:pt x="856" y="3102"/>
                  </a:lnTo>
                  <a:lnTo>
                    <a:pt x="929" y="3004"/>
                  </a:lnTo>
                  <a:lnTo>
                    <a:pt x="2443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112"/>
            <p:cNvSpPr/>
            <p:nvPr/>
          </p:nvSpPr>
          <p:spPr>
            <a:xfrm>
              <a:off x="5594700" y="3987675"/>
              <a:ext cx="61075" cy="81825"/>
            </a:xfrm>
            <a:custGeom>
              <a:rect b="b" l="l" r="r" t="t"/>
              <a:pathLst>
                <a:path extrusionOk="0" h="3273" w="2443">
                  <a:moveTo>
                    <a:pt x="0" y="0"/>
                  </a:moveTo>
                  <a:lnTo>
                    <a:pt x="1514" y="3004"/>
                  </a:lnTo>
                  <a:lnTo>
                    <a:pt x="1588" y="3102"/>
                  </a:lnTo>
                  <a:lnTo>
                    <a:pt x="1685" y="3200"/>
                  </a:lnTo>
                  <a:lnTo>
                    <a:pt x="1807" y="3248"/>
                  </a:lnTo>
                  <a:lnTo>
                    <a:pt x="1954" y="3273"/>
                  </a:lnTo>
                  <a:lnTo>
                    <a:pt x="2052" y="3248"/>
                  </a:lnTo>
                  <a:lnTo>
                    <a:pt x="2174" y="3224"/>
                  </a:lnTo>
                  <a:lnTo>
                    <a:pt x="2247" y="3151"/>
                  </a:lnTo>
                  <a:lnTo>
                    <a:pt x="2320" y="3102"/>
                  </a:lnTo>
                  <a:lnTo>
                    <a:pt x="2369" y="3004"/>
                  </a:lnTo>
                  <a:lnTo>
                    <a:pt x="2418" y="2931"/>
                  </a:lnTo>
                  <a:lnTo>
                    <a:pt x="2442" y="2833"/>
                  </a:lnTo>
                  <a:lnTo>
                    <a:pt x="2442" y="2736"/>
                  </a:lnTo>
                  <a:lnTo>
                    <a:pt x="2418" y="2638"/>
                  </a:lnTo>
                  <a:lnTo>
                    <a:pt x="2393" y="2565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112"/>
            <p:cNvSpPr/>
            <p:nvPr/>
          </p:nvSpPr>
          <p:spPr>
            <a:xfrm>
              <a:off x="5324825" y="3732450"/>
              <a:ext cx="372475" cy="218600"/>
            </a:xfrm>
            <a:custGeom>
              <a:rect b="b" l="l" r="r" t="t"/>
              <a:pathLst>
                <a:path extrusionOk="0" h="8744" w="14899">
                  <a:moveTo>
                    <a:pt x="12578" y="1319"/>
                  </a:moveTo>
                  <a:lnTo>
                    <a:pt x="12676" y="1344"/>
                  </a:lnTo>
                  <a:lnTo>
                    <a:pt x="12749" y="1392"/>
                  </a:lnTo>
                  <a:lnTo>
                    <a:pt x="12822" y="1441"/>
                  </a:lnTo>
                  <a:lnTo>
                    <a:pt x="12895" y="1515"/>
                  </a:lnTo>
                  <a:lnTo>
                    <a:pt x="12920" y="1612"/>
                  </a:lnTo>
                  <a:lnTo>
                    <a:pt x="12969" y="1710"/>
                  </a:lnTo>
                  <a:lnTo>
                    <a:pt x="12969" y="1808"/>
                  </a:lnTo>
                  <a:lnTo>
                    <a:pt x="12969" y="4079"/>
                  </a:lnTo>
                  <a:lnTo>
                    <a:pt x="12969" y="4177"/>
                  </a:lnTo>
                  <a:lnTo>
                    <a:pt x="12920" y="4274"/>
                  </a:lnTo>
                  <a:lnTo>
                    <a:pt x="12895" y="4348"/>
                  </a:lnTo>
                  <a:lnTo>
                    <a:pt x="12822" y="4421"/>
                  </a:lnTo>
                  <a:lnTo>
                    <a:pt x="12749" y="4470"/>
                  </a:lnTo>
                  <a:lnTo>
                    <a:pt x="12676" y="4519"/>
                  </a:lnTo>
                  <a:lnTo>
                    <a:pt x="12578" y="4543"/>
                  </a:lnTo>
                  <a:lnTo>
                    <a:pt x="12480" y="4567"/>
                  </a:lnTo>
                  <a:lnTo>
                    <a:pt x="12383" y="4543"/>
                  </a:lnTo>
                  <a:lnTo>
                    <a:pt x="12285" y="4519"/>
                  </a:lnTo>
                  <a:lnTo>
                    <a:pt x="12212" y="4470"/>
                  </a:lnTo>
                  <a:lnTo>
                    <a:pt x="12138" y="4421"/>
                  </a:lnTo>
                  <a:lnTo>
                    <a:pt x="12065" y="4348"/>
                  </a:lnTo>
                  <a:lnTo>
                    <a:pt x="12041" y="4274"/>
                  </a:lnTo>
                  <a:lnTo>
                    <a:pt x="11992" y="4177"/>
                  </a:lnTo>
                  <a:lnTo>
                    <a:pt x="11992" y="4079"/>
                  </a:lnTo>
                  <a:lnTo>
                    <a:pt x="11992" y="3004"/>
                  </a:lnTo>
                  <a:lnTo>
                    <a:pt x="7986" y="7010"/>
                  </a:lnTo>
                  <a:lnTo>
                    <a:pt x="7913" y="7059"/>
                  </a:lnTo>
                  <a:lnTo>
                    <a:pt x="7815" y="7107"/>
                  </a:lnTo>
                  <a:lnTo>
                    <a:pt x="7742" y="7132"/>
                  </a:lnTo>
                  <a:lnTo>
                    <a:pt x="7644" y="7156"/>
                  </a:lnTo>
                  <a:lnTo>
                    <a:pt x="7547" y="7132"/>
                  </a:lnTo>
                  <a:lnTo>
                    <a:pt x="7449" y="7107"/>
                  </a:lnTo>
                  <a:lnTo>
                    <a:pt x="7376" y="7059"/>
                  </a:lnTo>
                  <a:lnTo>
                    <a:pt x="7303" y="7010"/>
                  </a:lnTo>
                  <a:lnTo>
                    <a:pt x="5349" y="5056"/>
                  </a:lnTo>
                  <a:lnTo>
                    <a:pt x="2760" y="7620"/>
                  </a:lnTo>
                  <a:lnTo>
                    <a:pt x="2687" y="7694"/>
                  </a:lnTo>
                  <a:lnTo>
                    <a:pt x="2613" y="7742"/>
                  </a:lnTo>
                  <a:lnTo>
                    <a:pt x="2516" y="7767"/>
                  </a:lnTo>
                  <a:lnTo>
                    <a:pt x="2320" y="7767"/>
                  </a:lnTo>
                  <a:lnTo>
                    <a:pt x="2247" y="7742"/>
                  </a:lnTo>
                  <a:lnTo>
                    <a:pt x="2149" y="7694"/>
                  </a:lnTo>
                  <a:lnTo>
                    <a:pt x="2076" y="7620"/>
                  </a:lnTo>
                  <a:lnTo>
                    <a:pt x="2003" y="7547"/>
                  </a:lnTo>
                  <a:lnTo>
                    <a:pt x="1978" y="7474"/>
                  </a:lnTo>
                  <a:lnTo>
                    <a:pt x="1929" y="7376"/>
                  </a:lnTo>
                  <a:lnTo>
                    <a:pt x="1929" y="7278"/>
                  </a:lnTo>
                  <a:lnTo>
                    <a:pt x="1929" y="7205"/>
                  </a:lnTo>
                  <a:lnTo>
                    <a:pt x="1978" y="7107"/>
                  </a:lnTo>
                  <a:lnTo>
                    <a:pt x="2003" y="7010"/>
                  </a:lnTo>
                  <a:lnTo>
                    <a:pt x="2076" y="6936"/>
                  </a:lnTo>
                  <a:lnTo>
                    <a:pt x="5007" y="4006"/>
                  </a:lnTo>
                  <a:lnTo>
                    <a:pt x="5080" y="3957"/>
                  </a:lnTo>
                  <a:lnTo>
                    <a:pt x="5153" y="3908"/>
                  </a:lnTo>
                  <a:lnTo>
                    <a:pt x="5251" y="3884"/>
                  </a:lnTo>
                  <a:lnTo>
                    <a:pt x="5446" y="3884"/>
                  </a:lnTo>
                  <a:lnTo>
                    <a:pt x="5520" y="3908"/>
                  </a:lnTo>
                  <a:lnTo>
                    <a:pt x="5617" y="3957"/>
                  </a:lnTo>
                  <a:lnTo>
                    <a:pt x="5691" y="4006"/>
                  </a:lnTo>
                  <a:lnTo>
                    <a:pt x="7644" y="5960"/>
                  </a:lnTo>
                  <a:lnTo>
                    <a:pt x="11332" y="2296"/>
                  </a:lnTo>
                  <a:lnTo>
                    <a:pt x="10209" y="2296"/>
                  </a:lnTo>
                  <a:lnTo>
                    <a:pt x="10111" y="2272"/>
                  </a:lnTo>
                  <a:lnTo>
                    <a:pt x="10013" y="2247"/>
                  </a:lnTo>
                  <a:lnTo>
                    <a:pt x="9916" y="2198"/>
                  </a:lnTo>
                  <a:lnTo>
                    <a:pt x="9843" y="2150"/>
                  </a:lnTo>
                  <a:lnTo>
                    <a:pt x="9794" y="2076"/>
                  </a:lnTo>
                  <a:lnTo>
                    <a:pt x="9745" y="1979"/>
                  </a:lnTo>
                  <a:lnTo>
                    <a:pt x="9720" y="1905"/>
                  </a:lnTo>
                  <a:lnTo>
                    <a:pt x="9720" y="1808"/>
                  </a:lnTo>
                  <a:lnTo>
                    <a:pt x="9720" y="1710"/>
                  </a:lnTo>
                  <a:lnTo>
                    <a:pt x="9745" y="1612"/>
                  </a:lnTo>
                  <a:lnTo>
                    <a:pt x="9794" y="1515"/>
                  </a:lnTo>
                  <a:lnTo>
                    <a:pt x="9843" y="1441"/>
                  </a:lnTo>
                  <a:lnTo>
                    <a:pt x="9916" y="1392"/>
                  </a:lnTo>
                  <a:lnTo>
                    <a:pt x="10013" y="1344"/>
                  </a:lnTo>
                  <a:lnTo>
                    <a:pt x="10111" y="1319"/>
                  </a:lnTo>
                  <a:close/>
                  <a:moveTo>
                    <a:pt x="0" y="0"/>
                  </a:moveTo>
                  <a:lnTo>
                    <a:pt x="0" y="8744"/>
                  </a:lnTo>
                  <a:lnTo>
                    <a:pt x="14898" y="8744"/>
                  </a:lnTo>
                  <a:lnTo>
                    <a:pt x="14898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2" name="Google Shape;1192;p112"/>
          <p:cNvSpPr txBox="1"/>
          <p:nvPr/>
        </p:nvSpPr>
        <p:spPr>
          <a:xfrm>
            <a:off x="3047463" y="3692073"/>
            <a:ext cx="5351700" cy="21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5B8D08"/>
              </a:buClr>
              <a:buSzPts val="1800"/>
              <a:buFont typeface="Karla"/>
              <a:buAutoNum type="arabicPeriod"/>
            </a:pPr>
            <a:r>
              <a:rPr b="1" lang="es" sz="1800">
                <a:solidFill>
                  <a:srgbClr val="7ABC0C"/>
                </a:solidFill>
                <a:latin typeface="Karla"/>
                <a:ea typeface="Karla"/>
                <a:cs typeface="Karla"/>
                <a:sym typeface="Karla"/>
              </a:rPr>
              <a:t>Conectar problemas reales</a:t>
            </a:r>
            <a:r>
              <a:rPr lang="es" sz="1800">
                <a:latin typeface="Karla"/>
                <a:ea typeface="Karla"/>
                <a:cs typeface="Karla"/>
                <a:sym typeface="Karla"/>
              </a:rPr>
              <a:t> con la teoría</a:t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5B8D08"/>
              </a:buClr>
              <a:buSzPts val="1800"/>
              <a:buFont typeface="Karla"/>
              <a:buAutoNum type="arabicPeriod"/>
            </a:pPr>
            <a:r>
              <a:rPr b="1" lang="es" sz="1800">
                <a:solidFill>
                  <a:srgbClr val="7ABC0C"/>
                </a:solidFill>
                <a:latin typeface="Karla"/>
                <a:ea typeface="Karla"/>
                <a:cs typeface="Karla"/>
                <a:sym typeface="Karla"/>
              </a:rPr>
              <a:t>Motivar</a:t>
            </a:r>
            <a:r>
              <a:rPr lang="es" sz="1800">
                <a:latin typeface="Karla"/>
                <a:ea typeface="Karla"/>
                <a:cs typeface="Karla"/>
                <a:sym typeface="Karla"/>
              </a:rPr>
              <a:t> a los estudiantes por la asignatura</a:t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5B8D08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9"/>
          <p:cNvSpPr txBox="1"/>
          <p:nvPr>
            <p:ph idx="4294967295" type="title"/>
          </p:nvPr>
        </p:nvSpPr>
        <p:spPr>
          <a:xfrm>
            <a:off x="4978875" y="4251950"/>
            <a:ext cx="34854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A</a:t>
            </a:r>
            <a:r>
              <a:rPr lang="es" sz="1600"/>
              <a:t>strónomo </a:t>
            </a:r>
            <a:r>
              <a:rPr lang="es" sz="1600"/>
              <a:t>Nasir al-Din al-Tusi de Irak (s. XIII) </a:t>
            </a:r>
            <a:br>
              <a:rPr lang="es" sz="1600"/>
            </a:b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Anotaciones del teólogo y filósofo al-Jurjani en Samarcanda, Uzbekistán (s. XV)</a:t>
            </a:r>
            <a:endParaRPr sz="1600"/>
          </a:p>
        </p:txBody>
      </p:sp>
      <p:sp>
        <p:nvSpPr>
          <p:cNvPr id="351" name="Google Shape;351;p59"/>
          <p:cNvSpPr txBox="1"/>
          <p:nvPr>
            <p:ph idx="4294967295" type="title"/>
          </p:nvPr>
        </p:nvSpPr>
        <p:spPr>
          <a:xfrm>
            <a:off x="383175" y="1219700"/>
            <a:ext cx="5112900" cy="150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El talmud del judaísmo y “Tosafot”</a:t>
            </a:r>
            <a:br>
              <a:rPr lang="es" sz="1600"/>
            </a:br>
            <a:r>
              <a:rPr lang="es" sz="1600"/>
              <a:t>Primera página del “Tratado Berajot”  (s. III - V)</a:t>
            </a:r>
            <a:br>
              <a:rPr lang="es" sz="1600"/>
            </a:br>
            <a:endParaRPr sz="16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Rashi </a:t>
            </a:r>
            <a:r>
              <a:rPr lang="es" sz="1600"/>
              <a:t>Rabino francés medieval (s. XI)</a:t>
            </a:r>
            <a:endParaRPr sz="16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1600"/>
              <a:t>A partir de Rashi nacen los </a:t>
            </a:r>
            <a:r>
              <a:rPr b="0" lang="es" sz="1600"/>
              <a:t>Tosafot “agregaciones” que son comentarios medievales sobre el Talmud</a:t>
            </a:r>
            <a:br>
              <a:rPr lang="es" sz="1600"/>
            </a:br>
            <a:br>
              <a:rPr lang="es" sz="1600"/>
            </a:br>
            <a:endParaRPr b="1" sz="1600">
              <a:solidFill>
                <a:srgbClr val="434343"/>
              </a:solidFill>
            </a:endParaRPr>
          </a:p>
        </p:txBody>
      </p:sp>
      <p:pic>
        <p:nvPicPr>
          <p:cNvPr id="352" name="Google Shape;35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7975" y="662648"/>
            <a:ext cx="2264050" cy="319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59"/>
          <p:cNvPicPr preferRelativeResize="0"/>
          <p:nvPr/>
        </p:nvPicPr>
        <p:blipFill rotWithShape="1">
          <a:blip r:embed="rId4">
            <a:alphaModFix/>
          </a:blip>
          <a:srcRect b="0" l="4559" r="5504" t="0"/>
          <a:stretch/>
        </p:blipFill>
        <p:spPr>
          <a:xfrm>
            <a:off x="610237" y="3259000"/>
            <a:ext cx="4154378" cy="2598202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59"/>
          <p:cNvSpPr txBox="1"/>
          <p:nvPr>
            <p:ph idx="4294967295" type="title"/>
          </p:nvPr>
        </p:nvSpPr>
        <p:spPr>
          <a:xfrm>
            <a:off x="6483788" y="3860800"/>
            <a:ext cx="12324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1400"/>
              <a:t>Wikipedia</a:t>
            </a:r>
            <a:endParaRPr b="0" sz="1400">
              <a:solidFill>
                <a:srgbClr val="434343"/>
              </a:solidFill>
            </a:endParaRPr>
          </a:p>
        </p:txBody>
      </p:sp>
      <p:sp>
        <p:nvSpPr>
          <p:cNvPr id="355" name="Google Shape;355;p59"/>
          <p:cNvSpPr txBox="1"/>
          <p:nvPr>
            <p:ph idx="4294967295" type="title"/>
          </p:nvPr>
        </p:nvSpPr>
        <p:spPr>
          <a:xfrm>
            <a:off x="1011320" y="5857200"/>
            <a:ext cx="33522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1400"/>
              <a:t>Biblioteca Chester Beatty, Dublín</a:t>
            </a:r>
            <a:endParaRPr b="0" sz="1400">
              <a:solidFill>
                <a:srgbClr val="434343"/>
              </a:solidFill>
            </a:endParaRPr>
          </a:p>
        </p:txBody>
      </p:sp>
      <p:sp>
        <p:nvSpPr>
          <p:cNvPr id="356" name="Google Shape;356;p59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E2E61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6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113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98" name="Google Shape;1198;p113"/>
          <p:cNvCxnSpPr/>
          <p:nvPr/>
        </p:nvCxnSpPr>
        <p:spPr>
          <a:xfrm>
            <a:off x="4233900" y="14790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99" name="Google Shape;1199;p113"/>
          <p:cNvSpPr txBox="1"/>
          <p:nvPr>
            <p:ph idx="4294967295" type="title"/>
          </p:nvPr>
        </p:nvSpPr>
        <p:spPr>
          <a:xfrm>
            <a:off x="0" y="708900"/>
            <a:ext cx="9144000" cy="64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Problemas Prácticum</a:t>
            </a:r>
            <a:endParaRPr sz="2400">
              <a:solidFill>
                <a:srgbClr val="434343"/>
              </a:solidFill>
            </a:endParaRPr>
          </a:p>
        </p:txBody>
      </p:sp>
      <p:pic>
        <p:nvPicPr>
          <p:cNvPr id="1200" name="Google Shape;1200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424" y="2720100"/>
            <a:ext cx="3658731" cy="2424175"/>
          </a:xfrm>
          <a:prstGeom prst="rect">
            <a:avLst/>
          </a:prstGeom>
          <a:noFill/>
          <a:ln cap="flat" cmpd="sng" w="76200">
            <a:solidFill>
              <a:srgbClr val="004C5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01" name="Google Shape;1201;p113"/>
          <p:cNvSpPr/>
          <p:nvPr/>
        </p:nvSpPr>
        <p:spPr>
          <a:xfrm>
            <a:off x="5538224" y="3257624"/>
            <a:ext cx="147542" cy="363983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2" name="Google Shape;1202;p113"/>
          <p:cNvSpPr/>
          <p:nvPr/>
        </p:nvSpPr>
        <p:spPr>
          <a:xfrm>
            <a:off x="5721303" y="3259733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3" name="Google Shape;1203;p113"/>
          <p:cNvSpPr/>
          <p:nvPr/>
        </p:nvSpPr>
        <p:spPr>
          <a:xfrm>
            <a:off x="5886253" y="3257624"/>
            <a:ext cx="147542" cy="363983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4" name="Google Shape;1204;p113"/>
          <p:cNvSpPr/>
          <p:nvPr/>
        </p:nvSpPr>
        <p:spPr>
          <a:xfrm>
            <a:off x="6069332" y="3259733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5" name="Google Shape;1205;p113"/>
          <p:cNvSpPr/>
          <p:nvPr/>
        </p:nvSpPr>
        <p:spPr>
          <a:xfrm>
            <a:off x="5621018" y="3410024"/>
            <a:ext cx="147542" cy="363983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6" name="Google Shape;1206;p113"/>
          <p:cNvSpPr/>
          <p:nvPr/>
        </p:nvSpPr>
        <p:spPr>
          <a:xfrm>
            <a:off x="5804098" y="3412133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7" name="Google Shape;1207;p113"/>
          <p:cNvSpPr/>
          <p:nvPr/>
        </p:nvSpPr>
        <p:spPr>
          <a:xfrm>
            <a:off x="5993132" y="3412133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8" name="Google Shape;1208;p113"/>
          <p:cNvSpPr txBox="1"/>
          <p:nvPr/>
        </p:nvSpPr>
        <p:spPr>
          <a:xfrm>
            <a:off x="5259975" y="2660763"/>
            <a:ext cx="1329000" cy="5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latin typeface="Tinos"/>
                <a:ea typeface="Tinos"/>
                <a:cs typeface="Tinos"/>
                <a:sym typeface="Tinos"/>
              </a:rPr>
              <a:t>7 prácticum </a:t>
            </a:r>
            <a:endParaRPr>
              <a:solidFill>
                <a:srgbClr val="000000"/>
              </a:solidFill>
              <a:latin typeface="Tinos"/>
              <a:ea typeface="Tinos"/>
              <a:cs typeface="Tinos"/>
              <a:sym typeface="Tino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latin typeface="Tinos"/>
                <a:ea typeface="Tinos"/>
                <a:cs typeface="Tinos"/>
                <a:sym typeface="Tinos"/>
              </a:rPr>
              <a:t>de </a:t>
            </a:r>
            <a:r>
              <a:rPr lang="es">
                <a:solidFill>
                  <a:srgbClr val="963334"/>
                </a:solidFill>
                <a:latin typeface="Tinos"/>
                <a:ea typeface="Tinos"/>
                <a:cs typeface="Tinos"/>
                <a:sym typeface="Tinos"/>
              </a:rPr>
              <a:t>pedagogía</a:t>
            </a:r>
            <a:endParaRPr>
              <a:solidFill>
                <a:srgbClr val="963334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1209" name="Google Shape;1209;p113"/>
          <p:cNvSpPr/>
          <p:nvPr/>
        </p:nvSpPr>
        <p:spPr>
          <a:xfrm>
            <a:off x="7031749" y="3257624"/>
            <a:ext cx="147542" cy="363983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0" name="Google Shape;1210;p113"/>
          <p:cNvSpPr/>
          <p:nvPr/>
        </p:nvSpPr>
        <p:spPr>
          <a:xfrm>
            <a:off x="7214828" y="3259733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1" name="Google Shape;1211;p113"/>
          <p:cNvSpPr/>
          <p:nvPr/>
        </p:nvSpPr>
        <p:spPr>
          <a:xfrm>
            <a:off x="7379778" y="3257624"/>
            <a:ext cx="147542" cy="363983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2" name="Google Shape;1212;p113"/>
          <p:cNvSpPr/>
          <p:nvPr/>
        </p:nvSpPr>
        <p:spPr>
          <a:xfrm>
            <a:off x="7562857" y="3259733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3" name="Google Shape;1213;p113"/>
          <p:cNvSpPr/>
          <p:nvPr/>
        </p:nvSpPr>
        <p:spPr>
          <a:xfrm>
            <a:off x="7114543" y="3410024"/>
            <a:ext cx="147542" cy="363983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4" name="Google Shape;1214;p113"/>
          <p:cNvSpPr/>
          <p:nvPr/>
        </p:nvSpPr>
        <p:spPr>
          <a:xfrm>
            <a:off x="7297623" y="3412133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5" name="Google Shape;1215;p113"/>
          <p:cNvSpPr/>
          <p:nvPr/>
        </p:nvSpPr>
        <p:spPr>
          <a:xfrm>
            <a:off x="7486657" y="3412133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6" name="Google Shape;1216;p113"/>
          <p:cNvSpPr/>
          <p:nvPr/>
        </p:nvSpPr>
        <p:spPr>
          <a:xfrm>
            <a:off x="7107949" y="3333824"/>
            <a:ext cx="147542" cy="363983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7" name="Google Shape;1217;p113"/>
          <p:cNvSpPr/>
          <p:nvPr/>
        </p:nvSpPr>
        <p:spPr>
          <a:xfrm>
            <a:off x="7291028" y="3335933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8" name="Google Shape;1218;p113"/>
          <p:cNvSpPr/>
          <p:nvPr/>
        </p:nvSpPr>
        <p:spPr>
          <a:xfrm>
            <a:off x="7455978" y="3333824"/>
            <a:ext cx="147542" cy="363983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9" name="Google Shape;1219;p113"/>
          <p:cNvSpPr/>
          <p:nvPr/>
        </p:nvSpPr>
        <p:spPr>
          <a:xfrm>
            <a:off x="7639057" y="3335933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0" name="Google Shape;1220;p113"/>
          <p:cNvSpPr/>
          <p:nvPr/>
        </p:nvSpPr>
        <p:spPr>
          <a:xfrm>
            <a:off x="7190743" y="3486224"/>
            <a:ext cx="147542" cy="363983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1" name="Google Shape;1221;p113"/>
          <p:cNvSpPr/>
          <p:nvPr/>
        </p:nvSpPr>
        <p:spPr>
          <a:xfrm>
            <a:off x="7373823" y="3488333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2" name="Google Shape;1222;p113"/>
          <p:cNvSpPr/>
          <p:nvPr/>
        </p:nvSpPr>
        <p:spPr>
          <a:xfrm>
            <a:off x="7562857" y="3488333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3" name="Google Shape;1223;p113"/>
          <p:cNvSpPr/>
          <p:nvPr/>
        </p:nvSpPr>
        <p:spPr>
          <a:xfrm>
            <a:off x="7760778" y="3333824"/>
            <a:ext cx="147542" cy="363983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4" name="Google Shape;1224;p113"/>
          <p:cNvSpPr/>
          <p:nvPr/>
        </p:nvSpPr>
        <p:spPr>
          <a:xfrm>
            <a:off x="7943857" y="3335933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5" name="Google Shape;1225;p113"/>
          <p:cNvSpPr/>
          <p:nvPr/>
        </p:nvSpPr>
        <p:spPr>
          <a:xfrm>
            <a:off x="7678623" y="3488333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6" name="Google Shape;1226;p113"/>
          <p:cNvSpPr/>
          <p:nvPr/>
        </p:nvSpPr>
        <p:spPr>
          <a:xfrm>
            <a:off x="7867657" y="3488333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7" name="Google Shape;1227;p113"/>
          <p:cNvSpPr/>
          <p:nvPr/>
        </p:nvSpPr>
        <p:spPr>
          <a:xfrm>
            <a:off x="7788526" y="3494927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8" name="Google Shape;1228;p113"/>
          <p:cNvSpPr/>
          <p:nvPr/>
        </p:nvSpPr>
        <p:spPr>
          <a:xfrm>
            <a:off x="7712326" y="3266327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9" name="Google Shape;1229;p113"/>
          <p:cNvSpPr/>
          <p:nvPr/>
        </p:nvSpPr>
        <p:spPr>
          <a:xfrm>
            <a:off x="7864726" y="3266327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0" name="Google Shape;1230;p113"/>
          <p:cNvSpPr txBox="1"/>
          <p:nvPr/>
        </p:nvSpPr>
        <p:spPr>
          <a:xfrm>
            <a:off x="7012575" y="2660763"/>
            <a:ext cx="1329000" cy="5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963334"/>
                </a:solidFill>
                <a:latin typeface="Tinos"/>
                <a:ea typeface="Tinos"/>
                <a:cs typeface="Tinos"/>
                <a:sym typeface="Tinos"/>
              </a:rPr>
              <a:t>Grado</a:t>
            </a:r>
            <a:r>
              <a:rPr lang="es">
                <a:solidFill>
                  <a:srgbClr val="000000"/>
                </a:solidFill>
                <a:latin typeface="Tinos"/>
                <a:ea typeface="Tinos"/>
                <a:cs typeface="Tinos"/>
                <a:sym typeface="Tinos"/>
              </a:rPr>
              <a:t> de pedagogía</a:t>
            </a:r>
            <a:endParaRPr>
              <a:solidFill>
                <a:srgbClr val="963334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1231" name="Google Shape;1231;p113"/>
          <p:cNvSpPr txBox="1"/>
          <p:nvPr/>
        </p:nvSpPr>
        <p:spPr>
          <a:xfrm>
            <a:off x="6550196" y="2673951"/>
            <a:ext cx="435300" cy="5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latin typeface="Tinos"/>
                <a:ea typeface="Tinos"/>
                <a:cs typeface="Tinos"/>
                <a:sym typeface="Tinos"/>
              </a:rPr>
              <a:t>+</a:t>
            </a:r>
            <a:endParaRPr>
              <a:solidFill>
                <a:srgbClr val="963334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1232" name="Google Shape;1232;p113"/>
          <p:cNvSpPr/>
          <p:nvPr/>
        </p:nvSpPr>
        <p:spPr>
          <a:xfrm>
            <a:off x="5394510" y="4152252"/>
            <a:ext cx="291266" cy="360615"/>
          </a:xfrm>
          <a:custGeom>
            <a:rect b="b" l="l" r="r" t="t"/>
            <a:pathLst>
              <a:path extrusionOk="0" h="20878" w="16863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3" name="Google Shape;1233;p113"/>
          <p:cNvSpPr txBox="1"/>
          <p:nvPr/>
        </p:nvSpPr>
        <p:spPr>
          <a:xfrm>
            <a:off x="5684680" y="4071113"/>
            <a:ext cx="2006100" cy="5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latin typeface="Tinos"/>
                <a:ea typeface="Tinos"/>
                <a:cs typeface="Tinos"/>
                <a:sym typeface="Tinos"/>
              </a:rPr>
              <a:t>7 memorias de prácticum</a:t>
            </a:r>
            <a:endParaRPr>
              <a:solidFill>
                <a:srgbClr val="963334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1234" name="Google Shape;1234;p113"/>
          <p:cNvSpPr/>
          <p:nvPr/>
        </p:nvSpPr>
        <p:spPr>
          <a:xfrm>
            <a:off x="5394510" y="4761852"/>
            <a:ext cx="291266" cy="360615"/>
          </a:xfrm>
          <a:custGeom>
            <a:rect b="b" l="l" r="r" t="t"/>
            <a:pathLst>
              <a:path extrusionOk="0" h="20878" w="16863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5" name="Google Shape;1235;p113"/>
          <p:cNvSpPr txBox="1"/>
          <p:nvPr/>
        </p:nvSpPr>
        <p:spPr>
          <a:xfrm>
            <a:off x="5684681" y="4680713"/>
            <a:ext cx="2103900" cy="5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latin typeface="Tinos"/>
                <a:ea typeface="Tinos"/>
                <a:cs typeface="Tinos"/>
                <a:sym typeface="Tinos"/>
              </a:rPr>
              <a:t>Trabajos de grado para apoyar el prácticum</a:t>
            </a:r>
            <a:endParaRPr>
              <a:solidFill>
                <a:srgbClr val="963334"/>
              </a:solidFill>
              <a:latin typeface="Tinos"/>
              <a:ea typeface="Tinos"/>
              <a:cs typeface="Tinos"/>
              <a:sym typeface="Tino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9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114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41" name="Google Shape;1241;p114"/>
          <p:cNvCxnSpPr/>
          <p:nvPr/>
        </p:nvCxnSpPr>
        <p:spPr>
          <a:xfrm>
            <a:off x="4233900" y="14790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42" name="Google Shape;1242;p114"/>
          <p:cNvSpPr txBox="1"/>
          <p:nvPr>
            <p:ph idx="4294967295" type="title"/>
          </p:nvPr>
        </p:nvSpPr>
        <p:spPr>
          <a:xfrm>
            <a:off x="0" y="708900"/>
            <a:ext cx="9144000" cy="64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Problemas Prácticum</a:t>
            </a:r>
            <a:endParaRPr sz="2400">
              <a:solidFill>
                <a:srgbClr val="434343"/>
              </a:solidFill>
            </a:endParaRPr>
          </a:p>
        </p:txBody>
      </p:sp>
      <p:pic>
        <p:nvPicPr>
          <p:cNvPr id="1243" name="Google Shape;1243;p114"/>
          <p:cNvPicPr preferRelativeResize="0"/>
          <p:nvPr/>
        </p:nvPicPr>
        <p:blipFill rotWithShape="1">
          <a:blip r:embed="rId3">
            <a:alphaModFix/>
          </a:blip>
          <a:srcRect b="54076" l="20591" r="30168" t="13949"/>
          <a:stretch/>
        </p:blipFill>
        <p:spPr>
          <a:xfrm>
            <a:off x="4981741" y="1479075"/>
            <a:ext cx="3628200" cy="18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4" name="Google Shape;1244;p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38041" y="3377050"/>
            <a:ext cx="2870100" cy="2152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rotWithShape="0" dir="2700000" dist="76200">
              <a:srgbClr val="000000">
                <a:alpha val="74900"/>
              </a:srgbClr>
            </a:outerShdw>
          </a:effectLst>
        </p:spPr>
      </p:pic>
      <p:sp>
        <p:nvSpPr>
          <p:cNvPr id="1245" name="Google Shape;1245;p114"/>
          <p:cNvSpPr/>
          <p:nvPr/>
        </p:nvSpPr>
        <p:spPr>
          <a:xfrm>
            <a:off x="5960401" y="4932800"/>
            <a:ext cx="2438400" cy="1054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omic Sans MS"/>
              <a:buNone/>
            </a:pPr>
            <a:r>
              <a:rPr b="0" i="0" lang="es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Video con la clase Facultad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omic Sans MS"/>
              <a:buNone/>
            </a:pPr>
            <a:r>
              <a:rPr b="0" i="0" lang="es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Estudiante prácticas</a:t>
            </a:r>
            <a:endParaRPr/>
          </a:p>
        </p:txBody>
      </p:sp>
      <p:sp>
        <p:nvSpPr>
          <p:cNvPr id="1246" name="Google Shape;1246;p114"/>
          <p:cNvSpPr/>
          <p:nvPr/>
        </p:nvSpPr>
        <p:spPr>
          <a:xfrm>
            <a:off x="760825" y="2894400"/>
            <a:ext cx="1203600" cy="302100"/>
          </a:xfrm>
          <a:prstGeom prst="roundRect">
            <a:avLst>
              <a:gd fmla="val 13433" name="adj"/>
            </a:avLst>
          </a:prstGeom>
          <a:solidFill>
            <a:srgbClr val="963334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F3F3F3"/>
                </a:solidFill>
                <a:latin typeface="Tinos"/>
                <a:ea typeface="Tinos"/>
                <a:cs typeface="Tinos"/>
                <a:sym typeface="Tinos"/>
              </a:rPr>
              <a:t>Metodología</a:t>
            </a:r>
            <a:endParaRPr i="1">
              <a:solidFill>
                <a:srgbClr val="F3F3F3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1247" name="Google Shape;1247;p114"/>
          <p:cNvSpPr/>
          <p:nvPr/>
        </p:nvSpPr>
        <p:spPr>
          <a:xfrm>
            <a:off x="760825" y="3980450"/>
            <a:ext cx="962100" cy="617700"/>
          </a:xfrm>
          <a:prstGeom prst="rect">
            <a:avLst/>
          </a:prstGeom>
          <a:solidFill>
            <a:srgbClr val="EAD1DC"/>
          </a:solidFill>
          <a:ln cap="flat" cmpd="sng" w="19050">
            <a:solidFill>
              <a:srgbClr val="96333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963334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963334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963334"/>
                </a:solidFill>
              </a:rPr>
              <a:t>Tutor/a académico/a</a:t>
            </a:r>
            <a:endParaRPr sz="1000">
              <a:solidFill>
                <a:srgbClr val="963334"/>
              </a:solidFill>
            </a:endParaRPr>
          </a:p>
        </p:txBody>
      </p:sp>
      <p:sp>
        <p:nvSpPr>
          <p:cNvPr id="1248" name="Google Shape;1248;p114"/>
          <p:cNvSpPr/>
          <p:nvPr/>
        </p:nvSpPr>
        <p:spPr>
          <a:xfrm>
            <a:off x="2240042" y="3549086"/>
            <a:ext cx="1297800" cy="617700"/>
          </a:xfrm>
          <a:prstGeom prst="rect">
            <a:avLst/>
          </a:prstGeom>
          <a:solidFill>
            <a:srgbClr val="D0E0E3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Memorias</a:t>
            </a:r>
            <a:endParaRPr sz="1000"/>
          </a:p>
        </p:txBody>
      </p:sp>
      <p:sp>
        <p:nvSpPr>
          <p:cNvPr id="1249" name="Google Shape;1249;p114"/>
          <p:cNvSpPr/>
          <p:nvPr/>
        </p:nvSpPr>
        <p:spPr>
          <a:xfrm>
            <a:off x="2246623" y="4790008"/>
            <a:ext cx="1297800" cy="617700"/>
          </a:xfrm>
          <a:prstGeom prst="rect">
            <a:avLst/>
          </a:prstGeom>
          <a:solidFill>
            <a:srgbClr val="FFF2CC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Soluciones</a:t>
            </a:r>
            <a:endParaRPr sz="1000"/>
          </a:p>
        </p:txBody>
      </p:sp>
      <p:sp>
        <p:nvSpPr>
          <p:cNvPr id="1250" name="Google Shape;1250;p114"/>
          <p:cNvSpPr/>
          <p:nvPr/>
        </p:nvSpPr>
        <p:spPr>
          <a:xfrm>
            <a:off x="4374545" y="4790000"/>
            <a:ext cx="962100" cy="617700"/>
          </a:xfrm>
          <a:prstGeom prst="rect">
            <a:avLst/>
          </a:prstGeom>
          <a:solidFill>
            <a:srgbClr val="FFF2CC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666666"/>
              </a:solidFill>
              <a:latin typeface="Tinos"/>
              <a:ea typeface="Tinos"/>
              <a:cs typeface="Tinos"/>
              <a:sym typeface="Tino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s" sz="1000"/>
            </a:br>
            <a:r>
              <a:rPr lang="es" sz="1000"/>
              <a:t>Grado</a:t>
            </a:r>
            <a:endParaRPr sz="1000"/>
          </a:p>
        </p:txBody>
      </p:sp>
      <p:sp>
        <p:nvSpPr>
          <p:cNvPr id="1251" name="Google Shape;1251;p114"/>
          <p:cNvSpPr/>
          <p:nvPr/>
        </p:nvSpPr>
        <p:spPr>
          <a:xfrm>
            <a:off x="4206430" y="3549086"/>
            <a:ext cx="1297800" cy="617700"/>
          </a:xfrm>
          <a:prstGeom prst="rect">
            <a:avLst/>
          </a:prstGeom>
          <a:solidFill>
            <a:srgbClr val="D0E0E3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Problemáticas</a:t>
            </a:r>
            <a:endParaRPr sz="1000"/>
          </a:p>
        </p:txBody>
      </p:sp>
      <p:cxnSp>
        <p:nvCxnSpPr>
          <p:cNvPr id="1252" name="Google Shape;1252;p114"/>
          <p:cNvCxnSpPr>
            <a:stCxn id="1247" idx="3"/>
            <a:endCxn id="1248" idx="1"/>
          </p:cNvCxnSpPr>
          <p:nvPr/>
        </p:nvCxnSpPr>
        <p:spPr>
          <a:xfrm flipH="1" rot="10800000">
            <a:off x="1722925" y="3857900"/>
            <a:ext cx="517200" cy="431400"/>
          </a:xfrm>
          <a:prstGeom prst="curvedConnector3">
            <a:avLst>
              <a:gd fmla="val 49992" name="adj1"/>
            </a:avLst>
          </a:prstGeom>
          <a:noFill/>
          <a:ln cap="flat" cmpd="sng" w="19050">
            <a:solidFill>
              <a:srgbClr val="96333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53" name="Google Shape;1253;p114"/>
          <p:cNvCxnSpPr>
            <a:stCxn id="1247" idx="3"/>
            <a:endCxn id="1249" idx="1"/>
          </p:cNvCxnSpPr>
          <p:nvPr/>
        </p:nvCxnSpPr>
        <p:spPr>
          <a:xfrm>
            <a:off x="1722925" y="4289300"/>
            <a:ext cx="523800" cy="809700"/>
          </a:xfrm>
          <a:prstGeom prst="curvedConnector3">
            <a:avLst>
              <a:gd fmla="val 49990" name="adj1"/>
            </a:avLst>
          </a:prstGeom>
          <a:noFill/>
          <a:ln cap="flat" cmpd="sng" w="19050">
            <a:solidFill>
              <a:srgbClr val="96333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54" name="Google Shape;1254;p114"/>
          <p:cNvCxnSpPr>
            <a:stCxn id="1249" idx="0"/>
            <a:endCxn id="1248" idx="2"/>
          </p:cNvCxnSpPr>
          <p:nvPr/>
        </p:nvCxnSpPr>
        <p:spPr>
          <a:xfrm flipH="1" rot="5400000">
            <a:off x="2580673" y="4475158"/>
            <a:ext cx="623100" cy="6600"/>
          </a:xfrm>
          <a:prstGeom prst="curvedConnector3">
            <a:avLst>
              <a:gd fmla="val 50010" name="adj1"/>
            </a:avLst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55" name="Google Shape;1255;p114"/>
          <p:cNvCxnSpPr>
            <a:stCxn id="1250" idx="1"/>
            <a:endCxn id="1249" idx="3"/>
          </p:cNvCxnSpPr>
          <p:nvPr/>
        </p:nvCxnSpPr>
        <p:spPr>
          <a:xfrm flipH="1">
            <a:off x="3544445" y="5098850"/>
            <a:ext cx="830100" cy="600"/>
          </a:xfrm>
          <a:prstGeom prst="curvedConnector3">
            <a:avLst>
              <a:gd fmla="val 50001" name="adj1"/>
            </a:avLst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56" name="Google Shape;1256;p114"/>
          <p:cNvCxnSpPr>
            <a:stCxn id="1251" idx="2"/>
            <a:endCxn id="1250" idx="0"/>
          </p:cNvCxnSpPr>
          <p:nvPr/>
        </p:nvCxnSpPr>
        <p:spPr>
          <a:xfrm flipH="1" rot="-5400000">
            <a:off x="4544080" y="4478036"/>
            <a:ext cx="623100" cy="600"/>
          </a:xfrm>
          <a:prstGeom prst="curvedConnector3">
            <a:avLst>
              <a:gd fmla="val 50009" name="adj1"/>
            </a:avLst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57" name="Google Shape;1257;p114"/>
          <p:cNvCxnSpPr>
            <a:stCxn id="1248" idx="3"/>
            <a:endCxn id="1251" idx="1"/>
          </p:cNvCxnSpPr>
          <p:nvPr/>
        </p:nvCxnSpPr>
        <p:spPr>
          <a:xfrm>
            <a:off x="3537842" y="3857936"/>
            <a:ext cx="668700" cy="600"/>
          </a:xfrm>
          <a:prstGeom prst="curvedConnector3">
            <a:avLst>
              <a:gd fmla="val 49992" name="adj1"/>
            </a:avLst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258" name="Google Shape;1258;p114"/>
          <p:cNvPicPr preferRelativeResize="0"/>
          <p:nvPr/>
        </p:nvPicPr>
        <p:blipFill rotWithShape="1">
          <a:blip r:embed="rId5">
            <a:alphaModFix/>
          </a:blip>
          <a:srcRect b="9247" l="16158" r="23458" t="0"/>
          <a:stretch/>
        </p:blipFill>
        <p:spPr>
          <a:xfrm>
            <a:off x="1761375" y="3823709"/>
            <a:ext cx="171132" cy="20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9" name="Google Shape;1259;p114"/>
          <p:cNvPicPr preferRelativeResize="0"/>
          <p:nvPr/>
        </p:nvPicPr>
        <p:blipFill rotWithShape="1">
          <a:blip r:embed="rId5">
            <a:alphaModFix/>
          </a:blip>
          <a:srcRect b="9247" l="16158" r="23458" t="0"/>
          <a:stretch/>
        </p:blipFill>
        <p:spPr>
          <a:xfrm>
            <a:off x="1761375" y="4543566"/>
            <a:ext cx="171132" cy="20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0" name="Google Shape;1260;p114"/>
          <p:cNvSpPr/>
          <p:nvPr/>
        </p:nvSpPr>
        <p:spPr>
          <a:xfrm>
            <a:off x="2758979" y="4842142"/>
            <a:ext cx="273199" cy="327849"/>
          </a:xfrm>
          <a:custGeom>
            <a:rect b="b" l="l" r="r" t="t"/>
            <a:pathLst>
              <a:path extrusionOk="0" h="18981" w="15817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1" name="Google Shape;1261;p114"/>
          <p:cNvSpPr/>
          <p:nvPr/>
        </p:nvSpPr>
        <p:spPr>
          <a:xfrm>
            <a:off x="2745329" y="3599453"/>
            <a:ext cx="300507" cy="258483"/>
          </a:xfrm>
          <a:custGeom>
            <a:rect b="b" l="l" r="r" t="t"/>
            <a:pathLst>
              <a:path extrusionOk="0" h="14965" w="17398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2" name="Google Shape;1262;p114"/>
          <p:cNvSpPr/>
          <p:nvPr/>
        </p:nvSpPr>
        <p:spPr>
          <a:xfrm>
            <a:off x="4346586" y="3585567"/>
            <a:ext cx="327418" cy="286223"/>
          </a:xfrm>
          <a:custGeom>
            <a:rect b="b" l="l" r="r" t="t"/>
            <a:pathLst>
              <a:path extrusionOk="0" h="16571" w="18956">
                <a:moveTo>
                  <a:pt x="9222" y="2604"/>
                </a:moveTo>
                <a:lnTo>
                  <a:pt x="9149" y="2628"/>
                </a:lnTo>
                <a:lnTo>
                  <a:pt x="9028" y="2701"/>
                </a:lnTo>
                <a:lnTo>
                  <a:pt x="8809" y="2896"/>
                </a:lnTo>
                <a:lnTo>
                  <a:pt x="8517" y="3139"/>
                </a:lnTo>
                <a:lnTo>
                  <a:pt x="8249" y="3358"/>
                </a:lnTo>
                <a:lnTo>
                  <a:pt x="7957" y="3577"/>
                </a:lnTo>
                <a:lnTo>
                  <a:pt x="7665" y="3821"/>
                </a:lnTo>
                <a:lnTo>
                  <a:pt x="6619" y="4818"/>
                </a:lnTo>
                <a:lnTo>
                  <a:pt x="5573" y="5816"/>
                </a:lnTo>
                <a:lnTo>
                  <a:pt x="5256" y="6181"/>
                </a:lnTo>
                <a:lnTo>
                  <a:pt x="4964" y="6546"/>
                </a:lnTo>
                <a:lnTo>
                  <a:pt x="4380" y="7325"/>
                </a:lnTo>
                <a:lnTo>
                  <a:pt x="4210" y="7495"/>
                </a:lnTo>
                <a:lnTo>
                  <a:pt x="3942" y="7763"/>
                </a:lnTo>
                <a:lnTo>
                  <a:pt x="3821" y="7909"/>
                </a:lnTo>
                <a:lnTo>
                  <a:pt x="3723" y="8055"/>
                </a:lnTo>
                <a:lnTo>
                  <a:pt x="3675" y="8176"/>
                </a:lnTo>
                <a:lnTo>
                  <a:pt x="3675" y="8225"/>
                </a:lnTo>
                <a:lnTo>
                  <a:pt x="3699" y="8274"/>
                </a:lnTo>
                <a:lnTo>
                  <a:pt x="3796" y="8347"/>
                </a:lnTo>
                <a:lnTo>
                  <a:pt x="3918" y="8347"/>
                </a:lnTo>
                <a:lnTo>
                  <a:pt x="4040" y="8322"/>
                </a:lnTo>
                <a:lnTo>
                  <a:pt x="4186" y="8249"/>
                </a:lnTo>
                <a:lnTo>
                  <a:pt x="4332" y="8128"/>
                </a:lnTo>
                <a:lnTo>
                  <a:pt x="4478" y="8006"/>
                </a:lnTo>
                <a:lnTo>
                  <a:pt x="4794" y="7665"/>
                </a:lnTo>
                <a:lnTo>
                  <a:pt x="5086" y="7300"/>
                </a:lnTo>
                <a:lnTo>
                  <a:pt x="5354" y="6935"/>
                </a:lnTo>
                <a:lnTo>
                  <a:pt x="5694" y="6473"/>
                </a:lnTo>
                <a:lnTo>
                  <a:pt x="6108" y="6035"/>
                </a:lnTo>
                <a:lnTo>
                  <a:pt x="6521" y="5621"/>
                </a:lnTo>
                <a:lnTo>
                  <a:pt x="7422" y="4818"/>
                </a:lnTo>
                <a:lnTo>
                  <a:pt x="7860" y="4380"/>
                </a:lnTo>
                <a:lnTo>
                  <a:pt x="8322" y="3967"/>
                </a:lnTo>
                <a:lnTo>
                  <a:pt x="8663" y="3699"/>
                </a:lnTo>
                <a:lnTo>
                  <a:pt x="9003" y="3456"/>
                </a:lnTo>
                <a:lnTo>
                  <a:pt x="9174" y="3285"/>
                </a:lnTo>
                <a:lnTo>
                  <a:pt x="9295" y="3139"/>
                </a:lnTo>
                <a:lnTo>
                  <a:pt x="9320" y="3139"/>
                </a:lnTo>
                <a:lnTo>
                  <a:pt x="9466" y="3285"/>
                </a:lnTo>
                <a:lnTo>
                  <a:pt x="10366" y="4113"/>
                </a:lnTo>
                <a:lnTo>
                  <a:pt x="11169" y="4916"/>
                </a:lnTo>
                <a:lnTo>
                  <a:pt x="11558" y="5329"/>
                </a:lnTo>
                <a:lnTo>
                  <a:pt x="11923" y="5767"/>
                </a:lnTo>
                <a:lnTo>
                  <a:pt x="12264" y="6181"/>
                </a:lnTo>
                <a:lnTo>
                  <a:pt x="12605" y="6643"/>
                </a:lnTo>
                <a:lnTo>
                  <a:pt x="12945" y="7057"/>
                </a:lnTo>
                <a:lnTo>
                  <a:pt x="13116" y="7276"/>
                </a:lnTo>
                <a:lnTo>
                  <a:pt x="13310" y="7471"/>
                </a:lnTo>
                <a:lnTo>
                  <a:pt x="13675" y="7787"/>
                </a:lnTo>
                <a:lnTo>
                  <a:pt x="14040" y="8079"/>
                </a:lnTo>
                <a:lnTo>
                  <a:pt x="14308" y="8322"/>
                </a:lnTo>
                <a:lnTo>
                  <a:pt x="14429" y="8420"/>
                </a:lnTo>
                <a:lnTo>
                  <a:pt x="14502" y="8444"/>
                </a:lnTo>
                <a:lnTo>
                  <a:pt x="14600" y="8493"/>
                </a:lnTo>
                <a:lnTo>
                  <a:pt x="14697" y="8493"/>
                </a:lnTo>
                <a:lnTo>
                  <a:pt x="14770" y="8444"/>
                </a:lnTo>
                <a:lnTo>
                  <a:pt x="14843" y="8371"/>
                </a:lnTo>
                <a:lnTo>
                  <a:pt x="14867" y="8274"/>
                </a:lnTo>
                <a:lnTo>
                  <a:pt x="14867" y="8201"/>
                </a:lnTo>
                <a:lnTo>
                  <a:pt x="14843" y="8103"/>
                </a:lnTo>
                <a:lnTo>
                  <a:pt x="14746" y="7957"/>
                </a:lnTo>
                <a:lnTo>
                  <a:pt x="14648" y="7811"/>
                </a:lnTo>
                <a:lnTo>
                  <a:pt x="14502" y="7690"/>
                </a:lnTo>
                <a:lnTo>
                  <a:pt x="14186" y="7446"/>
                </a:lnTo>
                <a:lnTo>
                  <a:pt x="13894" y="7252"/>
                </a:lnTo>
                <a:lnTo>
                  <a:pt x="13675" y="7057"/>
                </a:lnTo>
                <a:lnTo>
                  <a:pt x="13481" y="6862"/>
                </a:lnTo>
                <a:lnTo>
                  <a:pt x="13116" y="6424"/>
                </a:lnTo>
                <a:lnTo>
                  <a:pt x="12434" y="5500"/>
                </a:lnTo>
                <a:lnTo>
                  <a:pt x="12045" y="5037"/>
                </a:lnTo>
                <a:lnTo>
                  <a:pt x="11607" y="4599"/>
                </a:lnTo>
                <a:lnTo>
                  <a:pt x="11169" y="4161"/>
                </a:lnTo>
                <a:lnTo>
                  <a:pt x="10731" y="3723"/>
                </a:lnTo>
                <a:lnTo>
                  <a:pt x="10293" y="3334"/>
                </a:lnTo>
                <a:lnTo>
                  <a:pt x="9806" y="2920"/>
                </a:lnTo>
                <a:lnTo>
                  <a:pt x="9660" y="2799"/>
                </a:lnTo>
                <a:lnTo>
                  <a:pt x="9514" y="2726"/>
                </a:lnTo>
                <a:lnTo>
                  <a:pt x="9417" y="2628"/>
                </a:lnTo>
                <a:lnTo>
                  <a:pt x="9368" y="2604"/>
                </a:lnTo>
                <a:close/>
                <a:moveTo>
                  <a:pt x="9271" y="8979"/>
                </a:moveTo>
                <a:lnTo>
                  <a:pt x="9247" y="9125"/>
                </a:lnTo>
                <a:lnTo>
                  <a:pt x="9271" y="9271"/>
                </a:lnTo>
                <a:lnTo>
                  <a:pt x="9295" y="9563"/>
                </a:lnTo>
                <a:lnTo>
                  <a:pt x="8517" y="9563"/>
                </a:lnTo>
                <a:lnTo>
                  <a:pt x="8298" y="9587"/>
                </a:lnTo>
                <a:lnTo>
                  <a:pt x="8176" y="9612"/>
                </a:lnTo>
                <a:lnTo>
                  <a:pt x="8054" y="9636"/>
                </a:lnTo>
                <a:lnTo>
                  <a:pt x="8054" y="9466"/>
                </a:lnTo>
                <a:lnTo>
                  <a:pt x="8054" y="9320"/>
                </a:lnTo>
                <a:lnTo>
                  <a:pt x="8006" y="9174"/>
                </a:lnTo>
                <a:lnTo>
                  <a:pt x="7957" y="9028"/>
                </a:lnTo>
                <a:lnTo>
                  <a:pt x="8614" y="9028"/>
                </a:lnTo>
                <a:lnTo>
                  <a:pt x="9271" y="8979"/>
                </a:lnTo>
                <a:close/>
                <a:moveTo>
                  <a:pt x="10317" y="8979"/>
                </a:moveTo>
                <a:lnTo>
                  <a:pt x="10682" y="9028"/>
                </a:lnTo>
                <a:lnTo>
                  <a:pt x="11047" y="9052"/>
                </a:lnTo>
                <a:lnTo>
                  <a:pt x="11047" y="9344"/>
                </a:lnTo>
                <a:lnTo>
                  <a:pt x="11047" y="9636"/>
                </a:lnTo>
                <a:lnTo>
                  <a:pt x="10731" y="9612"/>
                </a:lnTo>
                <a:lnTo>
                  <a:pt x="9685" y="9587"/>
                </a:lnTo>
                <a:lnTo>
                  <a:pt x="9636" y="9271"/>
                </a:lnTo>
                <a:lnTo>
                  <a:pt x="9612" y="9125"/>
                </a:lnTo>
                <a:lnTo>
                  <a:pt x="9563" y="8979"/>
                </a:lnTo>
                <a:close/>
                <a:moveTo>
                  <a:pt x="8054" y="10001"/>
                </a:moveTo>
                <a:lnTo>
                  <a:pt x="8176" y="10025"/>
                </a:lnTo>
                <a:lnTo>
                  <a:pt x="8930" y="10025"/>
                </a:lnTo>
                <a:lnTo>
                  <a:pt x="9320" y="10050"/>
                </a:lnTo>
                <a:lnTo>
                  <a:pt x="9295" y="10707"/>
                </a:lnTo>
                <a:lnTo>
                  <a:pt x="8638" y="10634"/>
                </a:lnTo>
                <a:lnTo>
                  <a:pt x="8298" y="10634"/>
                </a:lnTo>
                <a:lnTo>
                  <a:pt x="8006" y="10658"/>
                </a:lnTo>
                <a:lnTo>
                  <a:pt x="8030" y="10342"/>
                </a:lnTo>
                <a:lnTo>
                  <a:pt x="8054" y="10001"/>
                </a:lnTo>
                <a:close/>
                <a:moveTo>
                  <a:pt x="9709" y="10074"/>
                </a:moveTo>
                <a:lnTo>
                  <a:pt x="10366" y="10147"/>
                </a:lnTo>
                <a:lnTo>
                  <a:pt x="10901" y="10147"/>
                </a:lnTo>
                <a:lnTo>
                  <a:pt x="11047" y="10123"/>
                </a:lnTo>
                <a:lnTo>
                  <a:pt x="11047" y="10123"/>
                </a:lnTo>
                <a:lnTo>
                  <a:pt x="11023" y="10390"/>
                </a:lnTo>
                <a:lnTo>
                  <a:pt x="10974" y="10634"/>
                </a:lnTo>
                <a:lnTo>
                  <a:pt x="10755" y="10707"/>
                </a:lnTo>
                <a:lnTo>
                  <a:pt x="10536" y="10731"/>
                </a:lnTo>
                <a:lnTo>
                  <a:pt x="10123" y="10755"/>
                </a:lnTo>
                <a:lnTo>
                  <a:pt x="9685" y="10755"/>
                </a:lnTo>
                <a:lnTo>
                  <a:pt x="9685" y="10707"/>
                </a:lnTo>
                <a:lnTo>
                  <a:pt x="9709" y="10390"/>
                </a:lnTo>
                <a:lnTo>
                  <a:pt x="9709" y="10074"/>
                </a:lnTo>
                <a:close/>
                <a:moveTo>
                  <a:pt x="8955" y="8468"/>
                </a:moveTo>
                <a:lnTo>
                  <a:pt x="8541" y="8493"/>
                </a:lnTo>
                <a:lnTo>
                  <a:pt x="8346" y="8517"/>
                </a:lnTo>
                <a:lnTo>
                  <a:pt x="8152" y="8566"/>
                </a:lnTo>
                <a:lnTo>
                  <a:pt x="7957" y="8614"/>
                </a:lnTo>
                <a:lnTo>
                  <a:pt x="7762" y="8687"/>
                </a:lnTo>
                <a:lnTo>
                  <a:pt x="7738" y="8736"/>
                </a:lnTo>
                <a:lnTo>
                  <a:pt x="7714" y="8760"/>
                </a:lnTo>
                <a:lnTo>
                  <a:pt x="7689" y="8833"/>
                </a:lnTo>
                <a:lnTo>
                  <a:pt x="7641" y="8882"/>
                </a:lnTo>
                <a:lnTo>
                  <a:pt x="7592" y="8906"/>
                </a:lnTo>
                <a:lnTo>
                  <a:pt x="7568" y="8979"/>
                </a:lnTo>
                <a:lnTo>
                  <a:pt x="7568" y="9028"/>
                </a:lnTo>
                <a:lnTo>
                  <a:pt x="7616" y="9247"/>
                </a:lnTo>
                <a:lnTo>
                  <a:pt x="7616" y="9490"/>
                </a:lnTo>
                <a:lnTo>
                  <a:pt x="7592" y="9709"/>
                </a:lnTo>
                <a:lnTo>
                  <a:pt x="7568" y="9952"/>
                </a:lnTo>
                <a:lnTo>
                  <a:pt x="7495" y="10415"/>
                </a:lnTo>
                <a:lnTo>
                  <a:pt x="7495" y="10634"/>
                </a:lnTo>
                <a:lnTo>
                  <a:pt x="7519" y="10877"/>
                </a:lnTo>
                <a:lnTo>
                  <a:pt x="7519" y="10926"/>
                </a:lnTo>
                <a:lnTo>
                  <a:pt x="7568" y="10974"/>
                </a:lnTo>
                <a:lnTo>
                  <a:pt x="7641" y="11023"/>
                </a:lnTo>
                <a:lnTo>
                  <a:pt x="7762" y="11047"/>
                </a:lnTo>
                <a:lnTo>
                  <a:pt x="7860" y="10999"/>
                </a:lnTo>
                <a:lnTo>
                  <a:pt x="8079" y="11072"/>
                </a:lnTo>
                <a:lnTo>
                  <a:pt x="8298" y="11120"/>
                </a:lnTo>
                <a:lnTo>
                  <a:pt x="8784" y="11169"/>
                </a:lnTo>
                <a:lnTo>
                  <a:pt x="9733" y="11218"/>
                </a:lnTo>
                <a:lnTo>
                  <a:pt x="10123" y="11242"/>
                </a:lnTo>
                <a:lnTo>
                  <a:pt x="10561" y="11218"/>
                </a:lnTo>
                <a:lnTo>
                  <a:pt x="10780" y="11193"/>
                </a:lnTo>
                <a:lnTo>
                  <a:pt x="10999" y="11145"/>
                </a:lnTo>
                <a:lnTo>
                  <a:pt x="11169" y="11072"/>
                </a:lnTo>
                <a:lnTo>
                  <a:pt x="11339" y="10950"/>
                </a:lnTo>
                <a:lnTo>
                  <a:pt x="11388" y="10877"/>
                </a:lnTo>
                <a:lnTo>
                  <a:pt x="11388" y="10828"/>
                </a:lnTo>
                <a:lnTo>
                  <a:pt x="11412" y="10804"/>
                </a:lnTo>
                <a:lnTo>
                  <a:pt x="11461" y="10561"/>
                </a:lnTo>
                <a:lnTo>
                  <a:pt x="11510" y="10293"/>
                </a:lnTo>
                <a:lnTo>
                  <a:pt x="11510" y="10025"/>
                </a:lnTo>
                <a:lnTo>
                  <a:pt x="11510" y="9782"/>
                </a:lnTo>
                <a:lnTo>
                  <a:pt x="11510" y="9223"/>
                </a:lnTo>
                <a:lnTo>
                  <a:pt x="11485" y="8931"/>
                </a:lnTo>
                <a:lnTo>
                  <a:pt x="11437" y="8663"/>
                </a:lnTo>
                <a:lnTo>
                  <a:pt x="11412" y="8614"/>
                </a:lnTo>
                <a:lnTo>
                  <a:pt x="11364" y="8590"/>
                </a:lnTo>
                <a:lnTo>
                  <a:pt x="11315" y="8566"/>
                </a:lnTo>
                <a:lnTo>
                  <a:pt x="11218" y="8566"/>
                </a:lnTo>
                <a:lnTo>
                  <a:pt x="10755" y="8493"/>
                </a:lnTo>
                <a:lnTo>
                  <a:pt x="10293" y="8468"/>
                </a:lnTo>
                <a:close/>
                <a:moveTo>
                  <a:pt x="10244" y="12556"/>
                </a:moveTo>
                <a:lnTo>
                  <a:pt x="10390" y="12678"/>
                </a:lnTo>
                <a:lnTo>
                  <a:pt x="10536" y="12799"/>
                </a:lnTo>
                <a:lnTo>
                  <a:pt x="10634" y="12970"/>
                </a:lnTo>
                <a:lnTo>
                  <a:pt x="10415" y="13018"/>
                </a:lnTo>
                <a:lnTo>
                  <a:pt x="10342" y="12775"/>
                </a:lnTo>
                <a:lnTo>
                  <a:pt x="10244" y="12556"/>
                </a:lnTo>
                <a:close/>
                <a:moveTo>
                  <a:pt x="10828" y="13359"/>
                </a:moveTo>
                <a:lnTo>
                  <a:pt x="10901" y="13578"/>
                </a:lnTo>
                <a:lnTo>
                  <a:pt x="10707" y="13675"/>
                </a:lnTo>
                <a:lnTo>
                  <a:pt x="10536" y="13797"/>
                </a:lnTo>
                <a:lnTo>
                  <a:pt x="10536" y="13773"/>
                </a:lnTo>
                <a:lnTo>
                  <a:pt x="10488" y="13383"/>
                </a:lnTo>
                <a:lnTo>
                  <a:pt x="10512" y="13359"/>
                </a:lnTo>
                <a:close/>
                <a:moveTo>
                  <a:pt x="10974" y="13919"/>
                </a:moveTo>
                <a:lnTo>
                  <a:pt x="11023" y="14332"/>
                </a:lnTo>
                <a:lnTo>
                  <a:pt x="10853" y="14381"/>
                </a:lnTo>
                <a:lnTo>
                  <a:pt x="10707" y="14430"/>
                </a:lnTo>
                <a:lnTo>
                  <a:pt x="10536" y="14478"/>
                </a:lnTo>
                <a:lnTo>
                  <a:pt x="10536" y="14113"/>
                </a:lnTo>
                <a:lnTo>
                  <a:pt x="10658" y="14065"/>
                </a:lnTo>
                <a:lnTo>
                  <a:pt x="10780" y="13992"/>
                </a:lnTo>
                <a:lnTo>
                  <a:pt x="10974" y="13919"/>
                </a:lnTo>
                <a:close/>
                <a:moveTo>
                  <a:pt x="11047" y="14722"/>
                </a:moveTo>
                <a:lnTo>
                  <a:pt x="11047" y="14941"/>
                </a:lnTo>
                <a:lnTo>
                  <a:pt x="10755" y="15038"/>
                </a:lnTo>
                <a:lnTo>
                  <a:pt x="10609" y="15087"/>
                </a:lnTo>
                <a:lnTo>
                  <a:pt x="10463" y="15160"/>
                </a:lnTo>
                <a:lnTo>
                  <a:pt x="10512" y="14819"/>
                </a:lnTo>
                <a:lnTo>
                  <a:pt x="10804" y="14746"/>
                </a:lnTo>
                <a:lnTo>
                  <a:pt x="11047" y="14722"/>
                </a:lnTo>
                <a:close/>
                <a:moveTo>
                  <a:pt x="11047" y="15306"/>
                </a:moveTo>
                <a:lnTo>
                  <a:pt x="11023" y="15573"/>
                </a:lnTo>
                <a:lnTo>
                  <a:pt x="11023" y="15671"/>
                </a:lnTo>
                <a:lnTo>
                  <a:pt x="10999" y="15671"/>
                </a:lnTo>
                <a:lnTo>
                  <a:pt x="10804" y="15719"/>
                </a:lnTo>
                <a:lnTo>
                  <a:pt x="10585" y="15792"/>
                </a:lnTo>
                <a:lnTo>
                  <a:pt x="10488" y="15841"/>
                </a:lnTo>
                <a:lnTo>
                  <a:pt x="10390" y="15890"/>
                </a:lnTo>
                <a:lnTo>
                  <a:pt x="10390" y="15890"/>
                </a:lnTo>
                <a:lnTo>
                  <a:pt x="10439" y="15427"/>
                </a:lnTo>
                <a:lnTo>
                  <a:pt x="10585" y="15427"/>
                </a:lnTo>
                <a:lnTo>
                  <a:pt x="10731" y="15403"/>
                </a:lnTo>
                <a:lnTo>
                  <a:pt x="11047" y="15306"/>
                </a:lnTo>
                <a:close/>
                <a:moveTo>
                  <a:pt x="9441" y="536"/>
                </a:moveTo>
                <a:lnTo>
                  <a:pt x="9612" y="804"/>
                </a:lnTo>
                <a:lnTo>
                  <a:pt x="9831" y="1023"/>
                </a:lnTo>
                <a:lnTo>
                  <a:pt x="10050" y="1242"/>
                </a:lnTo>
                <a:lnTo>
                  <a:pt x="10293" y="1460"/>
                </a:lnTo>
                <a:lnTo>
                  <a:pt x="10780" y="1825"/>
                </a:lnTo>
                <a:lnTo>
                  <a:pt x="11266" y="2215"/>
                </a:lnTo>
                <a:lnTo>
                  <a:pt x="11899" y="2750"/>
                </a:lnTo>
                <a:lnTo>
                  <a:pt x="12507" y="3334"/>
                </a:lnTo>
                <a:lnTo>
                  <a:pt x="13091" y="3942"/>
                </a:lnTo>
                <a:lnTo>
                  <a:pt x="13651" y="4575"/>
                </a:lnTo>
                <a:lnTo>
                  <a:pt x="14746" y="5792"/>
                </a:lnTo>
                <a:lnTo>
                  <a:pt x="15305" y="6376"/>
                </a:lnTo>
                <a:lnTo>
                  <a:pt x="15622" y="6668"/>
                </a:lnTo>
                <a:lnTo>
                  <a:pt x="15914" y="6935"/>
                </a:lnTo>
                <a:lnTo>
                  <a:pt x="16206" y="7179"/>
                </a:lnTo>
                <a:lnTo>
                  <a:pt x="16522" y="7398"/>
                </a:lnTo>
                <a:lnTo>
                  <a:pt x="17155" y="7884"/>
                </a:lnTo>
                <a:lnTo>
                  <a:pt x="17471" y="8128"/>
                </a:lnTo>
                <a:lnTo>
                  <a:pt x="17763" y="8371"/>
                </a:lnTo>
                <a:lnTo>
                  <a:pt x="18031" y="8639"/>
                </a:lnTo>
                <a:lnTo>
                  <a:pt x="18274" y="8931"/>
                </a:lnTo>
                <a:lnTo>
                  <a:pt x="17885" y="8955"/>
                </a:lnTo>
                <a:lnTo>
                  <a:pt x="16741" y="8955"/>
                </a:lnTo>
                <a:lnTo>
                  <a:pt x="16425" y="8931"/>
                </a:lnTo>
                <a:lnTo>
                  <a:pt x="16060" y="8931"/>
                </a:lnTo>
                <a:lnTo>
                  <a:pt x="15889" y="8955"/>
                </a:lnTo>
                <a:lnTo>
                  <a:pt x="15719" y="8979"/>
                </a:lnTo>
                <a:lnTo>
                  <a:pt x="15597" y="9052"/>
                </a:lnTo>
                <a:lnTo>
                  <a:pt x="15524" y="9125"/>
                </a:lnTo>
                <a:lnTo>
                  <a:pt x="15500" y="9174"/>
                </a:lnTo>
                <a:lnTo>
                  <a:pt x="15500" y="9223"/>
                </a:lnTo>
                <a:lnTo>
                  <a:pt x="15573" y="9296"/>
                </a:lnTo>
                <a:lnTo>
                  <a:pt x="15549" y="9369"/>
                </a:lnTo>
                <a:lnTo>
                  <a:pt x="15549" y="10317"/>
                </a:lnTo>
                <a:lnTo>
                  <a:pt x="15549" y="11266"/>
                </a:lnTo>
                <a:lnTo>
                  <a:pt x="15524" y="12215"/>
                </a:lnTo>
                <a:lnTo>
                  <a:pt x="15476" y="13164"/>
                </a:lnTo>
                <a:lnTo>
                  <a:pt x="15451" y="14065"/>
                </a:lnTo>
                <a:lnTo>
                  <a:pt x="15427" y="14989"/>
                </a:lnTo>
                <a:lnTo>
                  <a:pt x="15427" y="15427"/>
                </a:lnTo>
                <a:lnTo>
                  <a:pt x="15451" y="15646"/>
                </a:lnTo>
                <a:lnTo>
                  <a:pt x="15500" y="15890"/>
                </a:lnTo>
                <a:lnTo>
                  <a:pt x="15208" y="15938"/>
                </a:lnTo>
                <a:lnTo>
                  <a:pt x="14965" y="15987"/>
                </a:lnTo>
                <a:lnTo>
                  <a:pt x="14210" y="16060"/>
                </a:lnTo>
                <a:lnTo>
                  <a:pt x="12069" y="16060"/>
                </a:lnTo>
                <a:lnTo>
                  <a:pt x="11826" y="16036"/>
                </a:lnTo>
                <a:lnTo>
                  <a:pt x="11680" y="16011"/>
                </a:lnTo>
                <a:lnTo>
                  <a:pt x="11510" y="16011"/>
                </a:lnTo>
                <a:lnTo>
                  <a:pt x="11534" y="15744"/>
                </a:lnTo>
                <a:lnTo>
                  <a:pt x="11558" y="15500"/>
                </a:lnTo>
                <a:lnTo>
                  <a:pt x="11558" y="15135"/>
                </a:lnTo>
                <a:lnTo>
                  <a:pt x="11558" y="14795"/>
                </a:lnTo>
                <a:lnTo>
                  <a:pt x="11534" y="14454"/>
                </a:lnTo>
                <a:lnTo>
                  <a:pt x="11510" y="14113"/>
                </a:lnTo>
                <a:lnTo>
                  <a:pt x="11461" y="13821"/>
                </a:lnTo>
                <a:lnTo>
                  <a:pt x="11388" y="13505"/>
                </a:lnTo>
                <a:lnTo>
                  <a:pt x="11291" y="13213"/>
                </a:lnTo>
                <a:lnTo>
                  <a:pt x="11169" y="12921"/>
                </a:lnTo>
                <a:lnTo>
                  <a:pt x="11023" y="12629"/>
                </a:lnTo>
                <a:lnTo>
                  <a:pt x="10828" y="12410"/>
                </a:lnTo>
                <a:lnTo>
                  <a:pt x="10731" y="12288"/>
                </a:lnTo>
                <a:lnTo>
                  <a:pt x="10609" y="12191"/>
                </a:lnTo>
                <a:lnTo>
                  <a:pt x="10463" y="12118"/>
                </a:lnTo>
                <a:lnTo>
                  <a:pt x="10342" y="12045"/>
                </a:lnTo>
                <a:lnTo>
                  <a:pt x="10147" y="11972"/>
                </a:lnTo>
                <a:lnTo>
                  <a:pt x="9977" y="11948"/>
                </a:lnTo>
                <a:lnTo>
                  <a:pt x="9782" y="11923"/>
                </a:lnTo>
                <a:lnTo>
                  <a:pt x="9587" y="11923"/>
                </a:lnTo>
                <a:lnTo>
                  <a:pt x="9417" y="11948"/>
                </a:lnTo>
                <a:lnTo>
                  <a:pt x="9222" y="11996"/>
                </a:lnTo>
                <a:lnTo>
                  <a:pt x="9052" y="12045"/>
                </a:lnTo>
                <a:lnTo>
                  <a:pt x="8857" y="12118"/>
                </a:lnTo>
                <a:lnTo>
                  <a:pt x="8687" y="12215"/>
                </a:lnTo>
                <a:lnTo>
                  <a:pt x="8541" y="12313"/>
                </a:lnTo>
                <a:lnTo>
                  <a:pt x="8371" y="12434"/>
                </a:lnTo>
                <a:lnTo>
                  <a:pt x="8249" y="12580"/>
                </a:lnTo>
                <a:lnTo>
                  <a:pt x="8103" y="12702"/>
                </a:lnTo>
                <a:lnTo>
                  <a:pt x="7981" y="12848"/>
                </a:lnTo>
                <a:lnTo>
                  <a:pt x="7884" y="13018"/>
                </a:lnTo>
                <a:lnTo>
                  <a:pt x="7811" y="13164"/>
                </a:lnTo>
                <a:lnTo>
                  <a:pt x="7714" y="13383"/>
                </a:lnTo>
                <a:lnTo>
                  <a:pt x="7665" y="13578"/>
                </a:lnTo>
                <a:lnTo>
                  <a:pt x="7568" y="14016"/>
                </a:lnTo>
                <a:lnTo>
                  <a:pt x="7495" y="14454"/>
                </a:lnTo>
                <a:lnTo>
                  <a:pt x="7446" y="14892"/>
                </a:lnTo>
                <a:lnTo>
                  <a:pt x="7397" y="15281"/>
                </a:lnTo>
                <a:lnTo>
                  <a:pt x="7373" y="15525"/>
                </a:lnTo>
                <a:lnTo>
                  <a:pt x="7373" y="15768"/>
                </a:lnTo>
                <a:lnTo>
                  <a:pt x="6181" y="15768"/>
                </a:lnTo>
                <a:lnTo>
                  <a:pt x="5013" y="15817"/>
                </a:lnTo>
                <a:lnTo>
                  <a:pt x="4234" y="15817"/>
                </a:lnTo>
                <a:lnTo>
                  <a:pt x="3796" y="15841"/>
                </a:lnTo>
                <a:lnTo>
                  <a:pt x="3602" y="15865"/>
                </a:lnTo>
                <a:lnTo>
                  <a:pt x="3407" y="15914"/>
                </a:lnTo>
                <a:lnTo>
                  <a:pt x="3431" y="15598"/>
                </a:lnTo>
                <a:lnTo>
                  <a:pt x="3456" y="15281"/>
                </a:lnTo>
                <a:lnTo>
                  <a:pt x="3431" y="14965"/>
                </a:lnTo>
                <a:lnTo>
                  <a:pt x="3456" y="14673"/>
                </a:lnTo>
                <a:lnTo>
                  <a:pt x="3504" y="13651"/>
                </a:lnTo>
                <a:lnTo>
                  <a:pt x="3553" y="12605"/>
                </a:lnTo>
                <a:lnTo>
                  <a:pt x="3529" y="12191"/>
                </a:lnTo>
                <a:lnTo>
                  <a:pt x="3504" y="11777"/>
                </a:lnTo>
                <a:lnTo>
                  <a:pt x="3383" y="10950"/>
                </a:lnTo>
                <a:lnTo>
                  <a:pt x="3334" y="10512"/>
                </a:lnTo>
                <a:lnTo>
                  <a:pt x="3285" y="10098"/>
                </a:lnTo>
                <a:lnTo>
                  <a:pt x="3261" y="9685"/>
                </a:lnTo>
                <a:lnTo>
                  <a:pt x="3261" y="9271"/>
                </a:lnTo>
                <a:lnTo>
                  <a:pt x="3261" y="9247"/>
                </a:lnTo>
                <a:lnTo>
                  <a:pt x="3334" y="9198"/>
                </a:lnTo>
                <a:lnTo>
                  <a:pt x="3383" y="9125"/>
                </a:lnTo>
                <a:lnTo>
                  <a:pt x="3407" y="9028"/>
                </a:lnTo>
                <a:lnTo>
                  <a:pt x="3383" y="8931"/>
                </a:lnTo>
                <a:lnTo>
                  <a:pt x="3334" y="8833"/>
                </a:lnTo>
                <a:lnTo>
                  <a:pt x="3261" y="8760"/>
                </a:lnTo>
                <a:lnTo>
                  <a:pt x="3164" y="8736"/>
                </a:lnTo>
                <a:lnTo>
                  <a:pt x="3042" y="8736"/>
                </a:lnTo>
                <a:lnTo>
                  <a:pt x="2774" y="8760"/>
                </a:lnTo>
                <a:lnTo>
                  <a:pt x="2507" y="8785"/>
                </a:lnTo>
                <a:lnTo>
                  <a:pt x="1947" y="8809"/>
                </a:lnTo>
                <a:lnTo>
                  <a:pt x="1412" y="8785"/>
                </a:lnTo>
                <a:lnTo>
                  <a:pt x="876" y="8785"/>
                </a:lnTo>
                <a:lnTo>
                  <a:pt x="1850" y="7982"/>
                </a:lnTo>
                <a:lnTo>
                  <a:pt x="2336" y="7544"/>
                </a:lnTo>
                <a:lnTo>
                  <a:pt x="2799" y="7106"/>
                </a:lnTo>
                <a:lnTo>
                  <a:pt x="4040" y="5792"/>
                </a:lnTo>
                <a:lnTo>
                  <a:pt x="4648" y="5135"/>
                </a:lnTo>
                <a:lnTo>
                  <a:pt x="5256" y="4502"/>
                </a:lnTo>
                <a:lnTo>
                  <a:pt x="6546" y="3237"/>
                </a:lnTo>
                <a:lnTo>
                  <a:pt x="7835" y="1971"/>
                </a:lnTo>
                <a:lnTo>
                  <a:pt x="8371" y="1485"/>
                </a:lnTo>
                <a:lnTo>
                  <a:pt x="8906" y="998"/>
                </a:lnTo>
                <a:lnTo>
                  <a:pt x="9247" y="706"/>
                </a:lnTo>
                <a:lnTo>
                  <a:pt x="9368" y="609"/>
                </a:lnTo>
                <a:lnTo>
                  <a:pt x="9417" y="560"/>
                </a:lnTo>
                <a:lnTo>
                  <a:pt x="9441" y="560"/>
                </a:lnTo>
                <a:lnTo>
                  <a:pt x="9441" y="536"/>
                </a:lnTo>
                <a:close/>
                <a:moveTo>
                  <a:pt x="9198" y="1"/>
                </a:moveTo>
                <a:lnTo>
                  <a:pt x="9125" y="25"/>
                </a:lnTo>
                <a:lnTo>
                  <a:pt x="8979" y="122"/>
                </a:lnTo>
                <a:lnTo>
                  <a:pt x="8736" y="341"/>
                </a:lnTo>
                <a:lnTo>
                  <a:pt x="7884" y="1120"/>
                </a:lnTo>
                <a:lnTo>
                  <a:pt x="7227" y="1752"/>
                </a:lnTo>
                <a:lnTo>
                  <a:pt x="6546" y="2385"/>
                </a:lnTo>
                <a:lnTo>
                  <a:pt x="5232" y="3675"/>
                </a:lnTo>
                <a:lnTo>
                  <a:pt x="4551" y="4356"/>
                </a:lnTo>
                <a:lnTo>
                  <a:pt x="3918" y="5037"/>
                </a:lnTo>
                <a:lnTo>
                  <a:pt x="2628" y="6424"/>
                </a:lnTo>
                <a:lnTo>
                  <a:pt x="2020" y="7033"/>
                </a:lnTo>
                <a:lnTo>
                  <a:pt x="1704" y="7325"/>
                </a:lnTo>
                <a:lnTo>
                  <a:pt x="1387" y="7617"/>
                </a:lnTo>
                <a:lnTo>
                  <a:pt x="706" y="8176"/>
                </a:lnTo>
                <a:lnTo>
                  <a:pt x="365" y="8493"/>
                </a:lnTo>
                <a:lnTo>
                  <a:pt x="73" y="8833"/>
                </a:lnTo>
                <a:lnTo>
                  <a:pt x="25" y="8931"/>
                </a:lnTo>
                <a:lnTo>
                  <a:pt x="0" y="9028"/>
                </a:lnTo>
                <a:lnTo>
                  <a:pt x="25" y="9101"/>
                </a:lnTo>
                <a:lnTo>
                  <a:pt x="73" y="9174"/>
                </a:lnTo>
                <a:lnTo>
                  <a:pt x="146" y="9223"/>
                </a:lnTo>
                <a:lnTo>
                  <a:pt x="244" y="9247"/>
                </a:lnTo>
                <a:lnTo>
                  <a:pt x="317" y="9223"/>
                </a:lnTo>
                <a:lnTo>
                  <a:pt x="414" y="9174"/>
                </a:lnTo>
                <a:lnTo>
                  <a:pt x="560" y="9247"/>
                </a:lnTo>
                <a:lnTo>
                  <a:pt x="706" y="9296"/>
                </a:lnTo>
                <a:lnTo>
                  <a:pt x="876" y="9320"/>
                </a:lnTo>
                <a:lnTo>
                  <a:pt x="1047" y="9344"/>
                </a:lnTo>
                <a:lnTo>
                  <a:pt x="2555" y="9344"/>
                </a:lnTo>
                <a:lnTo>
                  <a:pt x="2847" y="9320"/>
                </a:lnTo>
                <a:lnTo>
                  <a:pt x="2823" y="9490"/>
                </a:lnTo>
                <a:lnTo>
                  <a:pt x="2799" y="9636"/>
                </a:lnTo>
                <a:lnTo>
                  <a:pt x="2774" y="9952"/>
                </a:lnTo>
                <a:lnTo>
                  <a:pt x="2774" y="10269"/>
                </a:lnTo>
                <a:lnTo>
                  <a:pt x="2823" y="10585"/>
                </a:lnTo>
                <a:lnTo>
                  <a:pt x="2969" y="11510"/>
                </a:lnTo>
                <a:lnTo>
                  <a:pt x="2993" y="11972"/>
                </a:lnTo>
                <a:lnTo>
                  <a:pt x="3018" y="12434"/>
                </a:lnTo>
                <a:lnTo>
                  <a:pt x="3018" y="12970"/>
                </a:lnTo>
                <a:lnTo>
                  <a:pt x="2993" y="13481"/>
                </a:lnTo>
                <a:lnTo>
                  <a:pt x="2920" y="14503"/>
                </a:lnTo>
                <a:lnTo>
                  <a:pt x="2872" y="14892"/>
                </a:lnTo>
                <a:lnTo>
                  <a:pt x="2823" y="15330"/>
                </a:lnTo>
                <a:lnTo>
                  <a:pt x="2823" y="15549"/>
                </a:lnTo>
                <a:lnTo>
                  <a:pt x="2823" y="15768"/>
                </a:lnTo>
                <a:lnTo>
                  <a:pt x="2847" y="15963"/>
                </a:lnTo>
                <a:lnTo>
                  <a:pt x="2920" y="16133"/>
                </a:lnTo>
                <a:lnTo>
                  <a:pt x="2896" y="16157"/>
                </a:lnTo>
                <a:lnTo>
                  <a:pt x="2872" y="16230"/>
                </a:lnTo>
                <a:lnTo>
                  <a:pt x="2872" y="16303"/>
                </a:lnTo>
                <a:lnTo>
                  <a:pt x="2920" y="16352"/>
                </a:lnTo>
                <a:lnTo>
                  <a:pt x="2969" y="16401"/>
                </a:lnTo>
                <a:lnTo>
                  <a:pt x="3091" y="16449"/>
                </a:lnTo>
                <a:lnTo>
                  <a:pt x="3212" y="16474"/>
                </a:lnTo>
                <a:lnTo>
                  <a:pt x="3480" y="16474"/>
                </a:lnTo>
                <a:lnTo>
                  <a:pt x="3991" y="16425"/>
                </a:lnTo>
                <a:lnTo>
                  <a:pt x="4599" y="16401"/>
                </a:lnTo>
                <a:lnTo>
                  <a:pt x="5183" y="16401"/>
                </a:lnTo>
                <a:lnTo>
                  <a:pt x="6375" y="16425"/>
                </a:lnTo>
                <a:lnTo>
                  <a:pt x="6984" y="16401"/>
                </a:lnTo>
                <a:lnTo>
                  <a:pt x="7276" y="16376"/>
                </a:lnTo>
                <a:lnTo>
                  <a:pt x="7568" y="16328"/>
                </a:lnTo>
                <a:lnTo>
                  <a:pt x="7641" y="16303"/>
                </a:lnTo>
                <a:lnTo>
                  <a:pt x="7714" y="16255"/>
                </a:lnTo>
                <a:lnTo>
                  <a:pt x="7738" y="16206"/>
                </a:lnTo>
                <a:lnTo>
                  <a:pt x="7762" y="16157"/>
                </a:lnTo>
                <a:lnTo>
                  <a:pt x="7835" y="16084"/>
                </a:lnTo>
                <a:lnTo>
                  <a:pt x="7860" y="16011"/>
                </a:lnTo>
                <a:lnTo>
                  <a:pt x="7860" y="15354"/>
                </a:lnTo>
                <a:lnTo>
                  <a:pt x="7884" y="14989"/>
                </a:lnTo>
                <a:lnTo>
                  <a:pt x="7908" y="14649"/>
                </a:lnTo>
                <a:lnTo>
                  <a:pt x="7981" y="14284"/>
                </a:lnTo>
                <a:lnTo>
                  <a:pt x="8054" y="13943"/>
                </a:lnTo>
                <a:lnTo>
                  <a:pt x="8152" y="13627"/>
                </a:lnTo>
                <a:lnTo>
                  <a:pt x="8273" y="13310"/>
                </a:lnTo>
                <a:lnTo>
                  <a:pt x="8371" y="13164"/>
                </a:lnTo>
                <a:lnTo>
                  <a:pt x="8492" y="12994"/>
                </a:lnTo>
                <a:lnTo>
                  <a:pt x="8638" y="12848"/>
                </a:lnTo>
                <a:lnTo>
                  <a:pt x="8784" y="12726"/>
                </a:lnTo>
                <a:lnTo>
                  <a:pt x="8979" y="12629"/>
                </a:lnTo>
                <a:lnTo>
                  <a:pt x="9149" y="12532"/>
                </a:lnTo>
                <a:lnTo>
                  <a:pt x="9344" y="12483"/>
                </a:lnTo>
                <a:lnTo>
                  <a:pt x="9539" y="12434"/>
                </a:lnTo>
                <a:lnTo>
                  <a:pt x="9660" y="12580"/>
                </a:lnTo>
                <a:lnTo>
                  <a:pt x="9758" y="12726"/>
                </a:lnTo>
                <a:lnTo>
                  <a:pt x="9855" y="12872"/>
                </a:lnTo>
                <a:lnTo>
                  <a:pt x="9952" y="13043"/>
                </a:lnTo>
                <a:lnTo>
                  <a:pt x="10025" y="13335"/>
                </a:lnTo>
                <a:lnTo>
                  <a:pt x="10050" y="13627"/>
                </a:lnTo>
                <a:lnTo>
                  <a:pt x="10050" y="13919"/>
                </a:lnTo>
                <a:lnTo>
                  <a:pt x="10050" y="14211"/>
                </a:lnTo>
                <a:lnTo>
                  <a:pt x="10025" y="14697"/>
                </a:lnTo>
                <a:lnTo>
                  <a:pt x="9977" y="15208"/>
                </a:lnTo>
                <a:lnTo>
                  <a:pt x="9928" y="15695"/>
                </a:lnTo>
                <a:lnTo>
                  <a:pt x="9879" y="16206"/>
                </a:lnTo>
                <a:lnTo>
                  <a:pt x="9904" y="16303"/>
                </a:lnTo>
                <a:lnTo>
                  <a:pt x="9952" y="16376"/>
                </a:lnTo>
                <a:lnTo>
                  <a:pt x="10025" y="16425"/>
                </a:lnTo>
                <a:lnTo>
                  <a:pt x="10123" y="16449"/>
                </a:lnTo>
                <a:lnTo>
                  <a:pt x="10488" y="16498"/>
                </a:lnTo>
                <a:lnTo>
                  <a:pt x="10853" y="16522"/>
                </a:lnTo>
                <a:lnTo>
                  <a:pt x="11218" y="16522"/>
                </a:lnTo>
                <a:lnTo>
                  <a:pt x="11583" y="16498"/>
                </a:lnTo>
                <a:lnTo>
                  <a:pt x="11753" y="16522"/>
                </a:lnTo>
                <a:lnTo>
                  <a:pt x="11948" y="16547"/>
                </a:lnTo>
                <a:lnTo>
                  <a:pt x="12313" y="16547"/>
                </a:lnTo>
                <a:lnTo>
                  <a:pt x="13091" y="16571"/>
                </a:lnTo>
                <a:lnTo>
                  <a:pt x="14892" y="16571"/>
                </a:lnTo>
                <a:lnTo>
                  <a:pt x="15208" y="16547"/>
                </a:lnTo>
                <a:lnTo>
                  <a:pt x="15476" y="16474"/>
                </a:lnTo>
                <a:lnTo>
                  <a:pt x="15597" y="16425"/>
                </a:lnTo>
                <a:lnTo>
                  <a:pt x="15719" y="16376"/>
                </a:lnTo>
                <a:lnTo>
                  <a:pt x="15792" y="16303"/>
                </a:lnTo>
                <a:lnTo>
                  <a:pt x="15865" y="16230"/>
                </a:lnTo>
                <a:lnTo>
                  <a:pt x="15962" y="16206"/>
                </a:lnTo>
                <a:lnTo>
                  <a:pt x="16035" y="16157"/>
                </a:lnTo>
                <a:lnTo>
                  <a:pt x="16084" y="16060"/>
                </a:lnTo>
                <a:lnTo>
                  <a:pt x="16108" y="15963"/>
                </a:lnTo>
                <a:lnTo>
                  <a:pt x="16108" y="15841"/>
                </a:lnTo>
                <a:lnTo>
                  <a:pt x="16084" y="15719"/>
                </a:lnTo>
                <a:lnTo>
                  <a:pt x="16035" y="15476"/>
                </a:lnTo>
                <a:lnTo>
                  <a:pt x="16011" y="15111"/>
                </a:lnTo>
                <a:lnTo>
                  <a:pt x="16011" y="14746"/>
                </a:lnTo>
                <a:lnTo>
                  <a:pt x="16035" y="13846"/>
                </a:lnTo>
                <a:lnTo>
                  <a:pt x="16084" y="12945"/>
                </a:lnTo>
                <a:lnTo>
                  <a:pt x="16108" y="12069"/>
                </a:lnTo>
                <a:lnTo>
                  <a:pt x="16133" y="11193"/>
                </a:lnTo>
                <a:lnTo>
                  <a:pt x="16133" y="10755"/>
                </a:lnTo>
                <a:lnTo>
                  <a:pt x="16108" y="10317"/>
                </a:lnTo>
                <a:lnTo>
                  <a:pt x="16084" y="9879"/>
                </a:lnTo>
                <a:lnTo>
                  <a:pt x="16035" y="9466"/>
                </a:lnTo>
                <a:lnTo>
                  <a:pt x="16741" y="9466"/>
                </a:lnTo>
                <a:lnTo>
                  <a:pt x="17252" y="9490"/>
                </a:lnTo>
                <a:lnTo>
                  <a:pt x="17763" y="9490"/>
                </a:lnTo>
                <a:lnTo>
                  <a:pt x="18250" y="9466"/>
                </a:lnTo>
                <a:lnTo>
                  <a:pt x="18761" y="9417"/>
                </a:lnTo>
                <a:lnTo>
                  <a:pt x="18834" y="9393"/>
                </a:lnTo>
                <a:lnTo>
                  <a:pt x="18907" y="9344"/>
                </a:lnTo>
                <a:lnTo>
                  <a:pt x="18931" y="9296"/>
                </a:lnTo>
                <a:lnTo>
                  <a:pt x="18955" y="9223"/>
                </a:lnTo>
                <a:lnTo>
                  <a:pt x="18955" y="9150"/>
                </a:lnTo>
                <a:lnTo>
                  <a:pt x="18931" y="9077"/>
                </a:lnTo>
                <a:lnTo>
                  <a:pt x="18907" y="9028"/>
                </a:lnTo>
                <a:lnTo>
                  <a:pt x="18858" y="8955"/>
                </a:lnTo>
                <a:lnTo>
                  <a:pt x="18882" y="8858"/>
                </a:lnTo>
                <a:lnTo>
                  <a:pt x="18834" y="8760"/>
                </a:lnTo>
                <a:lnTo>
                  <a:pt x="18761" y="8639"/>
                </a:lnTo>
                <a:lnTo>
                  <a:pt x="18688" y="8517"/>
                </a:lnTo>
                <a:lnTo>
                  <a:pt x="18469" y="8298"/>
                </a:lnTo>
                <a:lnTo>
                  <a:pt x="18031" y="7909"/>
                </a:lnTo>
                <a:lnTo>
                  <a:pt x="17374" y="7373"/>
                </a:lnTo>
                <a:lnTo>
                  <a:pt x="16717" y="6862"/>
                </a:lnTo>
                <a:lnTo>
                  <a:pt x="16084" y="6327"/>
                </a:lnTo>
                <a:lnTo>
                  <a:pt x="15476" y="5767"/>
                </a:lnTo>
                <a:lnTo>
                  <a:pt x="14916" y="5159"/>
                </a:lnTo>
                <a:lnTo>
                  <a:pt x="14356" y="4551"/>
                </a:lnTo>
                <a:lnTo>
                  <a:pt x="13797" y="3918"/>
                </a:lnTo>
                <a:lnTo>
                  <a:pt x="13237" y="3334"/>
                </a:lnTo>
                <a:lnTo>
                  <a:pt x="12653" y="2726"/>
                </a:lnTo>
                <a:lnTo>
                  <a:pt x="12045" y="2166"/>
                </a:lnTo>
                <a:lnTo>
                  <a:pt x="11753" y="1923"/>
                </a:lnTo>
                <a:lnTo>
                  <a:pt x="11437" y="1679"/>
                </a:lnTo>
                <a:lnTo>
                  <a:pt x="10804" y="1193"/>
                </a:lnTo>
                <a:lnTo>
                  <a:pt x="10488" y="950"/>
                </a:lnTo>
                <a:lnTo>
                  <a:pt x="10196" y="682"/>
                </a:lnTo>
                <a:lnTo>
                  <a:pt x="9904" y="414"/>
                </a:lnTo>
                <a:lnTo>
                  <a:pt x="9660" y="98"/>
                </a:lnTo>
                <a:lnTo>
                  <a:pt x="9612" y="25"/>
                </a:lnTo>
                <a:lnTo>
                  <a:pt x="9539" y="1"/>
                </a:lnTo>
                <a:lnTo>
                  <a:pt x="9466" y="1"/>
                </a:lnTo>
                <a:lnTo>
                  <a:pt x="9393" y="25"/>
                </a:lnTo>
                <a:lnTo>
                  <a:pt x="9344" y="1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3" name="Google Shape;1263;p114"/>
          <p:cNvSpPr/>
          <p:nvPr/>
        </p:nvSpPr>
        <p:spPr>
          <a:xfrm>
            <a:off x="5086401" y="3673849"/>
            <a:ext cx="104519" cy="202890"/>
          </a:xfrm>
          <a:custGeom>
            <a:rect b="b" l="l" r="r" t="t"/>
            <a:pathLst>
              <a:path extrusionOk="0" h="15963" w="6741">
                <a:moveTo>
                  <a:pt x="3431" y="439"/>
                </a:moveTo>
                <a:lnTo>
                  <a:pt x="3577" y="488"/>
                </a:lnTo>
                <a:lnTo>
                  <a:pt x="3748" y="536"/>
                </a:lnTo>
                <a:lnTo>
                  <a:pt x="3699" y="609"/>
                </a:lnTo>
                <a:lnTo>
                  <a:pt x="3699" y="682"/>
                </a:lnTo>
                <a:lnTo>
                  <a:pt x="3723" y="731"/>
                </a:lnTo>
                <a:lnTo>
                  <a:pt x="3748" y="755"/>
                </a:lnTo>
                <a:lnTo>
                  <a:pt x="3845" y="780"/>
                </a:lnTo>
                <a:lnTo>
                  <a:pt x="3918" y="780"/>
                </a:lnTo>
                <a:lnTo>
                  <a:pt x="3991" y="755"/>
                </a:lnTo>
                <a:lnTo>
                  <a:pt x="4088" y="731"/>
                </a:lnTo>
                <a:lnTo>
                  <a:pt x="4161" y="780"/>
                </a:lnTo>
                <a:lnTo>
                  <a:pt x="4088" y="828"/>
                </a:lnTo>
                <a:lnTo>
                  <a:pt x="4040" y="853"/>
                </a:lnTo>
                <a:lnTo>
                  <a:pt x="4015" y="926"/>
                </a:lnTo>
                <a:lnTo>
                  <a:pt x="3991" y="974"/>
                </a:lnTo>
                <a:lnTo>
                  <a:pt x="3967" y="1047"/>
                </a:lnTo>
                <a:lnTo>
                  <a:pt x="3991" y="1072"/>
                </a:lnTo>
                <a:lnTo>
                  <a:pt x="4015" y="1096"/>
                </a:lnTo>
                <a:lnTo>
                  <a:pt x="4137" y="1096"/>
                </a:lnTo>
                <a:lnTo>
                  <a:pt x="4259" y="1072"/>
                </a:lnTo>
                <a:lnTo>
                  <a:pt x="4429" y="999"/>
                </a:lnTo>
                <a:lnTo>
                  <a:pt x="4502" y="1096"/>
                </a:lnTo>
                <a:lnTo>
                  <a:pt x="4332" y="1193"/>
                </a:lnTo>
                <a:lnTo>
                  <a:pt x="4186" y="1291"/>
                </a:lnTo>
                <a:lnTo>
                  <a:pt x="4137" y="1339"/>
                </a:lnTo>
                <a:lnTo>
                  <a:pt x="4113" y="1388"/>
                </a:lnTo>
                <a:lnTo>
                  <a:pt x="4113" y="1412"/>
                </a:lnTo>
                <a:lnTo>
                  <a:pt x="4113" y="1436"/>
                </a:lnTo>
                <a:lnTo>
                  <a:pt x="4210" y="1485"/>
                </a:lnTo>
                <a:lnTo>
                  <a:pt x="4307" y="1485"/>
                </a:lnTo>
                <a:lnTo>
                  <a:pt x="4405" y="1461"/>
                </a:lnTo>
                <a:lnTo>
                  <a:pt x="4551" y="1436"/>
                </a:lnTo>
                <a:lnTo>
                  <a:pt x="4672" y="1364"/>
                </a:lnTo>
                <a:lnTo>
                  <a:pt x="4745" y="1509"/>
                </a:lnTo>
                <a:lnTo>
                  <a:pt x="4429" y="1582"/>
                </a:lnTo>
                <a:lnTo>
                  <a:pt x="4332" y="1631"/>
                </a:lnTo>
                <a:lnTo>
                  <a:pt x="4210" y="1680"/>
                </a:lnTo>
                <a:lnTo>
                  <a:pt x="4113" y="1753"/>
                </a:lnTo>
                <a:lnTo>
                  <a:pt x="4040" y="1826"/>
                </a:lnTo>
                <a:lnTo>
                  <a:pt x="4040" y="1874"/>
                </a:lnTo>
                <a:lnTo>
                  <a:pt x="4064" y="1899"/>
                </a:lnTo>
                <a:lnTo>
                  <a:pt x="4283" y="1899"/>
                </a:lnTo>
                <a:lnTo>
                  <a:pt x="4502" y="1850"/>
                </a:lnTo>
                <a:lnTo>
                  <a:pt x="4818" y="1801"/>
                </a:lnTo>
                <a:lnTo>
                  <a:pt x="4818" y="1947"/>
                </a:lnTo>
                <a:lnTo>
                  <a:pt x="4794" y="2093"/>
                </a:lnTo>
                <a:lnTo>
                  <a:pt x="4794" y="2118"/>
                </a:lnTo>
                <a:lnTo>
                  <a:pt x="4770" y="2118"/>
                </a:lnTo>
                <a:lnTo>
                  <a:pt x="4502" y="2166"/>
                </a:lnTo>
                <a:lnTo>
                  <a:pt x="4234" y="2264"/>
                </a:lnTo>
                <a:lnTo>
                  <a:pt x="4015" y="2312"/>
                </a:lnTo>
                <a:lnTo>
                  <a:pt x="3894" y="2361"/>
                </a:lnTo>
                <a:lnTo>
                  <a:pt x="3796" y="2410"/>
                </a:lnTo>
                <a:lnTo>
                  <a:pt x="3796" y="2434"/>
                </a:lnTo>
                <a:lnTo>
                  <a:pt x="3796" y="2483"/>
                </a:lnTo>
                <a:lnTo>
                  <a:pt x="3821" y="2531"/>
                </a:lnTo>
                <a:lnTo>
                  <a:pt x="3894" y="2580"/>
                </a:lnTo>
                <a:lnTo>
                  <a:pt x="3991" y="2604"/>
                </a:lnTo>
                <a:lnTo>
                  <a:pt x="4210" y="2604"/>
                </a:lnTo>
                <a:lnTo>
                  <a:pt x="4453" y="2580"/>
                </a:lnTo>
                <a:lnTo>
                  <a:pt x="4672" y="2507"/>
                </a:lnTo>
                <a:lnTo>
                  <a:pt x="4672" y="2507"/>
                </a:lnTo>
                <a:lnTo>
                  <a:pt x="4526" y="2750"/>
                </a:lnTo>
                <a:lnTo>
                  <a:pt x="4283" y="2750"/>
                </a:lnTo>
                <a:lnTo>
                  <a:pt x="4064" y="2775"/>
                </a:lnTo>
                <a:lnTo>
                  <a:pt x="3845" y="2823"/>
                </a:lnTo>
                <a:lnTo>
                  <a:pt x="3723" y="2848"/>
                </a:lnTo>
                <a:lnTo>
                  <a:pt x="3626" y="2896"/>
                </a:lnTo>
                <a:lnTo>
                  <a:pt x="3626" y="2921"/>
                </a:lnTo>
                <a:lnTo>
                  <a:pt x="3602" y="2969"/>
                </a:lnTo>
                <a:lnTo>
                  <a:pt x="3626" y="2994"/>
                </a:lnTo>
                <a:lnTo>
                  <a:pt x="3650" y="2994"/>
                </a:lnTo>
                <a:lnTo>
                  <a:pt x="3918" y="3091"/>
                </a:lnTo>
                <a:lnTo>
                  <a:pt x="4064" y="3115"/>
                </a:lnTo>
                <a:lnTo>
                  <a:pt x="4234" y="3115"/>
                </a:lnTo>
                <a:lnTo>
                  <a:pt x="4040" y="3286"/>
                </a:lnTo>
                <a:lnTo>
                  <a:pt x="3869" y="3213"/>
                </a:lnTo>
                <a:lnTo>
                  <a:pt x="3675" y="3188"/>
                </a:lnTo>
                <a:lnTo>
                  <a:pt x="3504" y="3213"/>
                </a:lnTo>
                <a:lnTo>
                  <a:pt x="3407" y="3237"/>
                </a:lnTo>
                <a:lnTo>
                  <a:pt x="3358" y="3286"/>
                </a:lnTo>
                <a:lnTo>
                  <a:pt x="3334" y="3310"/>
                </a:lnTo>
                <a:lnTo>
                  <a:pt x="3334" y="3334"/>
                </a:lnTo>
                <a:lnTo>
                  <a:pt x="3358" y="3407"/>
                </a:lnTo>
                <a:lnTo>
                  <a:pt x="3480" y="3456"/>
                </a:lnTo>
                <a:lnTo>
                  <a:pt x="3602" y="3480"/>
                </a:lnTo>
                <a:lnTo>
                  <a:pt x="3383" y="3480"/>
                </a:lnTo>
                <a:lnTo>
                  <a:pt x="3139" y="3456"/>
                </a:lnTo>
                <a:lnTo>
                  <a:pt x="2920" y="3383"/>
                </a:lnTo>
                <a:lnTo>
                  <a:pt x="2701" y="3261"/>
                </a:lnTo>
                <a:lnTo>
                  <a:pt x="2507" y="3115"/>
                </a:lnTo>
                <a:lnTo>
                  <a:pt x="2337" y="2945"/>
                </a:lnTo>
                <a:lnTo>
                  <a:pt x="2191" y="2750"/>
                </a:lnTo>
                <a:lnTo>
                  <a:pt x="2093" y="2531"/>
                </a:lnTo>
                <a:lnTo>
                  <a:pt x="2020" y="2288"/>
                </a:lnTo>
                <a:lnTo>
                  <a:pt x="1996" y="2069"/>
                </a:lnTo>
                <a:lnTo>
                  <a:pt x="1972" y="1826"/>
                </a:lnTo>
                <a:lnTo>
                  <a:pt x="2020" y="1582"/>
                </a:lnTo>
                <a:lnTo>
                  <a:pt x="2069" y="1364"/>
                </a:lnTo>
                <a:lnTo>
                  <a:pt x="2191" y="1169"/>
                </a:lnTo>
                <a:lnTo>
                  <a:pt x="2312" y="974"/>
                </a:lnTo>
                <a:lnTo>
                  <a:pt x="2483" y="828"/>
                </a:lnTo>
                <a:lnTo>
                  <a:pt x="2653" y="731"/>
                </a:lnTo>
                <a:lnTo>
                  <a:pt x="2799" y="658"/>
                </a:lnTo>
                <a:lnTo>
                  <a:pt x="2896" y="682"/>
                </a:lnTo>
                <a:lnTo>
                  <a:pt x="2969" y="682"/>
                </a:lnTo>
                <a:lnTo>
                  <a:pt x="3042" y="658"/>
                </a:lnTo>
                <a:lnTo>
                  <a:pt x="3115" y="561"/>
                </a:lnTo>
                <a:lnTo>
                  <a:pt x="3261" y="512"/>
                </a:lnTo>
                <a:lnTo>
                  <a:pt x="3431" y="439"/>
                </a:lnTo>
                <a:close/>
                <a:moveTo>
                  <a:pt x="3869" y="4454"/>
                </a:moveTo>
                <a:lnTo>
                  <a:pt x="4137" y="4478"/>
                </a:lnTo>
                <a:lnTo>
                  <a:pt x="4040" y="4575"/>
                </a:lnTo>
                <a:lnTo>
                  <a:pt x="4015" y="4624"/>
                </a:lnTo>
                <a:lnTo>
                  <a:pt x="4015" y="4673"/>
                </a:lnTo>
                <a:lnTo>
                  <a:pt x="4064" y="4721"/>
                </a:lnTo>
                <a:lnTo>
                  <a:pt x="4113" y="4770"/>
                </a:lnTo>
                <a:lnTo>
                  <a:pt x="4186" y="4770"/>
                </a:lnTo>
                <a:lnTo>
                  <a:pt x="4429" y="4697"/>
                </a:lnTo>
                <a:lnTo>
                  <a:pt x="4672" y="4624"/>
                </a:lnTo>
                <a:lnTo>
                  <a:pt x="4745" y="4600"/>
                </a:lnTo>
                <a:lnTo>
                  <a:pt x="4867" y="4648"/>
                </a:lnTo>
                <a:lnTo>
                  <a:pt x="4745" y="4673"/>
                </a:lnTo>
                <a:lnTo>
                  <a:pt x="4648" y="4721"/>
                </a:lnTo>
                <a:lnTo>
                  <a:pt x="4526" y="4770"/>
                </a:lnTo>
                <a:lnTo>
                  <a:pt x="4478" y="4867"/>
                </a:lnTo>
                <a:lnTo>
                  <a:pt x="4453" y="4940"/>
                </a:lnTo>
                <a:lnTo>
                  <a:pt x="4478" y="4965"/>
                </a:lnTo>
                <a:lnTo>
                  <a:pt x="4502" y="4965"/>
                </a:lnTo>
                <a:lnTo>
                  <a:pt x="4624" y="4989"/>
                </a:lnTo>
                <a:lnTo>
                  <a:pt x="4770" y="4965"/>
                </a:lnTo>
                <a:lnTo>
                  <a:pt x="5013" y="4940"/>
                </a:lnTo>
                <a:lnTo>
                  <a:pt x="5183" y="4940"/>
                </a:lnTo>
                <a:lnTo>
                  <a:pt x="5329" y="4916"/>
                </a:lnTo>
                <a:lnTo>
                  <a:pt x="5378" y="4965"/>
                </a:lnTo>
                <a:lnTo>
                  <a:pt x="5232" y="4989"/>
                </a:lnTo>
                <a:lnTo>
                  <a:pt x="5110" y="5038"/>
                </a:lnTo>
                <a:lnTo>
                  <a:pt x="5013" y="5111"/>
                </a:lnTo>
                <a:lnTo>
                  <a:pt x="4964" y="5232"/>
                </a:lnTo>
                <a:lnTo>
                  <a:pt x="4964" y="5281"/>
                </a:lnTo>
                <a:lnTo>
                  <a:pt x="4989" y="5305"/>
                </a:lnTo>
                <a:lnTo>
                  <a:pt x="5086" y="5354"/>
                </a:lnTo>
                <a:lnTo>
                  <a:pt x="5159" y="5354"/>
                </a:lnTo>
                <a:lnTo>
                  <a:pt x="5354" y="5330"/>
                </a:lnTo>
                <a:lnTo>
                  <a:pt x="5694" y="5330"/>
                </a:lnTo>
                <a:lnTo>
                  <a:pt x="5792" y="5476"/>
                </a:lnTo>
                <a:lnTo>
                  <a:pt x="5621" y="5524"/>
                </a:lnTo>
                <a:lnTo>
                  <a:pt x="5475" y="5597"/>
                </a:lnTo>
                <a:lnTo>
                  <a:pt x="5451" y="5622"/>
                </a:lnTo>
                <a:lnTo>
                  <a:pt x="5475" y="5646"/>
                </a:lnTo>
                <a:lnTo>
                  <a:pt x="5548" y="5695"/>
                </a:lnTo>
                <a:lnTo>
                  <a:pt x="5646" y="5719"/>
                </a:lnTo>
                <a:lnTo>
                  <a:pt x="5816" y="5743"/>
                </a:lnTo>
                <a:lnTo>
                  <a:pt x="5938" y="5743"/>
                </a:lnTo>
                <a:lnTo>
                  <a:pt x="6011" y="5914"/>
                </a:lnTo>
                <a:lnTo>
                  <a:pt x="5840" y="5962"/>
                </a:lnTo>
                <a:lnTo>
                  <a:pt x="5767" y="5987"/>
                </a:lnTo>
                <a:lnTo>
                  <a:pt x="5719" y="6035"/>
                </a:lnTo>
                <a:lnTo>
                  <a:pt x="5694" y="6084"/>
                </a:lnTo>
                <a:lnTo>
                  <a:pt x="5719" y="6108"/>
                </a:lnTo>
                <a:lnTo>
                  <a:pt x="5913" y="6157"/>
                </a:lnTo>
                <a:lnTo>
                  <a:pt x="6108" y="6181"/>
                </a:lnTo>
                <a:lnTo>
                  <a:pt x="6157" y="6400"/>
                </a:lnTo>
                <a:lnTo>
                  <a:pt x="6084" y="6400"/>
                </a:lnTo>
                <a:lnTo>
                  <a:pt x="5938" y="6425"/>
                </a:lnTo>
                <a:lnTo>
                  <a:pt x="5889" y="6473"/>
                </a:lnTo>
                <a:lnTo>
                  <a:pt x="5816" y="6522"/>
                </a:lnTo>
                <a:lnTo>
                  <a:pt x="5816" y="6546"/>
                </a:lnTo>
                <a:lnTo>
                  <a:pt x="5816" y="6595"/>
                </a:lnTo>
                <a:lnTo>
                  <a:pt x="5840" y="6644"/>
                </a:lnTo>
                <a:lnTo>
                  <a:pt x="5889" y="6692"/>
                </a:lnTo>
                <a:lnTo>
                  <a:pt x="5962" y="6717"/>
                </a:lnTo>
                <a:lnTo>
                  <a:pt x="6084" y="6717"/>
                </a:lnTo>
                <a:lnTo>
                  <a:pt x="6230" y="6692"/>
                </a:lnTo>
                <a:lnTo>
                  <a:pt x="6278" y="6887"/>
                </a:lnTo>
                <a:lnTo>
                  <a:pt x="6059" y="6887"/>
                </a:lnTo>
                <a:lnTo>
                  <a:pt x="6035" y="6911"/>
                </a:lnTo>
                <a:lnTo>
                  <a:pt x="6011" y="6936"/>
                </a:lnTo>
                <a:lnTo>
                  <a:pt x="6011" y="6984"/>
                </a:lnTo>
                <a:lnTo>
                  <a:pt x="6035" y="7033"/>
                </a:lnTo>
                <a:lnTo>
                  <a:pt x="6084" y="7082"/>
                </a:lnTo>
                <a:lnTo>
                  <a:pt x="6157" y="7106"/>
                </a:lnTo>
                <a:lnTo>
                  <a:pt x="6303" y="7130"/>
                </a:lnTo>
                <a:lnTo>
                  <a:pt x="6327" y="7301"/>
                </a:lnTo>
                <a:lnTo>
                  <a:pt x="6157" y="7301"/>
                </a:lnTo>
                <a:lnTo>
                  <a:pt x="6084" y="7325"/>
                </a:lnTo>
                <a:lnTo>
                  <a:pt x="6035" y="7374"/>
                </a:lnTo>
                <a:lnTo>
                  <a:pt x="6011" y="7447"/>
                </a:lnTo>
                <a:lnTo>
                  <a:pt x="6011" y="7471"/>
                </a:lnTo>
                <a:lnTo>
                  <a:pt x="6035" y="7520"/>
                </a:lnTo>
                <a:lnTo>
                  <a:pt x="6084" y="7544"/>
                </a:lnTo>
                <a:lnTo>
                  <a:pt x="6132" y="7568"/>
                </a:lnTo>
                <a:lnTo>
                  <a:pt x="6254" y="7593"/>
                </a:lnTo>
                <a:lnTo>
                  <a:pt x="6351" y="7617"/>
                </a:lnTo>
                <a:lnTo>
                  <a:pt x="6351" y="7739"/>
                </a:lnTo>
                <a:lnTo>
                  <a:pt x="6157" y="7739"/>
                </a:lnTo>
                <a:lnTo>
                  <a:pt x="6132" y="7763"/>
                </a:lnTo>
                <a:lnTo>
                  <a:pt x="6084" y="7787"/>
                </a:lnTo>
                <a:lnTo>
                  <a:pt x="6059" y="7860"/>
                </a:lnTo>
                <a:lnTo>
                  <a:pt x="6059" y="7885"/>
                </a:lnTo>
                <a:lnTo>
                  <a:pt x="6059" y="7909"/>
                </a:lnTo>
                <a:lnTo>
                  <a:pt x="6132" y="7982"/>
                </a:lnTo>
                <a:lnTo>
                  <a:pt x="6230" y="8006"/>
                </a:lnTo>
                <a:lnTo>
                  <a:pt x="6327" y="8031"/>
                </a:lnTo>
                <a:lnTo>
                  <a:pt x="6327" y="8177"/>
                </a:lnTo>
                <a:lnTo>
                  <a:pt x="6205" y="8201"/>
                </a:lnTo>
                <a:lnTo>
                  <a:pt x="6157" y="8225"/>
                </a:lnTo>
                <a:lnTo>
                  <a:pt x="6108" y="8250"/>
                </a:lnTo>
                <a:lnTo>
                  <a:pt x="6084" y="8298"/>
                </a:lnTo>
                <a:lnTo>
                  <a:pt x="6084" y="8323"/>
                </a:lnTo>
                <a:lnTo>
                  <a:pt x="6084" y="8371"/>
                </a:lnTo>
                <a:lnTo>
                  <a:pt x="6108" y="8420"/>
                </a:lnTo>
                <a:lnTo>
                  <a:pt x="6205" y="8469"/>
                </a:lnTo>
                <a:lnTo>
                  <a:pt x="6303" y="8469"/>
                </a:lnTo>
                <a:lnTo>
                  <a:pt x="6278" y="8590"/>
                </a:lnTo>
                <a:lnTo>
                  <a:pt x="6205" y="8639"/>
                </a:lnTo>
                <a:lnTo>
                  <a:pt x="6181" y="8712"/>
                </a:lnTo>
                <a:lnTo>
                  <a:pt x="6181" y="8809"/>
                </a:lnTo>
                <a:lnTo>
                  <a:pt x="6205" y="8834"/>
                </a:lnTo>
                <a:lnTo>
                  <a:pt x="6254" y="8882"/>
                </a:lnTo>
                <a:lnTo>
                  <a:pt x="6327" y="8907"/>
                </a:lnTo>
                <a:lnTo>
                  <a:pt x="6327" y="8931"/>
                </a:lnTo>
                <a:lnTo>
                  <a:pt x="6327" y="8980"/>
                </a:lnTo>
                <a:lnTo>
                  <a:pt x="6303" y="9028"/>
                </a:lnTo>
                <a:lnTo>
                  <a:pt x="6254" y="9101"/>
                </a:lnTo>
                <a:lnTo>
                  <a:pt x="6157" y="9199"/>
                </a:lnTo>
                <a:lnTo>
                  <a:pt x="6084" y="9223"/>
                </a:lnTo>
                <a:lnTo>
                  <a:pt x="6011" y="9199"/>
                </a:lnTo>
                <a:lnTo>
                  <a:pt x="5962" y="9174"/>
                </a:lnTo>
                <a:lnTo>
                  <a:pt x="5913" y="9126"/>
                </a:lnTo>
                <a:lnTo>
                  <a:pt x="5865" y="9053"/>
                </a:lnTo>
                <a:lnTo>
                  <a:pt x="5865" y="9004"/>
                </a:lnTo>
                <a:lnTo>
                  <a:pt x="5865" y="8858"/>
                </a:lnTo>
                <a:lnTo>
                  <a:pt x="5865" y="8834"/>
                </a:lnTo>
                <a:lnTo>
                  <a:pt x="5913" y="8542"/>
                </a:lnTo>
                <a:lnTo>
                  <a:pt x="5938" y="8201"/>
                </a:lnTo>
                <a:lnTo>
                  <a:pt x="5913" y="7812"/>
                </a:lnTo>
                <a:lnTo>
                  <a:pt x="5865" y="7398"/>
                </a:lnTo>
                <a:lnTo>
                  <a:pt x="5792" y="7009"/>
                </a:lnTo>
                <a:lnTo>
                  <a:pt x="5719" y="6838"/>
                </a:lnTo>
                <a:lnTo>
                  <a:pt x="5646" y="6668"/>
                </a:lnTo>
                <a:lnTo>
                  <a:pt x="5548" y="6522"/>
                </a:lnTo>
                <a:lnTo>
                  <a:pt x="5451" y="6400"/>
                </a:lnTo>
                <a:lnTo>
                  <a:pt x="5329" y="6327"/>
                </a:lnTo>
                <a:lnTo>
                  <a:pt x="5208" y="6254"/>
                </a:lnTo>
                <a:lnTo>
                  <a:pt x="5135" y="6254"/>
                </a:lnTo>
                <a:lnTo>
                  <a:pt x="5086" y="6279"/>
                </a:lnTo>
                <a:lnTo>
                  <a:pt x="5062" y="6327"/>
                </a:lnTo>
                <a:lnTo>
                  <a:pt x="5037" y="6376"/>
                </a:lnTo>
                <a:lnTo>
                  <a:pt x="4818" y="6376"/>
                </a:lnTo>
                <a:lnTo>
                  <a:pt x="4745" y="6400"/>
                </a:lnTo>
                <a:lnTo>
                  <a:pt x="4672" y="6449"/>
                </a:lnTo>
                <a:lnTo>
                  <a:pt x="4648" y="6546"/>
                </a:lnTo>
                <a:lnTo>
                  <a:pt x="4672" y="6571"/>
                </a:lnTo>
                <a:lnTo>
                  <a:pt x="4697" y="6595"/>
                </a:lnTo>
                <a:lnTo>
                  <a:pt x="4770" y="6619"/>
                </a:lnTo>
                <a:lnTo>
                  <a:pt x="4867" y="6619"/>
                </a:lnTo>
                <a:lnTo>
                  <a:pt x="4964" y="6644"/>
                </a:lnTo>
                <a:lnTo>
                  <a:pt x="4916" y="6887"/>
                </a:lnTo>
                <a:lnTo>
                  <a:pt x="4770" y="6911"/>
                </a:lnTo>
                <a:lnTo>
                  <a:pt x="4624" y="6960"/>
                </a:lnTo>
                <a:lnTo>
                  <a:pt x="4478" y="7033"/>
                </a:lnTo>
                <a:lnTo>
                  <a:pt x="4356" y="7130"/>
                </a:lnTo>
                <a:lnTo>
                  <a:pt x="4356" y="7155"/>
                </a:lnTo>
                <a:lnTo>
                  <a:pt x="4356" y="7179"/>
                </a:lnTo>
                <a:lnTo>
                  <a:pt x="4356" y="7203"/>
                </a:lnTo>
                <a:lnTo>
                  <a:pt x="4380" y="7228"/>
                </a:lnTo>
                <a:lnTo>
                  <a:pt x="4648" y="7228"/>
                </a:lnTo>
                <a:lnTo>
                  <a:pt x="4916" y="7203"/>
                </a:lnTo>
                <a:lnTo>
                  <a:pt x="4916" y="7349"/>
                </a:lnTo>
                <a:lnTo>
                  <a:pt x="4770" y="7374"/>
                </a:lnTo>
                <a:lnTo>
                  <a:pt x="4672" y="7398"/>
                </a:lnTo>
                <a:lnTo>
                  <a:pt x="4575" y="7422"/>
                </a:lnTo>
                <a:lnTo>
                  <a:pt x="4478" y="7471"/>
                </a:lnTo>
                <a:lnTo>
                  <a:pt x="4405" y="7544"/>
                </a:lnTo>
                <a:lnTo>
                  <a:pt x="4405" y="7568"/>
                </a:lnTo>
                <a:lnTo>
                  <a:pt x="4405" y="7593"/>
                </a:lnTo>
                <a:lnTo>
                  <a:pt x="4502" y="7641"/>
                </a:lnTo>
                <a:lnTo>
                  <a:pt x="4624" y="7666"/>
                </a:lnTo>
                <a:lnTo>
                  <a:pt x="4770" y="7690"/>
                </a:lnTo>
                <a:lnTo>
                  <a:pt x="4916" y="7690"/>
                </a:lnTo>
                <a:lnTo>
                  <a:pt x="4916" y="7909"/>
                </a:lnTo>
                <a:lnTo>
                  <a:pt x="4697" y="7909"/>
                </a:lnTo>
                <a:lnTo>
                  <a:pt x="4478" y="7958"/>
                </a:lnTo>
                <a:lnTo>
                  <a:pt x="4405" y="7982"/>
                </a:lnTo>
                <a:lnTo>
                  <a:pt x="4332" y="8031"/>
                </a:lnTo>
                <a:lnTo>
                  <a:pt x="4307" y="8079"/>
                </a:lnTo>
                <a:lnTo>
                  <a:pt x="4307" y="8128"/>
                </a:lnTo>
                <a:lnTo>
                  <a:pt x="4332" y="8152"/>
                </a:lnTo>
                <a:lnTo>
                  <a:pt x="4405" y="8201"/>
                </a:lnTo>
                <a:lnTo>
                  <a:pt x="4526" y="8225"/>
                </a:lnTo>
                <a:lnTo>
                  <a:pt x="4794" y="8201"/>
                </a:lnTo>
                <a:lnTo>
                  <a:pt x="4916" y="8201"/>
                </a:lnTo>
                <a:lnTo>
                  <a:pt x="4916" y="8420"/>
                </a:lnTo>
                <a:lnTo>
                  <a:pt x="4770" y="8396"/>
                </a:lnTo>
                <a:lnTo>
                  <a:pt x="4648" y="8420"/>
                </a:lnTo>
                <a:lnTo>
                  <a:pt x="4478" y="8469"/>
                </a:lnTo>
                <a:lnTo>
                  <a:pt x="4405" y="8493"/>
                </a:lnTo>
                <a:lnTo>
                  <a:pt x="4332" y="8542"/>
                </a:lnTo>
                <a:lnTo>
                  <a:pt x="4307" y="8566"/>
                </a:lnTo>
                <a:lnTo>
                  <a:pt x="4307" y="8590"/>
                </a:lnTo>
                <a:lnTo>
                  <a:pt x="4356" y="8639"/>
                </a:lnTo>
                <a:lnTo>
                  <a:pt x="4429" y="8688"/>
                </a:lnTo>
                <a:lnTo>
                  <a:pt x="4502" y="8712"/>
                </a:lnTo>
                <a:lnTo>
                  <a:pt x="4672" y="8736"/>
                </a:lnTo>
                <a:lnTo>
                  <a:pt x="4794" y="8736"/>
                </a:lnTo>
                <a:lnTo>
                  <a:pt x="4916" y="8712"/>
                </a:lnTo>
                <a:lnTo>
                  <a:pt x="4916" y="8980"/>
                </a:lnTo>
                <a:lnTo>
                  <a:pt x="4770" y="9004"/>
                </a:lnTo>
                <a:lnTo>
                  <a:pt x="4624" y="9028"/>
                </a:lnTo>
                <a:lnTo>
                  <a:pt x="4356" y="9126"/>
                </a:lnTo>
                <a:lnTo>
                  <a:pt x="4332" y="9150"/>
                </a:lnTo>
                <a:lnTo>
                  <a:pt x="4356" y="9174"/>
                </a:lnTo>
                <a:lnTo>
                  <a:pt x="4478" y="9223"/>
                </a:lnTo>
                <a:lnTo>
                  <a:pt x="4599" y="9247"/>
                </a:lnTo>
                <a:lnTo>
                  <a:pt x="4843" y="9247"/>
                </a:lnTo>
                <a:lnTo>
                  <a:pt x="4940" y="9223"/>
                </a:lnTo>
                <a:lnTo>
                  <a:pt x="4940" y="9466"/>
                </a:lnTo>
                <a:lnTo>
                  <a:pt x="4770" y="9490"/>
                </a:lnTo>
                <a:lnTo>
                  <a:pt x="4575" y="9515"/>
                </a:lnTo>
                <a:lnTo>
                  <a:pt x="4380" y="9563"/>
                </a:lnTo>
                <a:lnTo>
                  <a:pt x="4356" y="9588"/>
                </a:lnTo>
                <a:lnTo>
                  <a:pt x="4332" y="9661"/>
                </a:lnTo>
                <a:lnTo>
                  <a:pt x="4332" y="9709"/>
                </a:lnTo>
                <a:lnTo>
                  <a:pt x="4356" y="9758"/>
                </a:lnTo>
                <a:lnTo>
                  <a:pt x="4453" y="9807"/>
                </a:lnTo>
                <a:lnTo>
                  <a:pt x="4526" y="9831"/>
                </a:lnTo>
                <a:lnTo>
                  <a:pt x="4721" y="9855"/>
                </a:lnTo>
                <a:lnTo>
                  <a:pt x="4964" y="9855"/>
                </a:lnTo>
                <a:lnTo>
                  <a:pt x="4964" y="10026"/>
                </a:lnTo>
                <a:lnTo>
                  <a:pt x="4818" y="10026"/>
                </a:lnTo>
                <a:lnTo>
                  <a:pt x="4672" y="10050"/>
                </a:lnTo>
                <a:lnTo>
                  <a:pt x="4551" y="10099"/>
                </a:lnTo>
                <a:lnTo>
                  <a:pt x="4405" y="10172"/>
                </a:lnTo>
                <a:lnTo>
                  <a:pt x="4405" y="10196"/>
                </a:lnTo>
                <a:lnTo>
                  <a:pt x="4405" y="10220"/>
                </a:lnTo>
                <a:lnTo>
                  <a:pt x="4551" y="10269"/>
                </a:lnTo>
                <a:lnTo>
                  <a:pt x="4697" y="10318"/>
                </a:lnTo>
                <a:lnTo>
                  <a:pt x="4916" y="10318"/>
                </a:lnTo>
                <a:lnTo>
                  <a:pt x="4989" y="10269"/>
                </a:lnTo>
                <a:lnTo>
                  <a:pt x="4989" y="10561"/>
                </a:lnTo>
                <a:lnTo>
                  <a:pt x="4867" y="10561"/>
                </a:lnTo>
                <a:lnTo>
                  <a:pt x="4721" y="10610"/>
                </a:lnTo>
                <a:lnTo>
                  <a:pt x="4551" y="10658"/>
                </a:lnTo>
                <a:lnTo>
                  <a:pt x="4478" y="10707"/>
                </a:lnTo>
                <a:lnTo>
                  <a:pt x="4429" y="10780"/>
                </a:lnTo>
                <a:lnTo>
                  <a:pt x="4429" y="10804"/>
                </a:lnTo>
                <a:lnTo>
                  <a:pt x="4478" y="10853"/>
                </a:lnTo>
                <a:lnTo>
                  <a:pt x="4551" y="10902"/>
                </a:lnTo>
                <a:lnTo>
                  <a:pt x="4721" y="10902"/>
                </a:lnTo>
                <a:lnTo>
                  <a:pt x="4867" y="10877"/>
                </a:lnTo>
                <a:lnTo>
                  <a:pt x="5013" y="10829"/>
                </a:lnTo>
                <a:lnTo>
                  <a:pt x="5013" y="10853"/>
                </a:lnTo>
                <a:lnTo>
                  <a:pt x="5013" y="10950"/>
                </a:lnTo>
                <a:lnTo>
                  <a:pt x="4843" y="10999"/>
                </a:lnTo>
                <a:lnTo>
                  <a:pt x="4672" y="11048"/>
                </a:lnTo>
                <a:lnTo>
                  <a:pt x="4599" y="11072"/>
                </a:lnTo>
                <a:lnTo>
                  <a:pt x="4502" y="11121"/>
                </a:lnTo>
                <a:lnTo>
                  <a:pt x="4502" y="11169"/>
                </a:lnTo>
                <a:lnTo>
                  <a:pt x="4502" y="11218"/>
                </a:lnTo>
                <a:lnTo>
                  <a:pt x="4575" y="11291"/>
                </a:lnTo>
                <a:lnTo>
                  <a:pt x="4648" y="11340"/>
                </a:lnTo>
                <a:lnTo>
                  <a:pt x="4843" y="11340"/>
                </a:lnTo>
                <a:lnTo>
                  <a:pt x="5037" y="11315"/>
                </a:lnTo>
                <a:lnTo>
                  <a:pt x="5037" y="11461"/>
                </a:lnTo>
                <a:lnTo>
                  <a:pt x="4916" y="11486"/>
                </a:lnTo>
                <a:lnTo>
                  <a:pt x="4794" y="11510"/>
                </a:lnTo>
                <a:lnTo>
                  <a:pt x="4551" y="11607"/>
                </a:lnTo>
                <a:lnTo>
                  <a:pt x="4502" y="11632"/>
                </a:lnTo>
                <a:lnTo>
                  <a:pt x="4478" y="11656"/>
                </a:lnTo>
                <a:lnTo>
                  <a:pt x="4502" y="11753"/>
                </a:lnTo>
                <a:lnTo>
                  <a:pt x="4526" y="11802"/>
                </a:lnTo>
                <a:lnTo>
                  <a:pt x="4599" y="11851"/>
                </a:lnTo>
                <a:lnTo>
                  <a:pt x="4721" y="11851"/>
                </a:lnTo>
                <a:lnTo>
                  <a:pt x="4843" y="11826"/>
                </a:lnTo>
                <a:lnTo>
                  <a:pt x="4964" y="11802"/>
                </a:lnTo>
                <a:lnTo>
                  <a:pt x="5062" y="11753"/>
                </a:lnTo>
                <a:lnTo>
                  <a:pt x="5062" y="11948"/>
                </a:lnTo>
                <a:lnTo>
                  <a:pt x="4843" y="11997"/>
                </a:lnTo>
                <a:lnTo>
                  <a:pt x="4672" y="12070"/>
                </a:lnTo>
                <a:lnTo>
                  <a:pt x="4551" y="12191"/>
                </a:lnTo>
                <a:lnTo>
                  <a:pt x="4551" y="12216"/>
                </a:lnTo>
                <a:lnTo>
                  <a:pt x="4575" y="12240"/>
                </a:lnTo>
                <a:lnTo>
                  <a:pt x="4624" y="12264"/>
                </a:lnTo>
                <a:lnTo>
                  <a:pt x="4697" y="12289"/>
                </a:lnTo>
                <a:lnTo>
                  <a:pt x="5086" y="12289"/>
                </a:lnTo>
                <a:lnTo>
                  <a:pt x="5110" y="12483"/>
                </a:lnTo>
                <a:lnTo>
                  <a:pt x="4916" y="12532"/>
                </a:lnTo>
                <a:lnTo>
                  <a:pt x="4745" y="12629"/>
                </a:lnTo>
                <a:lnTo>
                  <a:pt x="4624" y="12727"/>
                </a:lnTo>
                <a:lnTo>
                  <a:pt x="4599" y="12800"/>
                </a:lnTo>
                <a:lnTo>
                  <a:pt x="4599" y="12848"/>
                </a:lnTo>
                <a:lnTo>
                  <a:pt x="4624" y="12873"/>
                </a:lnTo>
                <a:lnTo>
                  <a:pt x="4697" y="12897"/>
                </a:lnTo>
                <a:lnTo>
                  <a:pt x="4770" y="12897"/>
                </a:lnTo>
                <a:lnTo>
                  <a:pt x="4916" y="12873"/>
                </a:lnTo>
                <a:lnTo>
                  <a:pt x="5135" y="12824"/>
                </a:lnTo>
                <a:lnTo>
                  <a:pt x="5135" y="13067"/>
                </a:lnTo>
                <a:lnTo>
                  <a:pt x="4964" y="13140"/>
                </a:lnTo>
                <a:lnTo>
                  <a:pt x="4818" y="13165"/>
                </a:lnTo>
                <a:lnTo>
                  <a:pt x="4697" y="13238"/>
                </a:lnTo>
                <a:lnTo>
                  <a:pt x="4648" y="13286"/>
                </a:lnTo>
                <a:lnTo>
                  <a:pt x="4648" y="13311"/>
                </a:lnTo>
                <a:lnTo>
                  <a:pt x="4672" y="13335"/>
                </a:lnTo>
                <a:lnTo>
                  <a:pt x="4770" y="13384"/>
                </a:lnTo>
                <a:lnTo>
                  <a:pt x="4891" y="13408"/>
                </a:lnTo>
                <a:lnTo>
                  <a:pt x="5037" y="13384"/>
                </a:lnTo>
                <a:lnTo>
                  <a:pt x="5159" y="13359"/>
                </a:lnTo>
                <a:lnTo>
                  <a:pt x="5183" y="13530"/>
                </a:lnTo>
                <a:lnTo>
                  <a:pt x="5062" y="13578"/>
                </a:lnTo>
                <a:lnTo>
                  <a:pt x="4940" y="13627"/>
                </a:lnTo>
                <a:lnTo>
                  <a:pt x="4867" y="13676"/>
                </a:lnTo>
                <a:lnTo>
                  <a:pt x="4818" y="13700"/>
                </a:lnTo>
                <a:lnTo>
                  <a:pt x="4794" y="13749"/>
                </a:lnTo>
                <a:lnTo>
                  <a:pt x="4818" y="13797"/>
                </a:lnTo>
                <a:lnTo>
                  <a:pt x="4891" y="13846"/>
                </a:lnTo>
                <a:lnTo>
                  <a:pt x="4989" y="13870"/>
                </a:lnTo>
                <a:lnTo>
                  <a:pt x="5110" y="13846"/>
                </a:lnTo>
                <a:lnTo>
                  <a:pt x="5208" y="13822"/>
                </a:lnTo>
                <a:lnTo>
                  <a:pt x="5232" y="13919"/>
                </a:lnTo>
                <a:lnTo>
                  <a:pt x="5208" y="13919"/>
                </a:lnTo>
                <a:lnTo>
                  <a:pt x="4940" y="13992"/>
                </a:lnTo>
                <a:lnTo>
                  <a:pt x="4891" y="14016"/>
                </a:lnTo>
                <a:lnTo>
                  <a:pt x="4818" y="14065"/>
                </a:lnTo>
                <a:lnTo>
                  <a:pt x="4745" y="14138"/>
                </a:lnTo>
                <a:lnTo>
                  <a:pt x="4721" y="14187"/>
                </a:lnTo>
                <a:lnTo>
                  <a:pt x="4745" y="14211"/>
                </a:lnTo>
                <a:lnTo>
                  <a:pt x="4843" y="14260"/>
                </a:lnTo>
                <a:lnTo>
                  <a:pt x="4916" y="14284"/>
                </a:lnTo>
                <a:lnTo>
                  <a:pt x="5135" y="14284"/>
                </a:lnTo>
                <a:lnTo>
                  <a:pt x="5256" y="14235"/>
                </a:lnTo>
                <a:lnTo>
                  <a:pt x="5281" y="14406"/>
                </a:lnTo>
                <a:lnTo>
                  <a:pt x="5037" y="14430"/>
                </a:lnTo>
                <a:lnTo>
                  <a:pt x="4964" y="14454"/>
                </a:lnTo>
                <a:lnTo>
                  <a:pt x="4891" y="14527"/>
                </a:lnTo>
                <a:lnTo>
                  <a:pt x="4843" y="14576"/>
                </a:lnTo>
                <a:lnTo>
                  <a:pt x="4843" y="14625"/>
                </a:lnTo>
                <a:lnTo>
                  <a:pt x="4867" y="14649"/>
                </a:lnTo>
                <a:lnTo>
                  <a:pt x="4916" y="14698"/>
                </a:lnTo>
                <a:lnTo>
                  <a:pt x="4964" y="14722"/>
                </a:lnTo>
                <a:lnTo>
                  <a:pt x="5110" y="14722"/>
                </a:lnTo>
                <a:lnTo>
                  <a:pt x="5329" y="14698"/>
                </a:lnTo>
                <a:lnTo>
                  <a:pt x="5354" y="14868"/>
                </a:lnTo>
                <a:lnTo>
                  <a:pt x="5208" y="14892"/>
                </a:lnTo>
                <a:lnTo>
                  <a:pt x="5062" y="14965"/>
                </a:lnTo>
                <a:lnTo>
                  <a:pt x="5037" y="14990"/>
                </a:lnTo>
                <a:lnTo>
                  <a:pt x="5037" y="15014"/>
                </a:lnTo>
                <a:lnTo>
                  <a:pt x="5062" y="15038"/>
                </a:lnTo>
                <a:lnTo>
                  <a:pt x="5232" y="15087"/>
                </a:lnTo>
                <a:lnTo>
                  <a:pt x="5427" y="15111"/>
                </a:lnTo>
                <a:lnTo>
                  <a:pt x="5475" y="15136"/>
                </a:lnTo>
                <a:lnTo>
                  <a:pt x="5548" y="15160"/>
                </a:lnTo>
                <a:lnTo>
                  <a:pt x="5646" y="15160"/>
                </a:lnTo>
                <a:lnTo>
                  <a:pt x="5694" y="15209"/>
                </a:lnTo>
                <a:lnTo>
                  <a:pt x="5743" y="15282"/>
                </a:lnTo>
                <a:lnTo>
                  <a:pt x="5767" y="15355"/>
                </a:lnTo>
                <a:lnTo>
                  <a:pt x="5792" y="15428"/>
                </a:lnTo>
                <a:lnTo>
                  <a:pt x="5767" y="15501"/>
                </a:lnTo>
                <a:lnTo>
                  <a:pt x="5694" y="15574"/>
                </a:lnTo>
                <a:lnTo>
                  <a:pt x="5621" y="15598"/>
                </a:lnTo>
                <a:lnTo>
                  <a:pt x="5524" y="15622"/>
                </a:lnTo>
                <a:lnTo>
                  <a:pt x="5427" y="15622"/>
                </a:lnTo>
                <a:lnTo>
                  <a:pt x="5208" y="15574"/>
                </a:lnTo>
                <a:lnTo>
                  <a:pt x="4794" y="15452"/>
                </a:lnTo>
                <a:lnTo>
                  <a:pt x="4599" y="15403"/>
                </a:lnTo>
                <a:lnTo>
                  <a:pt x="4599" y="15330"/>
                </a:lnTo>
                <a:lnTo>
                  <a:pt x="4502" y="14990"/>
                </a:lnTo>
                <a:lnTo>
                  <a:pt x="4380" y="14673"/>
                </a:lnTo>
                <a:lnTo>
                  <a:pt x="4283" y="14333"/>
                </a:lnTo>
                <a:lnTo>
                  <a:pt x="4186" y="13992"/>
                </a:lnTo>
                <a:lnTo>
                  <a:pt x="4113" y="13651"/>
                </a:lnTo>
                <a:lnTo>
                  <a:pt x="4064" y="13335"/>
                </a:lnTo>
                <a:lnTo>
                  <a:pt x="4015" y="12678"/>
                </a:lnTo>
                <a:lnTo>
                  <a:pt x="3967" y="12191"/>
                </a:lnTo>
                <a:lnTo>
                  <a:pt x="3942" y="11948"/>
                </a:lnTo>
                <a:lnTo>
                  <a:pt x="3894" y="11705"/>
                </a:lnTo>
                <a:lnTo>
                  <a:pt x="3821" y="11486"/>
                </a:lnTo>
                <a:lnTo>
                  <a:pt x="3748" y="11267"/>
                </a:lnTo>
                <a:lnTo>
                  <a:pt x="3626" y="11048"/>
                </a:lnTo>
                <a:lnTo>
                  <a:pt x="3480" y="10877"/>
                </a:lnTo>
                <a:lnTo>
                  <a:pt x="3431" y="10853"/>
                </a:lnTo>
                <a:lnTo>
                  <a:pt x="3383" y="10829"/>
                </a:lnTo>
                <a:lnTo>
                  <a:pt x="3285" y="10853"/>
                </a:lnTo>
                <a:lnTo>
                  <a:pt x="3212" y="10877"/>
                </a:lnTo>
                <a:lnTo>
                  <a:pt x="3139" y="10950"/>
                </a:lnTo>
                <a:lnTo>
                  <a:pt x="3066" y="11023"/>
                </a:lnTo>
                <a:lnTo>
                  <a:pt x="2823" y="11023"/>
                </a:lnTo>
                <a:lnTo>
                  <a:pt x="2774" y="11048"/>
                </a:lnTo>
                <a:lnTo>
                  <a:pt x="2726" y="11072"/>
                </a:lnTo>
                <a:lnTo>
                  <a:pt x="2701" y="11096"/>
                </a:lnTo>
                <a:lnTo>
                  <a:pt x="2701" y="11121"/>
                </a:lnTo>
                <a:lnTo>
                  <a:pt x="2701" y="11169"/>
                </a:lnTo>
                <a:lnTo>
                  <a:pt x="2726" y="11194"/>
                </a:lnTo>
                <a:lnTo>
                  <a:pt x="2823" y="11242"/>
                </a:lnTo>
                <a:lnTo>
                  <a:pt x="2969" y="11242"/>
                </a:lnTo>
                <a:lnTo>
                  <a:pt x="2945" y="11364"/>
                </a:lnTo>
                <a:lnTo>
                  <a:pt x="2847" y="11340"/>
                </a:lnTo>
                <a:lnTo>
                  <a:pt x="2750" y="11364"/>
                </a:lnTo>
                <a:lnTo>
                  <a:pt x="2677" y="11364"/>
                </a:lnTo>
                <a:lnTo>
                  <a:pt x="2604" y="11388"/>
                </a:lnTo>
                <a:lnTo>
                  <a:pt x="2556" y="11437"/>
                </a:lnTo>
                <a:lnTo>
                  <a:pt x="2531" y="11461"/>
                </a:lnTo>
                <a:lnTo>
                  <a:pt x="2556" y="11510"/>
                </a:lnTo>
                <a:lnTo>
                  <a:pt x="2580" y="11583"/>
                </a:lnTo>
                <a:lnTo>
                  <a:pt x="2628" y="11607"/>
                </a:lnTo>
                <a:lnTo>
                  <a:pt x="2750" y="11656"/>
                </a:lnTo>
                <a:lnTo>
                  <a:pt x="2920" y="11680"/>
                </a:lnTo>
                <a:lnTo>
                  <a:pt x="2896" y="11851"/>
                </a:lnTo>
                <a:lnTo>
                  <a:pt x="2628" y="11875"/>
                </a:lnTo>
                <a:lnTo>
                  <a:pt x="2458" y="11899"/>
                </a:lnTo>
                <a:lnTo>
                  <a:pt x="2361" y="11924"/>
                </a:lnTo>
                <a:lnTo>
                  <a:pt x="2288" y="11948"/>
                </a:lnTo>
                <a:lnTo>
                  <a:pt x="2288" y="11972"/>
                </a:lnTo>
                <a:lnTo>
                  <a:pt x="2288" y="11997"/>
                </a:lnTo>
                <a:lnTo>
                  <a:pt x="2337" y="12045"/>
                </a:lnTo>
                <a:lnTo>
                  <a:pt x="2410" y="12094"/>
                </a:lnTo>
                <a:lnTo>
                  <a:pt x="2507" y="12118"/>
                </a:lnTo>
                <a:lnTo>
                  <a:pt x="2604" y="12143"/>
                </a:lnTo>
                <a:lnTo>
                  <a:pt x="2896" y="12143"/>
                </a:lnTo>
                <a:lnTo>
                  <a:pt x="2896" y="12216"/>
                </a:lnTo>
                <a:lnTo>
                  <a:pt x="2628" y="12289"/>
                </a:lnTo>
                <a:lnTo>
                  <a:pt x="2507" y="12313"/>
                </a:lnTo>
                <a:lnTo>
                  <a:pt x="2385" y="12362"/>
                </a:lnTo>
                <a:lnTo>
                  <a:pt x="2361" y="12386"/>
                </a:lnTo>
                <a:lnTo>
                  <a:pt x="2337" y="12410"/>
                </a:lnTo>
                <a:lnTo>
                  <a:pt x="2361" y="12483"/>
                </a:lnTo>
                <a:lnTo>
                  <a:pt x="2410" y="12532"/>
                </a:lnTo>
                <a:lnTo>
                  <a:pt x="2483" y="12556"/>
                </a:lnTo>
                <a:lnTo>
                  <a:pt x="2604" y="12581"/>
                </a:lnTo>
                <a:lnTo>
                  <a:pt x="2726" y="12556"/>
                </a:lnTo>
                <a:lnTo>
                  <a:pt x="2872" y="12556"/>
                </a:lnTo>
                <a:lnTo>
                  <a:pt x="2823" y="12824"/>
                </a:lnTo>
                <a:lnTo>
                  <a:pt x="2677" y="12775"/>
                </a:lnTo>
                <a:lnTo>
                  <a:pt x="2337" y="12775"/>
                </a:lnTo>
                <a:lnTo>
                  <a:pt x="2264" y="12824"/>
                </a:lnTo>
                <a:lnTo>
                  <a:pt x="2239" y="12848"/>
                </a:lnTo>
                <a:lnTo>
                  <a:pt x="2239" y="12897"/>
                </a:lnTo>
                <a:lnTo>
                  <a:pt x="2239" y="12970"/>
                </a:lnTo>
                <a:lnTo>
                  <a:pt x="2312" y="13019"/>
                </a:lnTo>
                <a:lnTo>
                  <a:pt x="2385" y="13043"/>
                </a:lnTo>
                <a:lnTo>
                  <a:pt x="2458" y="13067"/>
                </a:lnTo>
                <a:lnTo>
                  <a:pt x="2628" y="13092"/>
                </a:lnTo>
                <a:lnTo>
                  <a:pt x="2799" y="13092"/>
                </a:lnTo>
                <a:lnTo>
                  <a:pt x="2774" y="13262"/>
                </a:lnTo>
                <a:lnTo>
                  <a:pt x="2458" y="13262"/>
                </a:lnTo>
                <a:lnTo>
                  <a:pt x="2361" y="13286"/>
                </a:lnTo>
                <a:lnTo>
                  <a:pt x="2264" y="13335"/>
                </a:lnTo>
                <a:lnTo>
                  <a:pt x="2239" y="13359"/>
                </a:lnTo>
                <a:lnTo>
                  <a:pt x="2239" y="13408"/>
                </a:lnTo>
                <a:lnTo>
                  <a:pt x="2312" y="13481"/>
                </a:lnTo>
                <a:lnTo>
                  <a:pt x="2410" y="13505"/>
                </a:lnTo>
                <a:lnTo>
                  <a:pt x="2483" y="13530"/>
                </a:lnTo>
                <a:lnTo>
                  <a:pt x="2726" y="13530"/>
                </a:lnTo>
                <a:lnTo>
                  <a:pt x="2701" y="13724"/>
                </a:lnTo>
                <a:lnTo>
                  <a:pt x="2483" y="13749"/>
                </a:lnTo>
                <a:lnTo>
                  <a:pt x="2312" y="13749"/>
                </a:lnTo>
                <a:lnTo>
                  <a:pt x="2264" y="13773"/>
                </a:lnTo>
                <a:lnTo>
                  <a:pt x="2191" y="13822"/>
                </a:lnTo>
                <a:lnTo>
                  <a:pt x="2166" y="13870"/>
                </a:lnTo>
                <a:lnTo>
                  <a:pt x="2166" y="13943"/>
                </a:lnTo>
                <a:lnTo>
                  <a:pt x="2215" y="13992"/>
                </a:lnTo>
                <a:lnTo>
                  <a:pt x="2239" y="14041"/>
                </a:lnTo>
                <a:lnTo>
                  <a:pt x="2361" y="14089"/>
                </a:lnTo>
                <a:lnTo>
                  <a:pt x="2628" y="14089"/>
                </a:lnTo>
                <a:lnTo>
                  <a:pt x="2604" y="14260"/>
                </a:lnTo>
                <a:lnTo>
                  <a:pt x="2385" y="14260"/>
                </a:lnTo>
                <a:lnTo>
                  <a:pt x="2264" y="14284"/>
                </a:lnTo>
                <a:lnTo>
                  <a:pt x="2166" y="14333"/>
                </a:lnTo>
                <a:lnTo>
                  <a:pt x="2118" y="14357"/>
                </a:lnTo>
                <a:lnTo>
                  <a:pt x="2118" y="14406"/>
                </a:lnTo>
                <a:lnTo>
                  <a:pt x="2142" y="14454"/>
                </a:lnTo>
                <a:lnTo>
                  <a:pt x="2191" y="14479"/>
                </a:lnTo>
                <a:lnTo>
                  <a:pt x="2312" y="14527"/>
                </a:lnTo>
                <a:lnTo>
                  <a:pt x="2458" y="14527"/>
                </a:lnTo>
                <a:lnTo>
                  <a:pt x="2580" y="14503"/>
                </a:lnTo>
                <a:lnTo>
                  <a:pt x="2531" y="14868"/>
                </a:lnTo>
                <a:lnTo>
                  <a:pt x="2531" y="14844"/>
                </a:lnTo>
                <a:lnTo>
                  <a:pt x="2434" y="14819"/>
                </a:lnTo>
                <a:lnTo>
                  <a:pt x="2312" y="14795"/>
                </a:lnTo>
                <a:lnTo>
                  <a:pt x="2191" y="14795"/>
                </a:lnTo>
                <a:lnTo>
                  <a:pt x="2093" y="14844"/>
                </a:lnTo>
                <a:lnTo>
                  <a:pt x="2069" y="14868"/>
                </a:lnTo>
                <a:lnTo>
                  <a:pt x="2069" y="14892"/>
                </a:lnTo>
                <a:lnTo>
                  <a:pt x="2069" y="14917"/>
                </a:lnTo>
                <a:lnTo>
                  <a:pt x="2093" y="14941"/>
                </a:lnTo>
                <a:lnTo>
                  <a:pt x="2166" y="14990"/>
                </a:lnTo>
                <a:lnTo>
                  <a:pt x="2264" y="14990"/>
                </a:lnTo>
                <a:lnTo>
                  <a:pt x="2458" y="15014"/>
                </a:lnTo>
                <a:lnTo>
                  <a:pt x="2507" y="15014"/>
                </a:lnTo>
                <a:lnTo>
                  <a:pt x="2531" y="14990"/>
                </a:lnTo>
                <a:lnTo>
                  <a:pt x="2531" y="15136"/>
                </a:lnTo>
                <a:lnTo>
                  <a:pt x="2045" y="15452"/>
                </a:lnTo>
                <a:lnTo>
                  <a:pt x="1801" y="15549"/>
                </a:lnTo>
                <a:lnTo>
                  <a:pt x="1680" y="15598"/>
                </a:lnTo>
                <a:lnTo>
                  <a:pt x="1534" y="15622"/>
                </a:lnTo>
                <a:lnTo>
                  <a:pt x="1436" y="15622"/>
                </a:lnTo>
                <a:lnTo>
                  <a:pt x="1339" y="15598"/>
                </a:lnTo>
                <a:lnTo>
                  <a:pt x="1266" y="15549"/>
                </a:lnTo>
                <a:lnTo>
                  <a:pt x="1242" y="15501"/>
                </a:lnTo>
                <a:lnTo>
                  <a:pt x="1242" y="15452"/>
                </a:lnTo>
                <a:lnTo>
                  <a:pt x="1266" y="15355"/>
                </a:lnTo>
                <a:lnTo>
                  <a:pt x="1315" y="15282"/>
                </a:lnTo>
                <a:lnTo>
                  <a:pt x="1485" y="15136"/>
                </a:lnTo>
                <a:lnTo>
                  <a:pt x="1534" y="15111"/>
                </a:lnTo>
                <a:lnTo>
                  <a:pt x="1582" y="15063"/>
                </a:lnTo>
                <a:lnTo>
                  <a:pt x="1607" y="15014"/>
                </a:lnTo>
                <a:lnTo>
                  <a:pt x="1631" y="14941"/>
                </a:lnTo>
                <a:lnTo>
                  <a:pt x="1655" y="14308"/>
                </a:lnTo>
                <a:lnTo>
                  <a:pt x="1680" y="13676"/>
                </a:lnTo>
                <a:lnTo>
                  <a:pt x="1704" y="12410"/>
                </a:lnTo>
                <a:lnTo>
                  <a:pt x="1728" y="11121"/>
                </a:lnTo>
                <a:lnTo>
                  <a:pt x="1753" y="10488"/>
                </a:lnTo>
                <a:lnTo>
                  <a:pt x="1801" y="9855"/>
                </a:lnTo>
                <a:lnTo>
                  <a:pt x="1826" y="9223"/>
                </a:lnTo>
                <a:lnTo>
                  <a:pt x="1826" y="8590"/>
                </a:lnTo>
                <a:lnTo>
                  <a:pt x="1850" y="7958"/>
                </a:lnTo>
                <a:lnTo>
                  <a:pt x="1923" y="7349"/>
                </a:lnTo>
                <a:lnTo>
                  <a:pt x="1996" y="6911"/>
                </a:lnTo>
                <a:lnTo>
                  <a:pt x="1996" y="6692"/>
                </a:lnTo>
                <a:lnTo>
                  <a:pt x="1972" y="6571"/>
                </a:lnTo>
                <a:lnTo>
                  <a:pt x="1923" y="6498"/>
                </a:lnTo>
                <a:lnTo>
                  <a:pt x="1947" y="6425"/>
                </a:lnTo>
                <a:lnTo>
                  <a:pt x="1947" y="6352"/>
                </a:lnTo>
                <a:lnTo>
                  <a:pt x="1923" y="6303"/>
                </a:lnTo>
                <a:lnTo>
                  <a:pt x="1874" y="6254"/>
                </a:lnTo>
                <a:lnTo>
                  <a:pt x="1801" y="6230"/>
                </a:lnTo>
                <a:lnTo>
                  <a:pt x="1704" y="6254"/>
                </a:lnTo>
                <a:lnTo>
                  <a:pt x="1558" y="6230"/>
                </a:lnTo>
                <a:lnTo>
                  <a:pt x="1485" y="6230"/>
                </a:lnTo>
                <a:lnTo>
                  <a:pt x="1436" y="6254"/>
                </a:lnTo>
                <a:lnTo>
                  <a:pt x="1388" y="6303"/>
                </a:lnTo>
                <a:lnTo>
                  <a:pt x="1412" y="6352"/>
                </a:lnTo>
                <a:lnTo>
                  <a:pt x="1412" y="6376"/>
                </a:lnTo>
                <a:lnTo>
                  <a:pt x="1509" y="6425"/>
                </a:lnTo>
                <a:lnTo>
                  <a:pt x="1485" y="6449"/>
                </a:lnTo>
                <a:lnTo>
                  <a:pt x="1388" y="6449"/>
                </a:lnTo>
                <a:lnTo>
                  <a:pt x="1193" y="6473"/>
                </a:lnTo>
                <a:lnTo>
                  <a:pt x="1096" y="6522"/>
                </a:lnTo>
                <a:lnTo>
                  <a:pt x="1071" y="6522"/>
                </a:lnTo>
                <a:lnTo>
                  <a:pt x="1096" y="6546"/>
                </a:lnTo>
                <a:lnTo>
                  <a:pt x="1144" y="6619"/>
                </a:lnTo>
                <a:lnTo>
                  <a:pt x="1193" y="6644"/>
                </a:lnTo>
                <a:lnTo>
                  <a:pt x="1266" y="6668"/>
                </a:lnTo>
                <a:lnTo>
                  <a:pt x="1339" y="6692"/>
                </a:lnTo>
                <a:lnTo>
                  <a:pt x="1315" y="6741"/>
                </a:lnTo>
                <a:lnTo>
                  <a:pt x="1193" y="6765"/>
                </a:lnTo>
                <a:lnTo>
                  <a:pt x="1096" y="6790"/>
                </a:lnTo>
                <a:lnTo>
                  <a:pt x="998" y="6863"/>
                </a:lnTo>
                <a:lnTo>
                  <a:pt x="998" y="6887"/>
                </a:lnTo>
                <a:lnTo>
                  <a:pt x="1096" y="6936"/>
                </a:lnTo>
                <a:lnTo>
                  <a:pt x="1193" y="6960"/>
                </a:lnTo>
                <a:lnTo>
                  <a:pt x="1217" y="6960"/>
                </a:lnTo>
                <a:lnTo>
                  <a:pt x="1193" y="7106"/>
                </a:lnTo>
                <a:lnTo>
                  <a:pt x="1047" y="7082"/>
                </a:lnTo>
                <a:lnTo>
                  <a:pt x="950" y="7106"/>
                </a:lnTo>
                <a:lnTo>
                  <a:pt x="877" y="7130"/>
                </a:lnTo>
                <a:lnTo>
                  <a:pt x="804" y="7203"/>
                </a:lnTo>
                <a:lnTo>
                  <a:pt x="804" y="7252"/>
                </a:lnTo>
                <a:lnTo>
                  <a:pt x="828" y="7301"/>
                </a:lnTo>
                <a:lnTo>
                  <a:pt x="852" y="7325"/>
                </a:lnTo>
                <a:lnTo>
                  <a:pt x="901" y="7349"/>
                </a:lnTo>
                <a:lnTo>
                  <a:pt x="1023" y="7374"/>
                </a:lnTo>
                <a:lnTo>
                  <a:pt x="1096" y="7398"/>
                </a:lnTo>
                <a:lnTo>
                  <a:pt x="1047" y="7568"/>
                </a:lnTo>
                <a:lnTo>
                  <a:pt x="950" y="7568"/>
                </a:lnTo>
                <a:lnTo>
                  <a:pt x="852" y="7593"/>
                </a:lnTo>
                <a:lnTo>
                  <a:pt x="731" y="7617"/>
                </a:lnTo>
                <a:lnTo>
                  <a:pt x="706" y="7641"/>
                </a:lnTo>
                <a:lnTo>
                  <a:pt x="682" y="7690"/>
                </a:lnTo>
                <a:lnTo>
                  <a:pt x="706" y="7739"/>
                </a:lnTo>
                <a:lnTo>
                  <a:pt x="731" y="7763"/>
                </a:lnTo>
                <a:lnTo>
                  <a:pt x="755" y="7812"/>
                </a:lnTo>
                <a:lnTo>
                  <a:pt x="828" y="7836"/>
                </a:lnTo>
                <a:lnTo>
                  <a:pt x="925" y="7860"/>
                </a:lnTo>
                <a:lnTo>
                  <a:pt x="974" y="7860"/>
                </a:lnTo>
                <a:lnTo>
                  <a:pt x="950" y="7958"/>
                </a:lnTo>
                <a:lnTo>
                  <a:pt x="804" y="7982"/>
                </a:lnTo>
                <a:lnTo>
                  <a:pt x="731" y="8006"/>
                </a:lnTo>
                <a:lnTo>
                  <a:pt x="658" y="8031"/>
                </a:lnTo>
                <a:lnTo>
                  <a:pt x="658" y="8055"/>
                </a:lnTo>
                <a:lnTo>
                  <a:pt x="658" y="8079"/>
                </a:lnTo>
                <a:lnTo>
                  <a:pt x="731" y="8104"/>
                </a:lnTo>
                <a:lnTo>
                  <a:pt x="804" y="8128"/>
                </a:lnTo>
                <a:lnTo>
                  <a:pt x="950" y="8128"/>
                </a:lnTo>
                <a:lnTo>
                  <a:pt x="950" y="8274"/>
                </a:lnTo>
                <a:lnTo>
                  <a:pt x="828" y="8298"/>
                </a:lnTo>
                <a:lnTo>
                  <a:pt x="779" y="8323"/>
                </a:lnTo>
                <a:lnTo>
                  <a:pt x="731" y="8347"/>
                </a:lnTo>
                <a:lnTo>
                  <a:pt x="706" y="8396"/>
                </a:lnTo>
                <a:lnTo>
                  <a:pt x="706" y="8420"/>
                </a:lnTo>
                <a:lnTo>
                  <a:pt x="731" y="8469"/>
                </a:lnTo>
                <a:lnTo>
                  <a:pt x="755" y="8493"/>
                </a:lnTo>
                <a:lnTo>
                  <a:pt x="828" y="8517"/>
                </a:lnTo>
                <a:lnTo>
                  <a:pt x="901" y="8517"/>
                </a:lnTo>
                <a:lnTo>
                  <a:pt x="974" y="8712"/>
                </a:lnTo>
                <a:lnTo>
                  <a:pt x="974" y="8834"/>
                </a:lnTo>
                <a:lnTo>
                  <a:pt x="974" y="8931"/>
                </a:lnTo>
                <a:lnTo>
                  <a:pt x="950" y="9028"/>
                </a:lnTo>
                <a:lnTo>
                  <a:pt x="901" y="9101"/>
                </a:lnTo>
                <a:lnTo>
                  <a:pt x="828" y="9174"/>
                </a:lnTo>
                <a:lnTo>
                  <a:pt x="731" y="9223"/>
                </a:lnTo>
                <a:lnTo>
                  <a:pt x="633" y="9223"/>
                </a:lnTo>
                <a:lnTo>
                  <a:pt x="512" y="9199"/>
                </a:lnTo>
                <a:lnTo>
                  <a:pt x="414" y="9150"/>
                </a:lnTo>
                <a:lnTo>
                  <a:pt x="341" y="9101"/>
                </a:lnTo>
                <a:lnTo>
                  <a:pt x="268" y="9028"/>
                </a:lnTo>
                <a:lnTo>
                  <a:pt x="268" y="8980"/>
                </a:lnTo>
                <a:lnTo>
                  <a:pt x="268" y="8931"/>
                </a:lnTo>
                <a:lnTo>
                  <a:pt x="293" y="8882"/>
                </a:lnTo>
                <a:lnTo>
                  <a:pt x="366" y="8858"/>
                </a:lnTo>
                <a:lnTo>
                  <a:pt x="390" y="8834"/>
                </a:lnTo>
                <a:lnTo>
                  <a:pt x="414" y="8809"/>
                </a:lnTo>
                <a:lnTo>
                  <a:pt x="487" y="8517"/>
                </a:lnTo>
                <a:lnTo>
                  <a:pt x="512" y="8225"/>
                </a:lnTo>
                <a:lnTo>
                  <a:pt x="560" y="7641"/>
                </a:lnTo>
                <a:lnTo>
                  <a:pt x="560" y="7057"/>
                </a:lnTo>
                <a:lnTo>
                  <a:pt x="609" y="6741"/>
                </a:lnTo>
                <a:lnTo>
                  <a:pt x="633" y="6473"/>
                </a:lnTo>
                <a:lnTo>
                  <a:pt x="731" y="6108"/>
                </a:lnTo>
                <a:lnTo>
                  <a:pt x="877" y="5792"/>
                </a:lnTo>
                <a:lnTo>
                  <a:pt x="1047" y="5524"/>
                </a:lnTo>
                <a:lnTo>
                  <a:pt x="1242" y="5281"/>
                </a:lnTo>
                <a:lnTo>
                  <a:pt x="1485" y="5062"/>
                </a:lnTo>
                <a:lnTo>
                  <a:pt x="1753" y="4892"/>
                </a:lnTo>
                <a:lnTo>
                  <a:pt x="2069" y="4746"/>
                </a:lnTo>
                <a:lnTo>
                  <a:pt x="2410" y="4624"/>
                </a:lnTo>
                <a:lnTo>
                  <a:pt x="2872" y="4527"/>
                </a:lnTo>
                <a:lnTo>
                  <a:pt x="3358" y="4478"/>
                </a:lnTo>
                <a:lnTo>
                  <a:pt x="3407" y="4502"/>
                </a:lnTo>
                <a:lnTo>
                  <a:pt x="3480" y="4502"/>
                </a:lnTo>
                <a:lnTo>
                  <a:pt x="3529" y="4478"/>
                </a:lnTo>
                <a:lnTo>
                  <a:pt x="3577" y="4454"/>
                </a:lnTo>
                <a:close/>
                <a:moveTo>
                  <a:pt x="3261" y="1"/>
                </a:moveTo>
                <a:lnTo>
                  <a:pt x="3066" y="25"/>
                </a:lnTo>
                <a:lnTo>
                  <a:pt x="2896" y="123"/>
                </a:lnTo>
                <a:lnTo>
                  <a:pt x="2823" y="171"/>
                </a:lnTo>
                <a:lnTo>
                  <a:pt x="2750" y="244"/>
                </a:lnTo>
                <a:lnTo>
                  <a:pt x="2531" y="317"/>
                </a:lnTo>
                <a:lnTo>
                  <a:pt x="2337" y="463"/>
                </a:lnTo>
                <a:lnTo>
                  <a:pt x="2142" y="609"/>
                </a:lnTo>
                <a:lnTo>
                  <a:pt x="1972" y="804"/>
                </a:lnTo>
                <a:lnTo>
                  <a:pt x="1826" y="1023"/>
                </a:lnTo>
                <a:lnTo>
                  <a:pt x="1704" y="1242"/>
                </a:lnTo>
                <a:lnTo>
                  <a:pt x="1631" y="1461"/>
                </a:lnTo>
                <a:lnTo>
                  <a:pt x="1582" y="1680"/>
                </a:lnTo>
                <a:lnTo>
                  <a:pt x="1558" y="1874"/>
                </a:lnTo>
                <a:lnTo>
                  <a:pt x="1582" y="2069"/>
                </a:lnTo>
                <a:lnTo>
                  <a:pt x="1582" y="2239"/>
                </a:lnTo>
                <a:lnTo>
                  <a:pt x="1631" y="2410"/>
                </a:lnTo>
                <a:lnTo>
                  <a:pt x="1680" y="2580"/>
                </a:lnTo>
                <a:lnTo>
                  <a:pt x="1728" y="2750"/>
                </a:lnTo>
                <a:lnTo>
                  <a:pt x="1826" y="2921"/>
                </a:lnTo>
                <a:lnTo>
                  <a:pt x="1899" y="3067"/>
                </a:lnTo>
                <a:lnTo>
                  <a:pt x="2020" y="3213"/>
                </a:lnTo>
                <a:lnTo>
                  <a:pt x="2142" y="3334"/>
                </a:lnTo>
                <a:lnTo>
                  <a:pt x="2264" y="3456"/>
                </a:lnTo>
                <a:lnTo>
                  <a:pt x="2410" y="3578"/>
                </a:lnTo>
                <a:lnTo>
                  <a:pt x="2556" y="3675"/>
                </a:lnTo>
                <a:lnTo>
                  <a:pt x="2701" y="3748"/>
                </a:lnTo>
                <a:lnTo>
                  <a:pt x="2872" y="3821"/>
                </a:lnTo>
                <a:lnTo>
                  <a:pt x="3066" y="3894"/>
                </a:lnTo>
                <a:lnTo>
                  <a:pt x="3310" y="3918"/>
                </a:lnTo>
                <a:lnTo>
                  <a:pt x="3261" y="4016"/>
                </a:lnTo>
                <a:lnTo>
                  <a:pt x="3237" y="4113"/>
                </a:lnTo>
                <a:lnTo>
                  <a:pt x="2750" y="4162"/>
                </a:lnTo>
                <a:lnTo>
                  <a:pt x="2361" y="4235"/>
                </a:lnTo>
                <a:lnTo>
                  <a:pt x="1996" y="4356"/>
                </a:lnTo>
                <a:lnTo>
                  <a:pt x="1655" y="4502"/>
                </a:lnTo>
                <a:lnTo>
                  <a:pt x="1339" y="4697"/>
                </a:lnTo>
                <a:lnTo>
                  <a:pt x="1071" y="4916"/>
                </a:lnTo>
                <a:lnTo>
                  <a:pt x="828" y="5184"/>
                </a:lnTo>
                <a:lnTo>
                  <a:pt x="609" y="5500"/>
                </a:lnTo>
                <a:lnTo>
                  <a:pt x="439" y="5865"/>
                </a:lnTo>
                <a:lnTo>
                  <a:pt x="341" y="6206"/>
                </a:lnTo>
                <a:lnTo>
                  <a:pt x="268" y="6571"/>
                </a:lnTo>
                <a:lnTo>
                  <a:pt x="220" y="6936"/>
                </a:lnTo>
                <a:lnTo>
                  <a:pt x="195" y="7301"/>
                </a:lnTo>
                <a:lnTo>
                  <a:pt x="171" y="7982"/>
                </a:lnTo>
                <a:lnTo>
                  <a:pt x="171" y="8347"/>
                </a:lnTo>
                <a:lnTo>
                  <a:pt x="195" y="8688"/>
                </a:lnTo>
                <a:lnTo>
                  <a:pt x="147" y="8712"/>
                </a:lnTo>
                <a:lnTo>
                  <a:pt x="98" y="8761"/>
                </a:lnTo>
                <a:lnTo>
                  <a:pt x="49" y="8809"/>
                </a:lnTo>
                <a:lnTo>
                  <a:pt x="25" y="8882"/>
                </a:lnTo>
                <a:lnTo>
                  <a:pt x="1" y="9004"/>
                </a:lnTo>
                <a:lnTo>
                  <a:pt x="49" y="9150"/>
                </a:lnTo>
                <a:lnTo>
                  <a:pt x="98" y="9223"/>
                </a:lnTo>
                <a:lnTo>
                  <a:pt x="147" y="9296"/>
                </a:lnTo>
                <a:lnTo>
                  <a:pt x="293" y="9418"/>
                </a:lnTo>
                <a:lnTo>
                  <a:pt x="463" y="9490"/>
                </a:lnTo>
                <a:lnTo>
                  <a:pt x="633" y="9515"/>
                </a:lnTo>
                <a:lnTo>
                  <a:pt x="828" y="9515"/>
                </a:lnTo>
                <a:lnTo>
                  <a:pt x="901" y="9466"/>
                </a:lnTo>
                <a:lnTo>
                  <a:pt x="974" y="9442"/>
                </a:lnTo>
                <a:lnTo>
                  <a:pt x="1120" y="9320"/>
                </a:lnTo>
                <a:lnTo>
                  <a:pt x="1193" y="9174"/>
                </a:lnTo>
                <a:lnTo>
                  <a:pt x="1266" y="9004"/>
                </a:lnTo>
                <a:lnTo>
                  <a:pt x="1290" y="8834"/>
                </a:lnTo>
                <a:lnTo>
                  <a:pt x="1266" y="8663"/>
                </a:lnTo>
                <a:lnTo>
                  <a:pt x="1217" y="8493"/>
                </a:lnTo>
                <a:lnTo>
                  <a:pt x="1266" y="8396"/>
                </a:lnTo>
                <a:lnTo>
                  <a:pt x="1290" y="8274"/>
                </a:lnTo>
                <a:lnTo>
                  <a:pt x="1315" y="8031"/>
                </a:lnTo>
                <a:lnTo>
                  <a:pt x="1412" y="7593"/>
                </a:lnTo>
                <a:lnTo>
                  <a:pt x="1534" y="7179"/>
                </a:lnTo>
                <a:lnTo>
                  <a:pt x="1631" y="6887"/>
                </a:lnTo>
                <a:lnTo>
                  <a:pt x="1582" y="7130"/>
                </a:lnTo>
                <a:lnTo>
                  <a:pt x="1534" y="7471"/>
                </a:lnTo>
                <a:lnTo>
                  <a:pt x="1509" y="7812"/>
                </a:lnTo>
                <a:lnTo>
                  <a:pt x="1436" y="9028"/>
                </a:lnTo>
                <a:lnTo>
                  <a:pt x="1363" y="10220"/>
                </a:lnTo>
                <a:lnTo>
                  <a:pt x="1315" y="11413"/>
                </a:lnTo>
                <a:lnTo>
                  <a:pt x="1290" y="12581"/>
                </a:lnTo>
                <a:lnTo>
                  <a:pt x="1266" y="13773"/>
                </a:lnTo>
                <a:lnTo>
                  <a:pt x="1217" y="14941"/>
                </a:lnTo>
                <a:lnTo>
                  <a:pt x="1217" y="14965"/>
                </a:lnTo>
                <a:lnTo>
                  <a:pt x="1120" y="15038"/>
                </a:lnTo>
                <a:lnTo>
                  <a:pt x="1023" y="15136"/>
                </a:lnTo>
                <a:lnTo>
                  <a:pt x="974" y="15233"/>
                </a:lnTo>
                <a:lnTo>
                  <a:pt x="925" y="15379"/>
                </a:lnTo>
                <a:lnTo>
                  <a:pt x="925" y="15501"/>
                </a:lnTo>
                <a:lnTo>
                  <a:pt x="925" y="15622"/>
                </a:lnTo>
                <a:lnTo>
                  <a:pt x="998" y="15720"/>
                </a:lnTo>
                <a:lnTo>
                  <a:pt x="1071" y="15841"/>
                </a:lnTo>
                <a:lnTo>
                  <a:pt x="1169" y="15890"/>
                </a:lnTo>
                <a:lnTo>
                  <a:pt x="1266" y="15939"/>
                </a:lnTo>
                <a:lnTo>
                  <a:pt x="1363" y="15963"/>
                </a:lnTo>
                <a:lnTo>
                  <a:pt x="1704" y="15963"/>
                </a:lnTo>
                <a:lnTo>
                  <a:pt x="1923" y="15890"/>
                </a:lnTo>
                <a:lnTo>
                  <a:pt x="2142" y="15793"/>
                </a:lnTo>
                <a:lnTo>
                  <a:pt x="2337" y="15671"/>
                </a:lnTo>
                <a:lnTo>
                  <a:pt x="2701" y="15452"/>
                </a:lnTo>
                <a:lnTo>
                  <a:pt x="2774" y="15428"/>
                </a:lnTo>
                <a:lnTo>
                  <a:pt x="2847" y="15403"/>
                </a:lnTo>
                <a:lnTo>
                  <a:pt x="2920" y="15330"/>
                </a:lnTo>
                <a:lnTo>
                  <a:pt x="2945" y="15233"/>
                </a:lnTo>
                <a:lnTo>
                  <a:pt x="3091" y="13870"/>
                </a:lnTo>
                <a:lnTo>
                  <a:pt x="3237" y="12508"/>
                </a:lnTo>
                <a:lnTo>
                  <a:pt x="3310" y="11802"/>
                </a:lnTo>
                <a:lnTo>
                  <a:pt x="3334" y="11461"/>
                </a:lnTo>
                <a:lnTo>
                  <a:pt x="3431" y="11096"/>
                </a:lnTo>
                <a:lnTo>
                  <a:pt x="3480" y="11194"/>
                </a:lnTo>
                <a:lnTo>
                  <a:pt x="3529" y="11315"/>
                </a:lnTo>
                <a:lnTo>
                  <a:pt x="3577" y="11559"/>
                </a:lnTo>
                <a:lnTo>
                  <a:pt x="3650" y="11997"/>
                </a:lnTo>
                <a:lnTo>
                  <a:pt x="3699" y="12508"/>
                </a:lnTo>
                <a:lnTo>
                  <a:pt x="3723" y="13043"/>
                </a:lnTo>
                <a:lnTo>
                  <a:pt x="3748" y="13359"/>
                </a:lnTo>
                <a:lnTo>
                  <a:pt x="3821" y="13651"/>
                </a:lnTo>
                <a:lnTo>
                  <a:pt x="3942" y="14260"/>
                </a:lnTo>
                <a:lnTo>
                  <a:pt x="4113" y="14844"/>
                </a:lnTo>
                <a:lnTo>
                  <a:pt x="4259" y="15428"/>
                </a:lnTo>
                <a:lnTo>
                  <a:pt x="4283" y="15501"/>
                </a:lnTo>
                <a:lnTo>
                  <a:pt x="4332" y="15525"/>
                </a:lnTo>
                <a:lnTo>
                  <a:pt x="4380" y="15598"/>
                </a:lnTo>
                <a:lnTo>
                  <a:pt x="4478" y="15671"/>
                </a:lnTo>
                <a:lnTo>
                  <a:pt x="4697" y="15793"/>
                </a:lnTo>
                <a:lnTo>
                  <a:pt x="4940" y="15866"/>
                </a:lnTo>
                <a:lnTo>
                  <a:pt x="5110" y="15914"/>
                </a:lnTo>
                <a:lnTo>
                  <a:pt x="5354" y="15963"/>
                </a:lnTo>
                <a:lnTo>
                  <a:pt x="5694" y="15963"/>
                </a:lnTo>
                <a:lnTo>
                  <a:pt x="5816" y="15914"/>
                </a:lnTo>
                <a:lnTo>
                  <a:pt x="5938" y="15866"/>
                </a:lnTo>
                <a:lnTo>
                  <a:pt x="6011" y="15793"/>
                </a:lnTo>
                <a:lnTo>
                  <a:pt x="6108" y="15671"/>
                </a:lnTo>
                <a:lnTo>
                  <a:pt x="6157" y="15525"/>
                </a:lnTo>
                <a:lnTo>
                  <a:pt x="6157" y="15379"/>
                </a:lnTo>
                <a:lnTo>
                  <a:pt x="6108" y="15209"/>
                </a:lnTo>
                <a:lnTo>
                  <a:pt x="6035" y="15087"/>
                </a:lnTo>
                <a:lnTo>
                  <a:pt x="5962" y="14965"/>
                </a:lnTo>
                <a:lnTo>
                  <a:pt x="5840" y="14868"/>
                </a:lnTo>
                <a:lnTo>
                  <a:pt x="5694" y="14819"/>
                </a:lnTo>
                <a:lnTo>
                  <a:pt x="5621" y="14333"/>
                </a:lnTo>
                <a:lnTo>
                  <a:pt x="5548" y="13822"/>
                </a:lnTo>
                <a:lnTo>
                  <a:pt x="5475" y="12824"/>
                </a:lnTo>
                <a:lnTo>
                  <a:pt x="5402" y="10853"/>
                </a:lnTo>
                <a:lnTo>
                  <a:pt x="5281" y="8542"/>
                </a:lnTo>
                <a:lnTo>
                  <a:pt x="5256" y="7836"/>
                </a:lnTo>
                <a:lnTo>
                  <a:pt x="5232" y="7106"/>
                </a:lnTo>
                <a:lnTo>
                  <a:pt x="5256" y="7033"/>
                </a:lnTo>
                <a:lnTo>
                  <a:pt x="5256" y="6984"/>
                </a:lnTo>
                <a:lnTo>
                  <a:pt x="5232" y="6936"/>
                </a:lnTo>
                <a:lnTo>
                  <a:pt x="5208" y="6887"/>
                </a:lnTo>
                <a:lnTo>
                  <a:pt x="5183" y="6619"/>
                </a:lnTo>
                <a:lnTo>
                  <a:pt x="5305" y="6863"/>
                </a:lnTo>
                <a:lnTo>
                  <a:pt x="5402" y="7130"/>
                </a:lnTo>
                <a:lnTo>
                  <a:pt x="5475" y="7398"/>
                </a:lnTo>
                <a:lnTo>
                  <a:pt x="5500" y="7666"/>
                </a:lnTo>
                <a:lnTo>
                  <a:pt x="5524" y="7958"/>
                </a:lnTo>
                <a:lnTo>
                  <a:pt x="5548" y="8250"/>
                </a:lnTo>
                <a:lnTo>
                  <a:pt x="5524" y="8785"/>
                </a:lnTo>
                <a:lnTo>
                  <a:pt x="5524" y="8834"/>
                </a:lnTo>
                <a:lnTo>
                  <a:pt x="5548" y="8907"/>
                </a:lnTo>
                <a:lnTo>
                  <a:pt x="5524" y="9004"/>
                </a:lnTo>
                <a:lnTo>
                  <a:pt x="5548" y="9126"/>
                </a:lnTo>
                <a:lnTo>
                  <a:pt x="5573" y="9247"/>
                </a:lnTo>
                <a:lnTo>
                  <a:pt x="5621" y="9345"/>
                </a:lnTo>
                <a:lnTo>
                  <a:pt x="5694" y="9418"/>
                </a:lnTo>
                <a:lnTo>
                  <a:pt x="5767" y="9466"/>
                </a:lnTo>
                <a:lnTo>
                  <a:pt x="5840" y="9515"/>
                </a:lnTo>
                <a:lnTo>
                  <a:pt x="5938" y="9539"/>
                </a:lnTo>
                <a:lnTo>
                  <a:pt x="6011" y="9563"/>
                </a:lnTo>
                <a:lnTo>
                  <a:pt x="6205" y="9563"/>
                </a:lnTo>
                <a:lnTo>
                  <a:pt x="6303" y="9515"/>
                </a:lnTo>
                <a:lnTo>
                  <a:pt x="6424" y="9442"/>
                </a:lnTo>
                <a:lnTo>
                  <a:pt x="6546" y="9320"/>
                </a:lnTo>
                <a:lnTo>
                  <a:pt x="6619" y="9199"/>
                </a:lnTo>
                <a:lnTo>
                  <a:pt x="6668" y="9053"/>
                </a:lnTo>
                <a:lnTo>
                  <a:pt x="6668" y="8907"/>
                </a:lnTo>
                <a:lnTo>
                  <a:pt x="6643" y="8785"/>
                </a:lnTo>
                <a:lnTo>
                  <a:pt x="6643" y="8736"/>
                </a:lnTo>
                <a:lnTo>
                  <a:pt x="6692" y="8420"/>
                </a:lnTo>
                <a:lnTo>
                  <a:pt x="6716" y="8079"/>
                </a:lnTo>
                <a:lnTo>
                  <a:pt x="6741" y="7739"/>
                </a:lnTo>
                <a:lnTo>
                  <a:pt x="6716" y="7398"/>
                </a:lnTo>
                <a:lnTo>
                  <a:pt x="6692" y="7057"/>
                </a:lnTo>
                <a:lnTo>
                  <a:pt x="6643" y="6717"/>
                </a:lnTo>
                <a:lnTo>
                  <a:pt x="6570" y="6400"/>
                </a:lnTo>
                <a:lnTo>
                  <a:pt x="6473" y="6060"/>
                </a:lnTo>
                <a:lnTo>
                  <a:pt x="6473" y="6011"/>
                </a:lnTo>
                <a:lnTo>
                  <a:pt x="6424" y="5962"/>
                </a:lnTo>
                <a:lnTo>
                  <a:pt x="6230" y="5500"/>
                </a:lnTo>
                <a:lnTo>
                  <a:pt x="6132" y="5257"/>
                </a:lnTo>
                <a:lnTo>
                  <a:pt x="5986" y="5038"/>
                </a:lnTo>
                <a:lnTo>
                  <a:pt x="5889" y="4916"/>
                </a:lnTo>
                <a:lnTo>
                  <a:pt x="5792" y="4770"/>
                </a:lnTo>
                <a:lnTo>
                  <a:pt x="5670" y="4673"/>
                </a:lnTo>
                <a:lnTo>
                  <a:pt x="5548" y="4551"/>
                </a:lnTo>
                <a:lnTo>
                  <a:pt x="5256" y="4381"/>
                </a:lnTo>
                <a:lnTo>
                  <a:pt x="4964" y="4259"/>
                </a:lnTo>
                <a:lnTo>
                  <a:pt x="4648" y="4162"/>
                </a:lnTo>
                <a:lnTo>
                  <a:pt x="4332" y="4113"/>
                </a:lnTo>
                <a:lnTo>
                  <a:pt x="3991" y="4089"/>
                </a:lnTo>
                <a:lnTo>
                  <a:pt x="3650" y="4089"/>
                </a:lnTo>
                <a:lnTo>
                  <a:pt x="3650" y="4064"/>
                </a:lnTo>
                <a:lnTo>
                  <a:pt x="3650" y="3918"/>
                </a:lnTo>
                <a:lnTo>
                  <a:pt x="3821" y="3870"/>
                </a:lnTo>
                <a:lnTo>
                  <a:pt x="3991" y="3797"/>
                </a:lnTo>
                <a:lnTo>
                  <a:pt x="4161" y="3724"/>
                </a:lnTo>
                <a:lnTo>
                  <a:pt x="4332" y="3626"/>
                </a:lnTo>
                <a:lnTo>
                  <a:pt x="4478" y="3505"/>
                </a:lnTo>
                <a:lnTo>
                  <a:pt x="4624" y="3359"/>
                </a:lnTo>
                <a:lnTo>
                  <a:pt x="4770" y="3237"/>
                </a:lnTo>
                <a:lnTo>
                  <a:pt x="4891" y="3067"/>
                </a:lnTo>
                <a:lnTo>
                  <a:pt x="4989" y="2896"/>
                </a:lnTo>
                <a:lnTo>
                  <a:pt x="5086" y="2726"/>
                </a:lnTo>
                <a:lnTo>
                  <a:pt x="5159" y="2556"/>
                </a:lnTo>
                <a:lnTo>
                  <a:pt x="5232" y="2385"/>
                </a:lnTo>
                <a:lnTo>
                  <a:pt x="5281" y="2191"/>
                </a:lnTo>
                <a:lnTo>
                  <a:pt x="5305" y="2020"/>
                </a:lnTo>
                <a:lnTo>
                  <a:pt x="5305" y="1826"/>
                </a:lnTo>
                <a:lnTo>
                  <a:pt x="5281" y="1655"/>
                </a:lnTo>
                <a:lnTo>
                  <a:pt x="5232" y="1436"/>
                </a:lnTo>
                <a:lnTo>
                  <a:pt x="5135" y="1218"/>
                </a:lnTo>
                <a:lnTo>
                  <a:pt x="5037" y="1023"/>
                </a:lnTo>
                <a:lnTo>
                  <a:pt x="4916" y="853"/>
                </a:lnTo>
                <a:lnTo>
                  <a:pt x="4770" y="682"/>
                </a:lnTo>
                <a:lnTo>
                  <a:pt x="4599" y="512"/>
                </a:lnTo>
                <a:lnTo>
                  <a:pt x="4429" y="366"/>
                </a:lnTo>
                <a:lnTo>
                  <a:pt x="4234" y="244"/>
                </a:lnTo>
                <a:lnTo>
                  <a:pt x="4088" y="171"/>
                </a:lnTo>
                <a:lnTo>
                  <a:pt x="3894" y="98"/>
                </a:lnTo>
                <a:lnTo>
                  <a:pt x="3699" y="25"/>
                </a:lnTo>
                <a:lnTo>
                  <a:pt x="3480" y="1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4" name="Google Shape;1264;p114"/>
          <p:cNvSpPr/>
          <p:nvPr/>
        </p:nvSpPr>
        <p:spPr>
          <a:xfrm>
            <a:off x="4975935" y="3586812"/>
            <a:ext cx="104515" cy="283743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5" name="Google Shape;1265;p114"/>
          <p:cNvSpPr/>
          <p:nvPr/>
        </p:nvSpPr>
        <p:spPr>
          <a:xfrm>
            <a:off x="5162601" y="3673849"/>
            <a:ext cx="104519" cy="202890"/>
          </a:xfrm>
          <a:custGeom>
            <a:rect b="b" l="l" r="r" t="t"/>
            <a:pathLst>
              <a:path extrusionOk="0" h="15963" w="6741">
                <a:moveTo>
                  <a:pt x="3431" y="439"/>
                </a:moveTo>
                <a:lnTo>
                  <a:pt x="3577" y="488"/>
                </a:lnTo>
                <a:lnTo>
                  <a:pt x="3748" y="536"/>
                </a:lnTo>
                <a:lnTo>
                  <a:pt x="3699" y="609"/>
                </a:lnTo>
                <a:lnTo>
                  <a:pt x="3699" y="682"/>
                </a:lnTo>
                <a:lnTo>
                  <a:pt x="3723" y="731"/>
                </a:lnTo>
                <a:lnTo>
                  <a:pt x="3748" y="755"/>
                </a:lnTo>
                <a:lnTo>
                  <a:pt x="3845" y="780"/>
                </a:lnTo>
                <a:lnTo>
                  <a:pt x="3918" y="780"/>
                </a:lnTo>
                <a:lnTo>
                  <a:pt x="3991" y="755"/>
                </a:lnTo>
                <a:lnTo>
                  <a:pt x="4088" y="731"/>
                </a:lnTo>
                <a:lnTo>
                  <a:pt x="4161" y="780"/>
                </a:lnTo>
                <a:lnTo>
                  <a:pt x="4088" y="828"/>
                </a:lnTo>
                <a:lnTo>
                  <a:pt x="4040" y="853"/>
                </a:lnTo>
                <a:lnTo>
                  <a:pt x="4015" y="926"/>
                </a:lnTo>
                <a:lnTo>
                  <a:pt x="3991" y="974"/>
                </a:lnTo>
                <a:lnTo>
                  <a:pt x="3967" y="1047"/>
                </a:lnTo>
                <a:lnTo>
                  <a:pt x="3991" y="1072"/>
                </a:lnTo>
                <a:lnTo>
                  <a:pt x="4015" y="1096"/>
                </a:lnTo>
                <a:lnTo>
                  <a:pt x="4137" y="1096"/>
                </a:lnTo>
                <a:lnTo>
                  <a:pt x="4259" y="1072"/>
                </a:lnTo>
                <a:lnTo>
                  <a:pt x="4429" y="999"/>
                </a:lnTo>
                <a:lnTo>
                  <a:pt x="4502" y="1096"/>
                </a:lnTo>
                <a:lnTo>
                  <a:pt x="4332" y="1193"/>
                </a:lnTo>
                <a:lnTo>
                  <a:pt x="4186" y="1291"/>
                </a:lnTo>
                <a:lnTo>
                  <a:pt x="4137" y="1339"/>
                </a:lnTo>
                <a:lnTo>
                  <a:pt x="4113" y="1388"/>
                </a:lnTo>
                <a:lnTo>
                  <a:pt x="4113" y="1412"/>
                </a:lnTo>
                <a:lnTo>
                  <a:pt x="4113" y="1436"/>
                </a:lnTo>
                <a:lnTo>
                  <a:pt x="4210" y="1485"/>
                </a:lnTo>
                <a:lnTo>
                  <a:pt x="4307" y="1485"/>
                </a:lnTo>
                <a:lnTo>
                  <a:pt x="4405" y="1461"/>
                </a:lnTo>
                <a:lnTo>
                  <a:pt x="4551" y="1436"/>
                </a:lnTo>
                <a:lnTo>
                  <a:pt x="4672" y="1364"/>
                </a:lnTo>
                <a:lnTo>
                  <a:pt x="4745" y="1509"/>
                </a:lnTo>
                <a:lnTo>
                  <a:pt x="4429" y="1582"/>
                </a:lnTo>
                <a:lnTo>
                  <a:pt x="4332" y="1631"/>
                </a:lnTo>
                <a:lnTo>
                  <a:pt x="4210" y="1680"/>
                </a:lnTo>
                <a:lnTo>
                  <a:pt x="4113" y="1753"/>
                </a:lnTo>
                <a:lnTo>
                  <a:pt x="4040" y="1826"/>
                </a:lnTo>
                <a:lnTo>
                  <a:pt x="4040" y="1874"/>
                </a:lnTo>
                <a:lnTo>
                  <a:pt x="4064" y="1899"/>
                </a:lnTo>
                <a:lnTo>
                  <a:pt x="4283" y="1899"/>
                </a:lnTo>
                <a:lnTo>
                  <a:pt x="4502" y="1850"/>
                </a:lnTo>
                <a:lnTo>
                  <a:pt x="4818" y="1801"/>
                </a:lnTo>
                <a:lnTo>
                  <a:pt x="4818" y="1947"/>
                </a:lnTo>
                <a:lnTo>
                  <a:pt x="4794" y="2093"/>
                </a:lnTo>
                <a:lnTo>
                  <a:pt x="4794" y="2118"/>
                </a:lnTo>
                <a:lnTo>
                  <a:pt x="4770" y="2118"/>
                </a:lnTo>
                <a:lnTo>
                  <a:pt x="4502" y="2166"/>
                </a:lnTo>
                <a:lnTo>
                  <a:pt x="4234" y="2264"/>
                </a:lnTo>
                <a:lnTo>
                  <a:pt x="4015" y="2312"/>
                </a:lnTo>
                <a:lnTo>
                  <a:pt x="3894" y="2361"/>
                </a:lnTo>
                <a:lnTo>
                  <a:pt x="3796" y="2410"/>
                </a:lnTo>
                <a:lnTo>
                  <a:pt x="3796" y="2434"/>
                </a:lnTo>
                <a:lnTo>
                  <a:pt x="3796" y="2483"/>
                </a:lnTo>
                <a:lnTo>
                  <a:pt x="3821" y="2531"/>
                </a:lnTo>
                <a:lnTo>
                  <a:pt x="3894" y="2580"/>
                </a:lnTo>
                <a:lnTo>
                  <a:pt x="3991" y="2604"/>
                </a:lnTo>
                <a:lnTo>
                  <a:pt x="4210" y="2604"/>
                </a:lnTo>
                <a:lnTo>
                  <a:pt x="4453" y="2580"/>
                </a:lnTo>
                <a:lnTo>
                  <a:pt x="4672" y="2507"/>
                </a:lnTo>
                <a:lnTo>
                  <a:pt x="4672" y="2507"/>
                </a:lnTo>
                <a:lnTo>
                  <a:pt x="4526" y="2750"/>
                </a:lnTo>
                <a:lnTo>
                  <a:pt x="4283" y="2750"/>
                </a:lnTo>
                <a:lnTo>
                  <a:pt x="4064" y="2775"/>
                </a:lnTo>
                <a:lnTo>
                  <a:pt x="3845" y="2823"/>
                </a:lnTo>
                <a:lnTo>
                  <a:pt x="3723" y="2848"/>
                </a:lnTo>
                <a:lnTo>
                  <a:pt x="3626" y="2896"/>
                </a:lnTo>
                <a:lnTo>
                  <a:pt x="3626" y="2921"/>
                </a:lnTo>
                <a:lnTo>
                  <a:pt x="3602" y="2969"/>
                </a:lnTo>
                <a:lnTo>
                  <a:pt x="3626" y="2994"/>
                </a:lnTo>
                <a:lnTo>
                  <a:pt x="3650" y="2994"/>
                </a:lnTo>
                <a:lnTo>
                  <a:pt x="3918" y="3091"/>
                </a:lnTo>
                <a:lnTo>
                  <a:pt x="4064" y="3115"/>
                </a:lnTo>
                <a:lnTo>
                  <a:pt x="4234" y="3115"/>
                </a:lnTo>
                <a:lnTo>
                  <a:pt x="4040" y="3286"/>
                </a:lnTo>
                <a:lnTo>
                  <a:pt x="3869" y="3213"/>
                </a:lnTo>
                <a:lnTo>
                  <a:pt x="3675" y="3188"/>
                </a:lnTo>
                <a:lnTo>
                  <a:pt x="3504" y="3213"/>
                </a:lnTo>
                <a:lnTo>
                  <a:pt x="3407" y="3237"/>
                </a:lnTo>
                <a:lnTo>
                  <a:pt x="3358" y="3286"/>
                </a:lnTo>
                <a:lnTo>
                  <a:pt x="3334" y="3310"/>
                </a:lnTo>
                <a:lnTo>
                  <a:pt x="3334" y="3334"/>
                </a:lnTo>
                <a:lnTo>
                  <a:pt x="3358" y="3407"/>
                </a:lnTo>
                <a:lnTo>
                  <a:pt x="3480" y="3456"/>
                </a:lnTo>
                <a:lnTo>
                  <a:pt x="3602" y="3480"/>
                </a:lnTo>
                <a:lnTo>
                  <a:pt x="3383" y="3480"/>
                </a:lnTo>
                <a:lnTo>
                  <a:pt x="3139" y="3456"/>
                </a:lnTo>
                <a:lnTo>
                  <a:pt x="2920" y="3383"/>
                </a:lnTo>
                <a:lnTo>
                  <a:pt x="2701" y="3261"/>
                </a:lnTo>
                <a:lnTo>
                  <a:pt x="2507" y="3115"/>
                </a:lnTo>
                <a:lnTo>
                  <a:pt x="2337" y="2945"/>
                </a:lnTo>
                <a:lnTo>
                  <a:pt x="2191" y="2750"/>
                </a:lnTo>
                <a:lnTo>
                  <a:pt x="2093" y="2531"/>
                </a:lnTo>
                <a:lnTo>
                  <a:pt x="2020" y="2288"/>
                </a:lnTo>
                <a:lnTo>
                  <a:pt x="1996" y="2069"/>
                </a:lnTo>
                <a:lnTo>
                  <a:pt x="1972" y="1826"/>
                </a:lnTo>
                <a:lnTo>
                  <a:pt x="2020" y="1582"/>
                </a:lnTo>
                <a:lnTo>
                  <a:pt x="2069" y="1364"/>
                </a:lnTo>
                <a:lnTo>
                  <a:pt x="2191" y="1169"/>
                </a:lnTo>
                <a:lnTo>
                  <a:pt x="2312" y="974"/>
                </a:lnTo>
                <a:lnTo>
                  <a:pt x="2483" y="828"/>
                </a:lnTo>
                <a:lnTo>
                  <a:pt x="2653" y="731"/>
                </a:lnTo>
                <a:lnTo>
                  <a:pt x="2799" y="658"/>
                </a:lnTo>
                <a:lnTo>
                  <a:pt x="2896" y="682"/>
                </a:lnTo>
                <a:lnTo>
                  <a:pt x="2969" y="682"/>
                </a:lnTo>
                <a:lnTo>
                  <a:pt x="3042" y="658"/>
                </a:lnTo>
                <a:lnTo>
                  <a:pt x="3115" y="561"/>
                </a:lnTo>
                <a:lnTo>
                  <a:pt x="3261" y="512"/>
                </a:lnTo>
                <a:lnTo>
                  <a:pt x="3431" y="439"/>
                </a:lnTo>
                <a:close/>
                <a:moveTo>
                  <a:pt x="3869" y="4454"/>
                </a:moveTo>
                <a:lnTo>
                  <a:pt x="4137" y="4478"/>
                </a:lnTo>
                <a:lnTo>
                  <a:pt x="4040" y="4575"/>
                </a:lnTo>
                <a:lnTo>
                  <a:pt x="4015" y="4624"/>
                </a:lnTo>
                <a:lnTo>
                  <a:pt x="4015" y="4673"/>
                </a:lnTo>
                <a:lnTo>
                  <a:pt x="4064" y="4721"/>
                </a:lnTo>
                <a:lnTo>
                  <a:pt x="4113" y="4770"/>
                </a:lnTo>
                <a:lnTo>
                  <a:pt x="4186" y="4770"/>
                </a:lnTo>
                <a:lnTo>
                  <a:pt x="4429" y="4697"/>
                </a:lnTo>
                <a:lnTo>
                  <a:pt x="4672" y="4624"/>
                </a:lnTo>
                <a:lnTo>
                  <a:pt x="4745" y="4600"/>
                </a:lnTo>
                <a:lnTo>
                  <a:pt x="4867" y="4648"/>
                </a:lnTo>
                <a:lnTo>
                  <a:pt x="4745" y="4673"/>
                </a:lnTo>
                <a:lnTo>
                  <a:pt x="4648" y="4721"/>
                </a:lnTo>
                <a:lnTo>
                  <a:pt x="4526" y="4770"/>
                </a:lnTo>
                <a:lnTo>
                  <a:pt x="4478" y="4867"/>
                </a:lnTo>
                <a:lnTo>
                  <a:pt x="4453" y="4940"/>
                </a:lnTo>
                <a:lnTo>
                  <a:pt x="4478" y="4965"/>
                </a:lnTo>
                <a:lnTo>
                  <a:pt x="4502" y="4965"/>
                </a:lnTo>
                <a:lnTo>
                  <a:pt x="4624" y="4989"/>
                </a:lnTo>
                <a:lnTo>
                  <a:pt x="4770" y="4965"/>
                </a:lnTo>
                <a:lnTo>
                  <a:pt x="5013" y="4940"/>
                </a:lnTo>
                <a:lnTo>
                  <a:pt x="5183" y="4940"/>
                </a:lnTo>
                <a:lnTo>
                  <a:pt x="5329" y="4916"/>
                </a:lnTo>
                <a:lnTo>
                  <a:pt x="5378" y="4965"/>
                </a:lnTo>
                <a:lnTo>
                  <a:pt x="5232" y="4989"/>
                </a:lnTo>
                <a:lnTo>
                  <a:pt x="5110" y="5038"/>
                </a:lnTo>
                <a:lnTo>
                  <a:pt x="5013" y="5111"/>
                </a:lnTo>
                <a:lnTo>
                  <a:pt x="4964" y="5232"/>
                </a:lnTo>
                <a:lnTo>
                  <a:pt x="4964" y="5281"/>
                </a:lnTo>
                <a:lnTo>
                  <a:pt x="4989" y="5305"/>
                </a:lnTo>
                <a:lnTo>
                  <a:pt x="5086" y="5354"/>
                </a:lnTo>
                <a:lnTo>
                  <a:pt x="5159" y="5354"/>
                </a:lnTo>
                <a:lnTo>
                  <a:pt x="5354" y="5330"/>
                </a:lnTo>
                <a:lnTo>
                  <a:pt x="5694" y="5330"/>
                </a:lnTo>
                <a:lnTo>
                  <a:pt x="5792" y="5476"/>
                </a:lnTo>
                <a:lnTo>
                  <a:pt x="5621" y="5524"/>
                </a:lnTo>
                <a:lnTo>
                  <a:pt x="5475" y="5597"/>
                </a:lnTo>
                <a:lnTo>
                  <a:pt x="5451" y="5622"/>
                </a:lnTo>
                <a:lnTo>
                  <a:pt x="5475" y="5646"/>
                </a:lnTo>
                <a:lnTo>
                  <a:pt x="5548" y="5695"/>
                </a:lnTo>
                <a:lnTo>
                  <a:pt x="5646" y="5719"/>
                </a:lnTo>
                <a:lnTo>
                  <a:pt x="5816" y="5743"/>
                </a:lnTo>
                <a:lnTo>
                  <a:pt x="5938" y="5743"/>
                </a:lnTo>
                <a:lnTo>
                  <a:pt x="6011" y="5914"/>
                </a:lnTo>
                <a:lnTo>
                  <a:pt x="5840" y="5962"/>
                </a:lnTo>
                <a:lnTo>
                  <a:pt x="5767" y="5987"/>
                </a:lnTo>
                <a:lnTo>
                  <a:pt x="5719" y="6035"/>
                </a:lnTo>
                <a:lnTo>
                  <a:pt x="5694" y="6084"/>
                </a:lnTo>
                <a:lnTo>
                  <a:pt x="5719" y="6108"/>
                </a:lnTo>
                <a:lnTo>
                  <a:pt x="5913" y="6157"/>
                </a:lnTo>
                <a:lnTo>
                  <a:pt x="6108" y="6181"/>
                </a:lnTo>
                <a:lnTo>
                  <a:pt x="6157" y="6400"/>
                </a:lnTo>
                <a:lnTo>
                  <a:pt x="6084" y="6400"/>
                </a:lnTo>
                <a:lnTo>
                  <a:pt x="5938" y="6425"/>
                </a:lnTo>
                <a:lnTo>
                  <a:pt x="5889" y="6473"/>
                </a:lnTo>
                <a:lnTo>
                  <a:pt x="5816" y="6522"/>
                </a:lnTo>
                <a:lnTo>
                  <a:pt x="5816" y="6546"/>
                </a:lnTo>
                <a:lnTo>
                  <a:pt x="5816" y="6595"/>
                </a:lnTo>
                <a:lnTo>
                  <a:pt x="5840" y="6644"/>
                </a:lnTo>
                <a:lnTo>
                  <a:pt x="5889" y="6692"/>
                </a:lnTo>
                <a:lnTo>
                  <a:pt x="5962" y="6717"/>
                </a:lnTo>
                <a:lnTo>
                  <a:pt x="6084" y="6717"/>
                </a:lnTo>
                <a:lnTo>
                  <a:pt x="6230" y="6692"/>
                </a:lnTo>
                <a:lnTo>
                  <a:pt x="6278" y="6887"/>
                </a:lnTo>
                <a:lnTo>
                  <a:pt x="6059" y="6887"/>
                </a:lnTo>
                <a:lnTo>
                  <a:pt x="6035" y="6911"/>
                </a:lnTo>
                <a:lnTo>
                  <a:pt x="6011" y="6936"/>
                </a:lnTo>
                <a:lnTo>
                  <a:pt x="6011" y="6984"/>
                </a:lnTo>
                <a:lnTo>
                  <a:pt x="6035" y="7033"/>
                </a:lnTo>
                <a:lnTo>
                  <a:pt x="6084" y="7082"/>
                </a:lnTo>
                <a:lnTo>
                  <a:pt x="6157" y="7106"/>
                </a:lnTo>
                <a:lnTo>
                  <a:pt x="6303" y="7130"/>
                </a:lnTo>
                <a:lnTo>
                  <a:pt x="6327" y="7301"/>
                </a:lnTo>
                <a:lnTo>
                  <a:pt x="6157" y="7301"/>
                </a:lnTo>
                <a:lnTo>
                  <a:pt x="6084" y="7325"/>
                </a:lnTo>
                <a:lnTo>
                  <a:pt x="6035" y="7374"/>
                </a:lnTo>
                <a:lnTo>
                  <a:pt x="6011" y="7447"/>
                </a:lnTo>
                <a:lnTo>
                  <a:pt x="6011" y="7471"/>
                </a:lnTo>
                <a:lnTo>
                  <a:pt x="6035" y="7520"/>
                </a:lnTo>
                <a:lnTo>
                  <a:pt x="6084" y="7544"/>
                </a:lnTo>
                <a:lnTo>
                  <a:pt x="6132" y="7568"/>
                </a:lnTo>
                <a:lnTo>
                  <a:pt x="6254" y="7593"/>
                </a:lnTo>
                <a:lnTo>
                  <a:pt x="6351" y="7617"/>
                </a:lnTo>
                <a:lnTo>
                  <a:pt x="6351" y="7739"/>
                </a:lnTo>
                <a:lnTo>
                  <a:pt x="6157" y="7739"/>
                </a:lnTo>
                <a:lnTo>
                  <a:pt x="6132" y="7763"/>
                </a:lnTo>
                <a:lnTo>
                  <a:pt x="6084" y="7787"/>
                </a:lnTo>
                <a:lnTo>
                  <a:pt x="6059" y="7860"/>
                </a:lnTo>
                <a:lnTo>
                  <a:pt x="6059" y="7885"/>
                </a:lnTo>
                <a:lnTo>
                  <a:pt x="6059" y="7909"/>
                </a:lnTo>
                <a:lnTo>
                  <a:pt x="6132" y="7982"/>
                </a:lnTo>
                <a:lnTo>
                  <a:pt x="6230" y="8006"/>
                </a:lnTo>
                <a:lnTo>
                  <a:pt x="6327" y="8031"/>
                </a:lnTo>
                <a:lnTo>
                  <a:pt x="6327" y="8177"/>
                </a:lnTo>
                <a:lnTo>
                  <a:pt x="6205" y="8201"/>
                </a:lnTo>
                <a:lnTo>
                  <a:pt x="6157" y="8225"/>
                </a:lnTo>
                <a:lnTo>
                  <a:pt x="6108" y="8250"/>
                </a:lnTo>
                <a:lnTo>
                  <a:pt x="6084" y="8298"/>
                </a:lnTo>
                <a:lnTo>
                  <a:pt x="6084" y="8323"/>
                </a:lnTo>
                <a:lnTo>
                  <a:pt x="6084" y="8371"/>
                </a:lnTo>
                <a:lnTo>
                  <a:pt x="6108" y="8420"/>
                </a:lnTo>
                <a:lnTo>
                  <a:pt x="6205" y="8469"/>
                </a:lnTo>
                <a:lnTo>
                  <a:pt x="6303" y="8469"/>
                </a:lnTo>
                <a:lnTo>
                  <a:pt x="6278" y="8590"/>
                </a:lnTo>
                <a:lnTo>
                  <a:pt x="6205" y="8639"/>
                </a:lnTo>
                <a:lnTo>
                  <a:pt x="6181" y="8712"/>
                </a:lnTo>
                <a:lnTo>
                  <a:pt x="6181" y="8809"/>
                </a:lnTo>
                <a:lnTo>
                  <a:pt x="6205" y="8834"/>
                </a:lnTo>
                <a:lnTo>
                  <a:pt x="6254" y="8882"/>
                </a:lnTo>
                <a:lnTo>
                  <a:pt x="6327" y="8907"/>
                </a:lnTo>
                <a:lnTo>
                  <a:pt x="6327" y="8931"/>
                </a:lnTo>
                <a:lnTo>
                  <a:pt x="6327" y="8980"/>
                </a:lnTo>
                <a:lnTo>
                  <a:pt x="6303" y="9028"/>
                </a:lnTo>
                <a:lnTo>
                  <a:pt x="6254" y="9101"/>
                </a:lnTo>
                <a:lnTo>
                  <a:pt x="6157" y="9199"/>
                </a:lnTo>
                <a:lnTo>
                  <a:pt x="6084" y="9223"/>
                </a:lnTo>
                <a:lnTo>
                  <a:pt x="6011" y="9199"/>
                </a:lnTo>
                <a:lnTo>
                  <a:pt x="5962" y="9174"/>
                </a:lnTo>
                <a:lnTo>
                  <a:pt x="5913" y="9126"/>
                </a:lnTo>
                <a:lnTo>
                  <a:pt x="5865" y="9053"/>
                </a:lnTo>
                <a:lnTo>
                  <a:pt x="5865" y="9004"/>
                </a:lnTo>
                <a:lnTo>
                  <a:pt x="5865" y="8858"/>
                </a:lnTo>
                <a:lnTo>
                  <a:pt x="5865" y="8834"/>
                </a:lnTo>
                <a:lnTo>
                  <a:pt x="5913" y="8542"/>
                </a:lnTo>
                <a:lnTo>
                  <a:pt x="5938" y="8201"/>
                </a:lnTo>
                <a:lnTo>
                  <a:pt x="5913" y="7812"/>
                </a:lnTo>
                <a:lnTo>
                  <a:pt x="5865" y="7398"/>
                </a:lnTo>
                <a:lnTo>
                  <a:pt x="5792" y="7009"/>
                </a:lnTo>
                <a:lnTo>
                  <a:pt x="5719" y="6838"/>
                </a:lnTo>
                <a:lnTo>
                  <a:pt x="5646" y="6668"/>
                </a:lnTo>
                <a:lnTo>
                  <a:pt x="5548" y="6522"/>
                </a:lnTo>
                <a:lnTo>
                  <a:pt x="5451" y="6400"/>
                </a:lnTo>
                <a:lnTo>
                  <a:pt x="5329" y="6327"/>
                </a:lnTo>
                <a:lnTo>
                  <a:pt x="5208" y="6254"/>
                </a:lnTo>
                <a:lnTo>
                  <a:pt x="5135" y="6254"/>
                </a:lnTo>
                <a:lnTo>
                  <a:pt x="5086" y="6279"/>
                </a:lnTo>
                <a:lnTo>
                  <a:pt x="5062" y="6327"/>
                </a:lnTo>
                <a:lnTo>
                  <a:pt x="5037" y="6376"/>
                </a:lnTo>
                <a:lnTo>
                  <a:pt x="4818" y="6376"/>
                </a:lnTo>
                <a:lnTo>
                  <a:pt x="4745" y="6400"/>
                </a:lnTo>
                <a:lnTo>
                  <a:pt x="4672" y="6449"/>
                </a:lnTo>
                <a:lnTo>
                  <a:pt x="4648" y="6546"/>
                </a:lnTo>
                <a:lnTo>
                  <a:pt x="4672" y="6571"/>
                </a:lnTo>
                <a:lnTo>
                  <a:pt x="4697" y="6595"/>
                </a:lnTo>
                <a:lnTo>
                  <a:pt x="4770" y="6619"/>
                </a:lnTo>
                <a:lnTo>
                  <a:pt x="4867" y="6619"/>
                </a:lnTo>
                <a:lnTo>
                  <a:pt x="4964" y="6644"/>
                </a:lnTo>
                <a:lnTo>
                  <a:pt x="4916" y="6887"/>
                </a:lnTo>
                <a:lnTo>
                  <a:pt x="4770" y="6911"/>
                </a:lnTo>
                <a:lnTo>
                  <a:pt x="4624" y="6960"/>
                </a:lnTo>
                <a:lnTo>
                  <a:pt x="4478" y="7033"/>
                </a:lnTo>
                <a:lnTo>
                  <a:pt x="4356" y="7130"/>
                </a:lnTo>
                <a:lnTo>
                  <a:pt x="4356" y="7155"/>
                </a:lnTo>
                <a:lnTo>
                  <a:pt x="4356" y="7179"/>
                </a:lnTo>
                <a:lnTo>
                  <a:pt x="4356" y="7203"/>
                </a:lnTo>
                <a:lnTo>
                  <a:pt x="4380" y="7228"/>
                </a:lnTo>
                <a:lnTo>
                  <a:pt x="4648" y="7228"/>
                </a:lnTo>
                <a:lnTo>
                  <a:pt x="4916" y="7203"/>
                </a:lnTo>
                <a:lnTo>
                  <a:pt x="4916" y="7349"/>
                </a:lnTo>
                <a:lnTo>
                  <a:pt x="4770" y="7374"/>
                </a:lnTo>
                <a:lnTo>
                  <a:pt x="4672" y="7398"/>
                </a:lnTo>
                <a:lnTo>
                  <a:pt x="4575" y="7422"/>
                </a:lnTo>
                <a:lnTo>
                  <a:pt x="4478" y="7471"/>
                </a:lnTo>
                <a:lnTo>
                  <a:pt x="4405" y="7544"/>
                </a:lnTo>
                <a:lnTo>
                  <a:pt x="4405" y="7568"/>
                </a:lnTo>
                <a:lnTo>
                  <a:pt x="4405" y="7593"/>
                </a:lnTo>
                <a:lnTo>
                  <a:pt x="4502" y="7641"/>
                </a:lnTo>
                <a:lnTo>
                  <a:pt x="4624" y="7666"/>
                </a:lnTo>
                <a:lnTo>
                  <a:pt x="4770" y="7690"/>
                </a:lnTo>
                <a:lnTo>
                  <a:pt x="4916" y="7690"/>
                </a:lnTo>
                <a:lnTo>
                  <a:pt x="4916" y="7909"/>
                </a:lnTo>
                <a:lnTo>
                  <a:pt x="4697" y="7909"/>
                </a:lnTo>
                <a:lnTo>
                  <a:pt x="4478" y="7958"/>
                </a:lnTo>
                <a:lnTo>
                  <a:pt x="4405" y="7982"/>
                </a:lnTo>
                <a:lnTo>
                  <a:pt x="4332" y="8031"/>
                </a:lnTo>
                <a:lnTo>
                  <a:pt x="4307" y="8079"/>
                </a:lnTo>
                <a:lnTo>
                  <a:pt x="4307" y="8128"/>
                </a:lnTo>
                <a:lnTo>
                  <a:pt x="4332" y="8152"/>
                </a:lnTo>
                <a:lnTo>
                  <a:pt x="4405" y="8201"/>
                </a:lnTo>
                <a:lnTo>
                  <a:pt x="4526" y="8225"/>
                </a:lnTo>
                <a:lnTo>
                  <a:pt x="4794" y="8201"/>
                </a:lnTo>
                <a:lnTo>
                  <a:pt x="4916" y="8201"/>
                </a:lnTo>
                <a:lnTo>
                  <a:pt x="4916" y="8420"/>
                </a:lnTo>
                <a:lnTo>
                  <a:pt x="4770" y="8396"/>
                </a:lnTo>
                <a:lnTo>
                  <a:pt x="4648" y="8420"/>
                </a:lnTo>
                <a:lnTo>
                  <a:pt x="4478" y="8469"/>
                </a:lnTo>
                <a:lnTo>
                  <a:pt x="4405" y="8493"/>
                </a:lnTo>
                <a:lnTo>
                  <a:pt x="4332" y="8542"/>
                </a:lnTo>
                <a:lnTo>
                  <a:pt x="4307" y="8566"/>
                </a:lnTo>
                <a:lnTo>
                  <a:pt x="4307" y="8590"/>
                </a:lnTo>
                <a:lnTo>
                  <a:pt x="4356" y="8639"/>
                </a:lnTo>
                <a:lnTo>
                  <a:pt x="4429" y="8688"/>
                </a:lnTo>
                <a:lnTo>
                  <a:pt x="4502" y="8712"/>
                </a:lnTo>
                <a:lnTo>
                  <a:pt x="4672" y="8736"/>
                </a:lnTo>
                <a:lnTo>
                  <a:pt x="4794" y="8736"/>
                </a:lnTo>
                <a:lnTo>
                  <a:pt x="4916" y="8712"/>
                </a:lnTo>
                <a:lnTo>
                  <a:pt x="4916" y="8980"/>
                </a:lnTo>
                <a:lnTo>
                  <a:pt x="4770" y="9004"/>
                </a:lnTo>
                <a:lnTo>
                  <a:pt x="4624" y="9028"/>
                </a:lnTo>
                <a:lnTo>
                  <a:pt x="4356" y="9126"/>
                </a:lnTo>
                <a:lnTo>
                  <a:pt x="4332" y="9150"/>
                </a:lnTo>
                <a:lnTo>
                  <a:pt x="4356" y="9174"/>
                </a:lnTo>
                <a:lnTo>
                  <a:pt x="4478" y="9223"/>
                </a:lnTo>
                <a:lnTo>
                  <a:pt x="4599" y="9247"/>
                </a:lnTo>
                <a:lnTo>
                  <a:pt x="4843" y="9247"/>
                </a:lnTo>
                <a:lnTo>
                  <a:pt x="4940" y="9223"/>
                </a:lnTo>
                <a:lnTo>
                  <a:pt x="4940" y="9466"/>
                </a:lnTo>
                <a:lnTo>
                  <a:pt x="4770" y="9490"/>
                </a:lnTo>
                <a:lnTo>
                  <a:pt x="4575" y="9515"/>
                </a:lnTo>
                <a:lnTo>
                  <a:pt x="4380" y="9563"/>
                </a:lnTo>
                <a:lnTo>
                  <a:pt x="4356" y="9588"/>
                </a:lnTo>
                <a:lnTo>
                  <a:pt x="4332" y="9661"/>
                </a:lnTo>
                <a:lnTo>
                  <a:pt x="4332" y="9709"/>
                </a:lnTo>
                <a:lnTo>
                  <a:pt x="4356" y="9758"/>
                </a:lnTo>
                <a:lnTo>
                  <a:pt x="4453" y="9807"/>
                </a:lnTo>
                <a:lnTo>
                  <a:pt x="4526" y="9831"/>
                </a:lnTo>
                <a:lnTo>
                  <a:pt x="4721" y="9855"/>
                </a:lnTo>
                <a:lnTo>
                  <a:pt x="4964" y="9855"/>
                </a:lnTo>
                <a:lnTo>
                  <a:pt x="4964" y="10026"/>
                </a:lnTo>
                <a:lnTo>
                  <a:pt x="4818" y="10026"/>
                </a:lnTo>
                <a:lnTo>
                  <a:pt x="4672" y="10050"/>
                </a:lnTo>
                <a:lnTo>
                  <a:pt x="4551" y="10099"/>
                </a:lnTo>
                <a:lnTo>
                  <a:pt x="4405" y="10172"/>
                </a:lnTo>
                <a:lnTo>
                  <a:pt x="4405" y="10196"/>
                </a:lnTo>
                <a:lnTo>
                  <a:pt x="4405" y="10220"/>
                </a:lnTo>
                <a:lnTo>
                  <a:pt x="4551" y="10269"/>
                </a:lnTo>
                <a:lnTo>
                  <a:pt x="4697" y="10318"/>
                </a:lnTo>
                <a:lnTo>
                  <a:pt x="4916" y="10318"/>
                </a:lnTo>
                <a:lnTo>
                  <a:pt x="4989" y="10269"/>
                </a:lnTo>
                <a:lnTo>
                  <a:pt x="4989" y="10561"/>
                </a:lnTo>
                <a:lnTo>
                  <a:pt x="4867" y="10561"/>
                </a:lnTo>
                <a:lnTo>
                  <a:pt x="4721" y="10610"/>
                </a:lnTo>
                <a:lnTo>
                  <a:pt x="4551" y="10658"/>
                </a:lnTo>
                <a:lnTo>
                  <a:pt x="4478" y="10707"/>
                </a:lnTo>
                <a:lnTo>
                  <a:pt x="4429" y="10780"/>
                </a:lnTo>
                <a:lnTo>
                  <a:pt x="4429" y="10804"/>
                </a:lnTo>
                <a:lnTo>
                  <a:pt x="4478" y="10853"/>
                </a:lnTo>
                <a:lnTo>
                  <a:pt x="4551" y="10902"/>
                </a:lnTo>
                <a:lnTo>
                  <a:pt x="4721" y="10902"/>
                </a:lnTo>
                <a:lnTo>
                  <a:pt x="4867" y="10877"/>
                </a:lnTo>
                <a:lnTo>
                  <a:pt x="5013" y="10829"/>
                </a:lnTo>
                <a:lnTo>
                  <a:pt x="5013" y="10853"/>
                </a:lnTo>
                <a:lnTo>
                  <a:pt x="5013" y="10950"/>
                </a:lnTo>
                <a:lnTo>
                  <a:pt x="4843" y="10999"/>
                </a:lnTo>
                <a:lnTo>
                  <a:pt x="4672" y="11048"/>
                </a:lnTo>
                <a:lnTo>
                  <a:pt x="4599" y="11072"/>
                </a:lnTo>
                <a:lnTo>
                  <a:pt x="4502" y="11121"/>
                </a:lnTo>
                <a:lnTo>
                  <a:pt x="4502" y="11169"/>
                </a:lnTo>
                <a:lnTo>
                  <a:pt x="4502" y="11218"/>
                </a:lnTo>
                <a:lnTo>
                  <a:pt x="4575" y="11291"/>
                </a:lnTo>
                <a:lnTo>
                  <a:pt x="4648" y="11340"/>
                </a:lnTo>
                <a:lnTo>
                  <a:pt x="4843" y="11340"/>
                </a:lnTo>
                <a:lnTo>
                  <a:pt x="5037" y="11315"/>
                </a:lnTo>
                <a:lnTo>
                  <a:pt x="5037" y="11461"/>
                </a:lnTo>
                <a:lnTo>
                  <a:pt x="4916" y="11486"/>
                </a:lnTo>
                <a:lnTo>
                  <a:pt x="4794" y="11510"/>
                </a:lnTo>
                <a:lnTo>
                  <a:pt x="4551" y="11607"/>
                </a:lnTo>
                <a:lnTo>
                  <a:pt x="4502" y="11632"/>
                </a:lnTo>
                <a:lnTo>
                  <a:pt x="4478" y="11656"/>
                </a:lnTo>
                <a:lnTo>
                  <a:pt x="4502" y="11753"/>
                </a:lnTo>
                <a:lnTo>
                  <a:pt x="4526" y="11802"/>
                </a:lnTo>
                <a:lnTo>
                  <a:pt x="4599" y="11851"/>
                </a:lnTo>
                <a:lnTo>
                  <a:pt x="4721" y="11851"/>
                </a:lnTo>
                <a:lnTo>
                  <a:pt x="4843" y="11826"/>
                </a:lnTo>
                <a:lnTo>
                  <a:pt x="4964" y="11802"/>
                </a:lnTo>
                <a:lnTo>
                  <a:pt x="5062" y="11753"/>
                </a:lnTo>
                <a:lnTo>
                  <a:pt x="5062" y="11948"/>
                </a:lnTo>
                <a:lnTo>
                  <a:pt x="4843" y="11997"/>
                </a:lnTo>
                <a:lnTo>
                  <a:pt x="4672" y="12070"/>
                </a:lnTo>
                <a:lnTo>
                  <a:pt x="4551" y="12191"/>
                </a:lnTo>
                <a:lnTo>
                  <a:pt x="4551" y="12216"/>
                </a:lnTo>
                <a:lnTo>
                  <a:pt x="4575" y="12240"/>
                </a:lnTo>
                <a:lnTo>
                  <a:pt x="4624" y="12264"/>
                </a:lnTo>
                <a:lnTo>
                  <a:pt x="4697" y="12289"/>
                </a:lnTo>
                <a:lnTo>
                  <a:pt x="5086" y="12289"/>
                </a:lnTo>
                <a:lnTo>
                  <a:pt x="5110" y="12483"/>
                </a:lnTo>
                <a:lnTo>
                  <a:pt x="4916" y="12532"/>
                </a:lnTo>
                <a:lnTo>
                  <a:pt x="4745" y="12629"/>
                </a:lnTo>
                <a:lnTo>
                  <a:pt x="4624" y="12727"/>
                </a:lnTo>
                <a:lnTo>
                  <a:pt x="4599" y="12800"/>
                </a:lnTo>
                <a:lnTo>
                  <a:pt x="4599" y="12848"/>
                </a:lnTo>
                <a:lnTo>
                  <a:pt x="4624" y="12873"/>
                </a:lnTo>
                <a:lnTo>
                  <a:pt x="4697" y="12897"/>
                </a:lnTo>
                <a:lnTo>
                  <a:pt x="4770" y="12897"/>
                </a:lnTo>
                <a:lnTo>
                  <a:pt x="4916" y="12873"/>
                </a:lnTo>
                <a:lnTo>
                  <a:pt x="5135" y="12824"/>
                </a:lnTo>
                <a:lnTo>
                  <a:pt x="5135" y="13067"/>
                </a:lnTo>
                <a:lnTo>
                  <a:pt x="4964" y="13140"/>
                </a:lnTo>
                <a:lnTo>
                  <a:pt x="4818" y="13165"/>
                </a:lnTo>
                <a:lnTo>
                  <a:pt x="4697" y="13238"/>
                </a:lnTo>
                <a:lnTo>
                  <a:pt x="4648" y="13286"/>
                </a:lnTo>
                <a:lnTo>
                  <a:pt x="4648" y="13311"/>
                </a:lnTo>
                <a:lnTo>
                  <a:pt x="4672" y="13335"/>
                </a:lnTo>
                <a:lnTo>
                  <a:pt x="4770" y="13384"/>
                </a:lnTo>
                <a:lnTo>
                  <a:pt x="4891" y="13408"/>
                </a:lnTo>
                <a:lnTo>
                  <a:pt x="5037" y="13384"/>
                </a:lnTo>
                <a:lnTo>
                  <a:pt x="5159" y="13359"/>
                </a:lnTo>
                <a:lnTo>
                  <a:pt x="5183" y="13530"/>
                </a:lnTo>
                <a:lnTo>
                  <a:pt x="5062" y="13578"/>
                </a:lnTo>
                <a:lnTo>
                  <a:pt x="4940" y="13627"/>
                </a:lnTo>
                <a:lnTo>
                  <a:pt x="4867" y="13676"/>
                </a:lnTo>
                <a:lnTo>
                  <a:pt x="4818" y="13700"/>
                </a:lnTo>
                <a:lnTo>
                  <a:pt x="4794" y="13749"/>
                </a:lnTo>
                <a:lnTo>
                  <a:pt x="4818" y="13797"/>
                </a:lnTo>
                <a:lnTo>
                  <a:pt x="4891" y="13846"/>
                </a:lnTo>
                <a:lnTo>
                  <a:pt x="4989" y="13870"/>
                </a:lnTo>
                <a:lnTo>
                  <a:pt x="5110" y="13846"/>
                </a:lnTo>
                <a:lnTo>
                  <a:pt x="5208" y="13822"/>
                </a:lnTo>
                <a:lnTo>
                  <a:pt x="5232" y="13919"/>
                </a:lnTo>
                <a:lnTo>
                  <a:pt x="5208" y="13919"/>
                </a:lnTo>
                <a:lnTo>
                  <a:pt x="4940" y="13992"/>
                </a:lnTo>
                <a:lnTo>
                  <a:pt x="4891" y="14016"/>
                </a:lnTo>
                <a:lnTo>
                  <a:pt x="4818" y="14065"/>
                </a:lnTo>
                <a:lnTo>
                  <a:pt x="4745" y="14138"/>
                </a:lnTo>
                <a:lnTo>
                  <a:pt x="4721" y="14187"/>
                </a:lnTo>
                <a:lnTo>
                  <a:pt x="4745" y="14211"/>
                </a:lnTo>
                <a:lnTo>
                  <a:pt x="4843" y="14260"/>
                </a:lnTo>
                <a:lnTo>
                  <a:pt x="4916" y="14284"/>
                </a:lnTo>
                <a:lnTo>
                  <a:pt x="5135" y="14284"/>
                </a:lnTo>
                <a:lnTo>
                  <a:pt x="5256" y="14235"/>
                </a:lnTo>
                <a:lnTo>
                  <a:pt x="5281" y="14406"/>
                </a:lnTo>
                <a:lnTo>
                  <a:pt x="5037" y="14430"/>
                </a:lnTo>
                <a:lnTo>
                  <a:pt x="4964" y="14454"/>
                </a:lnTo>
                <a:lnTo>
                  <a:pt x="4891" y="14527"/>
                </a:lnTo>
                <a:lnTo>
                  <a:pt x="4843" y="14576"/>
                </a:lnTo>
                <a:lnTo>
                  <a:pt x="4843" y="14625"/>
                </a:lnTo>
                <a:lnTo>
                  <a:pt x="4867" y="14649"/>
                </a:lnTo>
                <a:lnTo>
                  <a:pt x="4916" y="14698"/>
                </a:lnTo>
                <a:lnTo>
                  <a:pt x="4964" y="14722"/>
                </a:lnTo>
                <a:lnTo>
                  <a:pt x="5110" y="14722"/>
                </a:lnTo>
                <a:lnTo>
                  <a:pt x="5329" y="14698"/>
                </a:lnTo>
                <a:lnTo>
                  <a:pt x="5354" y="14868"/>
                </a:lnTo>
                <a:lnTo>
                  <a:pt x="5208" y="14892"/>
                </a:lnTo>
                <a:lnTo>
                  <a:pt x="5062" y="14965"/>
                </a:lnTo>
                <a:lnTo>
                  <a:pt x="5037" y="14990"/>
                </a:lnTo>
                <a:lnTo>
                  <a:pt x="5037" y="15014"/>
                </a:lnTo>
                <a:lnTo>
                  <a:pt x="5062" y="15038"/>
                </a:lnTo>
                <a:lnTo>
                  <a:pt x="5232" y="15087"/>
                </a:lnTo>
                <a:lnTo>
                  <a:pt x="5427" y="15111"/>
                </a:lnTo>
                <a:lnTo>
                  <a:pt x="5475" y="15136"/>
                </a:lnTo>
                <a:lnTo>
                  <a:pt x="5548" y="15160"/>
                </a:lnTo>
                <a:lnTo>
                  <a:pt x="5646" y="15160"/>
                </a:lnTo>
                <a:lnTo>
                  <a:pt x="5694" y="15209"/>
                </a:lnTo>
                <a:lnTo>
                  <a:pt x="5743" y="15282"/>
                </a:lnTo>
                <a:lnTo>
                  <a:pt x="5767" y="15355"/>
                </a:lnTo>
                <a:lnTo>
                  <a:pt x="5792" y="15428"/>
                </a:lnTo>
                <a:lnTo>
                  <a:pt x="5767" y="15501"/>
                </a:lnTo>
                <a:lnTo>
                  <a:pt x="5694" y="15574"/>
                </a:lnTo>
                <a:lnTo>
                  <a:pt x="5621" y="15598"/>
                </a:lnTo>
                <a:lnTo>
                  <a:pt x="5524" y="15622"/>
                </a:lnTo>
                <a:lnTo>
                  <a:pt x="5427" y="15622"/>
                </a:lnTo>
                <a:lnTo>
                  <a:pt x="5208" y="15574"/>
                </a:lnTo>
                <a:lnTo>
                  <a:pt x="4794" y="15452"/>
                </a:lnTo>
                <a:lnTo>
                  <a:pt x="4599" y="15403"/>
                </a:lnTo>
                <a:lnTo>
                  <a:pt x="4599" y="15330"/>
                </a:lnTo>
                <a:lnTo>
                  <a:pt x="4502" y="14990"/>
                </a:lnTo>
                <a:lnTo>
                  <a:pt x="4380" y="14673"/>
                </a:lnTo>
                <a:lnTo>
                  <a:pt x="4283" y="14333"/>
                </a:lnTo>
                <a:lnTo>
                  <a:pt x="4186" y="13992"/>
                </a:lnTo>
                <a:lnTo>
                  <a:pt x="4113" y="13651"/>
                </a:lnTo>
                <a:lnTo>
                  <a:pt x="4064" y="13335"/>
                </a:lnTo>
                <a:lnTo>
                  <a:pt x="4015" y="12678"/>
                </a:lnTo>
                <a:lnTo>
                  <a:pt x="3967" y="12191"/>
                </a:lnTo>
                <a:lnTo>
                  <a:pt x="3942" y="11948"/>
                </a:lnTo>
                <a:lnTo>
                  <a:pt x="3894" y="11705"/>
                </a:lnTo>
                <a:lnTo>
                  <a:pt x="3821" y="11486"/>
                </a:lnTo>
                <a:lnTo>
                  <a:pt x="3748" y="11267"/>
                </a:lnTo>
                <a:lnTo>
                  <a:pt x="3626" y="11048"/>
                </a:lnTo>
                <a:lnTo>
                  <a:pt x="3480" y="10877"/>
                </a:lnTo>
                <a:lnTo>
                  <a:pt x="3431" y="10853"/>
                </a:lnTo>
                <a:lnTo>
                  <a:pt x="3383" y="10829"/>
                </a:lnTo>
                <a:lnTo>
                  <a:pt x="3285" y="10853"/>
                </a:lnTo>
                <a:lnTo>
                  <a:pt x="3212" y="10877"/>
                </a:lnTo>
                <a:lnTo>
                  <a:pt x="3139" y="10950"/>
                </a:lnTo>
                <a:lnTo>
                  <a:pt x="3066" y="11023"/>
                </a:lnTo>
                <a:lnTo>
                  <a:pt x="2823" y="11023"/>
                </a:lnTo>
                <a:lnTo>
                  <a:pt x="2774" y="11048"/>
                </a:lnTo>
                <a:lnTo>
                  <a:pt x="2726" y="11072"/>
                </a:lnTo>
                <a:lnTo>
                  <a:pt x="2701" y="11096"/>
                </a:lnTo>
                <a:lnTo>
                  <a:pt x="2701" y="11121"/>
                </a:lnTo>
                <a:lnTo>
                  <a:pt x="2701" y="11169"/>
                </a:lnTo>
                <a:lnTo>
                  <a:pt x="2726" y="11194"/>
                </a:lnTo>
                <a:lnTo>
                  <a:pt x="2823" y="11242"/>
                </a:lnTo>
                <a:lnTo>
                  <a:pt x="2969" y="11242"/>
                </a:lnTo>
                <a:lnTo>
                  <a:pt x="2945" y="11364"/>
                </a:lnTo>
                <a:lnTo>
                  <a:pt x="2847" y="11340"/>
                </a:lnTo>
                <a:lnTo>
                  <a:pt x="2750" y="11364"/>
                </a:lnTo>
                <a:lnTo>
                  <a:pt x="2677" y="11364"/>
                </a:lnTo>
                <a:lnTo>
                  <a:pt x="2604" y="11388"/>
                </a:lnTo>
                <a:lnTo>
                  <a:pt x="2556" y="11437"/>
                </a:lnTo>
                <a:lnTo>
                  <a:pt x="2531" y="11461"/>
                </a:lnTo>
                <a:lnTo>
                  <a:pt x="2556" y="11510"/>
                </a:lnTo>
                <a:lnTo>
                  <a:pt x="2580" y="11583"/>
                </a:lnTo>
                <a:lnTo>
                  <a:pt x="2628" y="11607"/>
                </a:lnTo>
                <a:lnTo>
                  <a:pt x="2750" y="11656"/>
                </a:lnTo>
                <a:lnTo>
                  <a:pt x="2920" y="11680"/>
                </a:lnTo>
                <a:lnTo>
                  <a:pt x="2896" y="11851"/>
                </a:lnTo>
                <a:lnTo>
                  <a:pt x="2628" y="11875"/>
                </a:lnTo>
                <a:lnTo>
                  <a:pt x="2458" y="11899"/>
                </a:lnTo>
                <a:lnTo>
                  <a:pt x="2361" y="11924"/>
                </a:lnTo>
                <a:lnTo>
                  <a:pt x="2288" y="11948"/>
                </a:lnTo>
                <a:lnTo>
                  <a:pt x="2288" y="11972"/>
                </a:lnTo>
                <a:lnTo>
                  <a:pt x="2288" y="11997"/>
                </a:lnTo>
                <a:lnTo>
                  <a:pt x="2337" y="12045"/>
                </a:lnTo>
                <a:lnTo>
                  <a:pt x="2410" y="12094"/>
                </a:lnTo>
                <a:lnTo>
                  <a:pt x="2507" y="12118"/>
                </a:lnTo>
                <a:lnTo>
                  <a:pt x="2604" y="12143"/>
                </a:lnTo>
                <a:lnTo>
                  <a:pt x="2896" y="12143"/>
                </a:lnTo>
                <a:lnTo>
                  <a:pt x="2896" y="12216"/>
                </a:lnTo>
                <a:lnTo>
                  <a:pt x="2628" y="12289"/>
                </a:lnTo>
                <a:lnTo>
                  <a:pt x="2507" y="12313"/>
                </a:lnTo>
                <a:lnTo>
                  <a:pt x="2385" y="12362"/>
                </a:lnTo>
                <a:lnTo>
                  <a:pt x="2361" y="12386"/>
                </a:lnTo>
                <a:lnTo>
                  <a:pt x="2337" y="12410"/>
                </a:lnTo>
                <a:lnTo>
                  <a:pt x="2361" y="12483"/>
                </a:lnTo>
                <a:lnTo>
                  <a:pt x="2410" y="12532"/>
                </a:lnTo>
                <a:lnTo>
                  <a:pt x="2483" y="12556"/>
                </a:lnTo>
                <a:lnTo>
                  <a:pt x="2604" y="12581"/>
                </a:lnTo>
                <a:lnTo>
                  <a:pt x="2726" y="12556"/>
                </a:lnTo>
                <a:lnTo>
                  <a:pt x="2872" y="12556"/>
                </a:lnTo>
                <a:lnTo>
                  <a:pt x="2823" y="12824"/>
                </a:lnTo>
                <a:lnTo>
                  <a:pt x="2677" y="12775"/>
                </a:lnTo>
                <a:lnTo>
                  <a:pt x="2337" y="12775"/>
                </a:lnTo>
                <a:lnTo>
                  <a:pt x="2264" y="12824"/>
                </a:lnTo>
                <a:lnTo>
                  <a:pt x="2239" y="12848"/>
                </a:lnTo>
                <a:lnTo>
                  <a:pt x="2239" y="12897"/>
                </a:lnTo>
                <a:lnTo>
                  <a:pt x="2239" y="12970"/>
                </a:lnTo>
                <a:lnTo>
                  <a:pt x="2312" y="13019"/>
                </a:lnTo>
                <a:lnTo>
                  <a:pt x="2385" y="13043"/>
                </a:lnTo>
                <a:lnTo>
                  <a:pt x="2458" y="13067"/>
                </a:lnTo>
                <a:lnTo>
                  <a:pt x="2628" y="13092"/>
                </a:lnTo>
                <a:lnTo>
                  <a:pt x="2799" y="13092"/>
                </a:lnTo>
                <a:lnTo>
                  <a:pt x="2774" y="13262"/>
                </a:lnTo>
                <a:lnTo>
                  <a:pt x="2458" y="13262"/>
                </a:lnTo>
                <a:lnTo>
                  <a:pt x="2361" y="13286"/>
                </a:lnTo>
                <a:lnTo>
                  <a:pt x="2264" y="13335"/>
                </a:lnTo>
                <a:lnTo>
                  <a:pt x="2239" y="13359"/>
                </a:lnTo>
                <a:lnTo>
                  <a:pt x="2239" y="13408"/>
                </a:lnTo>
                <a:lnTo>
                  <a:pt x="2312" y="13481"/>
                </a:lnTo>
                <a:lnTo>
                  <a:pt x="2410" y="13505"/>
                </a:lnTo>
                <a:lnTo>
                  <a:pt x="2483" y="13530"/>
                </a:lnTo>
                <a:lnTo>
                  <a:pt x="2726" y="13530"/>
                </a:lnTo>
                <a:lnTo>
                  <a:pt x="2701" y="13724"/>
                </a:lnTo>
                <a:lnTo>
                  <a:pt x="2483" y="13749"/>
                </a:lnTo>
                <a:lnTo>
                  <a:pt x="2312" y="13749"/>
                </a:lnTo>
                <a:lnTo>
                  <a:pt x="2264" y="13773"/>
                </a:lnTo>
                <a:lnTo>
                  <a:pt x="2191" y="13822"/>
                </a:lnTo>
                <a:lnTo>
                  <a:pt x="2166" y="13870"/>
                </a:lnTo>
                <a:lnTo>
                  <a:pt x="2166" y="13943"/>
                </a:lnTo>
                <a:lnTo>
                  <a:pt x="2215" y="13992"/>
                </a:lnTo>
                <a:lnTo>
                  <a:pt x="2239" y="14041"/>
                </a:lnTo>
                <a:lnTo>
                  <a:pt x="2361" y="14089"/>
                </a:lnTo>
                <a:lnTo>
                  <a:pt x="2628" y="14089"/>
                </a:lnTo>
                <a:lnTo>
                  <a:pt x="2604" y="14260"/>
                </a:lnTo>
                <a:lnTo>
                  <a:pt x="2385" y="14260"/>
                </a:lnTo>
                <a:lnTo>
                  <a:pt x="2264" y="14284"/>
                </a:lnTo>
                <a:lnTo>
                  <a:pt x="2166" y="14333"/>
                </a:lnTo>
                <a:lnTo>
                  <a:pt x="2118" y="14357"/>
                </a:lnTo>
                <a:lnTo>
                  <a:pt x="2118" y="14406"/>
                </a:lnTo>
                <a:lnTo>
                  <a:pt x="2142" y="14454"/>
                </a:lnTo>
                <a:lnTo>
                  <a:pt x="2191" y="14479"/>
                </a:lnTo>
                <a:lnTo>
                  <a:pt x="2312" y="14527"/>
                </a:lnTo>
                <a:lnTo>
                  <a:pt x="2458" y="14527"/>
                </a:lnTo>
                <a:lnTo>
                  <a:pt x="2580" y="14503"/>
                </a:lnTo>
                <a:lnTo>
                  <a:pt x="2531" y="14868"/>
                </a:lnTo>
                <a:lnTo>
                  <a:pt x="2531" y="14844"/>
                </a:lnTo>
                <a:lnTo>
                  <a:pt x="2434" y="14819"/>
                </a:lnTo>
                <a:lnTo>
                  <a:pt x="2312" y="14795"/>
                </a:lnTo>
                <a:lnTo>
                  <a:pt x="2191" y="14795"/>
                </a:lnTo>
                <a:lnTo>
                  <a:pt x="2093" y="14844"/>
                </a:lnTo>
                <a:lnTo>
                  <a:pt x="2069" y="14868"/>
                </a:lnTo>
                <a:lnTo>
                  <a:pt x="2069" y="14892"/>
                </a:lnTo>
                <a:lnTo>
                  <a:pt x="2069" y="14917"/>
                </a:lnTo>
                <a:lnTo>
                  <a:pt x="2093" y="14941"/>
                </a:lnTo>
                <a:lnTo>
                  <a:pt x="2166" y="14990"/>
                </a:lnTo>
                <a:lnTo>
                  <a:pt x="2264" y="14990"/>
                </a:lnTo>
                <a:lnTo>
                  <a:pt x="2458" y="15014"/>
                </a:lnTo>
                <a:lnTo>
                  <a:pt x="2507" y="15014"/>
                </a:lnTo>
                <a:lnTo>
                  <a:pt x="2531" y="14990"/>
                </a:lnTo>
                <a:lnTo>
                  <a:pt x="2531" y="15136"/>
                </a:lnTo>
                <a:lnTo>
                  <a:pt x="2045" y="15452"/>
                </a:lnTo>
                <a:lnTo>
                  <a:pt x="1801" y="15549"/>
                </a:lnTo>
                <a:lnTo>
                  <a:pt x="1680" y="15598"/>
                </a:lnTo>
                <a:lnTo>
                  <a:pt x="1534" y="15622"/>
                </a:lnTo>
                <a:lnTo>
                  <a:pt x="1436" y="15622"/>
                </a:lnTo>
                <a:lnTo>
                  <a:pt x="1339" y="15598"/>
                </a:lnTo>
                <a:lnTo>
                  <a:pt x="1266" y="15549"/>
                </a:lnTo>
                <a:lnTo>
                  <a:pt x="1242" y="15501"/>
                </a:lnTo>
                <a:lnTo>
                  <a:pt x="1242" y="15452"/>
                </a:lnTo>
                <a:lnTo>
                  <a:pt x="1266" y="15355"/>
                </a:lnTo>
                <a:lnTo>
                  <a:pt x="1315" y="15282"/>
                </a:lnTo>
                <a:lnTo>
                  <a:pt x="1485" y="15136"/>
                </a:lnTo>
                <a:lnTo>
                  <a:pt x="1534" y="15111"/>
                </a:lnTo>
                <a:lnTo>
                  <a:pt x="1582" y="15063"/>
                </a:lnTo>
                <a:lnTo>
                  <a:pt x="1607" y="15014"/>
                </a:lnTo>
                <a:lnTo>
                  <a:pt x="1631" y="14941"/>
                </a:lnTo>
                <a:lnTo>
                  <a:pt x="1655" y="14308"/>
                </a:lnTo>
                <a:lnTo>
                  <a:pt x="1680" y="13676"/>
                </a:lnTo>
                <a:lnTo>
                  <a:pt x="1704" y="12410"/>
                </a:lnTo>
                <a:lnTo>
                  <a:pt x="1728" y="11121"/>
                </a:lnTo>
                <a:lnTo>
                  <a:pt x="1753" y="10488"/>
                </a:lnTo>
                <a:lnTo>
                  <a:pt x="1801" y="9855"/>
                </a:lnTo>
                <a:lnTo>
                  <a:pt x="1826" y="9223"/>
                </a:lnTo>
                <a:lnTo>
                  <a:pt x="1826" y="8590"/>
                </a:lnTo>
                <a:lnTo>
                  <a:pt x="1850" y="7958"/>
                </a:lnTo>
                <a:lnTo>
                  <a:pt x="1923" y="7349"/>
                </a:lnTo>
                <a:lnTo>
                  <a:pt x="1996" y="6911"/>
                </a:lnTo>
                <a:lnTo>
                  <a:pt x="1996" y="6692"/>
                </a:lnTo>
                <a:lnTo>
                  <a:pt x="1972" y="6571"/>
                </a:lnTo>
                <a:lnTo>
                  <a:pt x="1923" y="6498"/>
                </a:lnTo>
                <a:lnTo>
                  <a:pt x="1947" y="6425"/>
                </a:lnTo>
                <a:lnTo>
                  <a:pt x="1947" y="6352"/>
                </a:lnTo>
                <a:lnTo>
                  <a:pt x="1923" y="6303"/>
                </a:lnTo>
                <a:lnTo>
                  <a:pt x="1874" y="6254"/>
                </a:lnTo>
                <a:lnTo>
                  <a:pt x="1801" y="6230"/>
                </a:lnTo>
                <a:lnTo>
                  <a:pt x="1704" y="6254"/>
                </a:lnTo>
                <a:lnTo>
                  <a:pt x="1558" y="6230"/>
                </a:lnTo>
                <a:lnTo>
                  <a:pt x="1485" y="6230"/>
                </a:lnTo>
                <a:lnTo>
                  <a:pt x="1436" y="6254"/>
                </a:lnTo>
                <a:lnTo>
                  <a:pt x="1388" y="6303"/>
                </a:lnTo>
                <a:lnTo>
                  <a:pt x="1412" y="6352"/>
                </a:lnTo>
                <a:lnTo>
                  <a:pt x="1412" y="6376"/>
                </a:lnTo>
                <a:lnTo>
                  <a:pt x="1509" y="6425"/>
                </a:lnTo>
                <a:lnTo>
                  <a:pt x="1485" y="6449"/>
                </a:lnTo>
                <a:lnTo>
                  <a:pt x="1388" y="6449"/>
                </a:lnTo>
                <a:lnTo>
                  <a:pt x="1193" y="6473"/>
                </a:lnTo>
                <a:lnTo>
                  <a:pt x="1096" y="6522"/>
                </a:lnTo>
                <a:lnTo>
                  <a:pt x="1071" y="6522"/>
                </a:lnTo>
                <a:lnTo>
                  <a:pt x="1096" y="6546"/>
                </a:lnTo>
                <a:lnTo>
                  <a:pt x="1144" y="6619"/>
                </a:lnTo>
                <a:lnTo>
                  <a:pt x="1193" y="6644"/>
                </a:lnTo>
                <a:lnTo>
                  <a:pt x="1266" y="6668"/>
                </a:lnTo>
                <a:lnTo>
                  <a:pt x="1339" y="6692"/>
                </a:lnTo>
                <a:lnTo>
                  <a:pt x="1315" y="6741"/>
                </a:lnTo>
                <a:lnTo>
                  <a:pt x="1193" y="6765"/>
                </a:lnTo>
                <a:lnTo>
                  <a:pt x="1096" y="6790"/>
                </a:lnTo>
                <a:lnTo>
                  <a:pt x="998" y="6863"/>
                </a:lnTo>
                <a:lnTo>
                  <a:pt x="998" y="6887"/>
                </a:lnTo>
                <a:lnTo>
                  <a:pt x="1096" y="6936"/>
                </a:lnTo>
                <a:lnTo>
                  <a:pt x="1193" y="6960"/>
                </a:lnTo>
                <a:lnTo>
                  <a:pt x="1217" y="6960"/>
                </a:lnTo>
                <a:lnTo>
                  <a:pt x="1193" y="7106"/>
                </a:lnTo>
                <a:lnTo>
                  <a:pt x="1047" y="7082"/>
                </a:lnTo>
                <a:lnTo>
                  <a:pt x="950" y="7106"/>
                </a:lnTo>
                <a:lnTo>
                  <a:pt x="877" y="7130"/>
                </a:lnTo>
                <a:lnTo>
                  <a:pt x="804" y="7203"/>
                </a:lnTo>
                <a:lnTo>
                  <a:pt x="804" y="7252"/>
                </a:lnTo>
                <a:lnTo>
                  <a:pt x="828" y="7301"/>
                </a:lnTo>
                <a:lnTo>
                  <a:pt x="852" y="7325"/>
                </a:lnTo>
                <a:lnTo>
                  <a:pt x="901" y="7349"/>
                </a:lnTo>
                <a:lnTo>
                  <a:pt x="1023" y="7374"/>
                </a:lnTo>
                <a:lnTo>
                  <a:pt x="1096" y="7398"/>
                </a:lnTo>
                <a:lnTo>
                  <a:pt x="1047" y="7568"/>
                </a:lnTo>
                <a:lnTo>
                  <a:pt x="950" y="7568"/>
                </a:lnTo>
                <a:lnTo>
                  <a:pt x="852" y="7593"/>
                </a:lnTo>
                <a:lnTo>
                  <a:pt x="731" y="7617"/>
                </a:lnTo>
                <a:lnTo>
                  <a:pt x="706" y="7641"/>
                </a:lnTo>
                <a:lnTo>
                  <a:pt x="682" y="7690"/>
                </a:lnTo>
                <a:lnTo>
                  <a:pt x="706" y="7739"/>
                </a:lnTo>
                <a:lnTo>
                  <a:pt x="731" y="7763"/>
                </a:lnTo>
                <a:lnTo>
                  <a:pt x="755" y="7812"/>
                </a:lnTo>
                <a:lnTo>
                  <a:pt x="828" y="7836"/>
                </a:lnTo>
                <a:lnTo>
                  <a:pt x="925" y="7860"/>
                </a:lnTo>
                <a:lnTo>
                  <a:pt x="974" y="7860"/>
                </a:lnTo>
                <a:lnTo>
                  <a:pt x="950" y="7958"/>
                </a:lnTo>
                <a:lnTo>
                  <a:pt x="804" y="7982"/>
                </a:lnTo>
                <a:lnTo>
                  <a:pt x="731" y="8006"/>
                </a:lnTo>
                <a:lnTo>
                  <a:pt x="658" y="8031"/>
                </a:lnTo>
                <a:lnTo>
                  <a:pt x="658" y="8055"/>
                </a:lnTo>
                <a:lnTo>
                  <a:pt x="658" y="8079"/>
                </a:lnTo>
                <a:lnTo>
                  <a:pt x="731" y="8104"/>
                </a:lnTo>
                <a:lnTo>
                  <a:pt x="804" y="8128"/>
                </a:lnTo>
                <a:lnTo>
                  <a:pt x="950" y="8128"/>
                </a:lnTo>
                <a:lnTo>
                  <a:pt x="950" y="8274"/>
                </a:lnTo>
                <a:lnTo>
                  <a:pt x="828" y="8298"/>
                </a:lnTo>
                <a:lnTo>
                  <a:pt x="779" y="8323"/>
                </a:lnTo>
                <a:lnTo>
                  <a:pt x="731" y="8347"/>
                </a:lnTo>
                <a:lnTo>
                  <a:pt x="706" y="8396"/>
                </a:lnTo>
                <a:lnTo>
                  <a:pt x="706" y="8420"/>
                </a:lnTo>
                <a:lnTo>
                  <a:pt x="731" y="8469"/>
                </a:lnTo>
                <a:lnTo>
                  <a:pt x="755" y="8493"/>
                </a:lnTo>
                <a:lnTo>
                  <a:pt x="828" y="8517"/>
                </a:lnTo>
                <a:lnTo>
                  <a:pt x="901" y="8517"/>
                </a:lnTo>
                <a:lnTo>
                  <a:pt x="974" y="8712"/>
                </a:lnTo>
                <a:lnTo>
                  <a:pt x="974" y="8834"/>
                </a:lnTo>
                <a:lnTo>
                  <a:pt x="974" y="8931"/>
                </a:lnTo>
                <a:lnTo>
                  <a:pt x="950" y="9028"/>
                </a:lnTo>
                <a:lnTo>
                  <a:pt x="901" y="9101"/>
                </a:lnTo>
                <a:lnTo>
                  <a:pt x="828" y="9174"/>
                </a:lnTo>
                <a:lnTo>
                  <a:pt x="731" y="9223"/>
                </a:lnTo>
                <a:lnTo>
                  <a:pt x="633" y="9223"/>
                </a:lnTo>
                <a:lnTo>
                  <a:pt x="512" y="9199"/>
                </a:lnTo>
                <a:lnTo>
                  <a:pt x="414" y="9150"/>
                </a:lnTo>
                <a:lnTo>
                  <a:pt x="341" y="9101"/>
                </a:lnTo>
                <a:lnTo>
                  <a:pt x="268" y="9028"/>
                </a:lnTo>
                <a:lnTo>
                  <a:pt x="268" y="8980"/>
                </a:lnTo>
                <a:lnTo>
                  <a:pt x="268" y="8931"/>
                </a:lnTo>
                <a:lnTo>
                  <a:pt x="293" y="8882"/>
                </a:lnTo>
                <a:lnTo>
                  <a:pt x="366" y="8858"/>
                </a:lnTo>
                <a:lnTo>
                  <a:pt x="390" y="8834"/>
                </a:lnTo>
                <a:lnTo>
                  <a:pt x="414" y="8809"/>
                </a:lnTo>
                <a:lnTo>
                  <a:pt x="487" y="8517"/>
                </a:lnTo>
                <a:lnTo>
                  <a:pt x="512" y="8225"/>
                </a:lnTo>
                <a:lnTo>
                  <a:pt x="560" y="7641"/>
                </a:lnTo>
                <a:lnTo>
                  <a:pt x="560" y="7057"/>
                </a:lnTo>
                <a:lnTo>
                  <a:pt x="609" y="6741"/>
                </a:lnTo>
                <a:lnTo>
                  <a:pt x="633" y="6473"/>
                </a:lnTo>
                <a:lnTo>
                  <a:pt x="731" y="6108"/>
                </a:lnTo>
                <a:lnTo>
                  <a:pt x="877" y="5792"/>
                </a:lnTo>
                <a:lnTo>
                  <a:pt x="1047" y="5524"/>
                </a:lnTo>
                <a:lnTo>
                  <a:pt x="1242" y="5281"/>
                </a:lnTo>
                <a:lnTo>
                  <a:pt x="1485" y="5062"/>
                </a:lnTo>
                <a:lnTo>
                  <a:pt x="1753" y="4892"/>
                </a:lnTo>
                <a:lnTo>
                  <a:pt x="2069" y="4746"/>
                </a:lnTo>
                <a:lnTo>
                  <a:pt x="2410" y="4624"/>
                </a:lnTo>
                <a:lnTo>
                  <a:pt x="2872" y="4527"/>
                </a:lnTo>
                <a:lnTo>
                  <a:pt x="3358" y="4478"/>
                </a:lnTo>
                <a:lnTo>
                  <a:pt x="3407" y="4502"/>
                </a:lnTo>
                <a:lnTo>
                  <a:pt x="3480" y="4502"/>
                </a:lnTo>
                <a:lnTo>
                  <a:pt x="3529" y="4478"/>
                </a:lnTo>
                <a:lnTo>
                  <a:pt x="3577" y="4454"/>
                </a:lnTo>
                <a:close/>
                <a:moveTo>
                  <a:pt x="3261" y="1"/>
                </a:moveTo>
                <a:lnTo>
                  <a:pt x="3066" y="25"/>
                </a:lnTo>
                <a:lnTo>
                  <a:pt x="2896" y="123"/>
                </a:lnTo>
                <a:lnTo>
                  <a:pt x="2823" y="171"/>
                </a:lnTo>
                <a:lnTo>
                  <a:pt x="2750" y="244"/>
                </a:lnTo>
                <a:lnTo>
                  <a:pt x="2531" y="317"/>
                </a:lnTo>
                <a:lnTo>
                  <a:pt x="2337" y="463"/>
                </a:lnTo>
                <a:lnTo>
                  <a:pt x="2142" y="609"/>
                </a:lnTo>
                <a:lnTo>
                  <a:pt x="1972" y="804"/>
                </a:lnTo>
                <a:lnTo>
                  <a:pt x="1826" y="1023"/>
                </a:lnTo>
                <a:lnTo>
                  <a:pt x="1704" y="1242"/>
                </a:lnTo>
                <a:lnTo>
                  <a:pt x="1631" y="1461"/>
                </a:lnTo>
                <a:lnTo>
                  <a:pt x="1582" y="1680"/>
                </a:lnTo>
                <a:lnTo>
                  <a:pt x="1558" y="1874"/>
                </a:lnTo>
                <a:lnTo>
                  <a:pt x="1582" y="2069"/>
                </a:lnTo>
                <a:lnTo>
                  <a:pt x="1582" y="2239"/>
                </a:lnTo>
                <a:lnTo>
                  <a:pt x="1631" y="2410"/>
                </a:lnTo>
                <a:lnTo>
                  <a:pt x="1680" y="2580"/>
                </a:lnTo>
                <a:lnTo>
                  <a:pt x="1728" y="2750"/>
                </a:lnTo>
                <a:lnTo>
                  <a:pt x="1826" y="2921"/>
                </a:lnTo>
                <a:lnTo>
                  <a:pt x="1899" y="3067"/>
                </a:lnTo>
                <a:lnTo>
                  <a:pt x="2020" y="3213"/>
                </a:lnTo>
                <a:lnTo>
                  <a:pt x="2142" y="3334"/>
                </a:lnTo>
                <a:lnTo>
                  <a:pt x="2264" y="3456"/>
                </a:lnTo>
                <a:lnTo>
                  <a:pt x="2410" y="3578"/>
                </a:lnTo>
                <a:lnTo>
                  <a:pt x="2556" y="3675"/>
                </a:lnTo>
                <a:lnTo>
                  <a:pt x="2701" y="3748"/>
                </a:lnTo>
                <a:lnTo>
                  <a:pt x="2872" y="3821"/>
                </a:lnTo>
                <a:lnTo>
                  <a:pt x="3066" y="3894"/>
                </a:lnTo>
                <a:lnTo>
                  <a:pt x="3310" y="3918"/>
                </a:lnTo>
                <a:lnTo>
                  <a:pt x="3261" y="4016"/>
                </a:lnTo>
                <a:lnTo>
                  <a:pt x="3237" y="4113"/>
                </a:lnTo>
                <a:lnTo>
                  <a:pt x="2750" y="4162"/>
                </a:lnTo>
                <a:lnTo>
                  <a:pt x="2361" y="4235"/>
                </a:lnTo>
                <a:lnTo>
                  <a:pt x="1996" y="4356"/>
                </a:lnTo>
                <a:lnTo>
                  <a:pt x="1655" y="4502"/>
                </a:lnTo>
                <a:lnTo>
                  <a:pt x="1339" y="4697"/>
                </a:lnTo>
                <a:lnTo>
                  <a:pt x="1071" y="4916"/>
                </a:lnTo>
                <a:lnTo>
                  <a:pt x="828" y="5184"/>
                </a:lnTo>
                <a:lnTo>
                  <a:pt x="609" y="5500"/>
                </a:lnTo>
                <a:lnTo>
                  <a:pt x="439" y="5865"/>
                </a:lnTo>
                <a:lnTo>
                  <a:pt x="341" y="6206"/>
                </a:lnTo>
                <a:lnTo>
                  <a:pt x="268" y="6571"/>
                </a:lnTo>
                <a:lnTo>
                  <a:pt x="220" y="6936"/>
                </a:lnTo>
                <a:lnTo>
                  <a:pt x="195" y="7301"/>
                </a:lnTo>
                <a:lnTo>
                  <a:pt x="171" y="7982"/>
                </a:lnTo>
                <a:lnTo>
                  <a:pt x="171" y="8347"/>
                </a:lnTo>
                <a:lnTo>
                  <a:pt x="195" y="8688"/>
                </a:lnTo>
                <a:lnTo>
                  <a:pt x="147" y="8712"/>
                </a:lnTo>
                <a:lnTo>
                  <a:pt x="98" y="8761"/>
                </a:lnTo>
                <a:lnTo>
                  <a:pt x="49" y="8809"/>
                </a:lnTo>
                <a:lnTo>
                  <a:pt x="25" y="8882"/>
                </a:lnTo>
                <a:lnTo>
                  <a:pt x="1" y="9004"/>
                </a:lnTo>
                <a:lnTo>
                  <a:pt x="49" y="9150"/>
                </a:lnTo>
                <a:lnTo>
                  <a:pt x="98" y="9223"/>
                </a:lnTo>
                <a:lnTo>
                  <a:pt x="147" y="9296"/>
                </a:lnTo>
                <a:lnTo>
                  <a:pt x="293" y="9418"/>
                </a:lnTo>
                <a:lnTo>
                  <a:pt x="463" y="9490"/>
                </a:lnTo>
                <a:lnTo>
                  <a:pt x="633" y="9515"/>
                </a:lnTo>
                <a:lnTo>
                  <a:pt x="828" y="9515"/>
                </a:lnTo>
                <a:lnTo>
                  <a:pt x="901" y="9466"/>
                </a:lnTo>
                <a:lnTo>
                  <a:pt x="974" y="9442"/>
                </a:lnTo>
                <a:lnTo>
                  <a:pt x="1120" y="9320"/>
                </a:lnTo>
                <a:lnTo>
                  <a:pt x="1193" y="9174"/>
                </a:lnTo>
                <a:lnTo>
                  <a:pt x="1266" y="9004"/>
                </a:lnTo>
                <a:lnTo>
                  <a:pt x="1290" y="8834"/>
                </a:lnTo>
                <a:lnTo>
                  <a:pt x="1266" y="8663"/>
                </a:lnTo>
                <a:lnTo>
                  <a:pt x="1217" y="8493"/>
                </a:lnTo>
                <a:lnTo>
                  <a:pt x="1266" y="8396"/>
                </a:lnTo>
                <a:lnTo>
                  <a:pt x="1290" y="8274"/>
                </a:lnTo>
                <a:lnTo>
                  <a:pt x="1315" y="8031"/>
                </a:lnTo>
                <a:lnTo>
                  <a:pt x="1412" y="7593"/>
                </a:lnTo>
                <a:lnTo>
                  <a:pt x="1534" y="7179"/>
                </a:lnTo>
                <a:lnTo>
                  <a:pt x="1631" y="6887"/>
                </a:lnTo>
                <a:lnTo>
                  <a:pt x="1582" y="7130"/>
                </a:lnTo>
                <a:lnTo>
                  <a:pt x="1534" y="7471"/>
                </a:lnTo>
                <a:lnTo>
                  <a:pt x="1509" y="7812"/>
                </a:lnTo>
                <a:lnTo>
                  <a:pt x="1436" y="9028"/>
                </a:lnTo>
                <a:lnTo>
                  <a:pt x="1363" y="10220"/>
                </a:lnTo>
                <a:lnTo>
                  <a:pt x="1315" y="11413"/>
                </a:lnTo>
                <a:lnTo>
                  <a:pt x="1290" y="12581"/>
                </a:lnTo>
                <a:lnTo>
                  <a:pt x="1266" y="13773"/>
                </a:lnTo>
                <a:lnTo>
                  <a:pt x="1217" y="14941"/>
                </a:lnTo>
                <a:lnTo>
                  <a:pt x="1217" y="14965"/>
                </a:lnTo>
                <a:lnTo>
                  <a:pt x="1120" y="15038"/>
                </a:lnTo>
                <a:lnTo>
                  <a:pt x="1023" y="15136"/>
                </a:lnTo>
                <a:lnTo>
                  <a:pt x="974" y="15233"/>
                </a:lnTo>
                <a:lnTo>
                  <a:pt x="925" y="15379"/>
                </a:lnTo>
                <a:lnTo>
                  <a:pt x="925" y="15501"/>
                </a:lnTo>
                <a:lnTo>
                  <a:pt x="925" y="15622"/>
                </a:lnTo>
                <a:lnTo>
                  <a:pt x="998" y="15720"/>
                </a:lnTo>
                <a:lnTo>
                  <a:pt x="1071" y="15841"/>
                </a:lnTo>
                <a:lnTo>
                  <a:pt x="1169" y="15890"/>
                </a:lnTo>
                <a:lnTo>
                  <a:pt x="1266" y="15939"/>
                </a:lnTo>
                <a:lnTo>
                  <a:pt x="1363" y="15963"/>
                </a:lnTo>
                <a:lnTo>
                  <a:pt x="1704" y="15963"/>
                </a:lnTo>
                <a:lnTo>
                  <a:pt x="1923" y="15890"/>
                </a:lnTo>
                <a:lnTo>
                  <a:pt x="2142" y="15793"/>
                </a:lnTo>
                <a:lnTo>
                  <a:pt x="2337" y="15671"/>
                </a:lnTo>
                <a:lnTo>
                  <a:pt x="2701" y="15452"/>
                </a:lnTo>
                <a:lnTo>
                  <a:pt x="2774" y="15428"/>
                </a:lnTo>
                <a:lnTo>
                  <a:pt x="2847" y="15403"/>
                </a:lnTo>
                <a:lnTo>
                  <a:pt x="2920" y="15330"/>
                </a:lnTo>
                <a:lnTo>
                  <a:pt x="2945" y="15233"/>
                </a:lnTo>
                <a:lnTo>
                  <a:pt x="3091" y="13870"/>
                </a:lnTo>
                <a:lnTo>
                  <a:pt x="3237" y="12508"/>
                </a:lnTo>
                <a:lnTo>
                  <a:pt x="3310" y="11802"/>
                </a:lnTo>
                <a:lnTo>
                  <a:pt x="3334" y="11461"/>
                </a:lnTo>
                <a:lnTo>
                  <a:pt x="3431" y="11096"/>
                </a:lnTo>
                <a:lnTo>
                  <a:pt x="3480" y="11194"/>
                </a:lnTo>
                <a:lnTo>
                  <a:pt x="3529" y="11315"/>
                </a:lnTo>
                <a:lnTo>
                  <a:pt x="3577" y="11559"/>
                </a:lnTo>
                <a:lnTo>
                  <a:pt x="3650" y="11997"/>
                </a:lnTo>
                <a:lnTo>
                  <a:pt x="3699" y="12508"/>
                </a:lnTo>
                <a:lnTo>
                  <a:pt x="3723" y="13043"/>
                </a:lnTo>
                <a:lnTo>
                  <a:pt x="3748" y="13359"/>
                </a:lnTo>
                <a:lnTo>
                  <a:pt x="3821" y="13651"/>
                </a:lnTo>
                <a:lnTo>
                  <a:pt x="3942" y="14260"/>
                </a:lnTo>
                <a:lnTo>
                  <a:pt x="4113" y="14844"/>
                </a:lnTo>
                <a:lnTo>
                  <a:pt x="4259" y="15428"/>
                </a:lnTo>
                <a:lnTo>
                  <a:pt x="4283" y="15501"/>
                </a:lnTo>
                <a:lnTo>
                  <a:pt x="4332" y="15525"/>
                </a:lnTo>
                <a:lnTo>
                  <a:pt x="4380" y="15598"/>
                </a:lnTo>
                <a:lnTo>
                  <a:pt x="4478" y="15671"/>
                </a:lnTo>
                <a:lnTo>
                  <a:pt x="4697" y="15793"/>
                </a:lnTo>
                <a:lnTo>
                  <a:pt x="4940" y="15866"/>
                </a:lnTo>
                <a:lnTo>
                  <a:pt x="5110" y="15914"/>
                </a:lnTo>
                <a:lnTo>
                  <a:pt x="5354" y="15963"/>
                </a:lnTo>
                <a:lnTo>
                  <a:pt x="5694" y="15963"/>
                </a:lnTo>
                <a:lnTo>
                  <a:pt x="5816" y="15914"/>
                </a:lnTo>
                <a:lnTo>
                  <a:pt x="5938" y="15866"/>
                </a:lnTo>
                <a:lnTo>
                  <a:pt x="6011" y="15793"/>
                </a:lnTo>
                <a:lnTo>
                  <a:pt x="6108" y="15671"/>
                </a:lnTo>
                <a:lnTo>
                  <a:pt x="6157" y="15525"/>
                </a:lnTo>
                <a:lnTo>
                  <a:pt x="6157" y="15379"/>
                </a:lnTo>
                <a:lnTo>
                  <a:pt x="6108" y="15209"/>
                </a:lnTo>
                <a:lnTo>
                  <a:pt x="6035" y="15087"/>
                </a:lnTo>
                <a:lnTo>
                  <a:pt x="5962" y="14965"/>
                </a:lnTo>
                <a:lnTo>
                  <a:pt x="5840" y="14868"/>
                </a:lnTo>
                <a:lnTo>
                  <a:pt x="5694" y="14819"/>
                </a:lnTo>
                <a:lnTo>
                  <a:pt x="5621" y="14333"/>
                </a:lnTo>
                <a:lnTo>
                  <a:pt x="5548" y="13822"/>
                </a:lnTo>
                <a:lnTo>
                  <a:pt x="5475" y="12824"/>
                </a:lnTo>
                <a:lnTo>
                  <a:pt x="5402" y="10853"/>
                </a:lnTo>
                <a:lnTo>
                  <a:pt x="5281" y="8542"/>
                </a:lnTo>
                <a:lnTo>
                  <a:pt x="5256" y="7836"/>
                </a:lnTo>
                <a:lnTo>
                  <a:pt x="5232" y="7106"/>
                </a:lnTo>
                <a:lnTo>
                  <a:pt x="5256" y="7033"/>
                </a:lnTo>
                <a:lnTo>
                  <a:pt x="5256" y="6984"/>
                </a:lnTo>
                <a:lnTo>
                  <a:pt x="5232" y="6936"/>
                </a:lnTo>
                <a:lnTo>
                  <a:pt x="5208" y="6887"/>
                </a:lnTo>
                <a:lnTo>
                  <a:pt x="5183" y="6619"/>
                </a:lnTo>
                <a:lnTo>
                  <a:pt x="5305" y="6863"/>
                </a:lnTo>
                <a:lnTo>
                  <a:pt x="5402" y="7130"/>
                </a:lnTo>
                <a:lnTo>
                  <a:pt x="5475" y="7398"/>
                </a:lnTo>
                <a:lnTo>
                  <a:pt x="5500" y="7666"/>
                </a:lnTo>
                <a:lnTo>
                  <a:pt x="5524" y="7958"/>
                </a:lnTo>
                <a:lnTo>
                  <a:pt x="5548" y="8250"/>
                </a:lnTo>
                <a:lnTo>
                  <a:pt x="5524" y="8785"/>
                </a:lnTo>
                <a:lnTo>
                  <a:pt x="5524" y="8834"/>
                </a:lnTo>
                <a:lnTo>
                  <a:pt x="5548" y="8907"/>
                </a:lnTo>
                <a:lnTo>
                  <a:pt x="5524" y="9004"/>
                </a:lnTo>
                <a:lnTo>
                  <a:pt x="5548" y="9126"/>
                </a:lnTo>
                <a:lnTo>
                  <a:pt x="5573" y="9247"/>
                </a:lnTo>
                <a:lnTo>
                  <a:pt x="5621" y="9345"/>
                </a:lnTo>
                <a:lnTo>
                  <a:pt x="5694" y="9418"/>
                </a:lnTo>
                <a:lnTo>
                  <a:pt x="5767" y="9466"/>
                </a:lnTo>
                <a:lnTo>
                  <a:pt x="5840" y="9515"/>
                </a:lnTo>
                <a:lnTo>
                  <a:pt x="5938" y="9539"/>
                </a:lnTo>
                <a:lnTo>
                  <a:pt x="6011" y="9563"/>
                </a:lnTo>
                <a:lnTo>
                  <a:pt x="6205" y="9563"/>
                </a:lnTo>
                <a:lnTo>
                  <a:pt x="6303" y="9515"/>
                </a:lnTo>
                <a:lnTo>
                  <a:pt x="6424" y="9442"/>
                </a:lnTo>
                <a:lnTo>
                  <a:pt x="6546" y="9320"/>
                </a:lnTo>
                <a:lnTo>
                  <a:pt x="6619" y="9199"/>
                </a:lnTo>
                <a:lnTo>
                  <a:pt x="6668" y="9053"/>
                </a:lnTo>
                <a:lnTo>
                  <a:pt x="6668" y="8907"/>
                </a:lnTo>
                <a:lnTo>
                  <a:pt x="6643" y="8785"/>
                </a:lnTo>
                <a:lnTo>
                  <a:pt x="6643" y="8736"/>
                </a:lnTo>
                <a:lnTo>
                  <a:pt x="6692" y="8420"/>
                </a:lnTo>
                <a:lnTo>
                  <a:pt x="6716" y="8079"/>
                </a:lnTo>
                <a:lnTo>
                  <a:pt x="6741" y="7739"/>
                </a:lnTo>
                <a:lnTo>
                  <a:pt x="6716" y="7398"/>
                </a:lnTo>
                <a:lnTo>
                  <a:pt x="6692" y="7057"/>
                </a:lnTo>
                <a:lnTo>
                  <a:pt x="6643" y="6717"/>
                </a:lnTo>
                <a:lnTo>
                  <a:pt x="6570" y="6400"/>
                </a:lnTo>
                <a:lnTo>
                  <a:pt x="6473" y="6060"/>
                </a:lnTo>
                <a:lnTo>
                  <a:pt x="6473" y="6011"/>
                </a:lnTo>
                <a:lnTo>
                  <a:pt x="6424" y="5962"/>
                </a:lnTo>
                <a:lnTo>
                  <a:pt x="6230" y="5500"/>
                </a:lnTo>
                <a:lnTo>
                  <a:pt x="6132" y="5257"/>
                </a:lnTo>
                <a:lnTo>
                  <a:pt x="5986" y="5038"/>
                </a:lnTo>
                <a:lnTo>
                  <a:pt x="5889" y="4916"/>
                </a:lnTo>
                <a:lnTo>
                  <a:pt x="5792" y="4770"/>
                </a:lnTo>
                <a:lnTo>
                  <a:pt x="5670" y="4673"/>
                </a:lnTo>
                <a:lnTo>
                  <a:pt x="5548" y="4551"/>
                </a:lnTo>
                <a:lnTo>
                  <a:pt x="5256" y="4381"/>
                </a:lnTo>
                <a:lnTo>
                  <a:pt x="4964" y="4259"/>
                </a:lnTo>
                <a:lnTo>
                  <a:pt x="4648" y="4162"/>
                </a:lnTo>
                <a:lnTo>
                  <a:pt x="4332" y="4113"/>
                </a:lnTo>
                <a:lnTo>
                  <a:pt x="3991" y="4089"/>
                </a:lnTo>
                <a:lnTo>
                  <a:pt x="3650" y="4089"/>
                </a:lnTo>
                <a:lnTo>
                  <a:pt x="3650" y="4064"/>
                </a:lnTo>
                <a:lnTo>
                  <a:pt x="3650" y="3918"/>
                </a:lnTo>
                <a:lnTo>
                  <a:pt x="3821" y="3870"/>
                </a:lnTo>
                <a:lnTo>
                  <a:pt x="3991" y="3797"/>
                </a:lnTo>
                <a:lnTo>
                  <a:pt x="4161" y="3724"/>
                </a:lnTo>
                <a:lnTo>
                  <a:pt x="4332" y="3626"/>
                </a:lnTo>
                <a:lnTo>
                  <a:pt x="4478" y="3505"/>
                </a:lnTo>
                <a:lnTo>
                  <a:pt x="4624" y="3359"/>
                </a:lnTo>
                <a:lnTo>
                  <a:pt x="4770" y="3237"/>
                </a:lnTo>
                <a:lnTo>
                  <a:pt x="4891" y="3067"/>
                </a:lnTo>
                <a:lnTo>
                  <a:pt x="4989" y="2896"/>
                </a:lnTo>
                <a:lnTo>
                  <a:pt x="5086" y="2726"/>
                </a:lnTo>
                <a:lnTo>
                  <a:pt x="5159" y="2556"/>
                </a:lnTo>
                <a:lnTo>
                  <a:pt x="5232" y="2385"/>
                </a:lnTo>
                <a:lnTo>
                  <a:pt x="5281" y="2191"/>
                </a:lnTo>
                <a:lnTo>
                  <a:pt x="5305" y="2020"/>
                </a:lnTo>
                <a:lnTo>
                  <a:pt x="5305" y="1826"/>
                </a:lnTo>
                <a:lnTo>
                  <a:pt x="5281" y="1655"/>
                </a:lnTo>
                <a:lnTo>
                  <a:pt x="5232" y="1436"/>
                </a:lnTo>
                <a:lnTo>
                  <a:pt x="5135" y="1218"/>
                </a:lnTo>
                <a:lnTo>
                  <a:pt x="5037" y="1023"/>
                </a:lnTo>
                <a:lnTo>
                  <a:pt x="4916" y="853"/>
                </a:lnTo>
                <a:lnTo>
                  <a:pt x="4770" y="682"/>
                </a:lnTo>
                <a:lnTo>
                  <a:pt x="4599" y="512"/>
                </a:lnTo>
                <a:lnTo>
                  <a:pt x="4429" y="366"/>
                </a:lnTo>
                <a:lnTo>
                  <a:pt x="4234" y="244"/>
                </a:lnTo>
                <a:lnTo>
                  <a:pt x="4088" y="171"/>
                </a:lnTo>
                <a:lnTo>
                  <a:pt x="3894" y="98"/>
                </a:lnTo>
                <a:lnTo>
                  <a:pt x="3699" y="25"/>
                </a:lnTo>
                <a:lnTo>
                  <a:pt x="3480" y="1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6" name="Google Shape;1266;p114"/>
          <p:cNvSpPr/>
          <p:nvPr/>
        </p:nvSpPr>
        <p:spPr>
          <a:xfrm>
            <a:off x="5238801" y="3673849"/>
            <a:ext cx="104519" cy="202890"/>
          </a:xfrm>
          <a:custGeom>
            <a:rect b="b" l="l" r="r" t="t"/>
            <a:pathLst>
              <a:path extrusionOk="0" h="15963" w="6741">
                <a:moveTo>
                  <a:pt x="3431" y="439"/>
                </a:moveTo>
                <a:lnTo>
                  <a:pt x="3577" y="488"/>
                </a:lnTo>
                <a:lnTo>
                  <a:pt x="3748" y="536"/>
                </a:lnTo>
                <a:lnTo>
                  <a:pt x="3699" y="609"/>
                </a:lnTo>
                <a:lnTo>
                  <a:pt x="3699" y="682"/>
                </a:lnTo>
                <a:lnTo>
                  <a:pt x="3723" y="731"/>
                </a:lnTo>
                <a:lnTo>
                  <a:pt x="3748" y="755"/>
                </a:lnTo>
                <a:lnTo>
                  <a:pt x="3845" y="780"/>
                </a:lnTo>
                <a:lnTo>
                  <a:pt x="3918" y="780"/>
                </a:lnTo>
                <a:lnTo>
                  <a:pt x="3991" y="755"/>
                </a:lnTo>
                <a:lnTo>
                  <a:pt x="4088" y="731"/>
                </a:lnTo>
                <a:lnTo>
                  <a:pt x="4161" y="780"/>
                </a:lnTo>
                <a:lnTo>
                  <a:pt x="4088" y="828"/>
                </a:lnTo>
                <a:lnTo>
                  <a:pt x="4040" y="853"/>
                </a:lnTo>
                <a:lnTo>
                  <a:pt x="4015" y="926"/>
                </a:lnTo>
                <a:lnTo>
                  <a:pt x="3991" y="974"/>
                </a:lnTo>
                <a:lnTo>
                  <a:pt x="3967" y="1047"/>
                </a:lnTo>
                <a:lnTo>
                  <a:pt x="3991" y="1072"/>
                </a:lnTo>
                <a:lnTo>
                  <a:pt x="4015" y="1096"/>
                </a:lnTo>
                <a:lnTo>
                  <a:pt x="4137" y="1096"/>
                </a:lnTo>
                <a:lnTo>
                  <a:pt x="4259" y="1072"/>
                </a:lnTo>
                <a:lnTo>
                  <a:pt x="4429" y="999"/>
                </a:lnTo>
                <a:lnTo>
                  <a:pt x="4502" y="1096"/>
                </a:lnTo>
                <a:lnTo>
                  <a:pt x="4332" y="1193"/>
                </a:lnTo>
                <a:lnTo>
                  <a:pt x="4186" y="1291"/>
                </a:lnTo>
                <a:lnTo>
                  <a:pt x="4137" y="1339"/>
                </a:lnTo>
                <a:lnTo>
                  <a:pt x="4113" y="1388"/>
                </a:lnTo>
                <a:lnTo>
                  <a:pt x="4113" y="1412"/>
                </a:lnTo>
                <a:lnTo>
                  <a:pt x="4113" y="1436"/>
                </a:lnTo>
                <a:lnTo>
                  <a:pt x="4210" y="1485"/>
                </a:lnTo>
                <a:lnTo>
                  <a:pt x="4307" y="1485"/>
                </a:lnTo>
                <a:lnTo>
                  <a:pt x="4405" y="1461"/>
                </a:lnTo>
                <a:lnTo>
                  <a:pt x="4551" y="1436"/>
                </a:lnTo>
                <a:lnTo>
                  <a:pt x="4672" y="1364"/>
                </a:lnTo>
                <a:lnTo>
                  <a:pt x="4745" y="1509"/>
                </a:lnTo>
                <a:lnTo>
                  <a:pt x="4429" y="1582"/>
                </a:lnTo>
                <a:lnTo>
                  <a:pt x="4332" y="1631"/>
                </a:lnTo>
                <a:lnTo>
                  <a:pt x="4210" y="1680"/>
                </a:lnTo>
                <a:lnTo>
                  <a:pt x="4113" y="1753"/>
                </a:lnTo>
                <a:lnTo>
                  <a:pt x="4040" y="1826"/>
                </a:lnTo>
                <a:lnTo>
                  <a:pt x="4040" y="1874"/>
                </a:lnTo>
                <a:lnTo>
                  <a:pt x="4064" y="1899"/>
                </a:lnTo>
                <a:lnTo>
                  <a:pt x="4283" y="1899"/>
                </a:lnTo>
                <a:lnTo>
                  <a:pt x="4502" y="1850"/>
                </a:lnTo>
                <a:lnTo>
                  <a:pt x="4818" y="1801"/>
                </a:lnTo>
                <a:lnTo>
                  <a:pt x="4818" y="1947"/>
                </a:lnTo>
                <a:lnTo>
                  <a:pt x="4794" y="2093"/>
                </a:lnTo>
                <a:lnTo>
                  <a:pt x="4794" y="2118"/>
                </a:lnTo>
                <a:lnTo>
                  <a:pt x="4770" y="2118"/>
                </a:lnTo>
                <a:lnTo>
                  <a:pt x="4502" y="2166"/>
                </a:lnTo>
                <a:lnTo>
                  <a:pt x="4234" y="2264"/>
                </a:lnTo>
                <a:lnTo>
                  <a:pt x="4015" y="2312"/>
                </a:lnTo>
                <a:lnTo>
                  <a:pt x="3894" y="2361"/>
                </a:lnTo>
                <a:lnTo>
                  <a:pt x="3796" y="2410"/>
                </a:lnTo>
                <a:lnTo>
                  <a:pt x="3796" y="2434"/>
                </a:lnTo>
                <a:lnTo>
                  <a:pt x="3796" y="2483"/>
                </a:lnTo>
                <a:lnTo>
                  <a:pt x="3821" y="2531"/>
                </a:lnTo>
                <a:lnTo>
                  <a:pt x="3894" y="2580"/>
                </a:lnTo>
                <a:lnTo>
                  <a:pt x="3991" y="2604"/>
                </a:lnTo>
                <a:lnTo>
                  <a:pt x="4210" y="2604"/>
                </a:lnTo>
                <a:lnTo>
                  <a:pt x="4453" y="2580"/>
                </a:lnTo>
                <a:lnTo>
                  <a:pt x="4672" y="2507"/>
                </a:lnTo>
                <a:lnTo>
                  <a:pt x="4672" y="2507"/>
                </a:lnTo>
                <a:lnTo>
                  <a:pt x="4526" y="2750"/>
                </a:lnTo>
                <a:lnTo>
                  <a:pt x="4283" y="2750"/>
                </a:lnTo>
                <a:lnTo>
                  <a:pt x="4064" y="2775"/>
                </a:lnTo>
                <a:lnTo>
                  <a:pt x="3845" y="2823"/>
                </a:lnTo>
                <a:lnTo>
                  <a:pt x="3723" y="2848"/>
                </a:lnTo>
                <a:lnTo>
                  <a:pt x="3626" y="2896"/>
                </a:lnTo>
                <a:lnTo>
                  <a:pt x="3626" y="2921"/>
                </a:lnTo>
                <a:lnTo>
                  <a:pt x="3602" y="2969"/>
                </a:lnTo>
                <a:lnTo>
                  <a:pt x="3626" y="2994"/>
                </a:lnTo>
                <a:lnTo>
                  <a:pt x="3650" y="2994"/>
                </a:lnTo>
                <a:lnTo>
                  <a:pt x="3918" y="3091"/>
                </a:lnTo>
                <a:lnTo>
                  <a:pt x="4064" y="3115"/>
                </a:lnTo>
                <a:lnTo>
                  <a:pt x="4234" y="3115"/>
                </a:lnTo>
                <a:lnTo>
                  <a:pt x="4040" y="3286"/>
                </a:lnTo>
                <a:lnTo>
                  <a:pt x="3869" y="3213"/>
                </a:lnTo>
                <a:lnTo>
                  <a:pt x="3675" y="3188"/>
                </a:lnTo>
                <a:lnTo>
                  <a:pt x="3504" y="3213"/>
                </a:lnTo>
                <a:lnTo>
                  <a:pt x="3407" y="3237"/>
                </a:lnTo>
                <a:lnTo>
                  <a:pt x="3358" y="3286"/>
                </a:lnTo>
                <a:lnTo>
                  <a:pt x="3334" y="3310"/>
                </a:lnTo>
                <a:lnTo>
                  <a:pt x="3334" y="3334"/>
                </a:lnTo>
                <a:lnTo>
                  <a:pt x="3358" y="3407"/>
                </a:lnTo>
                <a:lnTo>
                  <a:pt x="3480" y="3456"/>
                </a:lnTo>
                <a:lnTo>
                  <a:pt x="3602" y="3480"/>
                </a:lnTo>
                <a:lnTo>
                  <a:pt x="3383" y="3480"/>
                </a:lnTo>
                <a:lnTo>
                  <a:pt x="3139" y="3456"/>
                </a:lnTo>
                <a:lnTo>
                  <a:pt x="2920" y="3383"/>
                </a:lnTo>
                <a:lnTo>
                  <a:pt x="2701" y="3261"/>
                </a:lnTo>
                <a:lnTo>
                  <a:pt x="2507" y="3115"/>
                </a:lnTo>
                <a:lnTo>
                  <a:pt x="2337" y="2945"/>
                </a:lnTo>
                <a:lnTo>
                  <a:pt x="2191" y="2750"/>
                </a:lnTo>
                <a:lnTo>
                  <a:pt x="2093" y="2531"/>
                </a:lnTo>
                <a:lnTo>
                  <a:pt x="2020" y="2288"/>
                </a:lnTo>
                <a:lnTo>
                  <a:pt x="1996" y="2069"/>
                </a:lnTo>
                <a:lnTo>
                  <a:pt x="1972" y="1826"/>
                </a:lnTo>
                <a:lnTo>
                  <a:pt x="2020" y="1582"/>
                </a:lnTo>
                <a:lnTo>
                  <a:pt x="2069" y="1364"/>
                </a:lnTo>
                <a:lnTo>
                  <a:pt x="2191" y="1169"/>
                </a:lnTo>
                <a:lnTo>
                  <a:pt x="2312" y="974"/>
                </a:lnTo>
                <a:lnTo>
                  <a:pt x="2483" y="828"/>
                </a:lnTo>
                <a:lnTo>
                  <a:pt x="2653" y="731"/>
                </a:lnTo>
                <a:lnTo>
                  <a:pt x="2799" y="658"/>
                </a:lnTo>
                <a:lnTo>
                  <a:pt x="2896" y="682"/>
                </a:lnTo>
                <a:lnTo>
                  <a:pt x="2969" y="682"/>
                </a:lnTo>
                <a:lnTo>
                  <a:pt x="3042" y="658"/>
                </a:lnTo>
                <a:lnTo>
                  <a:pt x="3115" y="561"/>
                </a:lnTo>
                <a:lnTo>
                  <a:pt x="3261" y="512"/>
                </a:lnTo>
                <a:lnTo>
                  <a:pt x="3431" y="439"/>
                </a:lnTo>
                <a:close/>
                <a:moveTo>
                  <a:pt x="3869" y="4454"/>
                </a:moveTo>
                <a:lnTo>
                  <a:pt x="4137" y="4478"/>
                </a:lnTo>
                <a:lnTo>
                  <a:pt x="4040" y="4575"/>
                </a:lnTo>
                <a:lnTo>
                  <a:pt x="4015" y="4624"/>
                </a:lnTo>
                <a:lnTo>
                  <a:pt x="4015" y="4673"/>
                </a:lnTo>
                <a:lnTo>
                  <a:pt x="4064" y="4721"/>
                </a:lnTo>
                <a:lnTo>
                  <a:pt x="4113" y="4770"/>
                </a:lnTo>
                <a:lnTo>
                  <a:pt x="4186" y="4770"/>
                </a:lnTo>
                <a:lnTo>
                  <a:pt x="4429" y="4697"/>
                </a:lnTo>
                <a:lnTo>
                  <a:pt x="4672" y="4624"/>
                </a:lnTo>
                <a:lnTo>
                  <a:pt x="4745" y="4600"/>
                </a:lnTo>
                <a:lnTo>
                  <a:pt x="4867" y="4648"/>
                </a:lnTo>
                <a:lnTo>
                  <a:pt x="4745" y="4673"/>
                </a:lnTo>
                <a:lnTo>
                  <a:pt x="4648" y="4721"/>
                </a:lnTo>
                <a:lnTo>
                  <a:pt x="4526" y="4770"/>
                </a:lnTo>
                <a:lnTo>
                  <a:pt x="4478" y="4867"/>
                </a:lnTo>
                <a:lnTo>
                  <a:pt x="4453" y="4940"/>
                </a:lnTo>
                <a:lnTo>
                  <a:pt x="4478" y="4965"/>
                </a:lnTo>
                <a:lnTo>
                  <a:pt x="4502" y="4965"/>
                </a:lnTo>
                <a:lnTo>
                  <a:pt x="4624" y="4989"/>
                </a:lnTo>
                <a:lnTo>
                  <a:pt x="4770" y="4965"/>
                </a:lnTo>
                <a:lnTo>
                  <a:pt x="5013" y="4940"/>
                </a:lnTo>
                <a:lnTo>
                  <a:pt x="5183" y="4940"/>
                </a:lnTo>
                <a:lnTo>
                  <a:pt x="5329" y="4916"/>
                </a:lnTo>
                <a:lnTo>
                  <a:pt x="5378" y="4965"/>
                </a:lnTo>
                <a:lnTo>
                  <a:pt x="5232" y="4989"/>
                </a:lnTo>
                <a:lnTo>
                  <a:pt x="5110" y="5038"/>
                </a:lnTo>
                <a:lnTo>
                  <a:pt x="5013" y="5111"/>
                </a:lnTo>
                <a:lnTo>
                  <a:pt x="4964" y="5232"/>
                </a:lnTo>
                <a:lnTo>
                  <a:pt x="4964" y="5281"/>
                </a:lnTo>
                <a:lnTo>
                  <a:pt x="4989" y="5305"/>
                </a:lnTo>
                <a:lnTo>
                  <a:pt x="5086" y="5354"/>
                </a:lnTo>
                <a:lnTo>
                  <a:pt x="5159" y="5354"/>
                </a:lnTo>
                <a:lnTo>
                  <a:pt x="5354" y="5330"/>
                </a:lnTo>
                <a:lnTo>
                  <a:pt x="5694" y="5330"/>
                </a:lnTo>
                <a:lnTo>
                  <a:pt x="5792" y="5476"/>
                </a:lnTo>
                <a:lnTo>
                  <a:pt x="5621" y="5524"/>
                </a:lnTo>
                <a:lnTo>
                  <a:pt x="5475" y="5597"/>
                </a:lnTo>
                <a:lnTo>
                  <a:pt x="5451" y="5622"/>
                </a:lnTo>
                <a:lnTo>
                  <a:pt x="5475" y="5646"/>
                </a:lnTo>
                <a:lnTo>
                  <a:pt x="5548" y="5695"/>
                </a:lnTo>
                <a:lnTo>
                  <a:pt x="5646" y="5719"/>
                </a:lnTo>
                <a:lnTo>
                  <a:pt x="5816" y="5743"/>
                </a:lnTo>
                <a:lnTo>
                  <a:pt x="5938" y="5743"/>
                </a:lnTo>
                <a:lnTo>
                  <a:pt x="6011" y="5914"/>
                </a:lnTo>
                <a:lnTo>
                  <a:pt x="5840" y="5962"/>
                </a:lnTo>
                <a:lnTo>
                  <a:pt x="5767" y="5987"/>
                </a:lnTo>
                <a:lnTo>
                  <a:pt x="5719" y="6035"/>
                </a:lnTo>
                <a:lnTo>
                  <a:pt x="5694" y="6084"/>
                </a:lnTo>
                <a:lnTo>
                  <a:pt x="5719" y="6108"/>
                </a:lnTo>
                <a:lnTo>
                  <a:pt x="5913" y="6157"/>
                </a:lnTo>
                <a:lnTo>
                  <a:pt x="6108" y="6181"/>
                </a:lnTo>
                <a:lnTo>
                  <a:pt x="6157" y="6400"/>
                </a:lnTo>
                <a:lnTo>
                  <a:pt x="6084" y="6400"/>
                </a:lnTo>
                <a:lnTo>
                  <a:pt x="5938" y="6425"/>
                </a:lnTo>
                <a:lnTo>
                  <a:pt x="5889" y="6473"/>
                </a:lnTo>
                <a:lnTo>
                  <a:pt x="5816" y="6522"/>
                </a:lnTo>
                <a:lnTo>
                  <a:pt x="5816" y="6546"/>
                </a:lnTo>
                <a:lnTo>
                  <a:pt x="5816" y="6595"/>
                </a:lnTo>
                <a:lnTo>
                  <a:pt x="5840" y="6644"/>
                </a:lnTo>
                <a:lnTo>
                  <a:pt x="5889" y="6692"/>
                </a:lnTo>
                <a:lnTo>
                  <a:pt x="5962" y="6717"/>
                </a:lnTo>
                <a:lnTo>
                  <a:pt x="6084" y="6717"/>
                </a:lnTo>
                <a:lnTo>
                  <a:pt x="6230" y="6692"/>
                </a:lnTo>
                <a:lnTo>
                  <a:pt x="6278" y="6887"/>
                </a:lnTo>
                <a:lnTo>
                  <a:pt x="6059" y="6887"/>
                </a:lnTo>
                <a:lnTo>
                  <a:pt x="6035" y="6911"/>
                </a:lnTo>
                <a:lnTo>
                  <a:pt x="6011" y="6936"/>
                </a:lnTo>
                <a:lnTo>
                  <a:pt x="6011" y="6984"/>
                </a:lnTo>
                <a:lnTo>
                  <a:pt x="6035" y="7033"/>
                </a:lnTo>
                <a:lnTo>
                  <a:pt x="6084" y="7082"/>
                </a:lnTo>
                <a:lnTo>
                  <a:pt x="6157" y="7106"/>
                </a:lnTo>
                <a:lnTo>
                  <a:pt x="6303" y="7130"/>
                </a:lnTo>
                <a:lnTo>
                  <a:pt x="6327" y="7301"/>
                </a:lnTo>
                <a:lnTo>
                  <a:pt x="6157" y="7301"/>
                </a:lnTo>
                <a:lnTo>
                  <a:pt x="6084" y="7325"/>
                </a:lnTo>
                <a:lnTo>
                  <a:pt x="6035" y="7374"/>
                </a:lnTo>
                <a:lnTo>
                  <a:pt x="6011" y="7447"/>
                </a:lnTo>
                <a:lnTo>
                  <a:pt x="6011" y="7471"/>
                </a:lnTo>
                <a:lnTo>
                  <a:pt x="6035" y="7520"/>
                </a:lnTo>
                <a:lnTo>
                  <a:pt x="6084" y="7544"/>
                </a:lnTo>
                <a:lnTo>
                  <a:pt x="6132" y="7568"/>
                </a:lnTo>
                <a:lnTo>
                  <a:pt x="6254" y="7593"/>
                </a:lnTo>
                <a:lnTo>
                  <a:pt x="6351" y="7617"/>
                </a:lnTo>
                <a:lnTo>
                  <a:pt x="6351" y="7739"/>
                </a:lnTo>
                <a:lnTo>
                  <a:pt x="6157" y="7739"/>
                </a:lnTo>
                <a:lnTo>
                  <a:pt x="6132" y="7763"/>
                </a:lnTo>
                <a:lnTo>
                  <a:pt x="6084" y="7787"/>
                </a:lnTo>
                <a:lnTo>
                  <a:pt x="6059" y="7860"/>
                </a:lnTo>
                <a:lnTo>
                  <a:pt x="6059" y="7885"/>
                </a:lnTo>
                <a:lnTo>
                  <a:pt x="6059" y="7909"/>
                </a:lnTo>
                <a:lnTo>
                  <a:pt x="6132" y="7982"/>
                </a:lnTo>
                <a:lnTo>
                  <a:pt x="6230" y="8006"/>
                </a:lnTo>
                <a:lnTo>
                  <a:pt x="6327" y="8031"/>
                </a:lnTo>
                <a:lnTo>
                  <a:pt x="6327" y="8177"/>
                </a:lnTo>
                <a:lnTo>
                  <a:pt x="6205" y="8201"/>
                </a:lnTo>
                <a:lnTo>
                  <a:pt x="6157" y="8225"/>
                </a:lnTo>
                <a:lnTo>
                  <a:pt x="6108" y="8250"/>
                </a:lnTo>
                <a:lnTo>
                  <a:pt x="6084" y="8298"/>
                </a:lnTo>
                <a:lnTo>
                  <a:pt x="6084" y="8323"/>
                </a:lnTo>
                <a:lnTo>
                  <a:pt x="6084" y="8371"/>
                </a:lnTo>
                <a:lnTo>
                  <a:pt x="6108" y="8420"/>
                </a:lnTo>
                <a:lnTo>
                  <a:pt x="6205" y="8469"/>
                </a:lnTo>
                <a:lnTo>
                  <a:pt x="6303" y="8469"/>
                </a:lnTo>
                <a:lnTo>
                  <a:pt x="6278" y="8590"/>
                </a:lnTo>
                <a:lnTo>
                  <a:pt x="6205" y="8639"/>
                </a:lnTo>
                <a:lnTo>
                  <a:pt x="6181" y="8712"/>
                </a:lnTo>
                <a:lnTo>
                  <a:pt x="6181" y="8809"/>
                </a:lnTo>
                <a:lnTo>
                  <a:pt x="6205" y="8834"/>
                </a:lnTo>
                <a:lnTo>
                  <a:pt x="6254" y="8882"/>
                </a:lnTo>
                <a:lnTo>
                  <a:pt x="6327" y="8907"/>
                </a:lnTo>
                <a:lnTo>
                  <a:pt x="6327" y="8931"/>
                </a:lnTo>
                <a:lnTo>
                  <a:pt x="6327" y="8980"/>
                </a:lnTo>
                <a:lnTo>
                  <a:pt x="6303" y="9028"/>
                </a:lnTo>
                <a:lnTo>
                  <a:pt x="6254" y="9101"/>
                </a:lnTo>
                <a:lnTo>
                  <a:pt x="6157" y="9199"/>
                </a:lnTo>
                <a:lnTo>
                  <a:pt x="6084" y="9223"/>
                </a:lnTo>
                <a:lnTo>
                  <a:pt x="6011" y="9199"/>
                </a:lnTo>
                <a:lnTo>
                  <a:pt x="5962" y="9174"/>
                </a:lnTo>
                <a:lnTo>
                  <a:pt x="5913" y="9126"/>
                </a:lnTo>
                <a:lnTo>
                  <a:pt x="5865" y="9053"/>
                </a:lnTo>
                <a:lnTo>
                  <a:pt x="5865" y="9004"/>
                </a:lnTo>
                <a:lnTo>
                  <a:pt x="5865" y="8858"/>
                </a:lnTo>
                <a:lnTo>
                  <a:pt x="5865" y="8834"/>
                </a:lnTo>
                <a:lnTo>
                  <a:pt x="5913" y="8542"/>
                </a:lnTo>
                <a:lnTo>
                  <a:pt x="5938" y="8201"/>
                </a:lnTo>
                <a:lnTo>
                  <a:pt x="5913" y="7812"/>
                </a:lnTo>
                <a:lnTo>
                  <a:pt x="5865" y="7398"/>
                </a:lnTo>
                <a:lnTo>
                  <a:pt x="5792" y="7009"/>
                </a:lnTo>
                <a:lnTo>
                  <a:pt x="5719" y="6838"/>
                </a:lnTo>
                <a:lnTo>
                  <a:pt x="5646" y="6668"/>
                </a:lnTo>
                <a:lnTo>
                  <a:pt x="5548" y="6522"/>
                </a:lnTo>
                <a:lnTo>
                  <a:pt x="5451" y="6400"/>
                </a:lnTo>
                <a:lnTo>
                  <a:pt x="5329" y="6327"/>
                </a:lnTo>
                <a:lnTo>
                  <a:pt x="5208" y="6254"/>
                </a:lnTo>
                <a:lnTo>
                  <a:pt x="5135" y="6254"/>
                </a:lnTo>
                <a:lnTo>
                  <a:pt x="5086" y="6279"/>
                </a:lnTo>
                <a:lnTo>
                  <a:pt x="5062" y="6327"/>
                </a:lnTo>
                <a:lnTo>
                  <a:pt x="5037" y="6376"/>
                </a:lnTo>
                <a:lnTo>
                  <a:pt x="4818" y="6376"/>
                </a:lnTo>
                <a:lnTo>
                  <a:pt x="4745" y="6400"/>
                </a:lnTo>
                <a:lnTo>
                  <a:pt x="4672" y="6449"/>
                </a:lnTo>
                <a:lnTo>
                  <a:pt x="4648" y="6546"/>
                </a:lnTo>
                <a:lnTo>
                  <a:pt x="4672" y="6571"/>
                </a:lnTo>
                <a:lnTo>
                  <a:pt x="4697" y="6595"/>
                </a:lnTo>
                <a:lnTo>
                  <a:pt x="4770" y="6619"/>
                </a:lnTo>
                <a:lnTo>
                  <a:pt x="4867" y="6619"/>
                </a:lnTo>
                <a:lnTo>
                  <a:pt x="4964" y="6644"/>
                </a:lnTo>
                <a:lnTo>
                  <a:pt x="4916" y="6887"/>
                </a:lnTo>
                <a:lnTo>
                  <a:pt x="4770" y="6911"/>
                </a:lnTo>
                <a:lnTo>
                  <a:pt x="4624" y="6960"/>
                </a:lnTo>
                <a:lnTo>
                  <a:pt x="4478" y="7033"/>
                </a:lnTo>
                <a:lnTo>
                  <a:pt x="4356" y="7130"/>
                </a:lnTo>
                <a:lnTo>
                  <a:pt x="4356" y="7155"/>
                </a:lnTo>
                <a:lnTo>
                  <a:pt x="4356" y="7179"/>
                </a:lnTo>
                <a:lnTo>
                  <a:pt x="4356" y="7203"/>
                </a:lnTo>
                <a:lnTo>
                  <a:pt x="4380" y="7228"/>
                </a:lnTo>
                <a:lnTo>
                  <a:pt x="4648" y="7228"/>
                </a:lnTo>
                <a:lnTo>
                  <a:pt x="4916" y="7203"/>
                </a:lnTo>
                <a:lnTo>
                  <a:pt x="4916" y="7349"/>
                </a:lnTo>
                <a:lnTo>
                  <a:pt x="4770" y="7374"/>
                </a:lnTo>
                <a:lnTo>
                  <a:pt x="4672" y="7398"/>
                </a:lnTo>
                <a:lnTo>
                  <a:pt x="4575" y="7422"/>
                </a:lnTo>
                <a:lnTo>
                  <a:pt x="4478" y="7471"/>
                </a:lnTo>
                <a:lnTo>
                  <a:pt x="4405" y="7544"/>
                </a:lnTo>
                <a:lnTo>
                  <a:pt x="4405" y="7568"/>
                </a:lnTo>
                <a:lnTo>
                  <a:pt x="4405" y="7593"/>
                </a:lnTo>
                <a:lnTo>
                  <a:pt x="4502" y="7641"/>
                </a:lnTo>
                <a:lnTo>
                  <a:pt x="4624" y="7666"/>
                </a:lnTo>
                <a:lnTo>
                  <a:pt x="4770" y="7690"/>
                </a:lnTo>
                <a:lnTo>
                  <a:pt x="4916" y="7690"/>
                </a:lnTo>
                <a:lnTo>
                  <a:pt x="4916" y="7909"/>
                </a:lnTo>
                <a:lnTo>
                  <a:pt x="4697" y="7909"/>
                </a:lnTo>
                <a:lnTo>
                  <a:pt x="4478" y="7958"/>
                </a:lnTo>
                <a:lnTo>
                  <a:pt x="4405" y="7982"/>
                </a:lnTo>
                <a:lnTo>
                  <a:pt x="4332" y="8031"/>
                </a:lnTo>
                <a:lnTo>
                  <a:pt x="4307" y="8079"/>
                </a:lnTo>
                <a:lnTo>
                  <a:pt x="4307" y="8128"/>
                </a:lnTo>
                <a:lnTo>
                  <a:pt x="4332" y="8152"/>
                </a:lnTo>
                <a:lnTo>
                  <a:pt x="4405" y="8201"/>
                </a:lnTo>
                <a:lnTo>
                  <a:pt x="4526" y="8225"/>
                </a:lnTo>
                <a:lnTo>
                  <a:pt x="4794" y="8201"/>
                </a:lnTo>
                <a:lnTo>
                  <a:pt x="4916" y="8201"/>
                </a:lnTo>
                <a:lnTo>
                  <a:pt x="4916" y="8420"/>
                </a:lnTo>
                <a:lnTo>
                  <a:pt x="4770" y="8396"/>
                </a:lnTo>
                <a:lnTo>
                  <a:pt x="4648" y="8420"/>
                </a:lnTo>
                <a:lnTo>
                  <a:pt x="4478" y="8469"/>
                </a:lnTo>
                <a:lnTo>
                  <a:pt x="4405" y="8493"/>
                </a:lnTo>
                <a:lnTo>
                  <a:pt x="4332" y="8542"/>
                </a:lnTo>
                <a:lnTo>
                  <a:pt x="4307" y="8566"/>
                </a:lnTo>
                <a:lnTo>
                  <a:pt x="4307" y="8590"/>
                </a:lnTo>
                <a:lnTo>
                  <a:pt x="4356" y="8639"/>
                </a:lnTo>
                <a:lnTo>
                  <a:pt x="4429" y="8688"/>
                </a:lnTo>
                <a:lnTo>
                  <a:pt x="4502" y="8712"/>
                </a:lnTo>
                <a:lnTo>
                  <a:pt x="4672" y="8736"/>
                </a:lnTo>
                <a:lnTo>
                  <a:pt x="4794" y="8736"/>
                </a:lnTo>
                <a:lnTo>
                  <a:pt x="4916" y="8712"/>
                </a:lnTo>
                <a:lnTo>
                  <a:pt x="4916" y="8980"/>
                </a:lnTo>
                <a:lnTo>
                  <a:pt x="4770" y="9004"/>
                </a:lnTo>
                <a:lnTo>
                  <a:pt x="4624" y="9028"/>
                </a:lnTo>
                <a:lnTo>
                  <a:pt x="4356" y="9126"/>
                </a:lnTo>
                <a:lnTo>
                  <a:pt x="4332" y="9150"/>
                </a:lnTo>
                <a:lnTo>
                  <a:pt x="4356" y="9174"/>
                </a:lnTo>
                <a:lnTo>
                  <a:pt x="4478" y="9223"/>
                </a:lnTo>
                <a:lnTo>
                  <a:pt x="4599" y="9247"/>
                </a:lnTo>
                <a:lnTo>
                  <a:pt x="4843" y="9247"/>
                </a:lnTo>
                <a:lnTo>
                  <a:pt x="4940" y="9223"/>
                </a:lnTo>
                <a:lnTo>
                  <a:pt x="4940" y="9466"/>
                </a:lnTo>
                <a:lnTo>
                  <a:pt x="4770" y="9490"/>
                </a:lnTo>
                <a:lnTo>
                  <a:pt x="4575" y="9515"/>
                </a:lnTo>
                <a:lnTo>
                  <a:pt x="4380" y="9563"/>
                </a:lnTo>
                <a:lnTo>
                  <a:pt x="4356" y="9588"/>
                </a:lnTo>
                <a:lnTo>
                  <a:pt x="4332" y="9661"/>
                </a:lnTo>
                <a:lnTo>
                  <a:pt x="4332" y="9709"/>
                </a:lnTo>
                <a:lnTo>
                  <a:pt x="4356" y="9758"/>
                </a:lnTo>
                <a:lnTo>
                  <a:pt x="4453" y="9807"/>
                </a:lnTo>
                <a:lnTo>
                  <a:pt x="4526" y="9831"/>
                </a:lnTo>
                <a:lnTo>
                  <a:pt x="4721" y="9855"/>
                </a:lnTo>
                <a:lnTo>
                  <a:pt x="4964" y="9855"/>
                </a:lnTo>
                <a:lnTo>
                  <a:pt x="4964" y="10026"/>
                </a:lnTo>
                <a:lnTo>
                  <a:pt x="4818" y="10026"/>
                </a:lnTo>
                <a:lnTo>
                  <a:pt x="4672" y="10050"/>
                </a:lnTo>
                <a:lnTo>
                  <a:pt x="4551" y="10099"/>
                </a:lnTo>
                <a:lnTo>
                  <a:pt x="4405" y="10172"/>
                </a:lnTo>
                <a:lnTo>
                  <a:pt x="4405" y="10196"/>
                </a:lnTo>
                <a:lnTo>
                  <a:pt x="4405" y="10220"/>
                </a:lnTo>
                <a:lnTo>
                  <a:pt x="4551" y="10269"/>
                </a:lnTo>
                <a:lnTo>
                  <a:pt x="4697" y="10318"/>
                </a:lnTo>
                <a:lnTo>
                  <a:pt x="4916" y="10318"/>
                </a:lnTo>
                <a:lnTo>
                  <a:pt x="4989" y="10269"/>
                </a:lnTo>
                <a:lnTo>
                  <a:pt x="4989" y="10561"/>
                </a:lnTo>
                <a:lnTo>
                  <a:pt x="4867" y="10561"/>
                </a:lnTo>
                <a:lnTo>
                  <a:pt x="4721" y="10610"/>
                </a:lnTo>
                <a:lnTo>
                  <a:pt x="4551" y="10658"/>
                </a:lnTo>
                <a:lnTo>
                  <a:pt x="4478" y="10707"/>
                </a:lnTo>
                <a:lnTo>
                  <a:pt x="4429" y="10780"/>
                </a:lnTo>
                <a:lnTo>
                  <a:pt x="4429" y="10804"/>
                </a:lnTo>
                <a:lnTo>
                  <a:pt x="4478" y="10853"/>
                </a:lnTo>
                <a:lnTo>
                  <a:pt x="4551" y="10902"/>
                </a:lnTo>
                <a:lnTo>
                  <a:pt x="4721" y="10902"/>
                </a:lnTo>
                <a:lnTo>
                  <a:pt x="4867" y="10877"/>
                </a:lnTo>
                <a:lnTo>
                  <a:pt x="5013" y="10829"/>
                </a:lnTo>
                <a:lnTo>
                  <a:pt x="5013" y="10853"/>
                </a:lnTo>
                <a:lnTo>
                  <a:pt x="5013" y="10950"/>
                </a:lnTo>
                <a:lnTo>
                  <a:pt x="4843" y="10999"/>
                </a:lnTo>
                <a:lnTo>
                  <a:pt x="4672" y="11048"/>
                </a:lnTo>
                <a:lnTo>
                  <a:pt x="4599" y="11072"/>
                </a:lnTo>
                <a:lnTo>
                  <a:pt x="4502" y="11121"/>
                </a:lnTo>
                <a:lnTo>
                  <a:pt x="4502" y="11169"/>
                </a:lnTo>
                <a:lnTo>
                  <a:pt x="4502" y="11218"/>
                </a:lnTo>
                <a:lnTo>
                  <a:pt x="4575" y="11291"/>
                </a:lnTo>
                <a:lnTo>
                  <a:pt x="4648" y="11340"/>
                </a:lnTo>
                <a:lnTo>
                  <a:pt x="4843" y="11340"/>
                </a:lnTo>
                <a:lnTo>
                  <a:pt x="5037" y="11315"/>
                </a:lnTo>
                <a:lnTo>
                  <a:pt x="5037" y="11461"/>
                </a:lnTo>
                <a:lnTo>
                  <a:pt x="4916" y="11486"/>
                </a:lnTo>
                <a:lnTo>
                  <a:pt x="4794" y="11510"/>
                </a:lnTo>
                <a:lnTo>
                  <a:pt x="4551" y="11607"/>
                </a:lnTo>
                <a:lnTo>
                  <a:pt x="4502" y="11632"/>
                </a:lnTo>
                <a:lnTo>
                  <a:pt x="4478" y="11656"/>
                </a:lnTo>
                <a:lnTo>
                  <a:pt x="4502" y="11753"/>
                </a:lnTo>
                <a:lnTo>
                  <a:pt x="4526" y="11802"/>
                </a:lnTo>
                <a:lnTo>
                  <a:pt x="4599" y="11851"/>
                </a:lnTo>
                <a:lnTo>
                  <a:pt x="4721" y="11851"/>
                </a:lnTo>
                <a:lnTo>
                  <a:pt x="4843" y="11826"/>
                </a:lnTo>
                <a:lnTo>
                  <a:pt x="4964" y="11802"/>
                </a:lnTo>
                <a:lnTo>
                  <a:pt x="5062" y="11753"/>
                </a:lnTo>
                <a:lnTo>
                  <a:pt x="5062" y="11948"/>
                </a:lnTo>
                <a:lnTo>
                  <a:pt x="4843" y="11997"/>
                </a:lnTo>
                <a:lnTo>
                  <a:pt x="4672" y="12070"/>
                </a:lnTo>
                <a:lnTo>
                  <a:pt x="4551" y="12191"/>
                </a:lnTo>
                <a:lnTo>
                  <a:pt x="4551" y="12216"/>
                </a:lnTo>
                <a:lnTo>
                  <a:pt x="4575" y="12240"/>
                </a:lnTo>
                <a:lnTo>
                  <a:pt x="4624" y="12264"/>
                </a:lnTo>
                <a:lnTo>
                  <a:pt x="4697" y="12289"/>
                </a:lnTo>
                <a:lnTo>
                  <a:pt x="5086" y="12289"/>
                </a:lnTo>
                <a:lnTo>
                  <a:pt x="5110" y="12483"/>
                </a:lnTo>
                <a:lnTo>
                  <a:pt x="4916" y="12532"/>
                </a:lnTo>
                <a:lnTo>
                  <a:pt x="4745" y="12629"/>
                </a:lnTo>
                <a:lnTo>
                  <a:pt x="4624" y="12727"/>
                </a:lnTo>
                <a:lnTo>
                  <a:pt x="4599" y="12800"/>
                </a:lnTo>
                <a:lnTo>
                  <a:pt x="4599" y="12848"/>
                </a:lnTo>
                <a:lnTo>
                  <a:pt x="4624" y="12873"/>
                </a:lnTo>
                <a:lnTo>
                  <a:pt x="4697" y="12897"/>
                </a:lnTo>
                <a:lnTo>
                  <a:pt x="4770" y="12897"/>
                </a:lnTo>
                <a:lnTo>
                  <a:pt x="4916" y="12873"/>
                </a:lnTo>
                <a:lnTo>
                  <a:pt x="5135" y="12824"/>
                </a:lnTo>
                <a:lnTo>
                  <a:pt x="5135" y="13067"/>
                </a:lnTo>
                <a:lnTo>
                  <a:pt x="4964" y="13140"/>
                </a:lnTo>
                <a:lnTo>
                  <a:pt x="4818" y="13165"/>
                </a:lnTo>
                <a:lnTo>
                  <a:pt x="4697" y="13238"/>
                </a:lnTo>
                <a:lnTo>
                  <a:pt x="4648" y="13286"/>
                </a:lnTo>
                <a:lnTo>
                  <a:pt x="4648" y="13311"/>
                </a:lnTo>
                <a:lnTo>
                  <a:pt x="4672" y="13335"/>
                </a:lnTo>
                <a:lnTo>
                  <a:pt x="4770" y="13384"/>
                </a:lnTo>
                <a:lnTo>
                  <a:pt x="4891" y="13408"/>
                </a:lnTo>
                <a:lnTo>
                  <a:pt x="5037" y="13384"/>
                </a:lnTo>
                <a:lnTo>
                  <a:pt x="5159" y="13359"/>
                </a:lnTo>
                <a:lnTo>
                  <a:pt x="5183" y="13530"/>
                </a:lnTo>
                <a:lnTo>
                  <a:pt x="5062" y="13578"/>
                </a:lnTo>
                <a:lnTo>
                  <a:pt x="4940" y="13627"/>
                </a:lnTo>
                <a:lnTo>
                  <a:pt x="4867" y="13676"/>
                </a:lnTo>
                <a:lnTo>
                  <a:pt x="4818" y="13700"/>
                </a:lnTo>
                <a:lnTo>
                  <a:pt x="4794" y="13749"/>
                </a:lnTo>
                <a:lnTo>
                  <a:pt x="4818" y="13797"/>
                </a:lnTo>
                <a:lnTo>
                  <a:pt x="4891" y="13846"/>
                </a:lnTo>
                <a:lnTo>
                  <a:pt x="4989" y="13870"/>
                </a:lnTo>
                <a:lnTo>
                  <a:pt x="5110" y="13846"/>
                </a:lnTo>
                <a:lnTo>
                  <a:pt x="5208" y="13822"/>
                </a:lnTo>
                <a:lnTo>
                  <a:pt x="5232" y="13919"/>
                </a:lnTo>
                <a:lnTo>
                  <a:pt x="5208" y="13919"/>
                </a:lnTo>
                <a:lnTo>
                  <a:pt x="4940" y="13992"/>
                </a:lnTo>
                <a:lnTo>
                  <a:pt x="4891" y="14016"/>
                </a:lnTo>
                <a:lnTo>
                  <a:pt x="4818" y="14065"/>
                </a:lnTo>
                <a:lnTo>
                  <a:pt x="4745" y="14138"/>
                </a:lnTo>
                <a:lnTo>
                  <a:pt x="4721" y="14187"/>
                </a:lnTo>
                <a:lnTo>
                  <a:pt x="4745" y="14211"/>
                </a:lnTo>
                <a:lnTo>
                  <a:pt x="4843" y="14260"/>
                </a:lnTo>
                <a:lnTo>
                  <a:pt x="4916" y="14284"/>
                </a:lnTo>
                <a:lnTo>
                  <a:pt x="5135" y="14284"/>
                </a:lnTo>
                <a:lnTo>
                  <a:pt x="5256" y="14235"/>
                </a:lnTo>
                <a:lnTo>
                  <a:pt x="5281" y="14406"/>
                </a:lnTo>
                <a:lnTo>
                  <a:pt x="5037" y="14430"/>
                </a:lnTo>
                <a:lnTo>
                  <a:pt x="4964" y="14454"/>
                </a:lnTo>
                <a:lnTo>
                  <a:pt x="4891" y="14527"/>
                </a:lnTo>
                <a:lnTo>
                  <a:pt x="4843" y="14576"/>
                </a:lnTo>
                <a:lnTo>
                  <a:pt x="4843" y="14625"/>
                </a:lnTo>
                <a:lnTo>
                  <a:pt x="4867" y="14649"/>
                </a:lnTo>
                <a:lnTo>
                  <a:pt x="4916" y="14698"/>
                </a:lnTo>
                <a:lnTo>
                  <a:pt x="4964" y="14722"/>
                </a:lnTo>
                <a:lnTo>
                  <a:pt x="5110" y="14722"/>
                </a:lnTo>
                <a:lnTo>
                  <a:pt x="5329" y="14698"/>
                </a:lnTo>
                <a:lnTo>
                  <a:pt x="5354" y="14868"/>
                </a:lnTo>
                <a:lnTo>
                  <a:pt x="5208" y="14892"/>
                </a:lnTo>
                <a:lnTo>
                  <a:pt x="5062" y="14965"/>
                </a:lnTo>
                <a:lnTo>
                  <a:pt x="5037" y="14990"/>
                </a:lnTo>
                <a:lnTo>
                  <a:pt x="5037" y="15014"/>
                </a:lnTo>
                <a:lnTo>
                  <a:pt x="5062" y="15038"/>
                </a:lnTo>
                <a:lnTo>
                  <a:pt x="5232" y="15087"/>
                </a:lnTo>
                <a:lnTo>
                  <a:pt x="5427" y="15111"/>
                </a:lnTo>
                <a:lnTo>
                  <a:pt x="5475" y="15136"/>
                </a:lnTo>
                <a:lnTo>
                  <a:pt x="5548" y="15160"/>
                </a:lnTo>
                <a:lnTo>
                  <a:pt x="5646" y="15160"/>
                </a:lnTo>
                <a:lnTo>
                  <a:pt x="5694" y="15209"/>
                </a:lnTo>
                <a:lnTo>
                  <a:pt x="5743" y="15282"/>
                </a:lnTo>
                <a:lnTo>
                  <a:pt x="5767" y="15355"/>
                </a:lnTo>
                <a:lnTo>
                  <a:pt x="5792" y="15428"/>
                </a:lnTo>
                <a:lnTo>
                  <a:pt x="5767" y="15501"/>
                </a:lnTo>
                <a:lnTo>
                  <a:pt x="5694" y="15574"/>
                </a:lnTo>
                <a:lnTo>
                  <a:pt x="5621" y="15598"/>
                </a:lnTo>
                <a:lnTo>
                  <a:pt x="5524" y="15622"/>
                </a:lnTo>
                <a:lnTo>
                  <a:pt x="5427" y="15622"/>
                </a:lnTo>
                <a:lnTo>
                  <a:pt x="5208" y="15574"/>
                </a:lnTo>
                <a:lnTo>
                  <a:pt x="4794" y="15452"/>
                </a:lnTo>
                <a:lnTo>
                  <a:pt x="4599" y="15403"/>
                </a:lnTo>
                <a:lnTo>
                  <a:pt x="4599" y="15330"/>
                </a:lnTo>
                <a:lnTo>
                  <a:pt x="4502" y="14990"/>
                </a:lnTo>
                <a:lnTo>
                  <a:pt x="4380" y="14673"/>
                </a:lnTo>
                <a:lnTo>
                  <a:pt x="4283" y="14333"/>
                </a:lnTo>
                <a:lnTo>
                  <a:pt x="4186" y="13992"/>
                </a:lnTo>
                <a:lnTo>
                  <a:pt x="4113" y="13651"/>
                </a:lnTo>
                <a:lnTo>
                  <a:pt x="4064" y="13335"/>
                </a:lnTo>
                <a:lnTo>
                  <a:pt x="4015" y="12678"/>
                </a:lnTo>
                <a:lnTo>
                  <a:pt x="3967" y="12191"/>
                </a:lnTo>
                <a:lnTo>
                  <a:pt x="3942" y="11948"/>
                </a:lnTo>
                <a:lnTo>
                  <a:pt x="3894" y="11705"/>
                </a:lnTo>
                <a:lnTo>
                  <a:pt x="3821" y="11486"/>
                </a:lnTo>
                <a:lnTo>
                  <a:pt x="3748" y="11267"/>
                </a:lnTo>
                <a:lnTo>
                  <a:pt x="3626" y="11048"/>
                </a:lnTo>
                <a:lnTo>
                  <a:pt x="3480" y="10877"/>
                </a:lnTo>
                <a:lnTo>
                  <a:pt x="3431" y="10853"/>
                </a:lnTo>
                <a:lnTo>
                  <a:pt x="3383" y="10829"/>
                </a:lnTo>
                <a:lnTo>
                  <a:pt x="3285" y="10853"/>
                </a:lnTo>
                <a:lnTo>
                  <a:pt x="3212" y="10877"/>
                </a:lnTo>
                <a:lnTo>
                  <a:pt x="3139" y="10950"/>
                </a:lnTo>
                <a:lnTo>
                  <a:pt x="3066" y="11023"/>
                </a:lnTo>
                <a:lnTo>
                  <a:pt x="2823" y="11023"/>
                </a:lnTo>
                <a:lnTo>
                  <a:pt x="2774" y="11048"/>
                </a:lnTo>
                <a:lnTo>
                  <a:pt x="2726" y="11072"/>
                </a:lnTo>
                <a:lnTo>
                  <a:pt x="2701" y="11096"/>
                </a:lnTo>
                <a:lnTo>
                  <a:pt x="2701" y="11121"/>
                </a:lnTo>
                <a:lnTo>
                  <a:pt x="2701" y="11169"/>
                </a:lnTo>
                <a:lnTo>
                  <a:pt x="2726" y="11194"/>
                </a:lnTo>
                <a:lnTo>
                  <a:pt x="2823" y="11242"/>
                </a:lnTo>
                <a:lnTo>
                  <a:pt x="2969" y="11242"/>
                </a:lnTo>
                <a:lnTo>
                  <a:pt x="2945" y="11364"/>
                </a:lnTo>
                <a:lnTo>
                  <a:pt x="2847" y="11340"/>
                </a:lnTo>
                <a:lnTo>
                  <a:pt x="2750" y="11364"/>
                </a:lnTo>
                <a:lnTo>
                  <a:pt x="2677" y="11364"/>
                </a:lnTo>
                <a:lnTo>
                  <a:pt x="2604" y="11388"/>
                </a:lnTo>
                <a:lnTo>
                  <a:pt x="2556" y="11437"/>
                </a:lnTo>
                <a:lnTo>
                  <a:pt x="2531" y="11461"/>
                </a:lnTo>
                <a:lnTo>
                  <a:pt x="2556" y="11510"/>
                </a:lnTo>
                <a:lnTo>
                  <a:pt x="2580" y="11583"/>
                </a:lnTo>
                <a:lnTo>
                  <a:pt x="2628" y="11607"/>
                </a:lnTo>
                <a:lnTo>
                  <a:pt x="2750" y="11656"/>
                </a:lnTo>
                <a:lnTo>
                  <a:pt x="2920" y="11680"/>
                </a:lnTo>
                <a:lnTo>
                  <a:pt x="2896" y="11851"/>
                </a:lnTo>
                <a:lnTo>
                  <a:pt x="2628" y="11875"/>
                </a:lnTo>
                <a:lnTo>
                  <a:pt x="2458" y="11899"/>
                </a:lnTo>
                <a:lnTo>
                  <a:pt x="2361" y="11924"/>
                </a:lnTo>
                <a:lnTo>
                  <a:pt x="2288" y="11948"/>
                </a:lnTo>
                <a:lnTo>
                  <a:pt x="2288" y="11972"/>
                </a:lnTo>
                <a:lnTo>
                  <a:pt x="2288" y="11997"/>
                </a:lnTo>
                <a:lnTo>
                  <a:pt x="2337" y="12045"/>
                </a:lnTo>
                <a:lnTo>
                  <a:pt x="2410" y="12094"/>
                </a:lnTo>
                <a:lnTo>
                  <a:pt x="2507" y="12118"/>
                </a:lnTo>
                <a:lnTo>
                  <a:pt x="2604" y="12143"/>
                </a:lnTo>
                <a:lnTo>
                  <a:pt x="2896" y="12143"/>
                </a:lnTo>
                <a:lnTo>
                  <a:pt x="2896" y="12216"/>
                </a:lnTo>
                <a:lnTo>
                  <a:pt x="2628" y="12289"/>
                </a:lnTo>
                <a:lnTo>
                  <a:pt x="2507" y="12313"/>
                </a:lnTo>
                <a:lnTo>
                  <a:pt x="2385" y="12362"/>
                </a:lnTo>
                <a:lnTo>
                  <a:pt x="2361" y="12386"/>
                </a:lnTo>
                <a:lnTo>
                  <a:pt x="2337" y="12410"/>
                </a:lnTo>
                <a:lnTo>
                  <a:pt x="2361" y="12483"/>
                </a:lnTo>
                <a:lnTo>
                  <a:pt x="2410" y="12532"/>
                </a:lnTo>
                <a:lnTo>
                  <a:pt x="2483" y="12556"/>
                </a:lnTo>
                <a:lnTo>
                  <a:pt x="2604" y="12581"/>
                </a:lnTo>
                <a:lnTo>
                  <a:pt x="2726" y="12556"/>
                </a:lnTo>
                <a:lnTo>
                  <a:pt x="2872" y="12556"/>
                </a:lnTo>
                <a:lnTo>
                  <a:pt x="2823" y="12824"/>
                </a:lnTo>
                <a:lnTo>
                  <a:pt x="2677" y="12775"/>
                </a:lnTo>
                <a:lnTo>
                  <a:pt x="2337" y="12775"/>
                </a:lnTo>
                <a:lnTo>
                  <a:pt x="2264" y="12824"/>
                </a:lnTo>
                <a:lnTo>
                  <a:pt x="2239" y="12848"/>
                </a:lnTo>
                <a:lnTo>
                  <a:pt x="2239" y="12897"/>
                </a:lnTo>
                <a:lnTo>
                  <a:pt x="2239" y="12970"/>
                </a:lnTo>
                <a:lnTo>
                  <a:pt x="2312" y="13019"/>
                </a:lnTo>
                <a:lnTo>
                  <a:pt x="2385" y="13043"/>
                </a:lnTo>
                <a:lnTo>
                  <a:pt x="2458" y="13067"/>
                </a:lnTo>
                <a:lnTo>
                  <a:pt x="2628" y="13092"/>
                </a:lnTo>
                <a:lnTo>
                  <a:pt x="2799" y="13092"/>
                </a:lnTo>
                <a:lnTo>
                  <a:pt x="2774" y="13262"/>
                </a:lnTo>
                <a:lnTo>
                  <a:pt x="2458" y="13262"/>
                </a:lnTo>
                <a:lnTo>
                  <a:pt x="2361" y="13286"/>
                </a:lnTo>
                <a:lnTo>
                  <a:pt x="2264" y="13335"/>
                </a:lnTo>
                <a:lnTo>
                  <a:pt x="2239" y="13359"/>
                </a:lnTo>
                <a:lnTo>
                  <a:pt x="2239" y="13408"/>
                </a:lnTo>
                <a:lnTo>
                  <a:pt x="2312" y="13481"/>
                </a:lnTo>
                <a:lnTo>
                  <a:pt x="2410" y="13505"/>
                </a:lnTo>
                <a:lnTo>
                  <a:pt x="2483" y="13530"/>
                </a:lnTo>
                <a:lnTo>
                  <a:pt x="2726" y="13530"/>
                </a:lnTo>
                <a:lnTo>
                  <a:pt x="2701" y="13724"/>
                </a:lnTo>
                <a:lnTo>
                  <a:pt x="2483" y="13749"/>
                </a:lnTo>
                <a:lnTo>
                  <a:pt x="2312" y="13749"/>
                </a:lnTo>
                <a:lnTo>
                  <a:pt x="2264" y="13773"/>
                </a:lnTo>
                <a:lnTo>
                  <a:pt x="2191" y="13822"/>
                </a:lnTo>
                <a:lnTo>
                  <a:pt x="2166" y="13870"/>
                </a:lnTo>
                <a:lnTo>
                  <a:pt x="2166" y="13943"/>
                </a:lnTo>
                <a:lnTo>
                  <a:pt x="2215" y="13992"/>
                </a:lnTo>
                <a:lnTo>
                  <a:pt x="2239" y="14041"/>
                </a:lnTo>
                <a:lnTo>
                  <a:pt x="2361" y="14089"/>
                </a:lnTo>
                <a:lnTo>
                  <a:pt x="2628" y="14089"/>
                </a:lnTo>
                <a:lnTo>
                  <a:pt x="2604" y="14260"/>
                </a:lnTo>
                <a:lnTo>
                  <a:pt x="2385" y="14260"/>
                </a:lnTo>
                <a:lnTo>
                  <a:pt x="2264" y="14284"/>
                </a:lnTo>
                <a:lnTo>
                  <a:pt x="2166" y="14333"/>
                </a:lnTo>
                <a:lnTo>
                  <a:pt x="2118" y="14357"/>
                </a:lnTo>
                <a:lnTo>
                  <a:pt x="2118" y="14406"/>
                </a:lnTo>
                <a:lnTo>
                  <a:pt x="2142" y="14454"/>
                </a:lnTo>
                <a:lnTo>
                  <a:pt x="2191" y="14479"/>
                </a:lnTo>
                <a:lnTo>
                  <a:pt x="2312" y="14527"/>
                </a:lnTo>
                <a:lnTo>
                  <a:pt x="2458" y="14527"/>
                </a:lnTo>
                <a:lnTo>
                  <a:pt x="2580" y="14503"/>
                </a:lnTo>
                <a:lnTo>
                  <a:pt x="2531" y="14868"/>
                </a:lnTo>
                <a:lnTo>
                  <a:pt x="2531" y="14844"/>
                </a:lnTo>
                <a:lnTo>
                  <a:pt x="2434" y="14819"/>
                </a:lnTo>
                <a:lnTo>
                  <a:pt x="2312" y="14795"/>
                </a:lnTo>
                <a:lnTo>
                  <a:pt x="2191" y="14795"/>
                </a:lnTo>
                <a:lnTo>
                  <a:pt x="2093" y="14844"/>
                </a:lnTo>
                <a:lnTo>
                  <a:pt x="2069" y="14868"/>
                </a:lnTo>
                <a:lnTo>
                  <a:pt x="2069" y="14892"/>
                </a:lnTo>
                <a:lnTo>
                  <a:pt x="2069" y="14917"/>
                </a:lnTo>
                <a:lnTo>
                  <a:pt x="2093" y="14941"/>
                </a:lnTo>
                <a:lnTo>
                  <a:pt x="2166" y="14990"/>
                </a:lnTo>
                <a:lnTo>
                  <a:pt x="2264" y="14990"/>
                </a:lnTo>
                <a:lnTo>
                  <a:pt x="2458" y="15014"/>
                </a:lnTo>
                <a:lnTo>
                  <a:pt x="2507" y="15014"/>
                </a:lnTo>
                <a:lnTo>
                  <a:pt x="2531" y="14990"/>
                </a:lnTo>
                <a:lnTo>
                  <a:pt x="2531" y="15136"/>
                </a:lnTo>
                <a:lnTo>
                  <a:pt x="2045" y="15452"/>
                </a:lnTo>
                <a:lnTo>
                  <a:pt x="1801" y="15549"/>
                </a:lnTo>
                <a:lnTo>
                  <a:pt x="1680" y="15598"/>
                </a:lnTo>
                <a:lnTo>
                  <a:pt x="1534" y="15622"/>
                </a:lnTo>
                <a:lnTo>
                  <a:pt x="1436" y="15622"/>
                </a:lnTo>
                <a:lnTo>
                  <a:pt x="1339" y="15598"/>
                </a:lnTo>
                <a:lnTo>
                  <a:pt x="1266" y="15549"/>
                </a:lnTo>
                <a:lnTo>
                  <a:pt x="1242" y="15501"/>
                </a:lnTo>
                <a:lnTo>
                  <a:pt x="1242" y="15452"/>
                </a:lnTo>
                <a:lnTo>
                  <a:pt x="1266" y="15355"/>
                </a:lnTo>
                <a:lnTo>
                  <a:pt x="1315" y="15282"/>
                </a:lnTo>
                <a:lnTo>
                  <a:pt x="1485" y="15136"/>
                </a:lnTo>
                <a:lnTo>
                  <a:pt x="1534" y="15111"/>
                </a:lnTo>
                <a:lnTo>
                  <a:pt x="1582" y="15063"/>
                </a:lnTo>
                <a:lnTo>
                  <a:pt x="1607" y="15014"/>
                </a:lnTo>
                <a:lnTo>
                  <a:pt x="1631" y="14941"/>
                </a:lnTo>
                <a:lnTo>
                  <a:pt x="1655" y="14308"/>
                </a:lnTo>
                <a:lnTo>
                  <a:pt x="1680" y="13676"/>
                </a:lnTo>
                <a:lnTo>
                  <a:pt x="1704" y="12410"/>
                </a:lnTo>
                <a:lnTo>
                  <a:pt x="1728" y="11121"/>
                </a:lnTo>
                <a:lnTo>
                  <a:pt x="1753" y="10488"/>
                </a:lnTo>
                <a:lnTo>
                  <a:pt x="1801" y="9855"/>
                </a:lnTo>
                <a:lnTo>
                  <a:pt x="1826" y="9223"/>
                </a:lnTo>
                <a:lnTo>
                  <a:pt x="1826" y="8590"/>
                </a:lnTo>
                <a:lnTo>
                  <a:pt x="1850" y="7958"/>
                </a:lnTo>
                <a:lnTo>
                  <a:pt x="1923" y="7349"/>
                </a:lnTo>
                <a:lnTo>
                  <a:pt x="1996" y="6911"/>
                </a:lnTo>
                <a:lnTo>
                  <a:pt x="1996" y="6692"/>
                </a:lnTo>
                <a:lnTo>
                  <a:pt x="1972" y="6571"/>
                </a:lnTo>
                <a:lnTo>
                  <a:pt x="1923" y="6498"/>
                </a:lnTo>
                <a:lnTo>
                  <a:pt x="1947" y="6425"/>
                </a:lnTo>
                <a:lnTo>
                  <a:pt x="1947" y="6352"/>
                </a:lnTo>
                <a:lnTo>
                  <a:pt x="1923" y="6303"/>
                </a:lnTo>
                <a:lnTo>
                  <a:pt x="1874" y="6254"/>
                </a:lnTo>
                <a:lnTo>
                  <a:pt x="1801" y="6230"/>
                </a:lnTo>
                <a:lnTo>
                  <a:pt x="1704" y="6254"/>
                </a:lnTo>
                <a:lnTo>
                  <a:pt x="1558" y="6230"/>
                </a:lnTo>
                <a:lnTo>
                  <a:pt x="1485" y="6230"/>
                </a:lnTo>
                <a:lnTo>
                  <a:pt x="1436" y="6254"/>
                </a:lnTo>
                <a:lnTo>
                  <a:pt x="1388" y="6303"/>
                </a:lnTo>
                <a:lnTo>
                  <a:pt x="1412" y="6352"/>
                </a:lnTo>
                <a:lnTo>
                  <a:pt x="1412" y="6376"/>
                </a:lnTo>
                <a:lnTo>
                  <a:pt x="1509" y="6425"/>
                </a:lnTo>
                <a:lnTo>
                  <a:pt x="1485" y="6449"/>
                </a:lnTo>
                <a:lnTo>
                  <a:pt x="1388" y="6449"/>
                </a:lnTo>
                <a:lnTo>
                  <a:pt x="1193" y="6473"/>
                </a:lnTo>
                <a:lnTo>
                  <a:pt x="1096" y="6522"/>
                </a:lnTo>
                <a:lnTo>
                  <a:pt x="1071" y="6522"/>
                </a:lnTo>
                <a:lnTo>
                  <a:pt x="1096" y="6546"/>
                </a:lnTo>
                <a:lnTo>
                  <a:pt x="1144" y="6619"/>
                </a:lnTo>
                <a:lnTo>
                  <a:pt x="1193" y="6644"/>
                </a:lnTo>
                <a:lnTo>
                  <a:pt x="1266" y="6668"/>
                </a:lnTo>
                <a:lnTo>
                  <a:pt x="1339" y="6692"/>
                </a:lnTo>
                <a:lnTo>
                  <a:pt x="1315" y="6741"/>
                </a:lnTo>
                <a:lnTo>
                  <a:pt x="1193" y="6765"/>
                </a:lnTo>
                <a:lnTo>
                  <a:pt x="1096" y="6790"/>
                </a:lnTo>
                <a:lnTo>
                  <a:pt x="998" y="6863"/>
                </a:lnTo>
                <a:lnTo>
                  <a:pt x="998" y="6887"/>
                </a:lnTo>
                <a:lnTo>
                  <a:pt x="1096" y="6936"/>
                </a:lnTo>
                <a:lnTo>
                  <a:pt x="1193" y="6960"/>
                </a:lnTo>
                <a:lnTo>
                  <a:pt x="1217" y="6960"/>
                </a:lnTo>
                <a:lnTo>
                  <a:pt x="1193" y="7106"/>
                </a:lnTo>
                <a:lnTo>
                  <a:pt x="1047" y="7082"/>
                </a:lnTo>
                <a:lnTo>
                  <a:pt x="950" y="7106"/>
                </a:lnTo>
                <a:lnTo>
                  <a:pt x="877" y="7130"/>
                </a:lnTo>
                <a:lnTo>
                  <a:pt x="804" y="7203"/>
                </a:lnTo>
                <a:lnTo>
                  <a:pt x="804" y="7252"/>
                </a:lnTo>
                <a:lnTo>
                  <a:pt x="828" y="7301"/>
                </a:lnTo>
                <a:lnTo>
                  <a:pt x="852" y="7325"/>
                </a:lnTo>
                <a:lnTo>
                  <a:pt x="901" y="7349"/>
                </a:lnTo>
                <a:lnTo>
                  <a:pt x="1023" y="7374"/>
                </a:lnTo>
                <a:lnTo>
                  <a:pt x="1096" y="7398"/>
                </a:lnTo>
                <a:lnTo>
                  <a:pt x="1047" y="7568"/>
                </a:lnTo>
                <a:lnTo>
                  <a:pt x="950" y="7568"/>
                </a:lnTo>
                <a:lnTo>
                  <a:pt x="852" y="7593"/>
                </a:lnTo>
                <a:lnTo>
                  <a:pt x="731" y="7617"/>
                </a:lnTo>
                <a:lnTo>
                  <a:pt x="706" y="7641"/>
                </a:lnTo>
                <a:lnTo>
                  <a:pt x="682" y="7690"/>
                </a:lnTo>
                <a:lnTo>
                  <a:pt x="706" y="7739"/>
                </a:lnTo>
                <a:lnTo>
                  <a:pt x="731" y="7763"/>
                </a:lnTo>
                <a:lnTo>
                  <a:pt x="755" y="7812"/>
                </a:lnTo>
                <a:lnTo>
                  <a:pt x="828" y="7836"/>
                </a:lnTo>
                <a:lnTo>
                  <a:pt x="925" y="7860"/>
                </a:lnTo>
                <a:lnTo>
                  <a:pt x="974" y="7860"/>
                </a:lnTo>
                <a:lnTo>
                  <a:pt x="950" y="7958"/>
                </a:lnTo>
                <a:lnTo>
                  <a:pt x="804" y="7982"/>
                </a:lnTo>
                <a:lnTo>
                  <a:pt x="731" y="8006"/>
                </a:lnTo>
                <a:lnTo>
                  <a:pt x="658" y="8031"/>
                </a:lnTo>
                <a:lnTo>
                  <a:pt x="658" y="8055"/>
                </a:lnTo>
                <a:lnTo>
                  <a:pt x="658" y="8079"/>
                </a:lnTo>
                <a:lnTo>
                  <a:pt x="731" y="8104"/>
                </a:lnTo>
                <a:lnTo>
                  <a:pt x="804" y="8128"/>
                </a:lnTo>
                <a:lnTo>
                  <a:pt x="950" y="8128"/>
                </a:lnTo>
                <a:lnTo>
                  <a:pt x="950" y="8274"/>
                </a:lnTo>
                <a:lnTo>
                  <a:pt x="828" y="8298"/>
                </a:lnTo>
                <a:lnTo>
                  <a:pt x="779" y="8323"/>
                </a:lnTo>
                <a:lnTo>
                  <a:pt x="731" y="8347"/>
                </a:lnTo>
                <a:lnTo>
                  <a:pt x="706" y="8396"/>
                </a:lnTo>
                <a:lnTo>
                  <a:pt x="706" y="8420"/>
                </a:lnTo>
                <a:lnTo>
                  <a:pt x="731" y="8469"/>
                </a:lnTo>
                <a:lnTo>
                  <a:pt x="755" y="8493"/>
                </a:lnTo>
                <a:lnTo>
                  <a:pt x="828" y="8517"/>
                </a:lnTo>
                <a:lnTo>
                  <a:pt x="901" y="8517"/>
                </a:lnTo>
                <a:lnTo>
                  <a:pt x="974" y="8712"/>
                </a:lnTo>
                <a:lnTo>
                  <a:pt x="974" y="8834"/>
                </a:lnTo>
                <a:lnTo>
                  <a:pt x="974" y="8931"/>
                </a:lnTo>
                <a:lnTo>
                  <a:pt x="950" y="9028"/>
                </a:lnTo>
                <a:lnTo>
                  <a:pt x="901" y="9101"/>
                </a:lnTo>
                <a:lnTo>
                  <a:pt x="828" y="9174"/>
                </a:lnTo>
                <a:lnTo>
                  <a:pt x="731" y="9223"/>
                </a:lnTo>
                <a:lnTo>
                  <a:pt x="633" y="9223"/>
                </a:lnTo>
                <a:lnTo>
                  <a:pt x="512" y="9199"/>
                </a:lnTo>
                <a:lnTo>
                  <a:pt x="414" y="9150"/>
                </a:lnTo>
                <a:lnTo>
                  <a:pt x="341" y="9101"/>
                </a:lnTo>
                <a:lnTo>
                  <a:pt x="268" y="9028"/>
                </a:lnTo>
                <a:lnTo>
                  <a:pt x="268" y="8980"/>
                </a:lnTo>
                <a:lnTo>
                  <a:pt x="268" y="8931"/>
                </a:lnTo>
                <a:lnTo>
                  <a:pt x="293" y="8882"/>
                </a:lnTo>
                <a:lnTo>
                  <a:pt x="366" y="8858"/>
                </a:lnTo>
                <a:lnTo>
                  <a:pt x="390" y="8834"/>
                </a:lnTo>
                <a:lnTo>
                  <a:pt x="414" y="8809"/>
                </a:lnTo>
                <a:lnTo>
                  <a:pt x="487" y="8517"/>
                </a:lnTo>
                <a:lnTo>
                  <a:pt x="512" y="8225"/>
                </a:lnTo>
                <a:lnTo>
                  <a:pt x="560" y="7641"/>
                </a:lnTo>
                <a:lnTo>
                  <a:pt x="560" y="7057"/>
                </a:lnTo>
                <a:lnTo>
                  <a:pt x="609" y="6741"/>
                </a:lnTo>
                <a:lnTo>
                  <a:pt x="633" y="6473"/>
                </a:lnTo>
                <a:lnTo>
                  <a:pt x="731" y="6108"/>
                </a:lnTo>
                <a:lnTo>
                  <a:pt x="877" y="5792"/>
                </a:lnTo>
                <a:lnTo>
                  <a:pt x="1047" y="5524"/>
                </a:lnTo>
                <a:lnTo>
                  <a:pt x="1242" y="5281"/>
                </a:lnTo>
                <a:lnTo>
                  <a:pt x="1485" y="5062"/>
                </a:lnTo>
                <a:lnTo>
                  <a:pt x="1753" y="4892"/>
                </a:lnTo>
                <a:lnTo>
                  <a:pt x="2069" y="4746"/>
                </a:lnTo>
                <a:lnTo>
                  <a:pt x="2410" y="4624"/>
                </a:lnTo>
                <a:lnTo>
                  <a:pt x="2872" y="4527"/>
                </a:lnTo>
                <a:lnTo>
                  <a:pt x="3358" y="4478"/>
                </a:lnTo>
                <a:lnTo>
                  <a:pt x="3407" y="4502"/>
                </a:lnTo>
                <a:lnTo>
                  <a:pt x="3480" y="4502"/>
                </a:lnTo>
                <a:lnTo>
                  <a:pt x="3529" y="4478"/>
                </a:lnTo>
                <a:lnTo>
                  <a:pt x="3577" y="4454"/>
                </a:lnTo>
                <a:close/>
                <a:moveTo>
                  <a:pt x="3261" y="1"/>
                </a:moveTo>
                <a:lnTo>
                  <a:pt x="3066" y="25"/>
                </a:lnTo>
                <a:lnTo>
                  <a:pt x="2896" y="123"/>
                </a:lnTo>
                <a:lnTo>
                  <a:pt x="2823" y="171"/>
                </a:lnTo>
                <a:lnTo>
                  <a:pt x="2750" y="244"/>
                </a:lnTo>
                <a:lnTo>
                  <a:pt x="2531" y="317"/>
                </a:lnTo>
                <a:lnTo>
                  <a:pt x="2337" y="463"/>
                </a:lnTo>
                <a:lnTo>
                  <a:pt x="2142" y="609"/>
                </a:lnTo>
                <a:lnTo>
                  <a:pt x="1972" y="804"/>
                </a:lnTo>
                <a:lnTo>
                  <a:pt x="1826" y="1023"/>
                </a:lnTo>
                <a:lnTo>
                  <a:pt x="1704" y="1242"/>
                </a:lnTo>
                <a:lnTo>
                  <a:pt x="1631" y="1461"/>
                </a:lnTo>
                <a:lnTo>
                  <a:pt x="1582" y="1680"/>
                </a:lnTo>
                <a:lnTo>
                  <a:pt x="1558" y="1874"/>
                </a:lnTo>
                <a:lnTo>
                  <a:pt x="1582" y="2069"/>
                </a:lnTo>
                <a:lnTo>
                  <a:pt x="1582" y="2239"/>
                </a:lnTo>
                <a:lnTo>
                  <a:pt x="1631" y="2410"/>
                </a:lnTo>
                <a:lnTo>
                  <a:pt x="1680" y="2580"/>
                </a:lnTo>
                <a:lnTo>
                  <a:pt x="1728" y="2750"/>
                </a:lnTo>
                <a:lnTo>
                  <a:pt x="1826" y="2921"/>
                </a:lnTo>
                <a:lnTo>
                  <a:pt x="1899" y="3067"/>
                </a:lnTo>
                <a:lnTo>
                  <a:pt x="2020" y="3213"/>
                </a:lnTo>
                <a:lnTo>
                  <a:pt x="2142" y="3334"/>
                </a:lnTo>
                <a:lnTo>
                  <a:pt x="2264" y="3456"/>
                </a:lnTo>
                <a:lnTo>
                  <a:pt x="2410" y="3578"/>
                </a:lnTo>
                <a:lnTo>
                  <a:pt x="2556" y="3675"/>
                </a:lnTo>
                <a:lnTo>
                  <a:pt x="2701" y="3748"/>
                </a:lnTo>
                <a:lnTo>
                  <a:pt x="2872" y="3821"/>
                </a:lnTo>
                <a:lnTo>
                  <a:pt x="3066" y="3894"/>
                </a:lnTo>
                <a:lnTo>
                  <a:pt x="3310" y="3918"/>
                </a:lnTo>
                <a:lnTo>
                  <a:pt x="3261" y="4016"/>
                </a:lnTo>
                <a:lnTo>
                  <a:pt x="3237" y="4113"/>
                </a:lnTo>
                <a:lnTo>
                  <a:pt x="2750" y="4162"/>
                </a:lnTo>
                <a:lnTo>
                  <a:pt x="2361" y="4235"/>
                </a:lnTo>
                <a:lnTo>
                  <a:pt x="1996" y="4356"/>
                </a:lnTo>
                <a:lnTo>
                  <a:pt x="1655" y="4502"/>
                </a:lnTo>
                <a:lnTo>
                  <a:pt x="1339" y="4697"/>
                </a:lnTo>
                <a:lnTo>
                  <a:pt x="1071" y="4916"/>
                </a:lnTo>
                <a:lnTo>
                  <a:pt x="828" y="5184"/>
                </a:lnTo>
                <a:lnTo>
                  <a:pt x="609" y="5500"/>
                </a:lnTo>
                <a:lnTo>
                  <a:pt x="439" y="5865"/>
                </a:lnTo>
                <a:lnTo>
                  <a:pt x="341" y="6206"/>
                </a:lnTo>
                <a:lnTo>
                  <a:pt x="268" y="6571"/>
                </a:lnTo>
                <a:lnTo>
                  <a:pt x="220" y="6936"/>
                </a:lnTo>
                <a:lnTo>
                  <a:pt x="195" y="7301"/>
                </a:lnTo>
                <a:lnTo>
                  <a:pt x="171" y="7982"/>
                </a:lnTo>
                <a:lnTo>
                  <a:pt x="171" y="8347"/>
                </a:lnTo>
                <a:lnTo>
                  <a:pt x="195" y="8688"/>
                </a:lnTo>
                <a:lnTo>
                  <a:pt x="147" y="8712"/>
                </a:lnTo>
                <a:lnTo>
                  <a:pt x="98" y="8761"/>
                </a:lnTo>
                <a:lnTo>
                  <a:pt x="49" y="8809"/>
                </a:lnTo>
                <a:lnTo>
                  <a:pt x="25" y="8882"/>
                </a:lnTo>
                <a:lnTo>
                  <a:pt x="1" y="9004"/>
                </a:lnTo>
                <a:lnTo>
                  <a:pt x="49" y="9150"/>
                </a:lnTo>
                <a:lnTo>
                  <a:pt x="98" y="9223"/>
                </a:lnTo>
                <a:lnTo>
                  <a:pt x="147" y="9296"/>
                </a:lnTo>
                <a:lnTo>
                  <a:pt x="293" y="9418"/>
                </a:lnTo>
                <a:lnTo>
                  <a:pt x="463" y="9490"/>
                </a:lnTo>
                <a:lnTo>
                  <a:pt x="633" y="9515"/>
                </a:lnTo>
                <a:lnTo>
                  <a:pt x="828" y="9515"/>
                </a:lnTo>
                <a:lnTo>
                  <a:pt x="901" y="9466"/>
                </a:lnTo>
                <a:lnTo>
                  <a:pt x="974" y="9442"/>
                </a:lnTo>
                <a:lnTo>
                  <a:pt x="1120" y="9320"/>
                </a:lnTo>
                <a:lnTo>
                  <a:pt x="1193" y="9174"/>
                </a:lnTo>
                <a:lnTo>
                  <a:pt x="1266" y="9004"/>
                </a:lnTo>
                <a:lnTo>
                  <a:pt x="1290" y="8834"/>
                </a:lnTo>
                <a:lnTo>
                  <a:pt x="1266" y="8663"/>
                </a:lnTo>
                <a:lnTo>
                  <a:pt x="1217" y="8493"/>
                </a:lnTo>
                <a:lnTo>
                  <a:pt x="1266" y="8396"/>
                </a:lnTo>
                <a:lnTo>
                  <a:pt x="1290" y="8274"/>
                </a:lnTo>
                <a:lnTo>
                  <a:pt x="1315" y="8031"/>
                </a:lnTo>
                <a:lnTo>
                  <a:pt x="1412" y="7593"/>
                </a:lnTo>
                <a:lnTo>
                  <a:pt x="1534" y="7179"/>
                </a:lnTo>
                <a:lnTo>
                  <a:pt x="1631" y="6887"/>
                </a:lnTo>
                <a:lnTo>
                  <a:pt x="1582" y="7130"/>
                </a:lnTo>
                <a:lnTo>
                  <a:pt x="1534" y="7471"/>
                </a:lnTo>
                <a:lnTo>
                  <a:pt x="1509" y="7812"/>
                </a:lnTo>
                <a:lnTo>
                  <a:pt x="1436" y="9028"/>
                </a:lnTo>
                <a:lnTo>
                  <a:pt x="1363" y="10220"/>
                </a:lnTo>
                <a:lnTo>
                  <a:pt x="1315" y="11413"/>
                </a:lnTo>
                <a:lnTo>
                  <a:pt x="1290" y="12581"/>
                </a:lnTo>
                <a:lnTo>
                  <a:pt x="1266" y="13773"/>
                </a:lnTo>
                <a:lnTo>
                  <a:pt x="1217" y="14941"/>
                </a:lnTo>
                <a:lnTo>
                  <a:pt x="1217" y="14965"/>
                </a:lnTo>
                <a:lnTo>
                  <a:pt x="1120" y="15038"/>
                </a:lnTo>
                <a:lnTo>
                  <a:pt x="1023" y="15136"/>
                </a:lnTo>
                <a:lnTo>
                  <a:pt x="974" y="15233"/>
                </a:lnTo>
                <a:lnTo>
                  <a:pt x="925" y="15379"/>
                </a:lnTo>
                <a:lnTo>
                  <a:pt x="925" y="15501"/>
                </a:lnTo>
                <a:lnTo>
                  <a:pt x="925" y="15622"/>
                </a:lnTo>
                <a:lnTo>
                  <a:pt x="998" y="15720"/>
                </a:lnTo>
                <a:lnTo>
                  <a:pt x="1071" y="15841"/>
                </a:lnTo>
                <a:lnTo>
                  <a:pt x="1169" y="15890"/>
                </a:lnTo>
                <a:lnTo>
                  <a:pt x="1266" y="15939"/>
                </a:lnTo>
                <a:lnTo>
                  <a:pt x="1363" y="15963"/>
                </a:lnTo>
                <a:lnTo>
                  <a:pt x="1704" y="15963"/>
                </a:lnTo>
                <a:lnTo>
                  <a:pt x="1923" y="15890"/>
                </a:lnTo>
                <a:lnTo>
                  <a:pt x="2142" y="15793"/>
                </a:lnTo>
                <a:lnTo>
                  <a:pt x="2337" y="15671"/>
                </a:lnTo>
                <a:lnTo>
                  <a:pt x="2701" y="15452"/>
                </a:lnTo>
                <a:lnTo>
                  <a:pt x="2774" y="15428"/>
                </a:lnTo>
                <a:lnTo>
                  <a:pt x="2847" y="15403"/>
                </a:lnTo>
                <a:lnTo>
                  <a:pt x="2920" y="15330"/>
                </a:lnTo>
                <a:lnTo>
                  <a:pt x="2945" y="15233"/>
                </a:lnTo>
                <a:lnTo>
                  <a:pt x="3091" y="13870"/>
                </a:lnTo>
                <a:lnTo>
                  <a:pt x="3237" y="12508"/>
                </a:lnTo>
                <a:lnTo>
                  <a:pt x="3310" y="11802"/>
                </a:lnTo>
                <a:lnTo>
                  <a:pt x="3334" y="11461"/>
                </a:lnTo>
                <a:lnTo>
                  <a:pt x="3431" y="11096"/>
                </a:lnTo>
                <a:lnTo>
                  <a:pt x="3480" y="11194"/>
                </a:lnTo>
                <a:lnTo>
                  <a:pt x="3529" y="11315"/>
                </a:lnTo>
                <a:lnTo>
                  <a:pt x="3577" y="11559"/>
                </a:lnTo>
                <a:lnTo>
                  <a:pt x="3650" y="11997"/>
                </a:lnTo>
                <a:lnTo>
                  <a:pt x="3699" y="12508"/>
                </a:lnTo>
                <a:lnTo>
                  <a:pt x="3723" y="13043"/>
                </a:lnTo>
                <a:lnTo>
                  <a:pt x="3748" y="13359"/>
                </a:lnTo>
                <a:lnTo>
                  <a:pt x="3821" y="13651"/>
                </a:lnTo>
                <a:lnTo>
                  <a:pt x="3942" y="14260"/>
                </a:lnTo>
                <a:lnTo>
                  <a:pt x="4113" y="14844"/>
                </a:lnTo>
                <a:lnTo>
                  <a:pt x="4259" y="15428"/>
                </a:lnTo>
                <a:lnTo>
                  <a:pt x="4283" y="15501"/>
                </a:lnTo>
                <a:lnTo>
                  <a:pt x="4332" y="15525"/>
                </a:lnTo>
                <a:lnTo>
                  <a:pt x="4380" y="15598"/>
                </a:lnTo>
                <a:lnTo>
                  <a:pt x="4478" y="15671"/>
                </a:lnTo>
                <a:lnTo>
                  <a:pt x="4697" y="15793"/>
                </a:lnTo>
                <a:lnTo>
                  <a:pt x="4940" y="15866"/>
                </a:lnTo>
                <a:lnTo>
                  <a:pt x="5110" y="15914"/>
                </a:lnTo>
                <a:lnTo>
                  <a:pt x="5354" y="15963"/>
                </a:lnTo>
                <a:lnTo>
                  <a:pt x="5694" y="15963"/>
                </a:lnTo>
                <a:lnTo>
                  <a:pt x="5816" y="15914"/>
                </a:lnTo>
                <a:lnTo>
                  <a:pt x="5938" y="15866"/>
                </a:lnTo>
                <a:lnTo>
                  <a:pt x="6011" y="15793"/>
                </a:lnTo>
                <a:lnTo>
                  <a:pt x="6108" y="15671"/>
                </a:lnTo>
                <a:lnTo>
                  <a:pt x="6157" y="15525"/>
                </a:lnTo>
                <a:lnTo>
                  <a:pt x="6157" y="15379"/>
                </a:lnTo>
                <a:lnTo>
                  <a:pt x="6108" y="15209"/>
                </a:lnTo>
                <a:lnTo>
                  <a:pt x="6035" y="15087"/>
                </a:lnTo>
                <a:lnTo>
                  <a:pt x="5962" y="14965"/>
                </a:lnTo>
                <a:lnTo>
                  <a:pt x="5840" y="14868"/>
                </a:lnTo>
                <a:lnTo>
                  <a:pt x="5694" y="14819"/>
                </a:lnTo>
                <a:lnTo>
                  <a:pt x="5621" y="14333"/>
                </a:lnTo>
                <a:lnTo>
                  <a:pt x="5548" y="13822"/>
                </a:lnTo>
                <a:lnTo>
                  <a:pt x="5475" y="12824"/>
                </a:lnTo>
                <a:lnTo>
                  <a:pt x="5402" y="10853"/>
                </a:lnTo>
                <a:lnTo>
                  <a:pt x="5281" y="8542"/>
                </a:lnTo>
                <a:lnTo>
                  <a:pt x="5256" y="7836"/>
                </a:lnTo>
                <a:lnTo>
                  <a:pt x="5232" y="7106"/>
                </a:lnTo>
                <a:lnTo>
                  <a:pt x="5256" y="7033"/>
                </a:lnTo>
                <a:lnTo>
                  <a:pt x="5256" y="6984"/>
                </a:lnTo>
                <a:lnTo>
                  <a:pt x="5232" y="6936"/>
                </a:lnTo>
                <a:lnTo>
                  <a:pt x="5208" y="6887"/>
                </a:lnTo>
                <a:lnTo>
                  <a:pt x="5183" y="6619"/>
                </a:lnTo>
                <a:lnTo>
                  <a:pt x="5305" y="6863"/>
                </a:lnTo>
                <a:lnTo>
                  <a:pt x="5402" y="7130"/>
                </a:lnTo>
                <a:lnTo>
                  <a:pt x="5475" y="7398"/>
                </a:lnTo>
                <a:lnTo>
                  <a:pt x="5500" y="7666"/>
                </a:lnTo>
                <a:lnTo>
                  <a:pt x="5524" y="7958"/>
                </a:lnTo>
                <a:lnTo>
                  <a:pt x="5548" y="8250"/>
                </a:lnTo>
                <a:lnTo>
                  <a:pt x="5524" y="8785"/>
                </a:lnTo>
                <a:lnTo>
                  <a:pt x="5524" y="8834"/>
                </a:lnTo>
                <a:lnTo>
                  <a:pt x="5548" y="8907"/>
                </a:lnTo>
                <a:lnTo>
                  <a:pt x="5524" y="9004"/>
                </a:lnTo>
                <a:lnTo>
                  <a:pt x="5548" y="9126"/>
                </a:lnTo>
                <a:lnTo>
                  <a:pt x="5573" y="9247"/>
                </a:lnTo>
                <a:lnTo>
                  <a:pt x="5621" y="9345"/>
                </a:lnTo>
                <a:lnTo>
                  <a:pt x="5694" y="9418"/>
                </a:lnTo>
                <a:lnTo>
                  <a:pt x="5767" y="9466"/>
                </a:lnTo>
                <a:lnTo>
                  <a:pt x="5840" y="9515"/>
                </a:lnTo>
                <a:lnTo>
                  <a:pt x="5938" y="9539"/>
                </a:lnTo>
                <a:lnTo>
                  <a:pt x="6011" y="9563"/>
                </a:lnTo>
                <a:lnTo>
                  <a:pt x="6205" y="9563"/>
                </a:lnTo>
                <a:lnTo>
                  <a:pt x="6303" y="9515"/>
                </a:lnTo>
                <a:lnTo>
                  <a:pt x="6424" y="9442"/>
                </a:lnTo>
                <a:lnTo>
                  <a:pt x="6546" y="9320"/>
                </a:lnTo>
                <a:lnTo>
                  <a:pt x="6619" y="9199"/>
                </a:lnTo>
                <a:lnTo>
                  <a:pt x="6668" y="9053"/>
                </a:lnTo>
                <a:lnTo>
                  <a:pt x="6668" y="8907"/>
                </a:lnTo>
                <a:lnTo>
                  <a:pt x="6643" y="8785"/>
                </a:lnTo>
                <a:lnTo>
                  <a:pt x="6643" y="8736"/>
                </a:lnTo>
                <a:lnTo>
                  <a:pt x="6692" y="8420"/>
                </a:lnTo>
                <a:lnTo>
                  <a:pt x="6716" y="8079"/>
                </a:lnTo>
                <a:lnTo>
                  <a:pt x="6741" y="7739"/>
                </a:lnTo>
                <a:lnTo>
                  <a:pt x="6716" y="7398"/>
                </a:lnTo>
                <a:lnTo>
                  <a:pt x="6692" y="7057"/>
                </a:lnTo>
                <a:lnTo>
                  <a:pt x="6643" y="6717"/>
                </a:lnTo>
                <a:lnTo>
                  <a:pt x="6570" y="6400"/>
                </a:lnTo>
                <a:lnTo>
                  <a:pt x="6473" y="6060"/>
                </a:lnTo>
                <a:lnTo>
                  <a:pt x="6473" y="6011"/>
                </a:lnTo>
                <a:lnTo>
                  <a:pt x="6424" y="5962"/>
                </a:lnTo>
                <a:lnTo>
                  <a:pt x="6230" y="5500"/>
                </a:lnTo>
                <a:lnTo>
                  <a:pt x="6132" y="5257"/>
                </a:lnTo>
                <a:lnTo>
                  <a:pt x="5986" y="5038"/>
                </a:lnTo>
                <a:lnTo>
                  <a:pt x="5889" y="4916"/>
                </a:lnTo>
                <a:lnTo>
                  <a:pt x="5792" y="4770"/>
                </a:lnTo>
                <a:lnTo>
                  <a:pt x="5670" y="4673"/>
                </a:lnTo>
                <a:lnTo>
                  <a:pt x="5548" y="4551"/>
                </a:lnTo>
                <a:lnTo>
                  <a:pt x="5256" y="4381"/>
                </a:lnTo>
                <a:lnTo>
                  <a:pt x="4964" y="4259"/>
                </a:lnTo>
                <a:lnTo>
                  <a:pt x="4648" y="4162"/>
                </a:lnTo>
                <a:lnTo>
                  <a:pt x="4332" y="4113"/>
                </a:lnTo>
                <a:lnTo>
                  <a:pt x="3991" y="4089"/>
                </a:lnTo>
                <a:lnTo>
                  <a:pt x="3650" y="4089"/>
                </a:lnTo>
                <a:lnTo>
                  <a:pt x="3650" y="4064"/>
                </a:lnTo>
                <a:lnTo>
                  <a:pt x="3650" y="3918"/>
                </a:lnTo>
                <a:lnTo>
                  <a:pt x="3821" y="3870"/>
                </a:lnTo>
                <a:lnTo>
                  <a:pt x="3991" y="3797"/>
                </a:lnTo>
                <a:lnTo>
                  <a:pt x="4161" y="3724"/>
                </a:lnTo>
                <a:lnTo>
                  <a:pt x="4332" y="3626"/>
                </a:lnTo>
                <a:lnTo>
                  <a:pt x="4478" y="3505"/>
                </a:lnTo>
                <a:lnTo>
                  <a:pt x="4624" y="3359"/>
                </a:lnTo>
                <a:lnTo>
                  <a:pt x="4770" y="3237"/>
                </a:lnTo>
                <a:lnTo>
                  <a:pt x="4891" y="3067"/>
                </a:lnTo>
                <a:lnTo>
                  <a:pt x="4989" y="2896"/>
                </a:lnTo>
                <a:lnTo>
                  <a:pt x="5086" y="2726"/>
                </a:lnTo>
                <a:lnTo>
                  <a:pt x="5159" y="2556"/>
                </a:lnTo>
                <a:lnTo>
                  <a:pt x="5232" y="2385"/>
                </a:lnTo>
                <a:lnTo>
                  <a:pt x="5281" y="2191"/>
                </a:lnTo>
                <a:lnTo>
                  <a:pt x="5305" y="2020"/>
                </a:lnTo>
                <a:lnTo>
                  <a:pt x="5305" y="1826"/>
                </a:lnTo>
                <a:lnTo>
                  <a:pt x="5281" y="1655"/>
                </a:lnTo>
                <a:lnTo>
                  <a:pt x="5232" y="1436"/>
                </a:lnTo>
                <a:lnTo>
                  <a:pt x="5135" y="1218"/>
                </a:lnTo>
                <a:lnTo>
                  <a:pt x="5037" y="1023"/>
                </a:lnTo>
                <a:lnTo>
                  <a:pt x="4916" y="853"/>
                </a:lnTo>
                <a:lnTo>
                  <a:pt x="4770" y="682"/>
                </a:lnTo>
                <a:lnTo>
                  <a:pt x="4599" y="512"/>
                </a:lnTo>
                <a:lnTo>
                  <a:pt x="4429" y="366"/>
                </a:lnTo>
                <a:lnTo>
                  <a:pt x="4234" y="244"/>
                </a:lnTo>
                <a:lnTo>
                  <a:pt x="4088" y="171"/>
                </a:lnTo>
                <a:lnTo>
                  <a:pt x="3894" y="98"/>
                </a:lnTo>
                <a:lnTo>
                  <a:pt x="3699" y="25"/>
                </a:lnTo>
                <a:lnTo>
                  <a:pt x="3480" y="1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7" name="Google Shape;1267;p114"/>
          <p:cNvSpPr/>
          <p:nvPr/>
        </p:nvSpPr>
        <p:spPr>
          <a:xfrm>
            <a:off x="5315001" y="3673849"/>
            <a:ext cx="104519" cy="202890"/>
          </a:xfrm>
          <a:custGeom>
            <a:rect b="b" l="l" r="r" t="t"/>
            <a:pathLst>
              <a:path extrusionOk="0" h="15963" w="6741">
                <a:moveTo>
                  <a:pt x="3431" y="439"/>
                </a:moveTo>
                <a:lnTo>
                  <a:pt x="3577" y="488"/>
                </a:lnTo>
                <a:lnTo>
                  <a:pt x="3748" y="536"/>
                </a:lnTo>
                <a:lnTo>
                  <a:pt x="3699" y="609"/>
                </a:lnTo>
                <a:lnTo>
                  <a:pt x="3699" y="682"/>
                </a:lnTo>
                <a:lnTo>
                  <a:pt x="3723" y="731"/>
                </a:lnTo>
                <a:lnTo>
                  <a:pt x="3748" y="755"/>
                </a:lnTo>
                <a:lnTo>
                  <a:pt x="3845" y="780"/>
                </a:lnTo>
                <a:lnTo>
                  <a:pt x="3918" y="780"/>
                </a:lnTo>
                <a:lnTo>
                  <a:pt x="3991" y="755"/>
                </a:lnTo>
                <a:lnTo>
                  <a:pt x="4088" y="731"/>
                </a:lnTo>
                <a:lnTo>
                  <a:pt x="4161" y="780"/>
                </a:lnTo>
                <a:lnTo>
                  <a:pt x="4088" y="828"/>
                </a:lnTo>
                <a:lnTo>
                  <a:pt x="4040" y="853"/>
                </a:lnTo>
                <a:lnTo>
                  <a:pt x="4015" y="926"/>
                </a:lnTo>
                <a:lnTo>
                  <a:pt x="3991" y="974"/>
                </a:lnTo>
                <a:lnTo>
                  <a:pt x="3967" y="1047"/>
                </a:lnTo>
                <a:lnTo>
                  <a:pt x="3991" y="1072"/>
                </a:lnTo>
                <a:lnTo>
                  <a:pt x="4015" y="1096"/>
                </a:lnTo>
                <a:lnTo>
                  <a:pt x="4137" y="1096"/>
                </a:lnTo>
                <a:lnTo>
                  <a:pt x="4259" y="1072"/>
                </a:lnTo>
                <a:lnTo>
                  <a:pt x="4429" y="999"/>
                </a:lnTo>
                <a:lnTo>
                  <a:pt x="4502" y="1096"/>
                </a:lnTo>
                <a:lnTo>
                  <a:pt x="4332" y="1193"/>
                </a:lnTo>
                <a:lnTo>
                  <a:pt x="4186" y="1291"/>
                </a:lnTo>
                <a:lnTo>
                  <a:pt x="4137" y="1339"/>
                </a:lnTo>
                <a:lnTo>
                  <a:pt x="4113" y="1388"/>
                </a:lnTo>
                <a:lnTo>
                  <a:pt x="4113" y="1412"/>
                </a:lnTo>
                <a:lnTo>
                  <a:pt x="4113" y="1436"/>
                </a:lnTo>
                <a:lnTo>
                  <a:pt x="4210" y="1485"/>
                </a:lnTo>
                <a:lnTo>
                  <a:pt x="4307" y="1485"/>
                </a:lnTo>
                <a:lnTo>
                  <a:pt x="4405" y="1461"/>
                </a:lnTo>
                <a:lnTo>
                  <a:pt x="4551" y="1436"/>
                </a:lnTo>
                <a:lnTo>
                  <a:pt x="4672" y="1364"/>
                </a:lnTo>
                <a:lnTo>
                  <a:pt x="4745" y="1509"/>
                </a:lnTo>
                <a:lnTo>
                  <a:pt x="4429" y="1582"/>
                </a:lnTo>
                <a:lnTo>
                  <a:pt x="4332" y="1631"/>
                </a:lnTo>
                <a:lnTo>
                  <a:pt x="4210" y="1680"/>
                </a:lnTo>
                <a:lnTo>
                  <a:pt x="4113" y="1753"/>
                </a:lnTo>
                <a:lnTo>
                  <a:pt x="4040" y="1826"/>
                </a:lnTo>
                <a:lnTo>
                  <a:pt x="4040" y="1874"/>
                </a:lnTo>
                <a:lnTo>
                  <a:pt x="4064" y="1899"/>
                </a:lnTo>
                <a:lnTo>
                  <a:pt x="4283" y="1899"/>
                </a:lnTo>
                <a:lnTo>
                  <a:pt x="4502" y="1850"/>
                </a:lnTo>
                <a:lnTo>
                  <a:pt x="4818" y="1801"/>
                </a:lnTo>
                <a:lnTo>
                  <a:pt x="4818" y="1947"/>
                </a:lnTo>
                <a:lnTo>
                  <a:pt x="4794" y="2093"/>
                </a:lnTo>
                <a:lnTo>
                  <a:pt x="4794" y="2118"/>
                </a:lnTo>
                <a:lnTo>
                  <a:pt x="4770" y="2118"/>
                </a:lnTo>
                <a:lnTo>
                  <a:pt x="4502" y="2166"/>
                </a:lnTo>
                <a:lnTo>
                  <a:pt x="4234" y="2264"/>
                </a:lnTo>
                <a:lnTo>
                  <a:pt x="4015" y="2312"/>
                </a:lnTo>
                <a:lnTo>
                  <a:pt x="3894" y="2361"/>
                </a:lnTo>
                <a:lnTo>
                  <a:pt x="3796" y="2410"/>
                </a:lnTo>
                <a:lnTo>
                  <a:pt x="3796" y="2434"/>
                </a:lnTo>
                <a:lnTo>
                  <a:pt x="3796" y="2483"/>
                </a:lnTo>
                <a:lnTo>
                  <a:pt x="3821" y="2531"/>
                </a:lnTo>
                <a:lnTo>
                  <a:pt x="3894" y="2580"/>
                </a:lnTo>
                <a:lnTo>
                  <a:pt x="3991" y="2604"/>
                </a:lnTo>
                <a:lnTo>
                  <a:pt x="4210" y="2604"/>
                </a:lnTo>
                <a:lnTo>
                  <a:pt x="4453" y="2580"/>
                </a:lnTo>
                <a:lnTo>
                  <a:pt x="4672" y="2507"/>
                </a:lnTo>
                <a:lnTo>
                  <a:pt x="4672" y="2507"/>
                </a:lnTo>
                <a:lnTo>
                  <a:pt x="4526" y="2750"/>
                </a:lnTo>
                <a:lnTo>
                  <a:pt x="4283" y="2750"/>
                </a:lnTo>
                <a:lnTo>
                  <a:pt x="4064" y="2775"/>
                </a:lnTo>
                <a:lnTo>
                  <a:pt x="3845" y="2823"/>
                </a:lnTo>
                <a:lnTo>
                  <a:pt x="3723" y="2848"/>
                </a:lnTo>
                <a:lnTo>
                  <a:pt x="3626" y="2896"/>
                </a:lnTo>
                <a:lnTo>
                  <a:pt x="3626" y="2921"/>
                </a:lnTo>
                <a:lnTo>
                  <a:pt x="3602" y="2969"/>
                </a:lnTo>
                <a:lnTo>
                  <a:pt x="3626" y="2994"/>
                </a:lnTo>
                <a:lnTo>
                  <a:pt x="3650" y="2994"/>
                </a:lnTo>
                <a:lnTo>
                  <a:pt x="3918" y="3091"/>
                </a:lnTo>
                <a:lnTo>
                  <a:pt x="4064" y="3115"/>
                </a:lnTo>
                <a:lnTo>
                  <a:pt x="4234" y="3115"/>
                </a:lnTo>
                <a:lnTo>
                  <a:pt x="4040" y="3286"/>
                </a:lnTo>
                <a:lnTo>
                  <a:pt x="3869" y="3213"/>
                </a:lnTo>
                <a:lnTo>
                  <a:pt x="3675" y="3188"/>
                </a:lnTo>
                <a:lnTo>
                  <a:pt x="3504" y="3213"/>
                </a:lnTo>
                <a:lnTo>
                  <a:pt x="3407" y="3237"/>
                </a:lnTo>
                <a:lnTo>
                  <a:pt x="3358" y="3286"/>
                </a:lnTo>
                <a:lnTo>
                  <a:pt x="3334" y="3310"/>
                </a:lnTo>
                <a:lnTo>
                  <a:pt x="3334" y="3334"/>
                </a:lnTo>
                <a:lnTo>
                  <a:pt x="3358" y="3407"/>
                </a:lnTo>
                <a:lnTo>
                  <a:pt x="3480" y="3456"/>
                </a:lnTo>
                <a:lnTo>
                  <a:pt x="3602" y="3480"/>
                </a:lnTo>
                <a:lnTo>
                  <a:pt x="3383" y="3480"/>
                </a:lnTo>
                <a:lnTo>
                  <a:pt x="3139" y="3456"/>
                </a:lnTo>
                <a:lnTo>
                  <a:pt x="2920" y="3383"/>
                </a:lnTo>
                <a:lnTo>
                  <a:pt x="2701" y="3261"/>
                </a:lnTo>
                <a:lnTo>
                  <a:pt x="2507" y="3115"/>
                </a:lnTo>
                <a:lnTo>
                  <a:pt x="2337" y="2945"/>
                </a:lnTo>
                <a:lnTo>
                  <a:pt x="2191" y="2750"/>
                </a:lnTo>
                <a:lnTo>
                  <a:pt x="2093" y="2531"/>
                </a:lnTo>
                <a:lnTo>
                  <a:pt x="2020" y="2288"/>
                </a:lnTo>
                <a:lnTo>
                  <a:pt x="1996" y="2069"/>
                </a:lnTo>
                <a:lnTo>
                  <a:pt x="1972" y="1826"/>
                </a:lnTo>
                <a:lnTo>
                  <a:pt x="2020" y="1582"/>
                </a:lnTo>
                <a:lnTo>
                  <a:pt x="2069" y="1364"/>
                </a:lnTo>
                <a:lnTo>
                  <a:pt x="2191" y="1169"/>
                </a:lnTo>
                <a:lnTo>
                  <a:pt x="2312" y="974"/>
                </a:lnTo>
                <a:lnTo>
                  <a:pt x="2483" y="828"/>
                </a:lnTo>
                <a:lnTo>
                  <a:pt x="2653" y="731"/>
                </a:lnTo>
                <a:lnTo>
                  <a:pt x="2799" y="658"/>
                </a:lnTo>
                <a:lnTo>
                  <a:pt x="2896" y="682"/>
                </a:lnTo>
                <a:lnTo>
                  <a:pt x="2969" y="682"/>
                </a:lnTo>
                <a:lnTo>
                  <a:pt x="3042" y="658"/>
                </a:lnTo>
                <a:lnTo>
                  <a:pt x="3115" y="561"/>
                </a:lnTo>
                <a:lnTo>
                  <a:pt x="3261" y="512"/>
                </a:lnTo>
                <a:lnTo>
                  <a:pt x="3431" y="439"/>
                </a:lnTo>
                <a:close/>
                <a:moveTo>
                  <a:pt x="3869" y="4454"/>
                </a:moveTo>
                <a:lnTo>
                  <a:pt x="4137" y="4478"/>
                </a:lnTo>
                <a:lnTo>
                  <a:pt x="4040" y="4575"/>
                </a:lnTo>
                <a:lnTo>
                  <a:pt x="4015" y="4624"/>
                </a:lnTo>
                <a:lnTo>
                  <a:pt x="4015" y="4673"/>
                </a:lnTo>
                <a:lnTo>
                  <a:pt x="4064" y="4721"/>
                </a:lnTo>
                <a:lnTo>
                  <a:pt x="4113" y="4770"/>
                </a:lnTo>
                <a:lnTo>
                  <a:pt x="4186" y="4770"/>
                </a:lnTo>
                <a:lnTo>
                  <a:pt x="4429" y="4697"/>
                </a:lnTo>
                <a:lnTo>
                  <a:pt x="4672" y="4624"/>
                </a:lnTo>
                <a:lnTo>
                  <a:pt x="4745" y="4600"/>
                </a:lnTo>
                <a:lnTo>
                  <a:pt x="4867" y="4648"/>
                </a:lnTo>
                <a:lnTo>
                  <a:pt x="4745" y="4673"/>
                </a:lnTo>
                <a:lnTo>
                  <a:pt x="4648" y="4721"/>
                </a:lnTo>
                <a:lnTo>
                  <a:pt x="4526" y="4770"/>
                </a:lnTo>
                <a:lnTo>
                  <a:pt x="4478" y="4867"/>
                </a:lnTo>
                <a:lnTo>
                  <a:pt x="4453" y="4940"/>
                </a:lnTo>
                <a:lnTo>
                  <a:pt x="4478" y="4965"/>
                </a:lnTo>
                <a:lnTo>
                  <a:pt x="4502" y="4965"/>
                </a:lnTo>
                <a:lnTo>
                  <a:pt x="4624" y="4989"/>
                </a:lnTo>
                <a:lnTo>
                  <a:pt x="4770" y="4965"/>
                </a:lnTo>
                <a:lnTo>
                  <a:pt x="5013" y="4940"/>
                </a:lnTo>
                <a:lnTo>
                  <a:pt x="5183" y="4940"/>
                </a:lnTo>
                <a:lnTo>
                  <a:pt x="5329" y="4916"/>
                </a:lnTo>
                <a:lnTo>
                  <a:pt x="5378" y="4965"/>
                </a:lnTo>
                <a:lnTo>
                  <a:pt x="5232" y="4989"/>
                </a:lnTo>
                <a:lnTo>
                  <a:pt x="5110" y="5038"/>
                </a:lnTo>
                <a:lnTo>
                  <a:pt x="5013" y="5111"/>
                </a:lnTo>
                <a:lnTo>
                  <a:pt x="4964" y="5232"/>
                </a:lnTo>
                <a:lnTo>
                  <a:pt x="4964" y="5281"/>
                </a:lnTo>
                <a:lnTo>
                  <a:pt x="4989" y="5305"/>
                </a:lnTo>
                <a:lnTo>
                  <a:pt x="5086" y="5354"/>
                </a:lnTo>
                <a:lnTo>
                  <a:pt x="5159" y="5354"/>
                </a:lnTo>
                <a:lnTo>
                  <a:pt x="5354" y="5330"/>
                </a:lnTo>
                <a:lnTo>
                  <a:pt x="5694" y="5330"/>
                </a:lnTo>
                <a:lnTo>
                  <a:pt x="5792" y="5476"/>
                </a:lnTo>
                <a:lnTo>
                  <a:pt x="5621" y="5524"/>
                </a:lnTo>
                <a:lnTo>
                  <a:pt x="5475" y="5597"/>
                </a:lnTo>
                <a:lnTo>
                  <a:pt x="5451" y="5622"/>
                </a:lnTo>
                <a:lnTo>
                  <a:pt x="5475" y="5646"/>
                </a:lnTo>
                <a:lnTo>
                  <a:pt x="5548" y="5695"/>
                </a:lnTo>
                <a:lnTo>
                  <a:pt x="5646" y="5719"/>
                </a:lnTo>
                <a:lnTo>
                  <a:pt x="5816" y="5743"/>
                </a:lnTo>
                <a:lnTo>
                  <a:pt x="5938" y="5743"/>
                </a:lnTo>
                <a:lnTo>
                  <a:pt x="6011" y="5914"/>
                </a:lnTo>
                <a:lnTo>
                  <a:pt x="5840" y="5962"/>
                </a:lnTo>
                <a:lnTo>
                  <a:pt x="5767" y="5987"/>
                </a:lnTo>
                <a:lnTo>
                  <a:pt x="5719" y="6035"/>
                </a:lnTo>
                <a:lnTo>
                  <a:pt x="5694" y="6084"/>
                </a:lnTo>
                <a:lnTo>
                  <a:pt x="5719" y="6108"/>
                </a:lnTo>
                <a:lnTo>
                  <a:pt x="5913" y="6157"/>
                </a:lnTo>
                <a:lnTo>
                  <a:pt x="6108" y="6181"/>
                </a:lnTo>
                <a:lnTo>
                  <a:pt x="6157" y="6400"/>
                </a:lnTo>
                <a:lnTo>
                  <a:pt x="6084" y="6400"/>
                </a:lnTo>
                <a:lnTo>
                  <a:pt x="5938" y="6425"/>
                </a:lnTo>
                <a:lnTo>
                  <a:pt x="5889" y="6473"/>
                </a:lnTo>
                <a:lnTo>
                  <a:pt x="5816" y="6522"/>
                </a:lnTo>
                <a:lnTo>
                  <a:pt x="5816" y="6546"/>
                </a:lnTo>
                <a:lnTo>
                  <a:pt x="5816" y="6595"/>
                </a:lnTo>
                <a:lnTo>
                  <a:pt x="5840" y="6644"/>
                </a:lnTo>
                <a:lnTo>
                  <a:pt x="5889" y="6692"/>
                </a:lnTo>
                <a:lnTo>
                  <a:pt x="5962" y="6717"/>
                </a:lnTo>
                <a:lnTo>
                  <a:pt x="6084" y="6717"/>
                </a:lnTo>
                <a:lnTo>
                  <a:pt x="6230" y="6692"/>
                </a:lnTo>
                <a:lnTo>
                  <a:pt x="6278" y="6887"/>
                </a:lnTo>
                <a:lnTo>
                  <a:pt x="6059" y="6887"/>
                </a:lnTo>
                <a:lnTo>
                  <a:pt x="6035" y="6911"/>
                </a:lnTo>
                <a:lnTo>
                  <a:pt x="6011" y="6936"/>
                </a:lnTo>
                <a:lnTo>
                  <a:pt x="6011" y="6984"/>
                </a:lnTo>
                <a:lnTo>
                  <a:pt x="6035" y="7033"/>
                </a:lnTo>
                <a:lnTo>
                  <a:pt x="6084" y="7082"/>
                </a:lnTo>
                <a:lnTo>
                  <a:pt x="6157" y="7106"/>
                </a:lnTo>
                <a:lnTo>
                  <a:pt x="6303" y="7130"/>
                </a:lnTo>
                <a:lnTo>
                  <a:pt x="6327" y="7301"/>
                </a:lnTo>
                <a:lnTo>
                  <a:pt x="6157" y="7301"/>
                </a:lnTo>
                <a:lnTo>
                  <a:pt x="6084" y="7325"/>
                </a:lnTo>
                <a:lnTo>
                  <a:pt x="6035" y="7374"/>
                </a:lnTo>
                <a:lnTo>
                  <a:pt x="6011" y="7447"/>
                </a:lnTo>
                <a:lnTo>
                  <a:pt x="6011" y="7471"/>
                </a:lnTo>
                <a:lnTo>
                  <a:pt x="6035" y="7520"/>
                </a:lnTo>
                <a:lnTo>
                  <a:pt x="6084" y="7544"/>
                </a:lnTo>
                <a:lnTo>
                  <a:pt x="6132" y="7568"/>
                </a:lnTo>
                <a:lnTo>
                  <a:pt x="6254" y="7593"/>
                </a:lnTo>
                <a:lnTo>
                  <a:pt x="6351" y="7617"/>
                </a:lnTo>
                <a:lnTo>
                  <a:pt x="6351" y="7739"/>
                </a:lnTo>
                <a:lnTo>
                  <a:pt x="6157" y="7739"/>
                </a:lnTo>
                <a:lnTo>
                  <a:pt x="6132" y="7763"/>
                </a:lnTo>
                <a:lnTo>
                  <a:pt x="6084" y="7787"/>
                </a:lnTo>
                <a:lnTo>
                  <a:pt x="6059" y="7860"/>
                </a:lnTo>
                <a:lnTo>
                  <a:pt x="6059" y="7885"/>
                </a:lnTo>
                <a:lnTo>
                  <a:pt x="6059" y="7909"/>
                </a:lnTo>
                <a:lnTo>
                  <a:pt x="6132" y="7982"/>
                </a:lnTo>
                <a:lnTo>
                  <a:pt x="6230" y="8006"/>
                </a:lnTo>
                <a:lnTo>
                  <a:pt x="6327" y="8031"/>
                </a:lnTo>
                <a:lnTo>
                  <a:pt x="6327" y="8177"/>
                </a:lnTo>
                <a:lnTo>
                  <a:pt x="6205" y="8201"/>
                </a:lnTo>
                <a:lnTo>
                  <a:pt x="6157" y="8225"/>
                </a:lnTo>
                <a:lnTo>
                  <a:pt x="6108" y="8250"/>
                </a:lnTo>
                <a:lnTo>
                  <a:pt x="6084" y="8298"/>
                </a:lnTo>
                <a:lnTo>
                  <a:pt x="6084" y="8323"/>
                </a:lnTo>
                <a:lnTo>
                  <a:pt x="6084" y="8371"/>
                </a:lnTo>
                <a:lnTo>
                  <a:pt x="6108" y="8420"/>
                </a:lnTo>
                <a:lnTo>
                  <a:pt x="6205" y="8469"/>
                </a:lnTo>
                <a:lnTo>
                  <a:pt x="6303" y="8469"/>
                </a:lnTo>
                <a:lnTo>
                  <a:pt x="6278" y="8590"/>
                </a:lnTo>
                <a:lnTo>
                  <a:pt x="6205" y="8639"/>
                </a:lnTo>
                <a:lnTo>
                  <a:pt x="6181" y="8712"/>
                </a:lnTo>
                <a:lnTo>
                  <a:pt x="6181" y="8809"/>
                </a:lnTo>
                <a:lnTo>
                  <a:pt x="6205" y="8834"/>
                </a:lnTo>
                <a:lnTo>
                  <a:pt x="6254" y="8882"/>
                </a:lnTo>
                <a:lnTo>
                  <a:pt x="6327" y="8907"/>
                </a:lnTo>
                <a:lnTo>
                  <a:pt x="6327" y="8931"/>
                </a:lnTo>
                <a:lnTo>
                  <a:pt x="6327" y="8980"/>
                </a:lnTo>
                <a:lnTo>
                  <a:pt x="6303" y="9028"/>
                </a:lnTo>
                <a:lnTo>
                  <a:pt x="6254" y="9101"/>
                </a:lnTo>
                <a:lnTo>
                  <a:pt x="6157" y="9199"/>
                </a:lnTo>
                <a:lnTo>
                  <a:pt x="6084" y="9223"/>
                </a:lnTo>
                <a:lnTo>
                  <a:pt x="6011" y="9199"/>
                </a:lnTo>
                <a:lnTo>
                  <a:pt x="5962" y="9174"/>
                </a:lnTo>
                <a:lnTo>
                  <a:pt x="5913" y="9126"/>
                </a:lnTo>
                <a:lnTo>
                  <a:pt x="5865" y="9053"/>
                </a:lnTo>
                <a:lnTo>
                  <a:pt x="5865" y="9004"/>
                </a:lnTo>
                <a:lnTo>
                  <a:pt x="5865" y="8858"/>
                </a:lnTo>
                <a:lnTo>
                  <a:pt x="5865" y="8834"/>
                </a:lnTo>
                <a:lnTo>
                  <a:pt x="5913" y="8542"/>
                </a:lnTo>
                <a:lnTo>
                  <a:pt x="5938" y="8201"/>
                </a:lnTo>
                <a:lnTo>
                  <a:pt x="5913" y="7812"/>
                </a:lnTo>
                <a:lnTo>
                  <a:pt x="5865" y="7398"/>
                </a:lnTo>
                <a:lnTo>
                  <a:pt x="5792" y="7009"/>
                </a:lnTo>
                <a:lnTo>
                  <a:pt x="5719" y="6838"/>
                </a:lnTo>
                <a:lnTo>
                  <a:pt x="5646" y="6668"/>
                </a:lnTo>
                <a:lnTo>
                  <a:pt x="5548" y="6522"/>
                </a:lnTo>
                <a:lnTo>
                  <a:pt x="5451" y="6400"/>
                </a:lnTo>
                <a:lnTo>
                  <a:pt x="5329" y="6327"/>
                </a:lnTo>
                <a:lnTo>
                  <a:pt x="5208" y="6254"/>
                </a:lnTo>
                <a:lnTo>
                  <a:pt x="5135" y="6254"/>
                </a:lnTo>
                <a:lnTo>
                  <a:pt x="5086" y="6279"/>
                </a:lnTo>
                <a:lnTo>
                  <a:pt x="5062" y="6327"/>
                </a:lnTo>
                <a:lnTo>
                  <a:pt x="5037" y="6376"/>
                </a:lnTo>
                <a:lnTo>
                  <a:pt x="4818" y="6376"/>
                </a:lnTo>
                <a:lnTo>
                  <a:pt x="4745" y="6400"/>
                </a:lnTo>
                <a:lnTo>
                  <a:pt x="4672" y="6449"/>
                </a:lnTo>
                <a:lnTo>
                  <a:pt x="4648" y="6546"/>
                </a:lnTo>
                <a:lnTo>
                  <a:pt x="4672" y="6571"/>
                </a:lnTo>
                <a:lnTo>
                  <a:pt x="4697" y="6595"/>
                </a:lnTo>
                <a:lnTo>
                  <a:pt x="4770" y="6619"/>
                </a:lnTo>
                <a:lnTo>
                  <a:pt x="4867" y="6619"/>
                </a:lnTo>
                <a:lnTo>
                  <a:pt x="4964" y="6644"/>
                </a:lnTo>
                <a:lnTo>
                  <a:pt x="4916" y="6887"/>
                </a:lnTo>
                <a:lnTo>
                  <a:pt x="4770" y="6911"/>
                </a:lnTo>
                <a:lnTo>
                  <a:pt x="4624" y="6960"/>
                </a:lnTo>
                <a:lnTo>
                  <a:pt x="4478" y="7033"/>
                </a:lnTo>
                <a:lnTo>
                  <a:pt x="4356" y="7130"/>
                </a:lnTo>
                <a:lnTo>
                  <a:pt x="4356" y="7155"/>
                </a:lnTo>
                <a:lnTo>
                  <a:pt x="4356" y="7179"/>
                </a:lnTo>
                <a:lnTo>
                  <a:pt x="4356" y="7203"/>
                </a:lnTo>
                <a:lnTo>
                  <a:pt x="4380" y="7228"/>
                </a:lnTo>
                <a:lnTo>
                  <a:pt x="4648" y="7228"/>
                </a:lnTo>
                <a:lnTo>
                  <a:pt x="4916" y="7203"/>
                </a:lnTo>
                <a:lnTo>
                  <a:pt x="4916" y="7349"/>
                </a:lnTo>
                <a:lnTo>
                  <a:pt x="4770" y="7374"/>
                </a:lnTo>
                <a:lnTo>
                  <a:pt x="4672" y="7398"/>
                </a:lnTo>
                <a:lnTo>
                  <a:pt x="4575" y="7422"/>
                </a:lnTo>
                <a:lnTo>
                  <a:pt x="4478" y="7471"/>
                </a:lnTo>
                <a:lnTo>
                  <a:pt x="4405" y="7544"/>
                </a:lnTo>
                <a:lnTo>
                  <a:pt x="4405" y="7568"/>
                </a:lnTo>
                <a:lnTo>
                  <a:pt x="4405" y="7593"/>
                </a:lnTo>
                <a:lnTo>
                  <a:pt x="4502" y="7641"/>
                </a:lnTo>
                <a:lnTo>
                  <a:pt x="4624" y="7666"/>
                </a:lnTo>
                <a:lnTo>
                  <a:pt x="4770" y="7690"/>
                </a:lnTo>
                <a:lnTo>
                  <a:pt x="4916" y="7690"/>
                </a:lnTo>
                <a:lnTo>
                  <a:pt x="4916" y="7909"/>
                </a:lnTo>
                <a:lnTo>
                  <a:pt x="4697" y="7909"/>
                </a:lnTo>
                <a:lnTo>
                  <a:pt x="4478" y="7958"/>
                </a:lnTo>
                <a:lnTo>
                  <a:pt x="4405" y="7982"/>
                </a:lnTo>
                <a:lnTo>
                  <a:pt x="4332" y="8031"/>
                </a:lnTo>
                <a:lnTo>
                  <a:pt x="4307" y="8079"/>
                </a:lnTo>
                <a:lnTo>
                  <a:pt x="4307" y="8128"/>
                </a:lnTo>
                <a:lnTo>
                  <a:pt x="4332" y="8152"/>
                </a:lnTo>
                <a:lnTo>
                  <a:pt x="4405" y="8201"/>
                </a:lnTo>
                <a:lnTo>
                  <a:pt x="4526" y="8225"/>
                </a:lnTo>
                <a:lnTo>
                  <a:pt x="4794" y="8201"/>
                </a:lnTo>
                <a:lnTo>
                  <a:pt x="4916" y="8201"/>
                </a:lnTo>
                <a:lnTo>
                  <a:pt x="4916" y="8420"/>
                </a:lnTo>
                <a:lnTo>
                  <a:pt x="4770" y="8396"/>
                </a:lnTo>
                <a:lnTo>
                  <a:pt x="4648" y="8420"/>
                </a:lnTo>
                <a:lnTo>
                  <a:pt x="4478" y="8469"/>
                </a:lnTo>
                <a:lnTo>
                  <a:pt x="4405" y="8493"/>
                </a:lnTo>
                <a:lnTo>
                  <a:pt x="4332" y="8542"/>
                </a:lnTo>
                <a:lnTo>
                  <a:pt x="4307" y="8566"/>
                </a:lnTo>
                <a:lnTo>
                  <a:pt x="4307" y="8590"/>
                </a:lnTo>
                <a:lnTo>
                  <a:pt x="4356" y="8639"/>
                </a:lnTo>
                <a:lnTo>
                  <a:pt x="4429" y="8688"/>
                </a:lnTo>
                <a:lnTo>
                  <a:pt x="4502" y="8712"/>
                </a:lnTo>
                <a:lnTo>
                  <a:pt x="4672" y="8736"/>
                </a:lnTo>
                <a:lnTo>
                  <a:pt x="4794" y="8736"/>
                </a:lnTo>
                <a:lnTo>
                  <a:pt x="4916" y="8712"/>
                </a:lnTo>
                <a:lnTo>
                  <a:pt x="4916" y="8980"/>
                </a:lnTo>
                <a:lnTo>
                  <a:pt x="4770" y="9004"/>
                </a:lnTo>
                <a:lnTo>
                  <a:pt x="4624" y="9028"/>
                </a:lnTo>
                <a:lnTo>
                  <a:pt x="4356" y="9126"/>
                </a:lnTo>
                <a:lnTo>
                  <a:pt x="4332" y="9150"/>
                </a:lnTo>
                <a:lnTo>
                  <a:pt x="4356" y="9174"/>
                </a:lnTo>
                <a:lnTo>
                  <a:pt x="4478" y="9223"/>
                </a:lnTo>
                <a:lnTo>
                  <a:pt x="4599" y="9247"/>
                </a:lnTo>
                <a:lnTo>
                  <a:pt x="4843" y="9247"/>
                </a:lnTo>
                <a:lnTo>
                  <a:pt x="4940" y="9223"/>
                </a:lnTo>
                <a:lnTo>
                  <a:pt x="4940" y="9466"/>
                </a:lnTo>
                <a:lnTo>
                  <a:pt x="4770" y="9490"/>
                </a:lnTo>
                <a:lnTo>
                  <a:pt x="4575" y="9515"/>
                </a:lnTo>
                <a:lnTo>
                  <a:pt x="4380" y="9563"/>
                </a:lnTo>
                <a:lnTo>
                  <a:pt x="4356" y="9588"/>
                </a:lnTo>
                <a:lnTo>
                  <a:pt x="4332" y="9661"/>
                </a:lnTo>
                <a:lnTo>
                  <a:pt x="4332" y="9709"/>
                </a:lnTo>
                <a:lnTo>
                  <a:pt x="4356" y="9758"/>
                </a:lnTo>
                <a:lnTo>
                  <a:pt x="4453" y="9807"/>
                </a:lnTo>
                <a:lnTo>
                  <a:pt x="4526" y="9831"/>
                </a:lnTo>
                <a:lnTo>
                  <a:pt x="4721" y="9855"/>
                </a:lnTo>
                <a:lnTo>
                  <a:pt x="4964" y="9855"/>
                </a:lnTo>
                <a:lnTo>
                  <a:pt x="4964" y="10026"/>
                </a:lnTo>
                <a:lnTo>
                  <a:pt x="4818" y="10026"/>
                </a:lnTo>
                <a:lnTo>
                  <a:pt x="4672" y="10050"/>
                </a:lnTo>
                <a:lnTo>
                  <a:pt x="4551" y="10099"/>
                </a:lnTo>
                <a:lnTo>
                  <a:pt x="4405" y="10172"/>
                </a:lnTo>
                <a:lnTo>
                  <a:pt x="4405" y="10196"/>
                </a:lnTo>
                <a:lnTo>
                  <a:pt x="4405" y="10220"/>
                </a:lnTo>
                <a:lnTo>
                  <a:pt x="4551" y="10269"/>
                </a:lnTo>
                <a:lnTo>
                  <a:pt x="4697" y="10318"/>
                </a:lnTo>
                <a:lnTo>
                  <a:pt x="4916" y="10318"/>
                </a:lnTo>
                <a:lnTo>
                  <a:pt x="4989" y="10269"/>
                </a:lnTo>
                <a:lnTo>
                  <a:pt x="4989" y="10561"/>
                </a:lnTo>
                <a:lnTo>
                  <a:pt x="4867" y="10561"/>
                </a:lnTo>
                <a:lnTo>
                  <a:pt x="4721" y="10610"/>
                </a:lnTo>
                <a:lnTo>
                  <a:pt x="4551" y="10658"/>
                </a:lnTo>
                <a:lnTo>
                  <a:pt x="4478" y="10707"/>
                </a:lnTo>
                <a:lnTo>
                  <a:pt x="4429" y="10780"/>
                </a:lnTo>
                <a:lnTo>
                  <a:pt x="4429" y="10804"/>
                </a:lnTo>
                <a:lnTo>
                  <a:pt x="4478" y="10853"/>
                </a:lnTo>
                <a:lnTo>
                  <a:pt x="4551" y="10902"/>
                </a:lnTo>
                <a:lnTo>
                  <a:pt x="4721" y="10902"/>
                </a:lnTo>
                <a:lnTo>
                  <a:pt x="4867" y="10877"/>
                </a:lnTo>
                <a:lnTo>
                  <a:pt x="5013" y="10829"/>
                </a:lnTo>
                <a:lnTo>
                  <a:pt x="5013" y="10853"/>
                </a:lnTo>
                <a:lnTo>
                  <a:pt x="5013" y="10950"/>
                </a:lnTo>
                <a:lnTo>
                  <a:pt x="4843" y="10999"/>
                </a:lnTo>
                <a:lnTo>
                  <a:pt x="4672" y="11048"/>
                </a:lnTo>
                <a:lnTo>
                  <a:pt x="4599" y="11072"/>
                </a:lnTo>
                <a:lnTo>
                  <a:pt x="4502" y="11121"/>
                </a:lnTo>
                <a:lnTo>
                  <a:pt x="4502" y="11169"/>
                </a:lnTo>
                <a:lnTo>
                  <a:pt x="4502" y="11218"/>
                </a:lnTo>
                <a:lnTo>
                  <a:pt x="4575" y="11291"/>
                </a:lnTo>
                <a:lnTo>
                  <a:pt x="4648" y="11340"/>
                </a:lnTo>
                <a:lnTo>
                  <a:pt x="4843" y="11340"/>
                </a:lnTo>
                <a:lnTo>
                  <a:pt x="5037" y="11315"/>
                </a:lnTo>
                <a:lnTo>
                  <a:pt x="5037" y="11461"/>
                </a:lnTo>
                <a:lnTo>
                  <a:pt x="4916" y="11486"/>
                </a:lnTo>
                <a:lnTo>
                  <a:pt x="4794" y="11510"/>
                </a:lnTo>
                <a:lnTo>
                  <a:pt x="4551" y="11607"/>
                </a:lnTo>
                <a:lnTo>
                  <a:pt x="4502" y="11632"/>
                </a:lnTo>
                <a:lnTo>
                  <a:pt x="4478" y="11656"/>
                </a:lnTo>
                <a:lnTo>
                  <a:pt x="4502" y="11753"/>
                </a:lnTo>
                <a:lnTo>
                  <a:pt x="4526" y="11802"/>
                </a:lnTo>
                <a:lnTo>
                  <a:pt x="4599" y="11851"/>
                </a:lnTo>
                <a:lnTo>
                  <a:pt x="4721" y="11851"/>
                </a:lnTo>
                <a:lnTo>
                  <a:pt x="4843" y="11826"/>
                </a:lnTo>
                <a:lnTo>
                  <a:pt x="4964" y="11802"/>
                </a:lnTo>
                <a:lnTo>
                  <a:pt x="5062" y="11753"/>
                </a:lnTo>
                <a:lnTo>
                  <a:pt x="5062" y="11948"/>
                </a:lnTo>
                <a:lnTo>
                  <a:pt x="4843" y="11997"/>
                </a:lnTo>
                <a:lnTo>
                  <a:pt x="4672" y="12070"/>
                </a:lnTo>
                <a:lnTo>
                  <a:pt x="4551" y="12191"/>
                </a:lnTo>
                <a:lnTo>
                  <a:pt x="4551" y="12216"/>
                </a:lnTo>
                <a:lnTo>
                  <a:pt x="4575" y="12240"/>
                </a:lnTo>
                <a:lnTo>
                  <a:pt x="4624" y="12264"/>
                </a:lnTo>
                <a:lnTo>
                  <a:pt x="4697" y="12289"/>
                </a:lnTo>
                <a:lnTo>
                  <a:pt x="5086" y="12289"/>
                </a:lnTo>
                <a:lnTo>
                  <a:pt x="5110" y="12483"/>
                </a:lnTo>
                <a:lnTo>
                  <a:pt x="4916" y="12532"/>
                </a:lnTo>
                <a:lnTo>
                  <a:pt x="4745" y="12629"/>
                </a:lnTo>
                <a:lnTo>
                  <a:pt x="4624" y="12727"/>
                </a:lnTo>
                <a:lnTo>
                  <a:pt x="4599" y="12800"/>
                </a:lnTo>
                <a:lnTo>
                  <a:pt x="4599" y="12848"/>
                </a:lnTo>
                <a:lnTo>
                  <a:pt x="4624" y="12873"/>
                </a:lnTo>
                <a:lnTo>
                  <a:pt x="4697" y="12897"/>
                </a:lnTo>
                <a:lnTo>
                  <a:pt x="4770" y="12897"/>
                </a:lnTo>
                <a:lnTo>
                  <a:pt x="4916" y="12873"/>
                </a:lnTo>
                <a:lnTo>
                  <a:pt x="5135" y="12824"/>
                </a:lnTo>
                <a:lnTo>
                  <a:pt x="5135" y="13067"/>
                </a:lnTo>
                <a:lnTo>
                  <a:pt x="4964" y="13140"/>
                </a:lnTo>
                <a:lnTo>
                  <a:pt x="4818" y="13165"/>
                </a:lnTo>
                <a:lnTo>
                  <a:pt x="4697" y="13238"/>
                </a:lnTo>
                <a:lnTo>
                  <a:pt x="4648" y="13286"/>
                </a:lnTo>
                <a:lnTo>
                  <a:pt x="4648" y="13311"/>
                </a:lnTo>
                <a:lnTo>
                  <a:pt x="4672" y="13335"/>
                </a:lnTo>
                <a:lnTo>
                  <a:pt x="4770" y="13384"/>
                </a:lnTo>
                <a:lnTo>
                  <a:pt x="4891" y="13408"/>
                </a:lnTo>
                <a:lnTo>
                  <a:pt x="5037" y="13384"/>
                </a:lnTo>
                <a:lnTo>
                  <a:pt x="5159" y="13359"/>
                </a:lnTo>
                <a:lnTo>
                  <a:pt x="5183" y="13530"/>
                </a:lnTo>
                <a:lnTo>
                  <a:pt x="5062" y="13578"/>
                </a:lnTo>
                <a:lnTo>
                  <a:pt x="4940" y="13627"/>
                </a:lnTo>
                <a:lnTo>
                  <a:pt x="4867" y="13676"/>
                </a:lnTo>
                <a:lnTo>
                  <a:pt x="4818" y="13700"/>
                </a:lnTo>
                <a:lnTo>
                  <a:pt x="4794" y="13749"/>
                </a:lnTo>
                <a:lnTo>
                  <a:pt x="4818" y="13797"/>
                </a:lnTo>
                <a:lnTo>
                  <a:pt x="4891" y="13846"/>
                </a:lnTo>
                <a:lnTo>
                  <a:pt x="4989" y="13870"/>
                </a:lnTo>
                <a:lnTo>
                  <a:pt x="5110" y="13846"/>
                </a:lnTo>
                <a:lnTo>
                  <a:pt x="5208" y="13822"/>
                </a:lnTo>
                <a:lnTo>
                  <a:pt x="5232" y="13919"/>
                </a:lnTo>
                <a:lnTo>
                  <a:pt x="5208" y="13919"/>
                </a:lnTo>
                <a:lnTo>
                  <a:pt x="4940" y="13992"/>
                </a:lnTo>
                <a:lnTo>
                  <a:pt x="4891" y="14016"/>
                </a:lnTo>
                <a:lnTo>
                  <a:pt x="4818" y="14065"/>
                </a:lnTo>
                <a:lnTo>
                  <a:pt x="4745" y="14138"/>
                </a:lnTo>
                <a:lnTo>
                  <a:pt x="4721" y="14187"/>
                </a:lnTo>
                <a:lnTo>
                  <a:pt x="4745" y="14211"/>
                </a:lnTo>
                <a:lnTo>
                  <a:pt x="4843" y="14260"/>
                </a:lnTo>
                <a:lnTo>
                  <a:pt x="4916" y="14284"/>
                </a:lnTo>
                <a:lnTo>
                  <a:pt x="5135" y="14284"/>
                </a:lnTo>
                <a:lnTo>
                  <a:pt x="5256" y="14235"/>
                </a:lnTo>
                <a:lnTo>
                  <a:pt x="5281" y="14406"/>
                </a:lnTo>
                <a:lnTo>
                  <a:pt x="5037" y="14430"/>
                </a:lnTo>
                <a:lnTo>
                  <a:pt x="4964" y="14454"/>
                </a:lnTo>
                <a:lnTo>
                  <a:pt x="4891" y="14527"/>
                </a:lnTo>
                <a:lnTo>
                  <a:pt x="4843" y="14576"/>
                </a:lnTo>
                <a:lnTo>
                  <a:pt x="4843" y="14625"/>
                </a:lnTo>
                <a:lnTo>
                  <a:pt x="4867" y="14649"/>
                </a:lnTo>
                <a:lnTo>
                  <a:pt x="4916" y="14698"/>
                </a:lnTo>
                <a:lnTo>
                  <a:pt x="4964" y="14722"/>
                </a:lnTo>
                <a:lnTo>
                  <a:pt x="5110" y="14722"/>
                </a:lnTo>
                <a:lnTo>
                  <a:pt x="5329" y="14698"/>
                </a:lnTo>
                <a:lnTo>
                  <a:pt x="5354" y="14868"/>
                </a:lnTo>
                <a:lnTo>
                  <a:pt x="5208" y="14892"/>
                </a:lnTo>
                <a:lnTo>
                  <a:pt x="5062" y="14965"/>
                </a:lnTo>
                <a:lnTo>
                  <a:pt x="5037" y="14990"/>
                </a:lnTo>
                <a:lnTo>
                  <a:pt x="5037" y="15014"/>
                </a:lnTo>
                <a:lnTo>
                  <a:pt x="5062" y="15038"/>
                </a:lnTo>
                <a:lnTo>
                  <a:pt x="5232" y="15087"/>
                </a:lnTo>
                <a:lnTo>
                  <a:pt x="5427" y="15111"/>
                </a:lnTo>
                <a:lnTo>
                  <a:pt x="5475" y="15136"/>
                </a:lnTo>
                <a:lnTo>
                  <a:pt x="5548" y="15160"/>
                </a:lnTo>
                <a:lnTo>
                  <a:pt x="5646" y="15160"/>
                </a:lnTo>
                <a:lnTo>
                  <a:pt x="5694" y="15209"/>
                </a:lnTo>
                <a:lnTo>
                  <a:pt x="5743" y="15282"/>
                </a:lnTo>
                <a:lnTo>
                  <a:pt x="5767" y="15355"/>
                </a:lnTo>
                <a:lnTo>
                  <a:pt x="5792" y="15428"/>
                </a:lnTo>
                <a:lnTo>
                  <a:pt x="5767" y="15501"/>
                </a:lnTo>
                <a:lnTo>
                  <a:pt x="5694" y="15574"/>
                </a:lnTo>
                <a:lnTo>
                  <a:pt x="5621" y="15598"/>
                </a:lnTo>
                <a:lnTo>
                  <a:pt x="5524" y="15622"/>
                </a:lnTo>
                <a:lnTo>
                  <a:pt x="5427" y="15622"/>
                </a:lnTo>
                <a:lnTo>
                  <a:pt x="5208" y="15574"/>
                </a:lnTo>
                <a:lnTo>
                  <a:pt x="4794" y="15452"/>
                </a:lnTo>
                <a:lnTo>
                  <a:pt x="4599" y="15403"/>
                </a:lnTo>
                <a:lnTo>
                  <a:pt x="4599" y="15330"/>
                </a:lnTo>
                <a:lnTo>
                  <a:pt x="4502" y="14990"/>
                </a:lnTo>
                <a:lnTo>
                  <a:pt x="4380" y="14673"/>
                </a:lnTo>
                <a:lnTo>
                  <a:pt x="4283" y="14333"/>
                </a:lnTo>
                <a:lnTo>
                  <a:pt x="4186" y="13992"/>
                </a:lnTo>
                <a:lnTo>
                  <a:pt x="4113" y="13651"/>
                </a:lnTo>
                <a:lnTo>
                  <a:pt x="4064" y="13335"/>
                </a:lnTo>
                <a:lnTo>
                  <a:pt x="4015" y="12678"/>
                </a:lnTo>
                <a:lnTo>
                  <a:pt x="3967" y="12191"/>
                </a:lnTo>
                <a:lnTo>
                  <a:pt x="3942" y="11948"/>
                </a:lnTo>
                <a:lnTo>
                  <a:pt x="3894" y="11705"/>
                </a:lnTo>
                <a:lnTo>
                  <a:pt x="3821" y="11486"/>
                </a:lnTo>
                <a:lnTo>
                  <a:pt x="3748" y="11267"/>
                </a:lnTo>
                <a:lnTo>
                  <a:pt x="3626" y="11048"/>
                </a:lnTo>
                <a:lnTo>
                  <a:pt x="3480" y="10877"/>
                </a:lnTo>
                <a:lnTo>
                  <a:pt x="3431" y="10853"/>
                </a:lnTo>
                <a:lnTo>
                  <a:pt x="3383" y="10829"/>
                </a:lnTo>
                <a:lnTo>
                  <a:pt x="3285" y="10853"/>
                </a:lnTo>
                <a:lnTo>
                  <a:pt x="3212" y="10877"/>
                </a:lnTo>
                <a:lnTo>
                  <a:pt x="3139" y="10950"/>
                </a:lnTo>
                <a:lnTo>
                  <a:pt x="3066" y="11023"/>
                </a:lnTo>
                <a:lnTo>
                  <a:pt x="2823" y="11023"/>
                </a:lnTo>
                <a:lnTo>
                  <a:pt x="2774" y="11048"/>
                </a:lnTo>
                <a:lnTo>
                  <a:pt x="2726" y="11072"/>
                </a:lnTo>
                <a:lnTo>
                  <a:pt x="2701" y="11096"/>
                </a:lnTo>
                <a:lnTo>
                  <a:pt x="2701" y="11121"/>
                </a:lnTo>
                <a:lnTo>
                  <a:pt x="2701" y="11169"/>
                </a:lnTo>
                <a:lnTo>
                  <a:pt x="2726" y="11194"/>
                </a:lnTo>
                <a:lnTo>
                  <a:pt x="2823" y="11242"/>
                </a:lnTo>
                <a:lnTo>
                  <a:pt x="2969" y="11242"/>
                </a:lnTo>
                <a:lnTo>
                  <a:pt x="2945" y="11364"/>
                </a:lnTo>
                <a:lnTo>
                  <a:pt x="2847" y="11340"/>
                </a:lnTo>
                <a:lnTo>
                  <a:pt x="2750" y="11364"/>
                </a:lnTo>
                <a:lnTo>
                  <a:pt x="2677" y="11364"/>
                </a:lnTo>
                <a:lnTo>
                  <a:pt x="2604" y="11388"/>
                </a:lnTo>
                <a:lnTo>
                  <a:pt x="2556" y="11437"/>
                </a:lnTo>
                <a:lnTo>
                  <a:pt x="2531" y="11461"/>
                </a:lnTo>
                <a:lnTo>
                  <a:pt x="2556" y="11510"/>
                </a:lnTo>
                <a:lnTo>
                  <a:pt x="2580" y="11583"/>
                </a:lnTo>
                <a:lnTo>
                  <a:pt x="2628" y="11607"/>
                </a:lnTo>
                <a:lnTo>
                  <a:pt x="2750" y="11656"/>
                </a:lnTo>
                <a:lnTo>
                  <a:pt x="2920" y="11680"/>
                </a:lnTo>
                <a:lnTo>
                  <a:pt x="2896" y="11851"/>
                </a:lnTo>
                <a:lnTo>
                  <a:pt x="2628" y="11875"/>
                </a:lnTo>
                <a:lnTo>
                  <a:pt x="2458" y="11899"/>
                </a:lnTo>
                <a:lnTo>
                  <a:pt x="2361" y="11924"/>
                </a:lnTo>
                <a:lnTo>
                  <a:pt x="2288" y="11948"/>
                </a:lnTo>
                <a:lnTo>
                  <a:pt x="2288" y="11972"/>
                </a:lnTo>
                <a:lnTo>
                  <a:pt x="2288" y="11997"/>
                </a:lnTo>
                <a:lnTo>
                  <a:pt x="2337" y="12045"/>
                </a:lnTo>
                <a:lnTo>
                  <a:pt x="2410" y="12094"/>
                </a:lnTo>
                <a:lnTo>
                  <a:pt x="2507" y="12118"/>
                </a:lnTo>
                <a:lnTo>
                  <a:pt x="2604" y="12143"/>
                </a:lnTo>
                <a:lnTo>
                  <a:pt x="2896" y="12143"/>
                </a:lnTo>
                <a:lnTo>
                  <a:pt x="2896" y="12216"/>
                </a:lnTo>
                <a:lnTo>
                  <a:pt x="2628" y="12289"/>
                </a:lnTo>
                <a:lnTo>
                  <a:pt x="2507" y="12313"/>
                </a:lnTo>
                <a:lnTo>
                  <a:pt x="2385" y="12362"/>
                </a:lnTo>
                <a:lnTo>
                  <a:pt x="2361" y="12386"/>
                </a:lnTo>
                <a:lnTo>
                  <a:pt x="2337" y="12410"/>
                </a:lnTo>
                <a:lnTo>
                  <a:pt x="2361" y="12483"/>
                </a:lnTo>
                <a:lnTo>
                  <a:pt x="2410" y="12532"/>
                </a:lnTo>
                <a:lnTo>
                  <a:pt x="2483" y="12556"/>
                </a:lnTo>
                <a:lnTo>
                  <a:pt x="2604" y="12581"/>
                </a:lnTo>
                <a:lnTo>
                  <a:pt x="2726" y="12556"/>
                </a:lnTo>
                <a:lnTo>
                  <a:pt x="2872" y="12556"/>
                </a:lnTo>
                <a:lnTo>
                  <a:pt x="2823" y="12824"/>
                </a:lnTo>
                <a:lnTo>
                  <a:pt x="2677" y="12775"/>
                </a:lnTo>
                <a:lnTo>
                  <a:pt x="2337" y="12775"/>
                </a:lnTo>
                <a:lnTo>
                  <a:pt x="2264" y="12824"/>
                </a:lnTo>
                <a:lnTo>
                  <a:pt x="2239" y="12848"/>
                </a:lnTo>
                <a:lnTo>
                  <a:pt x="2239" y="12897"/>
                </a:lnTo>
                <a:lnTo>
                  <a:pt x="2239" y="12970"/>
                </a:lnTo>
                <a:lnTo>
                  <a:pt x="2312" y="13019"/>
                </a:lnTo>
                <a:lnTo>
                  <a:pt x="2385" y="13043"/>
                </a:lnTo>
                <a:lnTo>
                  <a:pt x="2458" y="13067"/>
                </a:lnTo>
                <a:lnTo>
                  <a:pt x="2628" y="13092"/>
                </a:lnTo>
                <a:lnTo>
                  <a:pt x="2799" y="13092"/>
                </a:lnTo>
                <a:lnTo>
                  <a:pt x="2774" y="13262"/>
                </a:lnTo>
                <a:lnTo>
                  <a:pt x="2458" y="13262"/>
                </a:lnTo>
                <a:lnTo>
                  <a:pt x="2361" y="13286"/>
                </a:lnTo>
                <a:lnTo>
                  <a:pt x="2264" y="13335"/>
                </a:lnTo>
                <a:lnTo>
                  <a:pt x="2239" y="13359"/>
                </a:lnTo>
                <a:lnTo>
                  <a:pt x="2239" y="13408"/>
                </a:lnTo>
                <a:lnTo>
                  <a:pt x="2312" y="13481"/>
                </a:lnTo>
                <a:lnTo>
                  <a:pt x="2410" y="13505"/>
                </a:lnTo>
                <a:lnTo>
                  <a:pt x="2483" y="13530"/>
                </a:lnTo>
                <a:lnTo>
                  <a:pt x="2726" y="13530"/>
                </a:lnTo>
                <a:lnTo>
                  <a:pt x="2701" y="13724"/>
                </a:lnTo>
                <a:lnTo>
                  <a:pt x="2483" y="13749"/>
                </a:lnTo>
                <a:lnTo>
                  <a:pt x="2312" y="13749"/>
                </a:lnTo>
                <a:lnTo>
                  <a:pt x="2264" y="13773"/>
                </a:lnTo>
                <a:lnTo>
                  <a:pt x="2191" y="13822"/>
                </a:lnTo>
                <a:lnTo>
                  <a:pt x="2166" y="13870"/>
                </a:lnTo>
                <a:lnTo>
                  <a:pt x="2166" y="13943"/>
                </a:lnTo>
                <a:lnTo>
                  <a:pt x="2215" y="13992"/>
                </a:lnTo>
                <a:lnTo>
                  <a:pt x="2239" y="14041"/>
                </a:lnTo>
                <a:lnTo>
                  <a:pt x="2361" y="14089"/>
                </a:lnTo>
                <a:lnTo>
                  <a:pt x="2628" y="14089"/>
                </a:lnTo>
                <a:lnTo>
                  <a:pt x="2604" y="14260"/>
                </a:lnTo>
                <a:lnTo>
                  <a:pt x="2385" y="14260"/>
                </a:lnTo>
                <a:lnTo>
                  <a:pt x="2264" y="14284"/>
                </a:lnTo>
                <a:lnTo>
                  <a:pt x="2166" y="14333"/>
                </a:lnTo>
                <a:lnTo>
                  <a:pt x="2118" y="14357"/>
                </a:lnTo>
                <a:lnTo>
                  <a:pt x="2118" y="14406"/>
                </a:lnTo>
                <a:lnTo>
                  <a:pt x="2142" y="14454"/>
                </a:lnTo>
                <a:lnTo>
                  <a:pt x="2191" y="14479"/>
                </a:lnTo>
                <a:lnTo>
                  <a:pt x="2312" y="14527"/>
                </a:lnTo>
                <a:lnTo>
                  <a:pt x="2458" y="14527"/>
                </a:lnTo>
                <a:lnTo>
                  <a:pt x="2580" y="14503"/>
                </a:lnTo>
                <a:lnTo>
                  <a:pt x="2531" y="14868"/>
                </a:lnTo>
                <a:lnTo>
                  <a:pt x="2531" y="14844"/>
                </a:lnTo>
                <a:lnTo>
                  <a:pt x="2434" y="14819"/>
                </a:lnTo>
                <a:lnTo>
                  <a:pt x="2312" y="14795"/>
                </a:lnTo>
                <a:lnTo>
                  <a:pt x="2191" y="14795"/>
                </a:lnTo>
                <a:lnTo>
                  <a:pt x="2093" y="14844"/>
                </a:lnTo>
                <a:lnTo>
                  <a:pt x="2069" y="14868"/>
                </a:lnTo>
                <a:lnTo>
                  <a:pt x="2069" y="14892"/>
                </a:lnTo>
                <a:lnTo>
                  <a:pt x="2069" y="14917"/>
                </a:lnTo>
                <a:lnTo>
                  <a:pt x="2093" y="14941"/>
                </a:lnTo>
                <a:lnTo>
                  <a:pt x="2166" y="14990"/>
                </a:lnTo>
                <a:lnTo>
                  <a:pt x="2264" y="14990"/>
                </a:lnTo>
                <a:lnTo>
                  <a:pt x="2458" y="15014"/>
                </a:lnTo>
                <a:lnTo>
                  <a:pt x="2507" y="15014"/>
                </a:lnTo>
                <a:lnTo>
                  <a:pt x="2531" y="14990"/>
                </a:lnTo>
                <a:lnTo>
                  <a:pt x="2531" y="15136"/>
                </a:lnTo>
                <a:lnTo>
                  <a:pt x="2045" y="15452"/>
                </a:lnTo>
                <a:lnTo>
                  <a:pt x="1801" y="15549"/>
                </a:lnTo>
                <a:lnTo>
                  <a:pt x="1680" y="15598"/>
                </a:lnTo>
                <a:lnTo>
                  <a:pt x="1534" y="15622"/>
                </a:lnTo>
                <a:lnTo>
                  <a:pt x="1436" y="15622"/>
                </a:lnTo>
                <a:lnTo>
                  <a:pt x="1339" y="15598"/>
                </a:lnTo>
                <a:lnTo>
                  <a:pt x="1266" y="15549"/>
                </a:lnTo>
                <a:lnTo>
                  <a:pt x="1242" y="15501"/>
                </a:lnTo>
                <a:lnTo>
                  <a:pt x="1242" y="15452"/>
                </a:lnTo>
                <a:lnTo>
                  <a:pt x="1266" y="15355"/>
                </a:lnTo>
                <a:lnTo>
                  <a:pt x="1315" y="15282"/>
                </a:lnTo>
                <a:lnTo>
                  <a:pt x="1485" y="15136"/>
                </a:lnTo>
                <a:lnTo>
                  <a:pt x="1534" y="15111"/>
                </a:lnTo>
                <a:lnTo>
                  <a:pt x="1582" y="15063"/>
                </a:lnTo>
                <a:lnTo>
                  <a:pt x="1607" y="15014"/>
                </a:lnTo>
                <a:lnTo>
                  <a:pt x="1631" y="14941"/>
                </a:lnTo>
                <a:lnTo>
                  <a:pt x="1655" y="14308"/>
                </a:lnTo>
                <a:lnTo>
                  <a:pt x="1680" y="13676"/>
                </a:lnTo>
                <a:lnTo>
                  <a:pt x="1704" y="12410"/>
                </a:lnTo>
                <a:lnTo>
                  <a:pt x="1728" y="11121"/>
                </a:lnTo>
                <a:lnTo>
                  <a:pt x="1753" y="10488"/>
                </a:lnTo>
                <a:lnTo>
                  <a:pt x="1801" y="9855"/>
                </a:lnTo>
                <a:lnTo>
                  <a:pt x="1826" y="9223"/>
                </a:lnTo>
                <a:lnTo>
                  <a:pt x="1826" y="8590"/>
                </a:lnTo>
                <a:lnTo>
                  <a:pt x="1850" y="7958"/>
                </a:lnTo>
                <a:lnTo>
                  <a:pt x="1923" y="7349"/>
                </a:lnTo>
                <a:lnTo>
                  <a:pt x="1996" y="6911"/>
                </a:lnTo>
                <a:lnTo>
                  <a:pt x="1996" y="6692"/>
                </a:lnTo>
                <a:lnTo>
                  <a:pt x="1972" y="6571"/>
                </a:lnTo>
                <a:lnTo>
                  <a:pt x="1923" y="6498"/>
                </a:lnTo>
                <a:lnTo>
                  <a:pt x="1947" y="6425"/>
                </a:lnTo>
                <a:lnTo>
                  <a:pt x="1947" y="6352"/>
                </a:lnTo>
                <a:lnTo>
                  <a:pt x="1923" y="6303"/>
                </a:lnTo>
                <a:lnTo>
                  <a:pt x="1874" y="6254"/>
                </a:lnTo>
                <a:lnTo>
                  <a:pt x="1801" y="6230"/>
                </a:lnTo>
                <a:lnTo>
                  <a:pt x="1704" y="6254"/>
                </a:lnTo>
                <a:lnTo>
                  <a:pt x="1558" y="6230"/>
                </a:lnTo>
                <a:lnTo>
                  <a:pt x="1485" y="6230"/>
                </a:lnTo>
                <a:lnTo>
                  <a:pt x="1436" y="6254"/>
                </a:lnTo>
                <a:lnTo>
                  <a:pt x="1388" y="6303"/>
                </a:lnTo>
                <a:lnTo>
                  <a:pt x="1412" y="6352"/>
                </a:lnTo>
                <a:lnTo>
                  <a:pt x="1412" y="6376"/>
                </a:lnTo>
                <a:lnTo>
                  <a:pt x="1509" y="6425"/>
                </a:lnTo>
                <a:lnTo>
                  <a:pt x="1485" y="6449"/>
                </a:lnTo>
                <a:lnTo>
                  <a:pt x="1388" y="6449"/>
                </a:lnTo>
                <a:lnTo>
                  <a:pt x="1193" y="6473"/>
                </a:lnTo>
                <a:lnTo>
                  <a:pt x="1096" y="6522"/>
                </a:lnTo>
                <a:lnTo>
                  <a:pt x="1071" y="6522"/>
                </a:lnTo>
                <a:lnTo>
                  <a:pt x="1096" y="6546"/>
                </a:lnTo>
                <a:lnTo>
                  <a:pt x="1144" y="6619"/>
                </a:lnTo>
                <a:lnTo>
                  <a:pt x="1193" y="6644"/>
                </a:lnTo>
                <a:lnTo>
                  <a:pt x="1266" y="6668"/>
                </a:lnTo>
                <a:lnTo>
                  <a:pt x="1339" y="6692"/>
                </a:lnTo>
                <a:lnTo>
                  <a:pt x="1315" y="6741"/>
                </a:lnTo>
                <a:lnTo>
                  <a:pt x="1193" y="6765"/>
                </a:lnTo>
                <a:lnTo>
                  <a:pt x="1096" y="6790"/>
                </a:lnTo>
                <a:lnTo>
                  <a:pt x="998" y="6863"/>
                </a:lnTo>
                <a:lnTo>
                  <a:pt x="998" y="6887"/>
                </a:lnTo>
                <a:lnTo>
                  <a:pt x="1096" y="6936"/>
                </a:lnTo>
                <a:lnTo>
                  <a:pt x="1193" y="6960"/>
                </a:lnTo>
                <a:lnTo>
                  <a:pt x="1217" y="6960"/>
                </a:lnTo>
                <a:lnTo>
                  <a:pt x="1193" y="7106"/>
                </a:lnTo>
                <a:lnTo>
                  <a:pt x="1047" y="7082"/>
                </a:lnTo>
                <a:lnTo>
                  <a:pt x="950" y="7106"/>
                </a:lnTo>
                <a:lnTo>
                  <a:pt x="877" y="7130"/>
                </a:lnTo>
                <a:lnTo>
                  <a:pt x="804" y="7203"/>
                </a:lnTo>
                <a:lnTo>
                  <a:pt x="804" y="7252"/>
                </a:lnTo>
                <a:lnTo>
                  <a:pt x="828" y="7301"/>
                </a:lnTo>
                <a:lnTo>
                  <a:pt x="852" y="7325"/>
                </a:lnTo>
                <a:lnTo>
                  <a:pt x="901" y="7349"/>
                </a:lnTo>
                <a:lnTo>
                  <a:pt x="1023" y="7374"/>
                </a:lnTo>
                <a:lnTo>
                  <a:pt x="1096" y="7398"/>
                </a:lnTo>
                <a:lnTo>
                  <a:pt x="1047" y="7568"/>
                </a:lnTo>
                <a:lnTo>
                  <a:pt x="950" y="7568"/>
                </a:lnTo>
                <a:lnTo>
                  <a:pt x="852" y="7593"/>
                </a:lnTo>
                <a:lnTo>
                  <a:pt x="731" y="7617"/>
                </a:lnTo>
                <a:lnTo>
                  <a:pt x="706" y="7641"/>
                </a:lnTo>
                <a:lnTo>
                  <a:pt x="682" y="7690"/>
                </a:lnTo>
                <a:lnTo>
                  <a:pt x="706" y="7739"/>
                </a:lnTo>
                <a:lnTo>
                  <a:pt x="731" y="7763"/>
                </a:lnTo>
                <a:lnTo>
                  <a:pt x="755" y="7812"/>
                </a:lnTo>
                <a:lnTo>
                  <a:pt x="828" y="7836"/>
                </a:lnTo>
                <a:lnTo>
                  <a:pt x="925" y="7860"/>
                </a:lnTo>
                <a:lnTo>
                  <a:pt x="974" y="7860"/>
                </a:lnTo>
                <a:lnTo>
                  <a:pt x="950" y="7958"/>
                </a:lnTo>
                <a:lnTo>
                  <a:pt x="804" y="7982"/>
                </a:lnTo>
                <a:lnTo>
                  <a:pt x="731" y="8006"/>
                </a:lnTo>
                <a:lnTo>
                  <a:pt x="658" y="8031"/>
                </a:lnTo>
                <a:lnTo>
                  <a:pt x="658" y="8055"/>
                </a:lnTo>
                <a:lnTo>
                  <a:pt x="658" y="8079"/>
                </a:lnTo>
                <a:lnTo>
                  <a:pt x="731" y="8104"/>
                </a:lnTo>
                <a:lnTo>
                  <a:pt x="804" y="8128"/>
                </a:lnTo>
                <a:lnTo>
                  <a:pt x="950" y="8128"/>
                </a:lnTo>
                <a:lnTo>
                  <a:pt x="950" y="8274"/>
                </a:lnTo>
                <a:lnTo>
                  <a:pt x="828" y="8298"/>
                </a:lnTo>
                <a:lnTo>
                  <a:pt x="779" y="8323"/>
                </a:lnTo>
                <a:lnTo>
                  <a:pt x="731" y="8347"/>
                </a:lnTo>
                <a:lnTo>
                  <a:pt x="706" y="8396"/>
                </a:lnTo>
                <a:lnTo>
                  <a:pt x="706" y="8420"/>
                </a:lnTo>
                <a:lnTo>
                  <a:pt x="731" y="8469"/>
                </a:lnTo>
                <a:lnTo>
                  <a:pt x="755" y="8493"/>
                </a:lnTo>
                <a:lnTo>
                  <a:pt x="828" y="8517"/>
                </a:lnTo>
                <a:lnTo>
                  <a:pt x="901" y="8517"/>
                </a:lnTo>
                <a:lnTo>
                  <a:pt x="974" y="8712"/>
                </a:lnTo>
                <a:lnTo>
                  <a:pt x="974" y="8834"/>
                </a:lnTo>
                <a:lnTo>
                  <a:pt x="974" y="8931"/>
                </a:lnTo>
                <a:lnTo>
                  <a:pt x="950" y="9028"/>
                </a:lnTo>
                <a:lnTo>
                  <a:pt x="901" y="9101"/>
                </a:lnTo>
                <a:lnTo>
                  <a:pt x="828" y="9174"/>
                </a:lnTo>
                <a:lnTo>
                  <a:pt x="731" y="9223"/>
                </a:lnTo>
                <a:lnTo>
                  <a:pt x="633" y="9223"/>
                </a:lnTo>
                <a:lnTo>
                  <a:pt x="512" y="9199"/>
                </a:lnTo>
                <a:lnTo>
                  <a:pt x="414" y="9150"/>
                </a:lnTo>
                <a:lnTo>
                  <a:pt x="341" y="9101"/>
                </a:lnTo>
                <a:lnTo>
                  <a:pt x="268" y="9028"/>
                </a:lnTo>
                <a:lnTo>
                  <a:pt x="268" y="8980"/>
                </a:lnTo>
                <a:lnTo>
                  <a:pt x="268" y="8931"/>
                </a:lnTo>
                <a:lnTo>
                  <a:pt x="293" y="8882"/>
                </a:lnTo>
                <a:lnTo>
                  <a:pt x="366" y="8858"/>
                </a:lnTo>
                <a:lnTo>
                  <a:pt x="390" y="8834"/>
                </a:lnTo>
                <a:lnTo>
                  <a:pt x="414" y="8809"/>
                </a:lnTo>
                <a:lnTo>
                  <a:pt x="487" y="8517"/>
                </a:lnTo>
                <a:lnTo>
                  <a:pt x="512" y="8225"/>
                </a:lnTo>
                <a:lnTo>
                  <a:pt x="560" y="7641"/>
                </a:lnTo>
                <a:lnTo>
                  <a:pt x="560" y="7057"/>
                </a:lnTo>
                <a:lnTo>
                  <a:pt x="609" y="6741"/>
                </a:lnTo>
                <a:lnTo>
                  <a:pt x="633" y="6473"/>
                </a:lnTo>
                <a:lnTo>
                  <a:pt x="731" y="6108"/>
                </a:lnTo>
                <a:lnTo>
                  <a:pt x="877" y="5792"/>
                </a:lnTo>
                <a:lnTo>
                  <a:pt x="1047" y="5524"/>
                </a:lnTo>
                <a:lnTo>
                  <a:pt x="1242" y="5281"/>
                </a:lnTo>
                <a:lnTo>
                  <a:pt x="1485" y="5062"/>
                </a:lnTo>
                <a:lnTo>
                  <a:pt x="1753" y="4892"/>
                </a:lnTo>
                <a:lnTo>
                  <a:pt x="2069" y="4746"/>
                </a:lnTo>
                <a:lnTo>
                  <a:pt x="2410" y="4624"/>
                </a:lnTo>
                <a:lnTo>
                  <a:pt x="2872" y="4527"/>
                </a:lnTo>
                <a:lnTo>
                  <a:pt x="3358" y="4478"/>
                </a:lnTo>
                <a:lnTo>
                  <a:pt x="3407" y="4502"/>
                </a:lnTo>
                <a:lnTo>
                  <a:pt x="3480" y="4502"/>
                </a:lnTo>
                <a:lnTo>
                  <a:pt x="3529" y="4478"/>
                </a:lnTo>
                <a:lnTo>
                  <a:pt x="3577" y="4454"/>
                </a:lnTo>
                <a:close/>
                <a:moveTo>
                  <a:pt x="3261" y="1"/>
                </a:moveTo>
                <a:lnTo>
                  <a:pt x="3066" y="25"/>
                </a:lnTo>
                <a:lnTo>
                  <a:pt x="2896" y="123"/>
                </a:lnTo>
                <a:lnTo>
                  <a:pt x="2823" y="171"/>
                </a:lnTo>
                <a:lnTo>
                  <a:pt x="2750" y="244"/>
                </a:lnTo>
                <a:lnTo>
                  <a:pt x="2531" y="317"/>
                </a:lnTo>
                <a:lnTo>
                  <a:pt x="2337" y="463"/>
                </a:lnTo>
                <a:lnTo>
                  <a:pt x="2142" y="609"/>
                </a:lnTo>
                <a:lnTo>
                  <a:pt x="1972" y="804"/>
                </a:lnTo>
                <a:lnTo>
                  <a:pt x="1826" y="1023"/>
                </a:lnTo>
                <a:lnTo>
                  <a:pt x="1704" y="1242"/>
                </a:lnTo>
                <a:lnTo>
                  <a:pt x="1631" y="1461"/>
                </a:lnTo>
                <a:lnTo>
                  <a:pt x="1582" y="1680"/>
                </a:lnTo>
                <a:lnTo>
                  <a:pt x="1558" y="1874"/>
                </a:lnTo>
                <a:lnTo>
                  <a:pt x="1582" y="2069"/>
                </a:lnTo>
                <a:lnTo>
                  <a:pt x="1582" y="2239"/>
                </a:lnTo>
                <a:lnTo>
                  <a:pt x="1631" y="2410"/>
                </a:lnTo>
                <a:lnTo>
                  <a:pt x="1680" y="2580"/>
                </a:lnTo>
                <a:lnTo>
                  <a:pt x="1728" y="2750"/>
                </a:lnTo>
                <a:lnTo>
                  <a:pt x="1826" y="2921"/>
                </a:lnTo>
                <a:lnTo>
                  <a:pt x="1899" y="3067"/>
                </a:lnTo>
                <a:lnTo>
                  <a:pt x="2020" y="3213"/>
                </a:lnTo>
                <a:lnTo>
                  <a:pt x="2142" y="3334"/>
                </a:lnTo>
                <a:lnTo>
                  <a:pt x="2264" y="3456"/>
                </a:lnTo>
                <a:lnTo>
                  <a:pt x="2410" y="3578"/>
                </a:lnTo>
                <a:lnTo>
                  <a:pt x="2556" y="3675"/>
                </a:lnTo>
                <a:lnTo>
                  <a:pt x="2701" y="3748"/>
                </a:lnTo>
                <a:lnTo>
                  <a:pt x="2872" y="3821"/>
                </a:lnTo>
                <a:lnTo>
                  <a:pt x="3066" y="3894"/>
                </a:lnTo>
                <a:lnTo>
                  <a:pt x="3310" y="3918"/>
                </a:lnTo>
                <a:lnTo>
                  <a:pt x="3261" y="4016"/>
                </a:lnTo>
                <a:lnTo>
                  <a:pt x="3237" y="4113"/>
                </a:lnTo>
                <a:lnTo>
                  <a:pt x="2750" y="4162"/>
                </a:lnTo>
                <a:lnTo>
                  <a:pt x="2361" y="4235"/>
                </a:lnTo>
                <a:lnTo>
                  <a:pt x="1996" y="4356"/>
                </a:lnTo>
                <a:lnTo>
                  <a:pt x="1655" y="4502"/>
                </a:lnTo>
                <a:lnTo>
                  <a:pt x="1339" y="4697"/>
                </a:lnTo>
                <a:lnTo>
                  <a:pt x="1071" y="4916"/>
                </a:lnTo>
                <a:lnTo>
                  <a:pt x="828" y="5184"/>
                </a:lnTo>
                <a:lnTo>
                  <a:pt x="609" y="5500"/>
                </a:lnTo>
                <a:lnTo>
                  <a:pt x="439" y="5865"/>
                </a:lnTo>
                <a:lnTo>
                  <a:pt x="341" y="6206"/>
                </a:lnTo>
                <a:lnTo>
                  <a:pt x="268" y="6571"/>
                </a:lnTo>
                <a:lnTo>
                  <a:pt x="220" y="6936"/>
                </a:lnTo>
                <a:lnTo>
                  <a:pt x="195" y="7301"/>
                </a:lnTo>
                <a:lnTo>
                  <a:pt x="171" y="7982"/>
                </a:lnTo>
                <a:lnTo>
                  <a:pt x="171" y="8347"/>
                </a:lnTo>
                <a:lnTo>
                  <a:pt x="195" y="8688"/>
                </a:lnTo>
                <a:lnTo>
                  <a:pt x="147" y="8712"/>
                </a:lnTo>
                <a:lnTo>
                  <a:pt x="98" y="8761"/>
                </a:lnTo>
                <a:lnTo>
                  <a:pt x="49" y="8809"/>
                </a:lnTo>
                <a:lnTo>
                  <a:pt x="25" y="8882"/>
                </a:lnTo>
                <a:lnTo>
                  <a:pt x="1" y="9004"/>
                </a:lnTo>
                <a:lnTo>
                  <a:pt x="49" y="9150"/>
                </a:lnTo>
                <a:lnTo>
                  <a:pt x="98" y="9223"/>
                </a:lnTo>
                <a:lnTo>
                  <a:pt x="147" y="9296"/>
                </a:lnTo>
                <a:lnTo>
                  <a:pt x="293" y="9418"/>
                </a:lnTo>
                <a:lnTo>
                  <a:pt x="463" y="9490"/>
                </a:lnTo>
                <a:lnTo>
                  <a:pt x="633" y="9515"/>
                </a:lnTo>
                <a:lnTo>
                  <a:pt x="828" y="9515"/>
                </a:lnTo>
                <a:lnTo>
                  <a:pt x="901" y="9466"/>
                </a:lnTo>
                <a:lnTo>
                  <a:pt x="974" y="9442"/>
                </a:lnTo>
                <a:lnTo>
                  <a:pt x="1120" y="9320"/>
                </a:lnTo>
                <a:lnTo>
                  <a:pt x="1193" y="9174"/>
                </a:lnTo>
                <a:lnTo>
                  <a:pt x="1266" y="9004"/>
                </a:lnTo>
                <a:lnTo>
                  <a:pt x="1290" y="8834"/>
                </a:lnTo>
                <a:lnTo>
                  <a:pt x="1266" y="8663"/>
                </a:lnTo>
                <a:lnTo>
                  <a:pt x="1217" y="8493"/>
                </a:lnTo>
                <a:lnTo>
                  <a:pt x="1266" y="8396"/>
                </a:lnTo>
                <a:lnTo>
                  <a:pt x="1290" y="8274"/>
                </a:lnTo>
                <a:lnTo>
                  <a:pt x="1315" y="8031"/>
                </a:lnTo>
                <a:lnTo>
                  <a:pt x="1412" y="7593"/>
                </a:lnTo>
                <a:lnTo>
                  <a:pt x="1534" y="7179"/>
                </a:lnTo>
                <a:lnTo>
                  <a:pt x="1631" y="6887"/>
                </a:lnTo>
                <a:lnTo>
                  <a:pt x="1582" y="7130"/>
                </a:lnTo>
                <a:lnTo>
                  <a:pt x="1534" y="7471"/>
                </a:lnTo>
                <a:lnTo>
                  <a:pt x="1509" y="7812"/>
                </a:lnTo>
                <a:lnTo>
                  <a:pt x="1436" y="9028"/>
                </a:lnTo>
                <a:lnTo>
                  <a:pt x="1363" y="10220"/>
                </a:lnTo>
                <a:lnTo>
                  <a:pt x="1315" y="11413"/>
                </a:lnTo>
                <a:lnTo>
                  <a:pt x="1290" y="12581"/>
                </a:lnTo>
                <a:lnTo>
                  <a:pt x="1266" y="13773"/>
                </a:lnTo>
                <a:lnTo>
                  <a:pt x="1217" y="14941"/>
                </a:lnTo>
                <a:lnTo>
                  <a:pt x="1217" y="14965"/>
                </a:lnTo>
                <a:lnTo>
                  <a:pt x="1120" y="15038"/>
                </a:lnTo>
                <a:lnTo>
                  <a:pt x="1023" y="15136"/>
                </a:lnTo>
                <a:lnTo>
                  <a:pt x="974" y="15233"/>
                </a:lnTo>
                <a:lnTo>
                  <a:pt x="925" y="15379"/>
                </a:lnTo>
                <a:lnTo>
                  <a:pt x="925" y="15501"/>
                </a:lnTo>
                <a:lnTo>
                  <a:pt x="925" y="15622"/>
                </a:lnTo>
                <a:lnTo>
                  <a:pt x="998" y="15720"/>
                </a:lnTo>
                <a:lnTo>
                  <a:pt x="1071" y="15841"/>
                </a:lnTo>
                <a:lnTo>
                  <a:pt x="1169" y="15890"/>
                </a:lnTo>
                <a:lnTo>
                  <a:pt x="1266" y="15939"/>
                </a:lnTo>
                <a:lnTo>
                  <a:pt x="1363" y="15963"/>
                </a:lnTo>
                <a:lnTo>
                  <a:pt x="1704" y="15963"/>
                </a:lnTo>
                <a:lnTo>
                  <a:pt x="1923" y="15890"/>
                </a:lnTo>
                <a:lnTo>
                  <a:pt x="2142" y="15793"/>
                </a:lnTo>
                <a:lnTo>
                  <a:pt x="2337" y="15671"/>
                </a:lnTo>
                <a:lnTo>
                  <a:pt x="2701" y="15452"/>
                </a:lnTo>
                <a:lnTo>
                  <a:pt x="2774" y="15428"/>
                </a:lnTo>
                <a:lnTo>
                  <a:pt x="2847" y="15403"/>
                </a:lnTo>
                <a:lnTo>
                  <a:pt x="2920" y="15330"/>
                </a:lnTo>
                <a:lnTo>
                  <a:pt x="2945" y="15233"/>
                </a:lnTo>
                <a:lnTo>
                  <a:pt x="3091" y="13870"/>
                </a:lnTo>
                <a:lnTo>
                  <a:pt x="3237" y="12508"/>
                </a:lnTo>
                <a:lnTo>
                  <a:pt x="3310" y="11802"/>
                </a:lnTo>
                <a:lnTo>
                  <a:pt x="3334" y="11461"/>
                </a:lnTo>
                <a:lnTo>
                  <a:pt x="3431" y="11096"/>
                </a:lnTo>
                <a:lnTo>
                  <a:pt x="3480" y="11194"/>
                </a:lnTo>
                <a:lnTo>
                  <a:pt x="3529" y="11315"/>
                </a:lnTo>
                <a:lnTo>
                  <a:pt x="3577" y="11559"/>
                </a:lnTo>
                <a:lnTo>
                  <a:pt x="3650" y="11997"/>
                </a:lnTo>
                <a:lnTo>
                  <a:pt x="3699" y="12508"/>
                </a:lnTo>
                <a:lnTo>
                  <a:pt x="3723" y="13043"/>
                </a:lnTo>
                <a:lnTo>
                  <a:pt x="3748" y="13359"/>
                </a:lnTo>
                <a:lnTo>
                  <a:pt x="3821" y="13651"/>
                </a:lnTo>
                <a:lnTo>
                  <a:pt x="3942" y="14260"/>
                </a:lnTo>
                <a:lnTo>
                  <a:pt x="4113" y="14844"/>
                </a:lnTo>
                <a:lnTo>
                  <a:pt x="4259" y="15428"/>
                </a:lnTo>
                <a:lnTo>
                  <a:pt x="4283" y="15501"/>
                </a:lnTo>
                <a:lnTo>
                  <a:pt x="4332" y="15525"/>
                </a:lnTo>
                <a:lnTo>
                  <a:pt x="4380" y="15598"/>
                </a:lnTo>
                <a:lnTo>
                  <a:pt x="4478" y="15671"/>
                </a:lnTo>
                <a:lnTo>
                  <a:pt x="4697" y="15793"/>
                </a:lnTo>
                <a:lnTo>
                  <a:pt x="4940" y="15866"/>
                </a:lnTo>
                <a:lnTo>
                  <a:pt x="5110" y="15914"/>
                </a:lnTo>
                <a:lnTo>
                  <a:pt x="5354" y="15963"/>
                </a:lnTo>
                <a:lnTo>
                  <a:pt x="5694" y="15963"/>
                </a:lnTo>
                <a:lnTo>
                  <a:pt x="5816" y="15914"/>
                </a:lnTo>
                <a:lnTo>
                  <a:pt x="5938" y="15866"/>
                </a:lnTo>
                <a:lnTo>
                  <a:pt x="6011" y="15793"/>
                </a:lnTo>
                <a:lnTo>
                  <a:pt x="6108" y="15671"/>
                </a:lnTo>
                <a:lnTo>
                  <a:pt x="6157" y="15525"/>
                </a:lnTo>
                <a:lnTo>
                  <a:pt x="6157" y="15379"/>
                </a:lnTo>
                <a:lnTo>
                  <a:pt x="6108" y="15209"/>
                </a:lnTo>
                <a:lnTo>
                  <a:pt x="6035" y="15087"/>
                </a:lnTo>
                <a:lnTo>
                  <a:pt x="5962" y="14965"/>
                </a:lnTo>
                <a:lnTo>
                  <a:pt x="5840" y="14868"/>
                </a:lnTo>
                <a:lnTo>
                  <a:pt x="5694" y="14819"/>
                </a:lnTo>
                <a:lnTo>
                  <a:pt x="5621" y="14333"/>
                </a:lnTo>
                <a:lnTo>
                  <a:pt x="5548" y="13822"/>
                </a:lnTo>
                <a:lnTo>
                  <a:pt x="5475" y="12824"/>
                </a:lnTo>
                <a:lnTo>
                  <a:pt x="5402" y="10853"/>
                </a:lnTo>
                <a:lnTo>
                  <a:pt x="5281" y="8542"/>
                </a:lnTo>
                <a:lnTo>
                  <a:pt x="5256" y="7836"/>
                </a:lnTo>
                <a:lnTo>
                  <a:pt x="5232" y="7106"/>
                </a:lnTo>
                <a:lnTo>
                  <a:pt x="5256" y="7033"/>
                </a:lnTo>
                <a:lnTo>
                  <a:pt x="5256" y="6984"/>
                </a:lnTo>
                <a:lnTo>
                  <a:pt x="5232" y="6936"/>
                </a:lnTo>
                <a:lnTo>
                  <a:pt x="5208" y="6887"/>
                </a:lnTo>
                <a:lnTo>
                  <a:pt x="5183" y="6619"/>
                </a:lnTo>
                <a:lnTo>
                  <a:pt x="5305" y="6863"/>
                </a:lnTo>
                <a:lnTo>
                  <a:pt x="5402" y="7130"/>
                </a:lnTo>
                <a:lnTo>
                  <a:pt x="5475" y="7398"/>
                </a:lnTo>
                <a:lnTo>
                  <a:pt x="5500" y="7666"/>
                </a:lnTo>
                <a:lnTo>
                  <a:pt x="5524" y="7958"/>
                </a:lnTo>
                <a:lnTo>
                  <a:pt x="5548" y="8250"/>
                </a:lnTo>
                <a:lnTo>
                  <a:pt x="5524" y="8785"/>
                </a:lnTo>
                <a:lnTo>
                  <a:pt x="5524" y="8834"/>
                </a:lnTo>
                <a:lnTo>
                  <a:pt x="5548" y="8907"/>
                </a:lnTo>
                <a:lnTo>
                  <a:pt x="5524" y="9004"/>
                </a:lnTo>
                <a:lnTo>
                  <a:pt x="5548" y="9126"/>
                </a:lnTo>
                <a:lnTo>
                  <a:pt x="5573" y="9247"/>
                </a:lnTo>
                <a:lnTo>
                  <a:pt x="5621" y="9345"/>
                </a:lnTo>
                <a:lnTo>
                  <a:pt x="5694" y="9418"/>
                </a:lnTo>
                <a:lnTo>
                  <a:pt x="5767" y="9466"/>
                </a:lnTo>
                <a:lnTo>
                  <a:pt x="5840" y="9515"/>
                </a:lnTo>
                <a:lnTo>
                  <a:pt x="5938" y="9539"/>
                </a:lnTo>
                <a:lnTo>
                  <a:pt x="6011" y="9563"/>
                </a:lnTo>
                <a:lnTo>
                  <a:pt x="6205" y="9563"/>
                </a:lnTo>
                <a:lnTo>
                  <a:pt x="6303" y="9515"/>
                </a:lnTo>
                <a:lnTo>
                  <a:pt x="6424" y="9442"/>
                </a:lnTo>
                <a:lnTo>
                  <a:pt x="6546" y="9320"/>
                </a:lnTo>
                <a:lnTo>
                  <a:pt x="6619" y="9199"/>
                </a:lnTo>
                <a:lnTo>
                  <a:pt x="6668" y="9053"/>
                </a:lnTo>
                <a:lnTo>
                  <a:pt x="6668" y="8907"/>
                </a:lnTo>
                <a:lnTo>
                  <a:pt x="6643" y="8785"/>
                </a:lnTo>
                <a:lnTo>
                  <a:pt x="6643" y="8736"/>
                </a:lnTo>
                <a:lnTo>
                  <a:pt x="6692" y="8420"/>
                </a:lnTo>
                <a:lnTo>
                  <a:pt x="6716" y="8079"/>
                </a:lnTo>
                <a:lnTo>
                  <a:pt x="6741" y="7739"/>
                </a:lnTo>
                <a:lnTo>
                  <a:pt x="6716" y="7398"/>
                </a:lnTo>
                <a:lnTo>
                  <a:pt x="6692" y="7057"/>
                </a:lnTo>
                <a:lnTo>
                  <a:pt x="6643" y="6717"/>
                </a:lnTo>
                <a:lnTo>
                  <a:pt x="6570" y="6400"/>
                </a:lnTo>
                <a:lnTo>
                  <a:pt x="6473" y="6060"/>
                </a:lnTo>
                <a:lnTo>
                  <a:pt x="6473" y="6011"/>
                </a:lnTo>
                <a:lnTo>
                  <a:pt x="6424" y="5962"/>
                </a:lnTo>
                <a:lnTo>
                  <a:pt x="6230" y="5500"/>
                </a:lnTo>
                <a:lnTo>
                  <a:pt x="6132" y="5257"/>
                </a:lnTo>
                <a:lnTo>
                  <a:pt x="5986" y="5038"/>
                </a:lnTo>
                <a:lnTo>
                  <a:pt x="5889" y="4916"/>
                </a:lnTo>
                <a:lnTo>
                  <a:pt x="5792" y="4770"/>
                </a:lnTo>
                <a:lnTo>
                  <a:pt x="5670" y="4673"/>
                </a:lnTo>
                <a:lnTo>
                  <a:pt x="5548" y="4551"/>
                </a:lnTo>
                <a:lnTo>
                  <a:pt x="5256" y="4381"/>
                </a:lnTo>
                <a:lnTo>
                  <a:pt x="4964" y="4259"/>
                </a:lnTo>
                <a:lnTo>
                  <a:pt x="4648" y="4162"/>
                </a:lnTo>
                <a:lnTo>
                  <a:pt x="4332" y="4113"/>
                </a:lnTo>
                <a:lnTo>
                  <a:pt x="3991" y="4089"/>
                </a:lnTo>
                <a:lnTo>
                  <a:pt x="3650" y="4089"/>
                </a:lnTo>
                <a:lnTo>
                  <a:pt x="3650" y="4064"/>
                </a:lnTo>
                <a:lnTo>
                  <a:pt x="3650" y="3918"/>
                </a:lnTo>
                <a:lnTo>
                  <a:pt x="3821" y="3870"/>
                </a:lnTo>
                <a:lnTo>
                  <a:pt x="3991" y="3797"/>
                </a:lnTo>
                <a:lnTo>
                  <a:pt x="4161" y="3724"/>
                </a:lnTo>
                <a:lnTo>
                  <a:pt x="4332" y="3626"/>
                </a:lnTo>
                <a:lnTo>
                  <a:pt x="4478" y="3505"/>
                </a:lnTo>
                <a:lnTo>
                  <a:pt x="4624" y="3359"/>
                </a:lnTo>
                <a:lnTo>
                  <a:pt x="4770" y="3237"/>
                </a:lnTo>
                <a:lnTo>
                  <a:pt x="4891" y="3067"/>
                </a:lnTo>
                <a:lnTo>
                  <a:pt x="4989" y="2896"/>
                </a:lnTo>
                <a:lnTo>
                  <a:pt x="5086" y="2726"/>
                </a:lnTo>
                <a:lnTo>
                  <a:pt x="5159" y="2556"/>
                </a:lnTo>
                <a:lnTo>
                  <a:pt x="5232" y="2385"/>
                </a:lnTo>
                <a:lnTo>
                  <a:pt x="5281" y="2191"/>
                </a:lnTo>
                <a:lnTo>
                  <a:pt x="5305" y="2020"/>
                </a:lnTo>
                <a:lnTo>
                  <a:pt x="5305" y="1826"/>
                </a:lnTo>
                <a:lnTo>
                  <a:pt x="5281" y="1655"/>
                </a:lnTo>
                <a:lnTo>
                  <a:pt x="5232" y="1436"/>
                </a:lnTo>
                <a:lnTo>
                  <a:pt x="5135" y="1218"/>
                </a:lnTo>
                <a:lnTo>
                  <a:pt x="5037" y="1023"/>
                </a:lnTo>
                <a:lnTo>
                  <a:pt x="4916" y="853"/>
                </a:lnTo>
                <a:lnTo>
                  <a:pt x="4770" y="682"/>
                </a:lnTo>
                <a:lnTo>
                  <a:pt x="4599" y="512"/>
                </a:lnTo>
                <a:lnTo>
                  <a:pt x="4429" y="366"/>
                </a:lnTo>
                <a:lnTo>
                  <a:pt x="4234" y="244"/>
                </a:lnTo>
                <a:lnTo>
                  <a:pt x="4088" y="171"/>
                </a:lnTo>
                <a:lnTo>
                  <a:pt x="3894" y="98"/>
                </a:lnTo>
                <a:lnTo>
                  <a:pt x="3699" y="25"/>
                </a:lnTo>
                <a:lnTo>
                  <a:pt x="3480" y="1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8" name="Google Shape;1268;p114"/>
          <p:cNvSpPr/>
          <p:nvPr/>
        </p:nvSpPr>
        <p:spPr>
          <a:xfrm>
            <a:off x="4781601" y="3673849"/>
            <a:ext cx="104519" cy="202890"/>
          </a:xfrm>
          <a:custGeom>
            <a:rect b="b" l="l" r="r" t="t"/>
            <a:pathLst>
              <a:path extrusionOk="0" h="15963" w="6741">
                <a:moveTo>
                  <a:pt x="3431" y="439"/>
                </a:moveTo>
                <a:lnTo>
                  <a:pt x="3577" y="488"/>
                </a:lnTo>
                <a:lnTo>
                  <a:pt x="3748" y="536"/>
                </a:lnTo>
                <a:lnTo>
                  <a:pt x="3699" y="609"/>
                </a:lnTo>
                <a:lnTo>
                  <a:pt x="3699" y="682"/>
                </a:lnTo>
                <a:lnTo>
                  <a:pt x="3723" y="731"/>
                </a:lnTo>
                <a:lnTo>
                  <a:pt x="3748" y="755"/>
                </a:lnTo>
                <a:lnTo>
                  <a:pt x="3845" y="780"/>
                </a:lnTo>
                <a:lnTo>
                  <a:pt x="3918" y="780"/>
                </a:lnTo>
                <a:lnTo>
                  <a:pt x="3991" y="755"/>
                </a:lnTo>
                <a:lnTo>
                  <a:pt x="4088" y="731"/>
                </a:lnTo>
                <a:lnTo>
                  <a:pt x="4161" y="780"/>
                </a:lnTo>
                <a:lnTo>
                  <a:pt x="4088" y="828"/>
                </a:lnTo>
                <a:lnTo>
                  <a:pt x="4040" y="853"/>
                </a:lnTo>
                <a:lnTo>
                  <a:pt x="4015" y="926"/>
                </a:lnTo>
                <a:lnTo>
                  <a:pt x="3991" y="974"/>
                </a:lnTo>
                <a:lnTo>
                  <a:pt x="3967" y="1047"/>
                </a:lnTo>
                <a:lnTo>
                  <a:pt x="3991" y="1072"/>
                </a:lnTo>
                <a:lnTo>
                  <a:pt x="4015" y="1096"/>
                </a:lnTo>
                <a:lnTo>
                  <a:pt x="4137" y="1096"/>
                </a:lnTo>
                <a:lnTo>
                  <a:pt x="4259" y="1072"/>
                </a:lnTo>
                <a:lnTo>
                  <a:pt x="4429" y="999"/>
                </a:lnTo>
                <a:lnTo>
                  <a:pt x="4502" y="1096"/>
                </a:lnTo>
                <a:lnTo>
                  <a:pt x="4332" y="1193"/>
                </a:lnTo>
                <a:lnTo>
                  <a:pt x="4186" y="1291"/>
                </a:lnTo>
                <a:lnTo>
                  <a:pt x="4137" y="1339"/>
                </a:lnTo>
                <a:lnTo>
                  <a:pt x="4113" y="1388"/>
                </a:lnTo>
                <a:lnTo>
                  <a:pt x="4113" y="1412"/>
                </a:lnTo>
                <a:lnTo>
                  <a:pt x="4113" y="1436"/>
                </a:lnTo>
                <a:lnTo>
                  <a:pt x="4210" y="1485"/>
                </a:lnTo>
                <a:lnTo>
                  <a:pt x="4307" y="1485"/>
                </a:lnTo>
                <a:lnTo>
                  <a:pt x="4405" y="1461"/>
                </a:lnTo>
                <a:lnTo>
                  <a:pt x="4551" y="1436"/>
                </a:lnTo>
                <a:lnTo>
                  <a:pt x="4672" y="1364"/>
                </a:lnTo>
                <a:lnTo>
                  <a:pt x="4745" y="1509"/>
                </a:lnTo>
                <a:lnTo>
                  <a:pt x="4429" y="1582"/>
                </a:lnTo>
                <a:lnTo>
                  <a:pt x="4332" y="1631"/>
                </a:lnTo>
                <a:lnTo>
                  <a:pt x="4210" y="1680"/>
                </a:lnTo>
                <a:lnTo>
                  <a:pt x="4113" y="1753"/>
                </a:lnTo>
                <a:lnTo>
                  <a:pt x="4040" y="1826"/>
                </a:lnTo>
                <a:lnTo>
                  <a:pt x="4040" y="1874"/>
                </a:lnTo>
                <a:lnTo>
                  <a:pt x="4064" y="1899"/>
                </a:lnTo>
                <a:lnTo>
                  <a:pt x="4283" y="1899"/>
                </a:lnTo>
                <a:lnTo>
                  <a:pt x="4502" y="1850"/>
                </a:lnTo>
                <a:lnTo>
                  <a:pt x="4818" y="1801"/>
                </a:lnTo>
                <a:lnTo>
                  <a:pt x="4818" y="1947"/>
                </a:lnTo>
                <a:lnTo>
                  <a:pt x="4794" y="2093"/>
                </a:lnTo>
                <a:lnTo>
                  <a:pt x="4794" y="2118"/>
                </a:lnTo>
                <a:lnTo>
                  <a:pt x="4770" y="2118"/>
                </a:lnTo>
                <a:lnTo>
                  <a:pt x="4502" y="2166"/>
                </a:lnTo>
                <a:lnTo>
                  <a:pt x="4234" y="2264"/>
                </a:lnTo>
                <a:lnTo>
                  <a:pt x="4015" y="2312"/>
                </a:lnTo>
                <a:lnTo>
                  <a:pt x="3894" y="2361"/>
                </a:lnTo>
                <a:lnTo>
                  <a:pt x="3796" y="2410"/>
                </a:lnTo>
                <a:lnTo>
                  <a:pt x="3796" y="2434"/>
                </a:lnTo>
                <a:lnTo>
                  <a:pt x="3796" y="2483"/>
                </a:lnTo>
                <a:lnTo>
                  <a:pt x="3821" y="2531"/>
                </a:lnTo>
                <a:lnTo>
                  <a:pt x="3894" y="2580"/>
                </a:lnTo>
                <a:lnTo>
                  <a:pt x="3991" y="2604"/>
                </a:lnTo>
                <a:lnTo>
                  <a:pt x="4210" y="2604"/>
                </a:lnTo>
                <a:lnTo>
                  <a:pt x="4453" y="2580"/>
                </a:lnTo>
                <a:lnTo>
                  <a:pt x="4672" y="2507"/>
                </a:lnTo>
                <a:lnTo>
                  <a:pt x="4672" y="2507"/>
                </a:lnTo>
                <a:lnTo>
                  <a:pt x="4526" y="2750"/>
                </a:lnTo>
                <a:lnTo>
                  <a:pt x="4283" y="2750"/>
                </a:lnTo>
                <a:lnTo>
                  <a:pt x="4064" y="2775"/>
                </a:lnTo>
                <a:lnTo>
                  <a:pt x="3845" y="2823"/>
                </a:lnTo>
                <a:lnTo>
                  <a:pt x="3723" y="2848"/>
                </a:lnTo>
                <a:lnTo>
                  <a:pt x="3626" y="2896"/>
                </a:lnTo>
                <a:lnTo>
                  <a:pt x="3626" y="2921"/>
                </a:lnTo>
                <a:lnTo>
                  <a:pt x="3602" y="2969"/>
                </a:lnTo>
                <a:lnTo>
                  <a:pt x="3626" y="2994"/>
                </a:lnTo>
                <a:lnTo>
                  <a:pt x="3650" y="2994"/>
                </a:lnTo>
                <a:lnTo>
                  <a:pt x="3918" y="3091"/>
                </a:lnTo>
                <a:lnTo>
                  <a:pt x="4064" y="3115"/>
                </a:lnTo>
                <a:lnTo>
                  <a:pt x="4234" y="3115"/>
                </a:lnTo>
                <a:lnTo>
                  <a:pt x="4040" y="3286"/>
                </a:lnTo>
                <a:lnTo>
                  <a:pt x="3869" y="3213"/>
                </a:lnTo>
                <a:lnTo>
                  <a:pt x="3675" y="3188"/>
                </a:lnTo>
                <a:lnTo>
                  <a:pt x="3504" y="3213"/>
                </a:lnTo>
                <a:lnTo>
                  <a:pt x="3407" y="3237"/>
                </a:lnTo>
                <a:lnTo>
                  <a:pt x="3358" y="3286"/>
                </a:lnTo>
                <a:lnTo>
                  <a:pt x="3334" y="3310"/>
                </a:lnTo>
                <a:lnTo>
                  <a:pt x="3334" y="3334"/>
                </a:lnTo>
                <a:lnTo>
                  <a:pt x="3358" y="3407"/>
                </a:lnTo>
                <a:lnTo>
                  <a:pt x="3480" y="3456"/>
                </a:lnTo>
                <a:lnTo>
                  <a:pt x="3602" y="3480"/>
                </a:lnTo>
                <a:lnTo>
                  <a:pt x="3383" y="3480"/>
                </a:lnTo>
                <a:lnTo>
                  <a:pt x="3139" y="3456"/>
                </a:lnTo>
                <a:lnTo>
                  <a:pt x="2920" y="3383"/>
                </a:lnTo>
                <a:lnTo>
                  <a:pt x="2701" y="3261"/>
                </a:lnTo>
                <a:lnTo>
                  <a:pt x="2507" y="3115"/>
                </a:lnTo>
                <a:lnTo>
                  <a:pt x="2337" y="2945"/>
                </a:lnTo>
                <a:lnTo>
                  <a:pt x="2191" y="2750"/>
                </a:lnTo>
                <a:lnTo>
                  <a:pt x="2093" y="2531"/>
                </a:lnTo>
                <a:lnTo>
                  <a:pt x="2020" y="2288"/>
                </a:lnTo>
                <a:lnTo>
                  <a:pt x="1996" y="2069"/>
                </a:lnTo>
                <a:lnTo>
                  <a:pt x="1972" y="1826"/>
                </a:lnTo>
                <a:lnTo>
                  <a:pt x="2020" y="1582"/>
                </a:lnTo>
                <a:lnTo>
                  <a:pt x="2069" y="1364"/>
                </a:lnTo>
                <a:lnTo>
                  <a:pt x="2191" y="1169"/>
                </a:lnTo>
                <a:lnTo>
                  <a:pt x="2312" y="974"/>
                </a:lnTo>
                <a:lnTo>
                  <a:pt x="2483" y="828"/>
                </a:lnTo>
                <a:lnTo>
                  <a:pt x="2653" y="731"/>
                </a:lnTo>
                <a:lnTo>
                  <a:pt x="2799" y="658"/>
                </a:lnTo>
                <a:lnTo>
                  <a:pt x="2896" y="682"/>
                </a:lnTo>
                <a:lnTo>
                  <a:pt x="2969" y="682"/>
                </a:lnTo>
                <a:lnTo>
                  <a:pt x="3042" y="658"/>
                </a:lnTo>
                <a:lnTo>
                  <a:pt x="3115" y="561"/>
                </a:lnTo>
                <a:lnTo>
                  <a:pt x="3261" y="512"/>
                </a:lnTo>
                <a:lnTo>
                  <a:pt x="3431" y="439"/>
                </a:lnTo>
                <a:close/>
                <a:moveTo>
                  <a:pt x="3869" y="4454"/>
                </a:moveTo>
                <a:lnTo>
                  <a:pt x="4137" y="4478"/>
                </a:lnTo>
                <a:lnTo>
                  <a:pt x="4040" y="4575"/>
                </a:lnTo>
                <a:lnTo>
                  <a:pt x="4015" y="4624"/>
                </a:lnTo>
                <a:lnTo>
                  <a:pt x="4015" y="4673"/>
                </a:lnTo>
                <a:lnTo>
                  <a:pt x="4064" y="4721"/>
                </a:lnTo>
                <a:lnTo>
                  <a:pt x="4113" y="4770"/>
                </a:lnTo>
                <a:lnTo>
                  <a:pt x="4186" y="4770"/>
                </a:lnTo>
                <a:lnTo>
                  <a:pt x="4429" y="4697"/>
                </a:lnTo>
                <a:lnTo>
                  <a:pt x="4672" y="4624"/>
                </a:lnTo>
                <a:lnTo>
                  <a:pt x="4745" y="4600"/>
                </a:lnTo>
                <a:lnTo>
                  <a:pt x="4867" y="4648"/>
                </a:lnTo>
                <a:lnTo>
                  <a:pt x="4745" y="4673"/>
                </a:lnTo>
                <a:lnTo>
                  <a:pt x="4648" y="4721"/>
                </a:lnTo>
                <a:lnTo>
                  <a:pt x="4526" y="4770"/>
                </a:lnTo>
                <a:lnTo>
                  <a:pt x="4478" y="4867"/>
                </a:lnTo>
                <a:lnTo>
                  <a:pt x="4453" y="4940"/>
                </a:lnTo>
                <a:lnTo>
                  <a:pt x="4478" y="4965"/>
                </a:lnTo>
                <a:lnTo>
                  <a:pt x="4502" y="4965"/>
                </a:lnTo>
                <a:lnTo>
                  <a:pt x="4624" y="4989"/>
                </a:lnTo>
                <a:lnTo>
                  <a:pt x="4770" y="4965"/>
                </a:lnTo>
                <a:lnTo>
                  <a:pt x="5013" y="4940"/>
                </a:lnTo>
                <a:lnTo>
                  <a:pt x="5183" y="4940"/>
                </a:lnTo>
                <a:lnTo>
                  <a:pt x="5329" y="4916"/>
                </a:lnTo>
                <a:lnTo>
                  <a:pt x="5378" y="4965"/>
                </a:lnTo>
                <a:lnTo>
                  <a:pt x="5232" y="4989"/>
                </a:lnTo>
                <a:lnTo>
                  <a:pt x="5110" y="5038"/>
                </a:lnTo>
                <a:lnTo>
                  <a:pt x="5013" y="5111"/>
                </a:lnTo>
                <a:lnTo>
                  <a:pt x="4964" y="5232"/>
                </a:lnTo>
                <a:lnTo>
                  <a:pt x="4964" y="5281"/>
                </a:lnTo>
                <a:lnTo>
                  <a:pt x="4989" y="5305"/>
                </a:lnTo>
                <a:lnTo>
                  <a:pt x="5086" y="5354"/>
                </a:lnTo>
                <a:lnTo>
                  <a:pt x="5159" y="5354"/>
                </a:lnTo>
                <a:lnTo>
                  <a:pt x="5354" y="5330"/>
                </a:lnTo>
                <a:lnTo>
                  <a:pt x="5694" y="5330"/>
                </a:lnTo>
                <a:lnTo>
                  <a:pt x="5792" y="5476"/>
                </a:lnTo>
                <a:lnTo>
                  <a:pt x="5621" y="5524"/>
                </a:lnTo>
                <a:lnTo>
                  <a:pt x="5475" y="5597"/>
                </a:lnTo>
                <a:lnTo>
                  <a:pt x="5451" y="5622"/>
                </a:lnTo>
                <a:lnTo>
                  <a:pt x="5475" y="5646"/>
                </a:lnTo>
                <a:lnTo>
                  <a:pt x="5548" y="5695"/>
                </a:lnTo>
                <a:lnTo>
                  <a:pt x="5646" y="5719"/>
                </a:lnTo>
                <a:lnTo>
                  <a:pt x="5816" y="5743"/>
                </a:lnTo>
                <a:lnTo>
                  <a:pt x="5938" y="5743"/>
                </a:lnTo>
                <a:lnTo>
                  <a:pt x="6011" y="5914"/>
                </a:lnTo>
                <a:lnTo>
                  <a:pt x="5840" y="5962"/>
                </a:lnTo>
                <a:lnTo>
                  <a:pt x="5767" y="5987"/>
                </a:lnTo>
                <a:lnTo>
                  <a:pt x="5719" y="6035"/>
                </a:lnTo>
                <a:lnTo>
                  <a:pt x="5694" y="6084"/>
                </a:lnTo>
                <a:lnTo>
                  <a:pt x="5719" y="6108"/>
                </a:lnTo>
                <a:lnTo>
                  <a:pt x="5913" y="6157"/>
                </a:lnTo>
                <a:lnTo>
                  <a:pt x="6108" y="6181"/>
                </a:lnTo>
                <a:lnTo>
                  <a:pt x="6157" y="6400"/>
                </a:lnTo>
                <a:lnTo>
                  <a:pt x="6084" y="6400"/>
                </a:lnTo>
                <a:lnTo>
                  <a:pt x="5938" y="6425"/>
                </a:lnTo>
                <a:lnTo>
                  <a:pt x="5889" y="6473"/>
                </a:lnTo>
                <a:lnTo>
                  <a:pt x="5816" y="6522"/>
                </a:lnTo>
                <a:lnTo>
                  <a:pt x="5816" y="6546"/>
                </a:lnTo>
                <a:lnTo>
                  <a:pt x="5816" y="6595"/>
                </a:lnTo>
                <a:lnTo>
                  <a:pt x="5840" y="6644"/>
                </a:lnTo>
                <a:lnTo>
                  <a:pt x="5889" y="6692"/>
                </a:lnTo>
                <a:lnTo>
                  <a:pt x="5962" y="6717"/>
                </a:lnTo>
                <a:lnTo>
                  <a:pt x="6084" y="6717"/>
                </a:lnTo>
                <a:lnTo>
                  <a:pt x="6230" y="6692"/>
                </a:lnTo>
                <a:lnTo>
                  <a:pt x="6278" y="6887"/>
                </a:lnTo>
                <a:lnTo>
                  <a:pt x="6059" y="6887"/>
                </a:lnTo>
                <a:lnTo>
                  <a:pt x="6035" y="6911"/>
                </a:lnTo>
                <a:lnTo>
                  <a:pt x="6011" y="6936"/>
                </a:lnTo>
                <a:lnTo>
                  <a:pt x="6011" y="6984"/>
                </a:lnTo>
                <a:lnTo>
                  <a:pt x="6035" y="7033"/>
                </a:lnTo>
                <a:lnTo>
                  <a:pt x="6084" y="7082"/>
                </a:lnTo>
                <a:lnTo>
                  <a:pt x="6157" y="7106"/>
                </a:lnTo>
                <a:lnTo>
                  <a:pt x="6303" y="7130"/>
                </a:lnTo>
                <a:lnTo>
                  <a:pt x="6327" y="7301"/>
                </a:lnTo>
                <a:lnTo>
                  <a:pt x="6157" y="7301"/>
                </a:lnTo>
                <a:lnTo>
                  <a:pt x="6084" y="7325"/>
                </a:lnTo>
                <a:lnTo>
                  <a:pt x="6035" y="7374"/>
                </a:lnTo>
                <a:lnTo>
                  <a:pt x="6011" y="7447"/>
                </a:lnTo>
                <a:lnTo>
                  <a:pt x="6011" y="7471"/>
                </a:lnTo>
                <a:lnTo>
                  <a:pt x="6035" y="7520"/>
                </a:lnTo>
                <a:lnTo>
                  <a:pt x="6084" y="7544"/>
                </a:lnTo>
                <a:lnTo>
                  <a:pt x="6132" y="7568"/>
                </a:lnTo>
                <a:lnTo>
                  <a:pt x="6254" y="7593"/>
                </a:lnTo>
                <a:lnTo>
                  <a:pt x="6351" y="7617"/>
                </a:lnTo>
                <a:lnTo>
                  <a:pt x="6351" y="7739"/>
                </a:lnTo>
                <a:lnTo>
                  <a:pt x="6157" y="7739"/>
                </a:lnTo>
                <a:lnTo>
                  <a:pt x="6132" y="7763"/>
                </a:lnTo>
                <a:lnTo>
                  <a:pt x="6084" y="7787"/>
                </a:lnTo>
                <a:lnTo>
                  <a:pt x="6059" y="7860"/>
                </a:lnTo>
                <a:lnTo>
                  <a:pt x="6059" y="7885"/>
                </a:lnTo>
                <a:lnTo>
                  <a:pt x="6059" y="7909"/>
                </a:lnTo>
                <a:lnTo>
                  <a:pt x="6132" y="7982"/>
                </a:lnTo>
                <a:lnTo>
                  <a:pt x="6230" y="8006"/>
                </a:lnTo>
                <a:lnTo>
                  <a:pt x="6327" y="8031"/>
                </a:lnTo>
                <a:lnTo>
                  <a:pt x="6327" y="8177"/>
                </a:lnTo>
                <a:lnTo>
                  <a:pt x="6205" y="8201"/>
                </a:lnTo>
                <a:lnTo>
                  <a:pt x="6157" y="8225"/>
                </a:lnTo>
                <a:lnTo>
                  <a:pt x="6108" y="8250"/>
                </a:lnTo>
                <a:lnTo>
                  <a:pt x="6084" y="8298"/>
                </a:lnTo>
                <a:lnTo>
                  <a:pt x="6084" y="8323"/>
                </a:lnTo>
                <a:lnTo>
                  <a:pt x="6084" y="8371"/>
                </a:lnTo>
                <a:lnTo>
                  <a:pt x="6108" y="8420"/>
                </a:lnTo>
                <a:lnTo>
                  <a:pt x="6205" y="8469"/>
                </a:lnTo>
                <a:lnTo>
                  <a:pt x="6303" y="8469"/>
                </a:lnTo>
                <a:lnTo>
                  <a:pt x="6278" y="8590"/>
                </a:lnTo>
                <a:lnTo>
                  <a:pt x="6205" y="8639"/>
                </a:lnTo>
                <a:lnTo>
                  <a:pt x="6181" y="8712"/>
                </a:lnTo>
                <a:lnTo>
                  <a:pt x="6181" y="8809"/>
                </a:lnTo>
                <a:lnTo>
                  <a:pt x="6205" y="8834"/>
                </a:lnTo>
                <a:lnTo>
                  <a:pt x="6254" y="8882"/>
                </a:lnTo>
                <a:lnTo>
                  <a:pt x="6327" y="8907"/>
                </a:lnTo>
                <a:lnTo>
                  <a:pt x="6327" y="8931"/>
                </a:lnTo>
                <a:lnTo>
                  <a:pt x="6327" y="8980"/>
                </a:lnTo>
                <a:lnTo>
                  <a:pt x="6303" y="9028"/>
                </a:lnTo>
                <a:lnTo>
                  <a:pt x="6254" y="9101"/>
                </a:lnTo>
                <a:lnTo>
                  <a:pt x="6157" y="9199"/>
                </a:lnTo>
                <a:lnTo>
                  <a:pt x="6084" y="9223"/>
                </a:lnTo>
                <a:lnTo>
                  <a:pt x="6011" y="9199"/>
                </a:lnTo>
                <a:lnTo>
                  <a:pt x="5962" y="9174"/>
                </a:lnTo>
                <a:lnTo>
                  <a:pt x="5913" y="9126"/>
                </a:lnTo>
                <a:lnTo>
                  <a:pt x="5865" y="9053"/>
                </a:lnTo>
                <a:lnTo>
                  <a:pt x="5865" y="9004"/>
                </a:lnTo>
                <a:lnTo>
                  <a:pt x="5865" y="8858"/>
                </a:lnTo>
                <a:lnTo>
                  <a:pt x="5865" y="8834"/>
                </a:lnTo>
                <a:lnTo>
                  <a:pt x="5913" y="8542"/>
                </a:lnTo>
                <a:lnTo>
                  <a:pt x="5938" y="8201"/>
                </a:lnTo>
                <a:lnTo>
                  <a:pt x="5913" y="7812"/>
                </a:lnTo>
                <a:lnTo>
                  <a:pt x="5865" y="7398"/>
                </a:lnTo>
                <a:lnTo>
                  <a:pt x="5792" y="7009"/>
                </a:lnTo>
                <a:lnTo>
                  <a:pt x="5719" y="6838"/>
                </a:lnTo>
                <a:lnTo>
                  <a:pt x="5646" y="6668"/>
                </a:lnTo>
                <a:lnTo>
                  <a:pt x="5548" y="6522"/>
                </a:lnTo>
                <a:lnTo>
                  <a:pt x="5451" y="6400"/>
                </a:lnTo>
                <a:lnTo>
                  <a:pt x="5329" y="6327"/>
                </a:lnTo>
                <a:lnTo>
                  <a:pt x="5208" y="6254"/>
                </a:lnTo>
                <a:lnTo>
                  <a:pt x="5135" y="6254"/>
                </a:lnTo>
                <a:lnTo>
                  <a:pt x="5086" y="6279"/>
                </a:lnTo>
                <a:lnTo>
                  <a:pt x="5062" y="6327"/>
                </a:lnTo>
                <a:lnTo>
                  <a:pt x="5037" y="6376"/>
                </a:lnTo>
                <a:lnTo>
                  <a:pt x="4818" y="6376"/>
                </a:lnTo>
                <a:lnTo>
                  <a:pt x="4745" y="6400"/>
                </a:lnTo>
                <a:lnTo>
                  <a:pt x="4672" y="6449"/>
                </a:lnTo>
                <a:lnTo>
                  <a:pt x="4648" y="6546"/>
                </a:lnTo>
                <a:lnTo>
                  <a:pt x="4672" y="6571"/>
                </a:lnTo>
                <a:lnTo>
                  <a:pt x="4697" y="6595"/>
                </a:lnTo>
                <a:lnTo>
                  <a:pt x="4770" y="6619"/>
                </a:lnTo>
                <a:lnTo>
                  <a:pt x="4867" y="6619"/>
                </a:lnTo>
                <a:lnTo>
                  <a:pt x="4964" y="6644"/>
                </a:lnTo>
                <a:lnTo>
                  <a:pt x="4916" y="6887"/>
                </a:lnTo>
                <a:lnTo>
                  <a:pt x="4770" y="6911"/>
                </a:lnTo>
                <a:lnTo>
                  <a:pt x="4624" y="6960"/>
                </a:lnTo>
                <a:lnTo>
                  <a:pt x="4478" y="7033"/>
                </a:lnTo>
                <a:lnTo>
                  <a:pt x="4356" y="7130"/>
                </a:lnTo>
                <a:lnTo>
                  <a:pt x="4356" y="7155"/>
                </a:lnTo>
                <a:lnTo>
                  <a:pt x="4356" y="7179"/>
                </a:lnTo>
                <a:lnTo>
                  <a:pt x="4356" y="7203"/>
                </a:lnTo>
                <a:lnTo>
                  <a:pt x="4380" y="7228"/>
                </a:lnTo>
                <a:lnTo>
                  <a:pt x="4648" y="7228"/>
                </a:lnTo>
                <a:lnTo>
                  <a:pt x="4916" y="7203"/>
                </a:lnTo>
                <a:lnTo>
                  <a:pt x="4916" y="7349"/>
                </a:lnTo>
                <a:lnTo>
                  <a:pt x="4770" y="7374"/>
                </a:lnTo>
                <a:lnTo>
                  <a:pt x="4672" y="7398"/>
                </a:lnTo>
                <a:lnTo>
                  <a:pt x="4575" y="7422"/>
                </a:lnTo>
                <a:lnTo>
                  <a:pt x="4478" y="7471"/>
                </a:lnTo>
                <a:lnTo>
                  <a:pt x="4405" y="7544"/>
                </a:lnTo>
                <a:lnTo>
                  <a:pt x="4405" y="7568"/>
                </a:lnTo>
                <a:lnTo>
                  <a:pt x="4405" y="7593"/>
                </a:lnTo>
                <a:lnTo>
                  <a:pt x="4502" y="7641"/>
                </a:lnTo>
                <a:lnTo>
                  <a:pt x="4624" y="7666"/>
                </a:lnTo>
                <a:lnTo>
                  <a:pt x="4770" y="7690"/>
                </a:lnTo>
                <a:lnTo>
                  <a:pt x="4916" y="7690"/>
                </a:lnTo>
                <a:lnTo>
                  <a:pt x="4916" y="7909"/>
                </a:lnTo>
                <a:lnTo>
                  <a:pt x="4697" y="7909"/>
                </a:lnTo>
                <a:lnTo>
                  <a:pt x="4478" y="7958"/>
                </a:lnTo>
                <a:lnTo>
                  <a:pt x="4405" y="7982"/>
                </a:lnTo>
                <a:lnTo>
                  <a:pt x="4332" y="8031"/>
                </a:lnTo>
                <a:lnTo>
                  <a:pt x="4307" y="8079"/>
                </a:lnTo>
                <a:lnTo>
                  <a:pt x="4307" y="8128"/>
                </a:lnTo>
                <a:lnTo>
                  <a:pt x="4332" y="8152"/>
                </a:lnTo>
                <a:lnTo>
                  <a:pt x="4405" y="8201"/>
                </a:lnTo>
                <a:lnTo>
                  <a:pt x="4526" y="8225"/>
                </a:lnTo>
                <a:lnTo>
                  <a:pt x="4794" y="8201"/>
                </a:lnTo>
                <a:lnTo>
                  <a:pt x="4916" y="8201"/>
                </a:lnTo>
                <a:lnTo>
                  <a:pt x="4916" y="8420"/>
                </a:lnTo>
                <a:lnTo>
                  <a:pt x="4770" y="8396"/>
                </a:lnTo>
                <a:lnTo>
                  <a:pt x="4648" y="8420"/>
                </a:lnTo>
                <a:lnTo>
                  <a:pt x="4478" y="8469"/>
                </a:lnTo>
                <a:lnTo>
                  <a:pt x="4405" y="8493"/>
                </a:lnTo>
                <a:lnTo>
                  <a:pt x="4332" y="8542"/>
                </a:lnTo>
                <a:lnTo>
                  <a:pt x="4307" y="8566"/>
                </a:lnTo>
                <a:lnTo>
                  <a:pt x="4307" y="8590"/>
                </a:lnTo>
                <a:lnTo>
                  <a:pt x="4356" y="8639"/>
                </a:lnTo>
                <a:lnTo>
                  <a:pt x="4429" y="8688"/>
                </a:lnTo>
                <a:lnTo>
                  <a:pt x="4502" y="8712"/>
                </a:lnTo>
                <a:lnTo>
                  <a:pt x="4672" y="8736"/>
                </a:lnTo>
                <a:lnTo>
                  <a:pt x="4794" y="8736"/>
                </a:lnTo>
                <a:lnTo>
                  <a:pt x="4916" y="8712"/>
                </a:lnTo>
                <a:lnTo>
                  <a:pt x="4916" y="8980"/>
                </a:lnTo>
                <a:lnTo>
                  <a:pt x="4770" y="9004"/>
                </a:lnTo>
                <a:lnTo>
                  <a:pt x="4624" y="9028"/>
                </a:lnTo>
                <a:lnTo>
                  <a:pt x="4356" y="9126"/>
                </a:lnTo>
                <a:lnTo>
                  <a:pt x="4332" y="9150"/>
                </a:lnTo>
                <a:lnTo>
                  <a:pt x="4356" y="9174"/>
                </a:lnTo>
                <a:lnTo>
                  <a:pt x="4478" y="9223"/>
                </a:lnTo>
                <a:lnTo>
                  <a:pt x="4599" y="9247"/>
                </a:lnTo>
                <a:lnTo>
                  <a:pt x="4843" y="9247"/>
                </a:lnTo>
                <a:lnTo>
                  <a:pt x="4940" y="9223"/>
                </a:lnTo>
                <a:lnTo>
                  <a:pt x="4940" y="9466"/>
                </a:lnTo>
                <a:lnTo>
                  <a:pt x="4770" y="9490"/>
                </a:lnTo>
                <a:lnTo>
                  <a:pt x="4575" y="9515"/>
                </a:lnTo>
                <a:lnTo>
                  <a:pt x="4380" y="9563"/>
                </a:lnTo>
                <a:lnTo>
                  <a:pt x="4356" y="9588"/>
                </a:lnTo>
                <a:lnTo>
                  <a:pt x="4332" y="9661"/>
                </a:lnTo>
                <a:lnTo>
                  <a:pt x="4332" y="9709"/>
                </a:lnTo>
                <a:lnTo>
                  <a:pt x="4356" y="9758"/>
                </a:lnTo>
                <a:lnTo>
                  <a:pt x="4453" y="9807"/>
                </a:lnTo>
                <a:lnTo>
                  <a:pt x="4526" y="9831"/>
                </a:lnTo>
                <a:lnTo>
                  <a:pt x="4721" y="9855"/>
                </a:lnTo>
                <a:lnTo>
                  <a:pt x="4964" y="9855"/>
                </a:lnTo>
                <a:lnTo>
                  <a:pt x="4964" y="10026"/>
                </a:lnTo>
                <a:lnTo>
                  <a:pt x="4818" y="10026"/>
                </a:lnTo>
                <a:lnTo>
                  <a:pt x="4672" y="10050"/>
                </a:lnTo>
                <a:lnTo>
                  <a:pt x="4551" y="10099"/>
                </a:lnTo>
                <a:lnTo>
                  <a:pt x="4405" y="10172"/>
                </a:lnTo>
                <a:lnTo>
                  <a:pt x="4405" y="10196"/>
                </a:lnTo>
                <a:lnTo>
                  <a:pt x="4405" y="10220"/>
                </a:lnTo>
                <a:lnTo>
                  <a:pt x="4551" y="10269"/>
                </a:lnTo>
                <a:lnTo>
                  <a:pt x="4697" y="10318"/>
                </a:lnTo>
                <a:lnTo>
                  <a:pt x="4916" y="10318"/>
                </a:lnTo>
                <a:lnTo>
                  <a:pt x="4989" y="10269"/>
                </a:lnTo>
                <a:lnTo>
                  <a:pt x="4989" y="10561"/>
                </a:lnTo>
                <a:lnTo>
                  <a:pt x="4867" y="10561"/>
                </a:lnTo>
                <a:lnTo>
                  <a:pt x="4721" y="10610"/>
                </a:lnTo>
                <a:lnTo>
                  <a:pt x="4551" y="10658"/>
                </a:lnTo>
                <a:lnTo>
                  <a:pt x="4478" y="10707"/>
                </a:lnTo>
                <a:lnTo>
                  <a:pt x="4429" y="10780"/>
                </a:lnTo>
                <a:lnTo>
                  <a:pt x="4429" y="10804"/>
                </a:lnTo>
                <a:lnTo>
                  <a:pt x="4478" y="10853"/>
                </a:lnTo>
                <a:lnTo>
                  <a:pt x="4551" y="10902"/>
                </a:lnTo>
                <a:lnTo>
                  <a:pt x="4721" y="10902"/>
                </a:lnTo>
                <a:lnTo>
                  <a:pt x="4867" y="10877"/>
                </a:lnTo>
                <a:lnTo>
                  <a:pt x="5013" y="10829"/>
                </a:lnTo>
                <a:lnTo>
                  <a:pt x="5013" y="10853"/>
                </a:lnTo>
                <a:lnTo>
                  <a:pt x="5013" y="10950"/>
                </a:lnTo>
                <a:lnTo>
                  <a:pt x="4843" y="10999"/>
                </a:lnTo>
                <a:lnTo>
                  <a:pt x="4672" y="11048"/>
                </a:lnTo>
                <a:lnTo>
                  <a:pt x="4599" y="11072"/>
                </a:lnTo>
                <a:lnTo>
                  <a:pt x="4502" y="11121"/>
                </a:lnTo>
                <a:lnTo>
                  <a:pt x="4502" y="11169"/>
                </a:lnTo>
                <a:lnTo>
                  <a:pt x="4502" y="11218"/>
                </a:lnTo>
                <a:lnTo>
                  <a:pt x="4575" y="11291"/>
                </a:lnTo>
                <a:lnTo>
                  <a:pt x="4648" y="11340"/>
                </a:lnTo>
                <a:lnTo>
                  <a:pt x="4843" y="11340"/>
                </a:lnTo>
                <a:lnTo>
                  <a:pt x="5037" y="11315"/>
                </a:lnTo>
                <a:lnTo>
                  <a:pt x="5037" y="11461"/>
                </a:lnTo>
                <a:lnTo>
                  <a:pt x="4916" y="11486"/>
                </a:lnTo>
                <a:lnTo>
                  <a:pt x="4794" y="11510"/>
                </a:lnTo>
                <a:lnTo>
                  <a:pt x="4551" y="11607"/>
                </a:lnTo>
                <a:lnTo>
                  <a:pt x="4502" y="11632"/>
                </a:lnTo>
                <a:lnTo>
                  <a:pt x="4478" y="11656"/>
                </a:lnTo>
                <a:lnTo>
                  <a:pt x="4502" y="11753"/>
                </a:lnTo>
                <a:lnTo>
                  <a:pt x="4526" y="11802"/>
                </a:lnTo>
                <a:lnTo>
                  <a:pt x="4599" y="11851"/>
                </a:lnTo>
                <a:lnTo>
                  <a:pt x="4721" y="11851"/>
                </a:lnTo>
                <a:lnTo>
                  <a:pt x="4843" y="11826"/>
                </a:lnTo>
                <a:lnTo>
                  <a:pt x="4964" y="11802"/>
                </a:lnTo>
                <a:lnTo>
                  <a:pt x="5062" y="11753"/>
                </a:lnTo>
                <a:lnTo>
                  <a:pt x="5062" y="11948"/>
                </a:lnTo>
                <a:lnTo>
                  <a:pt x="4843" y="11997"/>
                </a:lnTo>
                <a:lnTo>
                  <a:pt x="4672" y="12070"/>
                </a:lnTo>
                <a:lnTo>
                  <a:pt x="4551" y="12191"/>
                </a:lnTo>
                <a:lnTo>
                  <a:pt x="4551" y="12216"/>
                </a:lnTo>
                <a:lnTo>
                  <a:pt x="4575" y="12240"/>
                </a:lnTo>
                <a:lnTo>
                  <a:pt x="4624" y="12264"/>
                </a:lnTo>
                <a:lnTo>
                  <a:pt x="4697" y="12289"/>
                </a:lnTo>
                <a:lnTo>
                  <a:pt x="5086" y="12289"/>
                </a:lnTo>
                <a:lnTo>
                  <a:pt x="5110" y="12483"/>
                </a:lnTo>
                <a:lnTo>
                  <a:pt x="4916" y="12532"/>
                </a:lnTo>
                <a:lnTo>
                  <a:pt x="4745" y="12629"/>
                </a:lnTo>
                <a:lnTo>
                  <a:pt x="4624" y="12727"/>
                </a:lnTo>
                <a:lnTo>
                  <a:pt x="4599" y="12800"/>
                </a:lnTo>
                <a:lnTo>
                  <a:pt x="4599" y="12848"/>
                </a:lnTo>
                <a:lnTo>
                  <a:pt x="4624" y="12873"/>
                </a:lnTo>
                <a:lnTo>
                  <a:pt x="4697" y="12897"/>
                </a:lnTo>
                <a:lnTo>
                  <a:pt x="4770" y="12897"/>
                </a:lnTo>
                <a:lnTo>
                  <a:pt x="4916" y="12873"/>
                </a:lnTo>
                <a:lnTo>
                  <a:pt x="5135" y="12824"/>
                </a:lnTo>
                <a:lnTo>
                  <a:pt x="5135" y="13067"/>
                </a:lnTo>
                <a:lnTo>
                  <a:pt x="4964" y="13140"/>
                </a:lnTo>
                <a:lnTo>
                  <a:pt x="4818" y="13165"/>
                </a:lnTo>
                <a:lnTo>
                  <a:pt x="4697" y="13238"/>
                </a:lnTo>
                <a:lnTo>
                  <a:pt x="4648" y="13286"/>
                </a:lnTo>
                <a:lnTo>
                  <a:pt x="4648" y="13311"/>
                </a:lnTo>
                <a:lnTo>
                  <a:pt x="4672" y="13335"/>
                </a:lnTo>
                <a:lnTo>
                  <a:pt x="4770" y="13384"/>
                </a:lnTo>
                <a:lnTo>
                  <a:pt x="4891" y="13408"/>
                </a:lnTo>
                <a:lnTo>
                  <a:pt x="5037" y="13384"/>
                </a:lnTo>
                <a:lnTo>
                  <a:pt x="5159" y="13359"/>
                </a:lnTo>
                <a:lnTo>
                  <a:pt x="5183" y="13530"/>
                </a:lnTo>
                <a:lnTo>
                  <a:pt x="5062" y="13578"/>
                </a:lnTo>
                <a:lnTo>
                  <a:pt x="4940" y="13627"/>
                </a:lnTo>
                <a:lnTo>
                  <a:pt x="4867" y="13676"/>
                </a:lnTo>
                <a:lnTo>
                  <a:pt x="4818" y="13700"/>
                </a:lnTo>
                <a:lnTo>
                  <a:pt x="4794" y="13749"/>
                </a:lnTo>
                <a:lnTo>
                  <a:pt x="4818" y="13797"/>
                </a:lnTo>
                <a:lnTo>
                  <a:pt x="4891" y="13846"/>
                </a:lnTo>
                <a:lnTo>
                  <a:pt x="4989" y="13870"/>
                </a:lnTo>
                <a:lnTo>
                  <a:pt x="5110" y="13846"/>
                </a:lnTo>
                <a:lnTo>
                  <a:pt x="5208" y="13822"/>
                </a:lnTo>
                <a:lnTo>
                  <a:pt x="5232" y="13919"/>
                </a:lnTo>
                <a:lnTo>
                  <a:pt x="5208" y="13919"/>
                </a:lnTo>
                <a:lnTo>
                  <a:pt x="4940" y="13992"/>
                </a:lnTo>
                <a:lnTo>
                  <a:pt x="4891" y="14016"/>
                </a:lnTo>
                <a:lnTo>
                  <a:pt x="4818" y="14065"/>
                </a:lnTo>
                <a:lnTo>
                  <a:pt x="4745" y="14138"/>
                </a:lnTo>
                <a:lnTo>
                  <a:pt x="4721" y="14187"/>
                </a:lnTo>
                <a:lnTo>
                  <a:pt x="4745" y="14211"/>
                </a:lnTo>
                <a:lnTo>
                  <a:pt x="4843" y="14260"/>
                </a:lnTo>
                <a:lnTo>
                  <a:pt x="4916" y="14284"/>
                </a:lnTo>
                <a:lnTo>
                  <a:pt x="5135" y="14284"/>
                </a:lnTo>
                <a:lnTo>
                  <a:pt x="5256" y="14235"/>
                </a:lnTo>
                <a:lnTo>
                  <a:pt x="5281" y="14406"/>
                </a:lnTo>
                <a:lnTo>
                  <a:pt x="5037" y="14430"/>
                </a:lnTo>
                <a:lnTo>
                  <a:pt x="4964" y="14454"/>
                </a:lnTo>
                <a:lnTo>
                  <a:pt x="4891" y="14527"/>
                </a:lnTo>
                <a:lnTo>
                  <a:pt x="4843" y="14576"/>
                </a:lnTo>
                <a:lnTo>
                  <a:pt x="4843" y="14625"/>
                </a:lnTo>
                <a:lnTo>
                  <a:pt x="4867" y="14649"/>
                </a:lnTo>
                <a:lnTo>
                  <a:pt x="4916" y="14698"/>
                </a:lnTo>
                <a:lnTo>
                  <a:pt x="4964" y="14722"/>
                </a:lnTo>
                <a:lnTo>
                  <a:pt x="5110" y="14722"/>
                </a:lnTo>
                <a:lnTo>
                  <a:pt x="5329" y="14698"/>
                </a:lnTo>
                <a:lnTo>
                  <a:pt x="5354" y="14868"/>
                </a:lnTo>
                <a:lnTo>
                  <a:pt x="5208" y="14892"/>
                </a:lnTo>
                <a:lnTo>
                  <a:pt x="5062" y="14965"/>
                </a:lnTo>
                <a:lnTo>
                  <a:pt x="5037" y="14990"/>
                </a:lnTo>
                <a:lnTo>
                  <a:pt x="5037" y="15014"/>
                </a:lnTo>
                <a:lnTo>
                  <a:pt x="5062" y="15038"/>
                </a:lnTo>
                <a:lnTo>
                  <a:pt x="5232" y="15087"/>
                </a:lnTo>
                <a:lnTo>
                  <a:pt x="5427" y="15111"/>
                </a:lnTo>
                <a:lnTo>
                  <a:pt x="5475" y="15136"/>
                </a:lnTo>
                <a:lnTo>
                  <a:pt x="5548" y="15160"/>
                </a:lnTo>
                <a:lnTo>
                  <a:pt x="5646" y="15160"/>
                </a:lnTo>
                <a:lnTo>
                  <a:pt x="5694" y="15209"/>
                </a:lnTo>
                <a:lnTo>
                  <a:pt x="5743" y="15282"/>
                </a:lnTo>
                <a:lnTo>
                  <a:pt x="5767" y="15355"/>
                </a:lnTo>
                <a:lnTo>
                  <a:pt x="5792" y="15428"/>
                </a:lnTo>
                <a:lnTo>
                  <a:pt x="5767" y="15501"/>
                </a:lnTo>
                <a:lnTo>
                  <a:pt x="5694" y="15574"/>
                </a:lnTo>
                <a:lnTo>
                  <a:pt x="5621" y="15598"/>
                </a:lnTo>
                <a:lnTo>
                  <a:pt x="5524" y="15622"/>
                </a:lnTo>
                <a:lnTo>
                  <a:pt x="5427" y="15622"/>
                </a:lnTo>
                <a:lnTo>
                  <a:pt x="5208" y="15574"/>
                </a:lnTo>
                <a:lnTo>
                  <a:pt x="4794" y="15452"/>
                </a:lnTo>
                <a:lnTo>
                  <a:pt x="4599" y="15403"/>
                </a:lnTo>
                <a:lnTo>
                  <a:pt x="4599" y="15330"/>
                </a:lnTo>
                <a:lnTo>
                  <a:pt x="4502" y="14990"/>
                </a:lnTo>
                <a:lnTo>
                  <a:pt x="4380" y="14673"/>
                </a:lnTo>
                <a:lnTo>
                  <a:pt x="4283" y="14333"/>
                </a:lnTo>
                <a:lnTo>
                  <a:pt x="4186" y="13992"/>
                </a:lnTo>
                <a:lnTo>
                  <a:pt x="4113" y="13651"/>
                </a:lnTo>
                <a:lnTo>
                  <a:pt x="4064" y="13335"/>
                </a:lnTo>
                <a:lnTo>
                  <a:pt x="4015" y="12678"/>
                </a:lnTo>
                <a:lnTo>
                  <a:pt x="3967" y="12191"/>
                </a:lnTo>
                <a:lnTo>
                  <a:pt x="3942" y="11948"/>
                </a:lnTo>
                <a:lnTo>
                  <a:pt x="3894" y="11705"/>
                </a:lnTo>
                <a:lnTo>
                  <a:pt x="3821" y="11486"/>
                </a:lnTo>
                <a:lnTo>
                  <a:pt x="3748" y="11267"/>
                </a:lnTo>
                <a:lnTo>
                  <a:pt x="3626" y="11048"/>
                </a:lnTo>
                <a:lnTo>
                  <a:pt x="3480" y="10877"/>
                </a:lnTo>
                <a:lnTo>
                  <a:pt x="3431" y="10853"/>
                </a:lnTo>
                <a:lnTo>
                  <a:pt x="3383" y="10829"/>
                </a:lnTo>
                <a:lnTo>
                  <a:pt x="3285" y="10853"/>
                </a:lnTo>
                <a:lnTo>
                  <a:pt x="3212" y="10877"/>
                </a:lnTo>
                <a:lnTo>
                  <a:pt x="3139" y="10950"/>
                </a:lnTo>
                <a:lnTo>
                  <a:pt x="3066" y="11023"/>
                </a:lnTo>
                <a:lnTo>
                  <a:pt x="2823" y="11023"/>
                </a:lnTo>
                <a:lnTo>
                  <a:pt x="2774" y="11048"/>
                </a:lnTo>
                <a:lnTo>
                  <a:pt x="2726" y="11072"/>
                </a:lnTo>
                <a:lnTo>
                  <a:pt x="2701" y="11096"/>
                </a:lnTo>
                <a:lnTo>
                  <a:pt x="2701" y="11121"/>
                </a:lnTo>
                <a:lnTo>
                  <a:pt x="2701" y="11169"/>
                </a:lnTo>
                <a:lnTo>
                  <a:pt x="2726" y="11194"/>
                </a:lnTo>
                <a:lnTo>
                  <a:pt x="2823" y="11242"/>
                </a:lnTo>
                <a:lnTo>
                  <a:pt x="2969" y="11242"/>
                </a:lnTo>
                <a:lnTo>
                  <a:pt x="2945" y="11364"/>
                </a:lnTo>
                <a:lnTo>
                  <a:pt x="2847" y="11340"/>
                </a:lnTo>
                <a:lnTo>
                  <a:pt x="2750" y="11364"/>
                </a:lnTo>
                <a:lnTo>
                  <a:pt x="2677" y="11364"/>
                </a:lnTo>
                <a:lnTo>
                  <a:pt x="2604" y="11388"/>
                </a:lnTo>
                <a:lnTo>
                  <a:pt x="2556" y="11437"/>
                </a:lnTo>
                <a:lnTo>
                  <a:pt x="2531" y="11461"/>
                </a:lnTo>
                <a:lnTo>
                  <a:pt x="2556" y="11510"/>
                </a:lnTo>
                <a:lnTo>
                  <a:pt x="2580" y="11583"/>
                </a:lnTo>
                <a:lnTo>
                  <a:pt x="2628" y="11607"/>
                </a:lnTo>
                <a:lnTo>
                  <a:pt x="2750" y="11656"/>
                </a:lnTo>
                <a:lnTo>
                  <a:pt x="2920" y="11680"/>
                </a:lnTo>
                <a:lnTo>
                  <a:pt x="2896" y="11851"/>
                </a:lnTo>
                <a:lnTo>
                  <a:pt x="2628" y="11875"/>
                </a:lnTo>
                <a:lnTo>
                  <a:pt x="2458" y="11899"/>
                </a:lnTo>
                <a:lnTo>
                  <a:pt x="2361" y="11924"/>
                </a:lnTo>
                <a:lnTo>
                  <a:pt x="2288" y="11948"/>
                </a:lnTo>
                <a:lnTo>
                  <a:pt x="2288" y="11972"/>
                </a:lnTo>
                <a:lnTo>
                  <a:pt x="2288" y="11997"/>
                </a:lnTo>
                <a:lnTo>
                  <a:pt x="2337" y="12045"/>
                </a:lnTo>
                <a:lnTo>
                  <a:pt x="2410" y="12094"/>
                </a:lnTo>
                <a:lnTo>
                  <a:pt x="2507" y="12118"/>
                </a:lnTo>
                <a:lnTo>
                  <a:pt x="2604" y="12143"/>
                </a:lnTo>
                <a:lnTo>
                  <a:pt x="2896" y="12143"/>
                </a:lnTo>
                <a:lnTo>
                  <a:pt x="2896" y="12216"/>
                </a:lnTo>
                <a:lnTo>
                  <a:pt x="2628" y="12289"/>
                </a:lnTo>
                <a:lnTo>
                  <a:pt x="2507" y="12313"/>
                </a:lnTo>
                <a:lnTo>
                  <a:pt x="2385" y="12362"/>
                </a:lnTo>
                <a:lnTo>
                  <a:pt x="2361" y="12386"/>
                </a:lnTo>
                <a:lnTo>
                  <a:pt x="2337" y="12410"/>
                </a:lnTo>
                <a:lnTo>
                  <a:pt x="2361" y="12483"/>
                </a:lnTo>
                <a:lnTo>
                  <a:pt x="2410" y="12532"/>
                </a:lnTo>
                <a:lnTo>
                  <a:pt x="2483" y="12556"/>
                </a:lnTo>
                <a:lnTo>
                  <a:pt x="2604" y="12581"/>
                </a:lnTo>
                <a:lnTo>
                  <a:pt x="2726" y="12556"/>
                </a:lnTo>
                <a:lnTo>
                  <a:pt x="2872" y="12556"/>
                </a:lnTo>
                <a:lnTo>
                  <a:pt x="2823" y="12824"/>
                </a:lnTo>
                <a:lnTo>
                  <a:pt x="2677" y="12775"/>
                </a:lnTo>
                <a:lnTo>
                  <a:pt x="2337" y="12775"/>
                </a:lnTo>
                <a:lnTo>
                  <a:pt x="2264" y="12824"/>
                </a:lnTo>
                <a:lnTo>
                  <a:pt x="2239" y="12848"/>
                </a:lnTo>
                <a:lnTo>
                  <a:pt x="2239" y="12897"/>
                </a:lnTo>
                <a:lnTo>
                  <a:pt x="2239" y="12970"/>
                </a:lnTo>
                <a:lnTo>
                  <a:pt x="2312" y="13019"/>
                </a:lnTo>
                <a:lnTo>
                  <a:pt x="2385" y="13043"/>
                </a:lnTo>
                <a:lnTo>
                  <a:pt x="2458" y="13067"/>
                </a:lnTo>
                <a:lnTo>
                  <a:pt x="2628" y="13092"/>
                </a:lnTo>
                <a:lnTo>
                  <a:pt x="2799" y="13092"/>
                </a:lnTo>
                <a:lnTo>
                  <a:pt x="2774" y="13262"/>
                </a:lnTo>
                <a:lnTo>
                  <a:pt x="2458" y="13262"/>
                </a:lnTo>
                <a:lnTo>
                  <a:pt x="2361" y="13286"/>
                </a:lnTo>
                <a:lnTo>
                  <a:pt x="2264" y="13335"/>
                </a:lnTo>
                <a:lnTo>
                  <a:pt x="2239" y="13359"/>
                </a:lnTo>
                <a:lnTo>
                  <a:pt x="2239" y="13408"/>
                </a:lnTo>
                <a:lnTo>
                  <a:pt x="2312" y="13481"/>
                </a:lnTo>
                <a:lnTo>
                  <a:pt x="2410" y="13505"/>
                </a:lnTo>
                <a:lnTo>
                  <a:pt x="2483" y="13530"/>
                </a:lnTo>
                <a:lnTo>
                  <a:pt x="2726" y="13530"/>
                </a:lnTo>
                <a:lnTo>
                  <a:pt x="2701" y="13724"/>
                </a:lnTo>
                <a:lnTo>
                  <a:pt x="2483" y="13749"/>
                </a:lnTo>
                <a:lnTo>
                  <a:pt x="2312" y="13749"/>
                </a:lnTo>
                <a:lnTo>
                  <a:pt x="2264" y="13773"/>
                </a:lnTo>
                <a:lnTo>
                  <a:pt x="2191" y="13822"/>
                </a:lnTo>
                <a:lnTo>
                  <a:pt x="2166" y="13870"/>
                </a:lnTo>
                <a:lnTo>
                  <a:pt x="2166" y="13943"/>
                </a:lnTo>
                <a:lnTo>
                  <a:pt x="2215" y="13992"/>
                </a:lnTo>
                <a:lnTo>
                  <a:pt x="2239" y="14041"/>
                </a:lnTo>
                <a:lnTo>
                  <a:pt x="2361" y="14089"/>
                </a:lnTo>
                <a:lnTo>
                  <a:pt x="2628" y="14089"/>
                </a:lnTo>
                <a:lnTo>
                  <a:pt x="2604" y="14260"/>
                </a:lnTo>
                <a:lnTo>
                  <a:pt x="2385" y="14260"/>
                </a:lnTo>
                <a:lnTo>
                  <a:pt x="2264" y="14284"/>
                </a:lnTo>
                <a:lnTo>
                  <a:pt x="2166" y="14333"/>
                </a:lnTo>
                <a:lnTo>
                  <a:pt x="2118" y="14357"/>
                </a:lnTo>
                <a:lnTo>
                  <a:pt x="2118" y="14406"/>
                </a:lnTo>
                <a:lnTo>
                  <a:pt x="2142" y="14454"/>
                </a:lnTo>
                <a:lnTo>
                  <a:pt x="2191" y="14479"/>
                </a:lnTo>
                <a:lnTo>
                  <a:pt x="2312" y="14527"/>
                </a:lnTo>
                <a:lnTo>
                  <a:pt x="2458" y="14527"/>
                </a:lnTo>
                <a:lnTo>
                  <a:pt x="2580" y="14503"/>
                </a:lnTo>
                <a:lnTo>
                  <a:pt x="2531" y="14868"/>
                </a:lnTo>
                <a:lnTo>
                  <a:pt x="2531" y="14844"/>
                </a:lnTo>
                <a:lnTo>
                  <a:pt x="2434" y="14819"/>
                </a:lnTo>
                <a:lnTo>
                  <a:pt x="2312" y="14795"/>
                </a:lnTo>
                <a:lnTo>
                  <a:pt x="2191" y="14795"/>
                </a:lnTo>
                <a:lnTo>
                  <a:pt x="2093" y="14844"/>
                </a:lnTo>
                <a:lnTo>
                  <a:pt x="2069" y="14868"/>
                </a:lnTo>
                <a:lnTo>
                  <a:pt x="2069" y="14892"/>
                </a:lnTo>
                <a:lnTo>
                  <a:pt x="2069" y="14917"/>
                </a:lnTo>
                <a:lnTo>
                  <a:pt x="2093" y="14941"/>
                </a:lnTo>
                <a:lnTo>
                  <a:pt x="2166" y="14990"/>
                </a:lnTo>
                <a:lnTo>
                  <a:pt x="2264" y="14990"/>
                </a:lnTo>
                <a:lnTo>
                  <a:pt x="2458" y="15014"/>
                </a:lnTo>
                <a:lnTo>
                  <a:pt x="2507" y="15014"/>
                </a:lnTo>
                <a:lnTo>
                  <a:pt x="2531" y="14990"/>
                </a:lnTo>
                <a:lnTo>
                  <a:pt x="2531" y="15136"/>
                </a:lnTo>
                <a:lnTo>
                  <a:pt x="2045" y="15452"/>
                </a:lnTo>
                <a:lnTo>
                  <a:pt x="1801" y="15549"/>
                </a:lnTo>
                <a:lnTo>
                  <a:pt x="1680" y="15598"/>
                </a:lnTo>
                <a:lnTo>
                  <a:pt x="1534" y="15622"/>
                </a:lnTo>
                <a:lnTo>
                  <a:pt x="1436" y="15622"/>
                </a:lnTo>
                <a:lnTo>
                  <a:pt x="1339" y="15598"/>
                </a:lnTo>
                <a:lnTo>
                  <a:pt x="1266" y="15549"/>
                </a:lnTo>
                <a:lnTo>
                  <a:pt x="1242" y="15501"/>
                </a:lnTo>
                <a:lnTo>
                  <a:pt x="1242" y="15452"/>
                </a:lnTo>
                <a:lnTo>
                  <a:pt x="1266" y="15355"/>
                </a:lnTo>
                <a:lnTo>
                  <a:pt x="1315" y="15282"/>
                </a:lnTo>
                <a:lnTo>
                  <a:pt x="1485" y="15136"/>
                </a:lnTo>
                <a:lnTo>
                  <a:pt x="1534" y="15111"/>
                </a:lnTo>
                <a:lnTo>
                  <a:pt x="1582" y="15063"/>
                </a:lnTo>
                <a:lnTo>
                  <a:pt x="1607" y="15014"/>
                </a:lnTo>
                <a:lnTo>
                  <a:pt x="1631" y="14941"/>
                </a:lnTo>
                <a:lnTo>
                  <a:pt x="1655" y="14308"/>
                </a:lnTo>
                <a:lnTo>
                  <a:pt x="1680" y="13676"/>
                </a:lnTo>
                <a:lnTo>
                  <a:pt x="1704" y="12410"/>
                </a:lnTo>
                <a:lnTo>
                  <a:pt x="1728" y="11121"/>
                </a:lnTo>
                <a:lnTo>
                  <a:pt x="1753" y="10488"/>
                </a:lnTo>
                <a:lnTo>
                  <a:pt x="1801" y="9855"/>
                </a:lnTo>
                <a:lnTo>
                  <a:pt x="1826" y="9223"/>
                </a:lnTo>
                <a:lnTo>
                  <a:pt x="1826" y="8590"/>
                </a:lnTo>
                <a:lnTo>
                  <a:pt x="1850" y="7958"/>
                </a:lnTo>
                <a:lnTo>
                  <a:pt x="1923" y="7349"/>
                </a:lnTo>
                <a:lnTo>
                  <a:pt x="1996" y="6911"/>
                </a:lnTo>
                <a:lnTo>
                  <a:pt x="1996" y="6692"/>
                </a:lnTo>
                <a:lnTo>
                  <a:pt x="1972" y="6571"/>
                </a:lnTo>
                <a:lnTo>
                  <a:pt x="1923" y="6498"/>
                </a:lnTo>
                <a:lnTo>
                  <a:pt x="1947" y="6425"/>
                </a:lnTo>
                <a:lnTo>
                  <a:pt x="1947" y="6352"/>
                </a:lnTo>
                <a:lnTo>
                  <a:pt x="1923" y="6303"/>
                </a:lnTo>
                <a:lnTo>
                  <a:pt x="1874" y="6254"/>
                </a:lnTo>
                <a:lnTo>
                  <a:pt x="1801" y="6230"/>
                </a:lnTo>
                <a:lnTo>
                  <a:pt x="1704" y="6254"/>
                </a:lnTo>
                <a:lnTo>
                  <a:pt x="1558" y="6230"/>
                </a:lnTo>
                <a:lnTo>
                  <a:pt x="1485" y="6230"/>
                </a:lnTo>
                <a:lnTo>
                  <a:pt x="1436" y="6254"/>
                </a:lnTo>
                <a:lnTo>
                  <a:pt x="1388" y="6303"/>
                </a:lnTo>
                <a:lnTo>
                  <a:pt x="1412" y="6352"/>
                </a:lnTo>
                <a:lnTo>
                  <a:pt x="1412" y="6376"/>
                </a:lnTo>
                <a:lnTo>
                  <a:pt x="1509" y="6425"/>
                </a:lnTo>
                <a:lnTo>
                  <a:pt x="1485" y="6449"/>
                </a:lnTo>
                <a:lnTo>
                  <a:pt x="1388" y="6449"/>
                </a:lnTo>
                <a:lnTo>
                  <a:pt x="1193" y="6473"/>
                </a:lnTo>
                <a:lnTo>
                  <a:pt x="1096" y="6522"/>
                </a:lnTo>
                <a:lnTo>
                  <a:pt x="1071" y="6522"/>
                </a:lnTo>
                <a:lnTo>
                  <a:pt x="1096" y="6546"/>
                </a:lnTo>
                <a:lnTo>
                  <a:pt x="1144" y="6619"/>
                </a:lnTo>
                <a:lnTo>
                  <a:pt x="1193" y="6644"/>
                </a:lnTo>
                <a:lnTo>
                  <a:pt x="1266" y="6668"/>
                </a:lnTo>
                <a:lnTo>
                  <a:pt x="1339" y="6692"/>
                </a:lnTo>
                <a:lnTo>
                  <a:pt x="1315" y="6741"/>
                </a:lnTo>
                <a:lnTo>
                  <a:pt x="1193" y="6765"/>
                </a:lnTo>
                <a:lnTo>
                  <a:pt x="1096" y="6790"/>
                </a:lnTo>
                <a:lnTo>
                  <a:pt x="998" y="6863"/>
                </a:lnTo>
                <a:lnTo>
                  <a:pt x="998" y="6887"/>
                </a:lnTo>
                <a:lnTo>
                  <a:pt x="1096" y="6936"/>
                </a:lnTo>
                <a:lnTo>
                  <a:pt x="1193" y="6960"/>
                </a:lnTo>
                <a:lnTo>
                  <a:pt x="1217" y="6960"/>
                </a:lnTo>
                <a:lnTo>
                  <a:pt x="1193" y="7106"/>
                </a:lnTo>
                <a:lnTo>
                  <a:pt x="1047" y="7082"/>
                </a:lnTo>
                <a:lnTo>
                  <a:pt x="950" y="7106"/>
                </a:lnTo>
                <a:lnTo>
                  <a:pt x="877" y="7130"/>
                </a:lnTo>
                <a:lnTo>
                  <a:pt x="804" y="7203"/>
                </a:lnTo>
                <a:lnTo>
                  <a:pt x="804" y="7252"/>
                </a:lnTo>
                <a:lnTo>
                  <a:pt x="828" y="7301"/>
                </a:lnTo>
                <a:lnTo>
                  <a:pt x="852" y="7325"/>
                </a:lnTo>
                <a:lnTo>
                  <a:pt x="901" y="7349"/>
                </a:lnTo>
                <a:lnTo>
                  <a:pt x="1023" y="7374"/>
                </a:lnTo>
                <a:lnTo>
                  <a:pt x="1096" y="7398"/>
                </a:lnTo>
                <a:lnTo>
                  <a:pt x="1047" y="7568"/>
                </a:lnTo>
                <a:lnTo>
                  <a:pt x="950" y="7568"/>
                </a:lnTo>
                <a:lnTo>
                  <a:pt x="852" y="7593"/>
                </a:lnTo>
                <a:lnTo>
                  <a:pt x="731" y="7617"/>
                </a:lnTo>
                <a:lnTo>
                  <a:pt x="706" y="7641"/>
                </a:lnTo>
                <a:lnTo>
                  <a:pt x="682" y="7690"/>
                </a:lnTo>
                <a:lnTo>
                  <a:pt x="706" y="7739"/>
                </a:lnTo>
                <a:lnTo>
                  <a:pt x="731" y="7763"/>
                </a:lnTo>
                <a:lnTo>
                  <a:pt x="755" y="7812"/>
                </a:lnTo>
                <a:lnTo>
                  <a:pt x="828" y="7836"/>
                </a:lnTo>
                <a:lnTo>
                  <a:pt x="925" y="7860"/>
                </a:lnTo>
                <a:lnTo>
                  <a:pt x="974" y="7860"/>
                </a:lnTo>
                <a:lnTo>
                  <a:pt x="950" y="7958"/>
                </a:lnTo>
                <a:lnTo>
                  <a:pt x="804" y="7982"/>
                </a:lnTo>
                <a:lnTo>
                  <a:pt x="731" y="8006"/>
                </a:lnTo>
                <a:lnTo>
                  <a:pt x="658" y="8031"/>
                </a:lnTo>
                <a:lnTo>
                  <a:pt x="658" y="8055"/>
                </a:lnTo>
                <a:lnTo>
                  <a:pt x="658" y="8079"/>
                </a:lnTo>
                <a:lnTo>
                  <a:pt x="731" y="8104"/>
                </a:lnTo>
                <a:lnTo>
                  <a:pt x="804" y="8128"/>
                </a:lnTo>
                <a:lnTo>
                  <a:pt x="950" y="8128"/>
                </a:lnTo>
                <a:lnTo>
                  <a:pt x="950" y="8274"/>
                </a:lnTo>
                <a:lnTo>
                  <a:pt x="828" y="8298"/>
                </a:lnTo>
                <a:lnTo>
                  <a:pt x="779" y="8323"/>
                </a:lnTo>
                <a:lnTo>
                  <a:pt x="731" y="8347"/>
                </a:lnTo>
                <a:lnTo>
                  <a:pt x="706" y="8396"/>
                </a:lnTo>
                <a:lnTo>
                  <a:pt x="706" y="8420"/>
                </a:lnTo>
                <a:lnTo>
                  <a:pt x="731" y="8469"/>
                </a:lnTo>
                <a:lnTo>
                  <a:pt x="755" y="8493"/>
                </a:lnTo>
                <a:lnTo>
                  <a:pt x="828" y="8517"/>
                </a:lnTo>
                <a:lnTo>
                  <a:pt x="901" y="8517"/>
                </a:lnTo>
                <a:lnTo>
                  <a:pt x="974" y="8712"/>
                </a:lnTo>
                <a:lnTo>
                  <a:pt x="974" y="8834"/>
                </a:lnTo>
                <a:lnTo>
                  <a:pt x="974" y="8931"/>
                </a:lnTo>
                <a:lnTo>
                  <a:pt x="950" y="9028"/>
                </a:lnTo>
                <a:lnTo>
                  <a:pt x="901" y="9101"/>
                </a:lnTo>
                <a:lnTo>
                  <a:pt x="828" y="9174"/>
                </a:lnTo>
                <a:lnTo>
                  <a:pt x="731" y="9223"/>
                </a:lnTo>
                <a:lnTo>
                  <a:pt x="633" y="9223"/>
                </a:lnTo>
                <a:lnTo>
                  <a:pt x="512" y="9199"/>
                </a:lnTo>
                <a:lnTo>
                  <a:pt x="414" y="9150"/>
                </a:lnTo>
                <a:lnTo>
                  <a:pt x="341" y="9101"/>
                </a:lnTo>
                <a:lnTo>
                  <a:pt x="268" y="9028"/>
                </a:lnTo>
                <a:lnTo>
                  <a:pt x="268" y="8980"/>
                </a:lnTo>
                <a:lnTo>
                  <a:pt x="268" y="8931"/>
                </a:lnTo>
                <a:lnTo>
                  <a:pt x="293" y="8882"/>
                </a:lnTo>
                <a:lnTo>
                  <a:pt x="366" y="8858"/>
                </a:lnTo>
                <a:lnTo>
                  <a:pt x="390" y="8834"/>
                </a:lnTo>
                <a:lnTo>
                  <a:pt x="414" y="8809"/>
                </a:lnTo>
                <a:lnTo>
                  <a:pt x="487" y="8517"/>
                </a:lnTo>
                <a:lnTo>
                  <a:pt x="512" y="8225"/>
                </a:lnTo>
                <a:lnTo>
                  <a:pt x="560" y="7641"/>
                </a:lnTo>
                <a:lnTo>
                  <a:pt x="560" y="7057"/>
                </a:lnTo>
                <a:lnTo>
                  <a:pt x="609" y="6741"/>
                </a:lnTo>
                <a:lnTo>
                  <a:pt x="633" y="6473"/>
                </a:lnTo>
                <a:lnTo>
                  <a:pt x="731" y="6108"/>
                </a:lnTo>
                <a:lnTo>
                  <a:pt x="877" y="5792"/>
                </a:lnTo>
                <a:lnTo>
                  <a:pt x="1047" y="5524"/>
                </a:lnTo>
                <a:lnTo>
                  <a:pt x="1242" y="5281"/>
                </a:lnTo>
                <a:lnTo>
                  <a:pt x="1485" y="5062"/>
                </a:lnTo>
                <a:lnTo>
                  <a:pt x="1753" y="4892"/>
                </a:lnTo>
                <a:lnTo>
                  <a:pt x="2069" y="4746"/>
                </a:lnTo>
                <a:lnTo>
                  <a:pt x="2410" y="4624"/>
                </a:lnTo>
                <a:lnTo>
                  <a:pt x="2872" y="4527"/>
                </a:lnTo>
                <a:lnTo>
                  <a:pt x="3358" y="4478"/>
                </a:lnTo>
                <a:lnTo>
                  <a:pt x="3407" y="4502"/>
                </a:lnTo>
                <a:lnTo>
                  <a:pt x="3480" y="4502"/>
                </a:lnTo>
                <a:lnTo>
                  <a:pt x="3529" y="4478"/>
                </a:lnTo>
                <a:lnTo>
                  <a:pt x="3577" y="4454"/>
                </a:lnTo>
                <a:close/>
                <a:moveTo>
                  <a:pt x="3261" y="1"/>
                </a:moveTo>
                <a:lnTo>
                  <a:pt x="3066" y="25"/>
                </a:lnTo>
                <a:lnTo>
                  <a:pt x="2896" y="123"/>
                </a:lnTo>
                <a:lnTo>
                  <a:pt x="2823" y="171"/>
                </a:lnTo>
                <a:lnTo>
                  <a:pt x="2750" y="244"/>
                </a:lnTo>
                <a:lnTo>
                  <a:pt x="2531" y="317"/>
                </a:lnTo>
                <a:lnTo>
                  <a:pt x="2337" y="463"/>
                </a:lnTo>
                <a:lnTo>
                  <a:pt x="2142" y="609"/>
                </a:lnTo>
                <a:lnTo>
                  <a:pt x="1972" y="804"/>
                </a:lnTo>
                <a:lnTo>
                  <a:pt x="1826" y="1023"/>
                </a:lnTo>
                <a:lnTo>
                  <a:pt x="1704" y="1242"/>
                </a:lnTo>
                <a:lnTo>
                  <a:pt x="1631" y="1461"/>
                </a:lnTo>
                <a:lnTo>
                  <a:pt x="1582" y="1680"/>
                </a:lnTo>
                <a:lnTo>
                  <a:pt x="1558" y="1874"/>
                </a:lnTo>
                <a:lnTo>
                  <a:pt x="1582" y="2069"/>
                </a:lnTo>
                <a:lnTo>
                  <a:pt x="1582" y="2239"/>
                </a:lnTo>
                <a:lnTo>
                  <a:pt x="1631" y="2410"/>
                </a:lnTo>
                <a:lnTo>
                  <a:pt x="1680" y="2580"/>
                </a:lnTo>
                <a:lnTo>
                  <a:pt x="1728" y="2750"/>
                </a:lnTo>
                <a:lnTo>
                  <a:pt x="1826" y="2921"/>
                </a:lnTo>
                <a:lnTo>
                  <a:pt x="1899" y="3067"/>
                </a:lnTo>
                <a:lnTo>
                  <a:pt x="2020" y="3213"/>
                </a:lnTo>
                <a:lnTo>
                  <a:pt x="2142" y="3334"/>
                </a:lnTo>
                <a:lnTo>
                  <a:pt x="2264" y="3456"/>
                </a:lnTo>
                <a:lnTo>
                  <a:pt x="2410" y="3578"/>
                </a:lnTo>
                <a:lnTo>
                  <a:pt x="2556" y="3675"/>
                </a:lnTo>
                <a:lnTo>
                  <a:pt x="2701" y="3748"/>
                </a:lnTo>
                <a:lnTo>
                  <a:pt x="2872" y="3821"/>
                </a:lnTo>
                <a:lnTo>
                  <a:pt x="3066" y="3894"/>
                </a:lnTo>
                <a:lnTo>
                  <a:pt x="3310" y="3918"/>
                </a:lnTo>
                <a:lnTo>
                  <a:pt x="3261" y="4016"/>
                </a:lnTo>
                <a:lnTo>
                  <a:pt x="3237" y="4113"/>
                </a:lnTo>
                <a:lnTo>
                  <a:pt x="2750" y="4162"/>
                </a:lnTo>
                <a:lnTo>
                  <a:pt x="2361" y="4235"/>
                </a:lnTo>
                <a:lnTo>
                  <a:pt x="1996" y="4356"/>
                </a:lnTo>
                <a:lnTo>
                  <a:pt x="1655" y="4502"/>
                </a:lnTo>
                <a:lnTo>
                  <a:pt x="1339" y="4697"/>
                </a:lnTo>
                <a:lnTo>
                  <a:pt x="1071" y="4916"/>
                </a:lnTo>
                <a:lnTo>
                  <a:pt x="828" y="5184"/>
                </a:lnTo>
                <a:lnTo>
                  <a:pt x="609" y="5500"/>
                </a:lnTo>
                <a:lnTo>
                  <a:pt x="439" y="5865"/>
                </a:lnTo>
                <a:lnTo>
                  <a:pt x="341" y="6206"/>
                </a:lnTo>
                <a:lnTo>
                  <a:pt x="268" y="6571"/>
                </a:lnTo>
                <a:lnTo>
                  <a:pt x="220" y="6936"/>
                </a:lnTo>
                <a:lnTo>
                  <a:pt x="195" y="7301"/>
                </a:lnTo>
                <a:lnTo>
                  <a:pt x="171" y="7982"/>
                </a:lnTo>
                <a:lnTo>
                  <a:pt x="171" y="8347"/>
                </a:lnTo>
                <a:lnTo>
                  <a:pt x="195" y="8688"/>
                </a:lnTo>
                <a:lnTo>
                  <a:pt x="147" y="8712"/>
                </a:lnTo>
                <a:lnTo>
                  <a:pt x="98" y="8761"/>
                </a:lnTo>
                <a:lnTo>
                  <a:pt x="49" y="8809"/>
                </a:lnTo>
                <a:lnTo>
                  <a:pt x="25" y="8882"/>
                </a:lnTo>
                <a:lnTo>
                  <a:pt x="1" y="9004"/>
                </a:lnTo>
                <a:lnTo>
                  <a:pt x="49" y="9150"/>
                </a:lnTo>
                <a:lnTo>
                  <a:pt x="98" y="9223"/>
                </a:lnTo>
                <a:lnTo>
                  <a:pt x="147" y="9296"/>
                </a:lnTo>
                <a:lnTo>
                  <a:pt x="293" y="9418"/>
                </a:lnTo>
                <a:lnTo>
                  <a:pt x="463" y="9490"/>
                </a:lnTo>
                <a:lnTo>
                  <a:pt x="633" y="9515"/>
                </a:lnTo>
                <a:lnTo>
                  <a:pt x="828" y="9515"/>
                </a:lnTo>
                <a:lnTo>
                  <a:pt x="901" y="9466"/>
                </a:lnTo>
                <a:lnTo>
                  <a:pt x="974" y="9442"/>
                </a:lnTo>
                <a:lnTo>
                  <a:pt x="1120" y="9320"/>
                </a:lnTo>
                <a:lnTo>
                  <a:pt x="1193" y="9174"/>
                </a:lnTo>
                <a:lnTo>
                  <a:pt x="1266" y="9004"/>
                </a:lnTo>
                <a:lnTo>
                  <a:pt x="1290" y="8834"/>
                </a:lnTo>
                <a:lnTo>
                  <a:pt x="1266" y="8663"/>
                </a:lnTo>
                <a:lnTo>
                  <a:pt x="1217" y="8493"/>
                </a:lnTo>
                <a:lnTo>
                  <a:pt x="1266" y="8396"/>
                </a:lnTo>
                <a:lnTo>
                  <a:pt x="1290" y="8274"/>
                </a:lnTo>
                <a:lnTo>
                  <a:pt x="1315" y="8031"/>
                </a:lnTo>
                <a:lnTo>
                  <a:pt x="1412" y="7593"/>
                </a:lnTo>
                <a:lnTo>
                  <a:pt x="1534" y="7179"/>
                </a:lnTo>
                <a:lnTo>
                  <a:pt x="1631" y="6887"/>
                </a:lnTo>
                <a:lnTo>
                  <a:pt x="1582" y="7130"/>
                </a:lnTo>
                <a:lnTo>
                  <a:pt x="1534" y="7471"/>
                </a:lnTo>
                <a:lnTo>
                  <a:pt x="1509" y="7812"/>
                </a:lnTo>
                <a:lnTo>
                  <a:pt x="1436" y="9028"/>
                </a:lnTo>
                <a:lnTo>
                  <a:pt x="1363" y="10220"/>
                </a:lnTo>
                <a:lnTo>
                  <a:pt x="1315" y="11413"/>
                </a:lnTo>
                <a:lnTo>
                  <a:pt x="1290" y="12581"/>
                </a:lnTo>
                <a:lnTo>
                  <a:pt x="1266" y="13773"/>
                </a:lnTo>
                <a:lnTo>
                  <a:pt x="1217" y="14941"/>
                </a:lnTo>
                <a:lnTo>
                  <a:pt x="1217" y="14965"/>
                </a:lnTo>
                <a:lnTo>
                  <a:pt x="1120" y="15038"/>
                </a:lnTo>
                <a:lnTo>
                  <a:pt x="1023" y="15136"/>
                </a:lnTo>
                <a:lnTo>
                  <a:pt x="974" y="15233"/>
                </a:lnTo>
                <a:lnTo>
                  <a:pt x="925" y="15379"/>
                </a:lnTo>
                <a:lnTo>
                  <a:pt x="925" y="15501"/>
                </a:lnTo>
                <a:lnTo>
                  <a:pt x="925" y="15622"/>
                </a:lnTo>
                <a:lnTo>
                  <a:pt x="998" y="15720"/>
                </a:lnTo>
                <a:lnTo>
                  <a:pt x="1071" y="15841"/>
                </a:lnTo>
                <a:lnTo>
                  <a:pt x="1169" y="15890"/>
                </a:lnTo>
                <a:lnTo>
                  <a:pt x="1266" y="15939"/>
                </a:lnTo>
                <a:lnTo>
                  <a:pt x="1363" y="15963"/>
                </a:lnTo>
                <a:lnTo>
                  <a:pt x="1704" y="15963"/>
                </a:lnTo>
                <a:lnTo>
                  <a:pt x="1923" y="15890"/>
                </a:lnTo>
                <a:lnTo>
                  <a:pt x="2142" y="15793"/>
                </a:lnTo>
                <a:lnTo>
                  <a:pt x="2337" y="15671"/>
                </a:lnTo>
                <a:lnTo>
                  <a:pt x="2701" y="15452"/>
                </a:lnTo>
                <a:lnTo>
                  <a:pt x="2774" y="15428"/>
                </a:lnTo>
                <a:lnTo>
                  <a:pt x="2847" y="15403"/>
                </a:lnTo>
                <a:lnTo>
                  <a:pt x="2920" y="15330"/>
                </a:lnTo>
                <a:lnTo>
                  <a:pt x="2945" y="15233"/>
                </a:lnTo>
                <a:lnTo>
                  <a:pt x="3091" y="13870"/>
                </a:lnTo>
                <a:lnTo>
                  <a:pt x="3237" y="12508"/>
                </a:lnTo>
                <a:lnTo>
                  <a:pt x="3310" y="11802"/>
                </a:lnTo>
                <a:lnTo>
                  <a:pt x="3334" y="11461"/>
                </a:lnTo>
                <a:lnTo>
                  <a:pt x="3431" y="11096"/>
                </a:lnTo>
                <a:lnTo>
                  <a:pt x="3480" y="11194"/>
                </a:lnTo>
                <a:lnTo>
                  <a:pt x="3529" y="11315"/>
                </a:lnTo>
                <a:lnTo>
                  <a:pt x="3577" y="11559"/>
                </a:lnTo>
                <a:lnTo>
                  <a:pt x="3650" y="11997"/>
                </a:lnTo>
                <a:lnTo>
                  <a:pt x="3699" y="12508"/>
                </a:lnTo>
                <a:lnTo>
                  <a:pt x="3723" y="13043"/>
                </a:lnTo>
                <a:lnTo>
                  <a:pt x="3748" y="13359"/>
                </a:lnTo>
                <a:lnTo>
                  <a:pt x="3821" y="13651"/>
                </a:lnTo>
                <a:lnTo>
                  <a:pt x="3942" y="14260"/>
                </a:lnTo>
                <a:lnTo>
                  <a:pt x="4113" y="14844"/>
                </a:lnTo>
                <a:lnTo>
                  <a:pt x="4259" y="15428"/>
                </a:lnTo>
                <a:lnTo>
                  <a:pt x="4283" y="15501"/>
                </a:lnTo>
                <a:lnTo>
                  <a:pt x="4332" y="15525"/>
                </a:lnTo>
                <a:lnTo>
                  <a:pt x="4380" y="15598"/>
                </a:lnTo>
                <a:lnTo>
                  <a:pt x="4478" y="15671"/>
                </a:lnTo>
                <a:lnTo>
                  <a:pt x="4697" y="15793"/>
                </a:lnTo>
                <a:lnTo>
                  <a:pt x="4940" y="15866"/>
                </a:lnTo>
                <a:lnTo>
                  <a:pt x="5110" y="15914"/>
                </a:lnTo>
                <a:lnTo>
                  <a:pt x="5354" y="15963"/>
                </a:lnTo>
                <a:lnTo>
                  <a:pt x="5694" y="15963"/>
                </a:lnTo>
                <a:lnTo>
                  <a:pt x="5816" y="15914"/>
                </a:lnTo>
                <a:lnTo>
                  <a:pt x="5938" y="15866"/>
                </a:lnTo>
                <a:lnTo>
                  <a:pt x="6011" y="15793"/>
                </a:lnTo>
                <a:lnTo>
                  <a:pt x="6108" y="15671"/>
                </a:lnTo>
                <a:lnTo>
                  <a:pt x="6157" y="15525"/>
                </a:lnTo>
                <a:lnTo>
                  <a:pt x="6157" y="15379"/>
                </a:lnTo>
                <a:lnTo>
                  <a:pt x="6108" y="15209"/>
                </a:lnTo>
                <a:lnTo>
                  <a:pt x="6035" y="15087"/>
                </a:lnTo>
                <a:lnTo>
                  <a:pt x="5962" y="14965"/>
                </a:lnTo>
                <a:lnTo>
                  <a:pt x="5840" y="14868"/>
                </a:lnTo>
                <a:lnTo>
                  <a:pt x="5694" y="14819"/>
                </a:lnTo>
                <a:lnTo>
                  <a:pt x="5621" y="14333"/>
                </a:lnTo>
                <a:lnTo>
                  <a:pt x="5548" y="13822"/>
                </a:lnTo>
                <a:lnTo>
                  <a:pt x="5475" y="12824"/>
                </a:lnTo>
                <a:lnTo>
                  <a:pt x="5402" y="10853"/>
                </a:lnTo>
                <a:lnTo>
                  <a:pt x="5281" y="8542"/>
                </a:lnTo>
                <a:lnTo>
                  <a:pt x="5256" y="7836"/>
                </a:lnTo>
                <a:lnTo>
                  <a:pt x="5232" y="7106"/>
                </a:lnTo>
                <a:lnTo>
                  <a:pt x="5256" y="7033"/>
                </a:lnTo>
                <a:lnTo>
                  <a:pt x="5256" y="6984"/>
                </a:lnTo>
                <a:lnTo>
                  <a:pt x="5232" y="6936"/>
                </a:lnTo>
                <a:lnTo>
                  <a:pt x="5208" y="6887"/>
                </a:lnTo>
                <a:lnTo>
                  <a:pt x="5183" y="6619"/>
                </a:lnTo>
                <a:lnTo>
                  <a:pt x="5305" y="6863"/>
                </a:lnTo>
                <a:lnTo>
                  <a:pt x="5402" y="7130"/>
                </a:lnTo>
                <a:lnTo>
                  <a:pt x="5475" y="7398"/>
                </a:lnTo>
                <a:lnTo>
                  <a:pt x="5500" y="7666"/>
                </a:lnTo>
                <a:lnTo>
                  <a:pt x="5524" y="7958"/>
                </a:lnTo>
                <a:lnTo>
                  <a:pt x="5548" y="8250"/>
                </a:lnTo>
                <a:lnTo>
                  <a:pt x="5524" y="8785"/>
                </a:lnTo>
                <a:lnTo>
                  <a:pt x="5524" y="8834"/>
                </a:lnTo>
                <a:lnTo>
                  <a:pt x="5548" y="8907"/>
                </a:lnTo>
                <a:lnTo>
                  <a:pt x="5524" y="9004"/>
                </a:lnTo>
                <a:lnTo>
                  <a:pt x="5548" y="9126"/>
                </a:lnTo>
                <a:lnTo>
                  <a:pt x="5573" y="9247"/>
                </a:lnTo>
                <a:lnTo>
                  <a:pt x="5621" y="9345"/>
                </a:lnTo>
                <a:lnTo>
                  <a:pt x="5694" y="9418"/>
                </a:lnTo>
                <a:lnTo>
                  <a:pt x="5767" y="9466"/>
                </a:lnTo>
                <a:lnTo>
                  <a:pt x="5840" y="9515"/>
                </a:lnTo>
                <a:lnTo>
                  <a:pt x="5938" y="9539"/>
                </a:lnTo>
                <a:lnTo>
                  <a:pt x="6011" y="9563"/>
                </a:lnTo>
                <a:lnTo>
                  <a:pt x="6205" y="9563"/>
                </a:lnTo>
                <a:lnTo>
                  <a:pt x="6303" y="9515"/>
                </a:lnTo>
                <a:lnTo>
                  <a:pt x="6424" y="9442"/>
                </a:lnTo>
                <a:lnTo>
                  <a:pt x="6546" y="9320"/>
                </a:lnTo>
                <a:lnTo>
                  <a:pt x="6619" y="9199"/>
                </a:lnTo>
                <a:lnTo>
                  <a:pt x="6668" y="9053"/>
                </a:lnTo>
                <a:lnTo>
                  <a:pt x="6668" y="8907"/>
                </a:lnTo>
                <a:lnTo>
                  <a:pt x="6643" y="8785"/>
                </a:lnTo>
                <a:lnTo>
                  <a:pt x="6643" y="8736"/>
                </a:lnTo>
                <a:lnTo>
                  <a:pt x="6692" y="8420"/>
                </a:lnTo>
                <a:lnTo>
                  <a:pt x="6716" y="8079"/>
                </a:lnTo>
                <a:lnTo>
                  <a:pt x="6741" y="7739"/>
                </a:lnTo>
                <a:lnTo>
                  <a:pt x="6716" y="7398"/>
                </a:lnTo>
                <a:lnTo>
                  <a:pt x="6692" y="7057"/>
                </a:lnTo>
                <a:lnTo>
                  <a:pt x="6643" y="6717"/>
                </a:lnTo>
                <a:lnTo>
                  <a:pt x="6570" y="6400"/>
                </a:lnTo>
                <a:lnTo>
                  <a:pt x="6473" y="6060"/>
                </a:lnTo>
                <a:lnTo>
                  <a:pt x="6473" y="6011"/>
                </a:lnTo>
                <a:lnTo>
                  <a:pt x="6424" y="5962"/>
                </a:lnTo>
                <a:lnTo>
                  <a:pt x="6230" y="5500"/>
                </a:lnTo>
                <a:lnTo>
                  <a:pt x="6132" y="5257"/>
                </a:lnTo>
                <a:lnTo>
                  <a:pt x="5986" y="5038"/>
                </a:lnTo>
                <a:lnTo>
                  <a:pt x="5889" y="4916"/>
                </a:lnTo>
                <a:lnTo>
                  <a:pt x="5792" y="4770"/>
                </a:lnTo>
                <a:lnTo>
                  <a:pt x="5670" y="4673"/>
                </a:lnTo>
                <a:lnTo>
                  <a:pt x="5548" y="4551"/>
                </a:lnTo>
                <a:lnTo>
                  <a:pt x="5256" y="4381"/>
                </a:lnTo>
                <a:lnTo>
                  <a:pt x="4964" y="4259"/>
                </a:lnTo>
                <a:lnTo>
                  <a:pt x="4648" y="4162"/>
                </a:lnTo>
                <a:lnTo>
                  <a:pt x="4332" y="4113"/>
                </a:lnTo>
                <a:lnTo>
                  <a:pt x="3991" y="4089"/>
                </a:lnTo>
                <a:lnTo>
                  <a:pt x="3650" y="4089"/>
                </a:lnTo>
                <a:lnTo>
                  <a:pt x="3650" y="4064"/>
                </a:lnTo>
                <a:lnTo>
                  <a:pt x="3650" y="3918"/>
                </a:lnTo>
                <a:lnTo>
                  <a:pt x="3821" y="3870"/>
                </a:lnTo>
                <a:lnTo>
                  <a:pt x="3991" y="3797"/>
                </a:lnTo>
                <a:lnTo>
                  <a:pt x="4161" y="3724"/>
                </a:lnTo>
                <a:lnTo>
                  <a:pt x="4332" y="3626"/>
                </a:lnTo>
                <a:lnTo>
                  <a:pt x="4478" y="3505"/>
                </a:lnTo>
                <a:lnTo>
                  <a:pt x="4624" y="3359"/>
                </a:lnTo>
                <a:lnTo>
                  <a:pt x="4770" y="3237"/>
                </a:lnTo>
                <a:lnTo>
                  <a:pt x="4891" y="3067"/>
                </a:lnTo>
                <a:lnTo>
                  <a:pt x="4989" y="2896"/>
                </a:lnTo>
                <a:lnTo>
                  <a:pt x="5086" y="2726"/>
                </a:lnTo>
                <a:lnTo>
                  <a:pt x="5159" y="2556"/>
                </a:lnTo>
                <a:lnTo>
                  <a:pt x="5232" y="2385"/>
                </a:lnTo>
                <a:lnTo>
                  <a:pt x="5281" y="2191"/>
                </a:lnTo>
                <a:lnTo>
                  <a:pt x="5305" y="2020"/>
                </a:lnTo>
                <a:lnTo>
                  <a:pt x="5305" y="1826"/>
                </a:lnTo>
                <a:lnTo>
                  <a:pt x="5281" y="1655"/>
                </a:lnTo>
                <a:lnTo>
                  <a:pt x="5232" y="1436"/>
                </a:lnTo>
                <a:lnTo>
                  <a:pt x="5135" y="1218"/>
                </a:lnTo>
                <a:lnTo>
                  <a:pt x="5037" y="1023"/>
                </a:lnTo>
                <a:lnTo>
                  <a:pt x="4916" y="853"/>
                </a:lnTo>
                <a:lnTo>
                  <a:pt x="4770" y="682"/>
                </a:lnTo>
                <a:lnTo>
                  <a:pt x="4599" y="512"/>
                </a:lnTo>
                <a:lnTo>
                  <a:pt x="4429" y="366"/>
                </a:lnTo>
                <a:lnTo>
                  <a:pt x="4234" y="244"/>
                </a:lnTo>
                <a:lnTo>
                  <a:pt x="4088" y="171"/>
                </a:lnTo>
                <a:lnTo>
                  <a:pt x="3894" y="98"/>
                </a:lnTo>
                <a:lnTo>
                  <a:pt x="3699" y="25"/>
                </a:lnTo>
                <a:lnTo>
                  <a:pt x="3480" y="1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9" name="Google Shape;1269;p114"/>
          <p:cNvSpPr/>
          <p:nvPr/>
        </p:nvSpPr>
        <p:spPr>
          <a:xfrm>
            <a:off x="4857801" y="3673849"/>
            <a:ext cx="104519" cy="202890"/>
          </a:xfrm>
          <a:custGeom>
            <a:rect b="b" l="l" r="r" t="t"/>
            <a:pathLst>
              <a:path extrusionOk="0" h="15963" w="6741">
                <a:moveTo>
                  <a:pt x="3431" y="439"/>
                </a:moveTo>
                <a:lnTo>
                  <a:pt x="3577" y="488"/>
                </a:lnTo>
                <a:lnTo>
                  <a:pt x="3748" y="536"/>
                </a:lnTo>
                <a:lnTo>
                  <a:pt x="3699" y="609"/>
                </a:lnTo>
                <a:lnTo>
                  <a:pt x="3699" y="682"/>
                </a:lnTo>
                <a:lnTo>
                  <a:pt x="3723" y="731"/>
                </a:lnTo>
                <a:lnTo>
                  <a:pt x="3748" y="755"/>
                </a:lnTo>
                <a:lnTo>
                  <a:pt x="3845" y="780"/>
                </a:lnTo>
                <a:lnTo>
                  <a:pt x="3918" y="780"/>
                </a:lnTo>
                <a:lnTo>
                  <a:pt x="3991" y="755"/>
                </a:lnTo>
                <a:lnTo>
                  <a:pt x="4088" y="731"/>
                </a:lnTo>
                <a:lnTo>
                  <a:pt x="4161" y="780"/>
                </a:lnTo>
                <a:lnTo>
                  <a:pt x="4088" y="828"/>
                </a:lnTo>
                <a:lnTo>
                  <a:pt x="4040" y="853"/>
                </a:lnTo>
                <a:lnTo>
                  <a:pt x="4015" y="926"/>
                </a:lnTo>
                <a:lnTo>
                  <a:pt x="3991" y="974"/>
                </a:lnTo>
                <a:lnTo>
                  <a:pt x="3967" y="1047"/>
                </a:lnTo>
                <a:lnTo>
                  <a:pt x="3991" y="1072"/>
                </a:lnTo>
                <a:lnTo>
                  <a:pt x="4015" y="1096"/>
                </a:lnTo>
                <a:lnTo>
                  <a:pt x="4137" y="1096"/>
                </a:lnTo>
                <a:lnTo>
                  <a:pt x="4259" y="1072"/>
                </a:lnTo>
                <a:lnTo>
                  <a:pt x="4429" y="999"/>
                </a:lnTo>
                <a:lnTo>
                  <a:pt x="4502" y="1096"/>
                </a:lnTo>
                <a:lnTo>
                  <a:pt x="4332" y="1193"/>
                </a:lnTo>
                <a:lnTo>
                  <a:pt x="4186" y="1291"/>
                </a:lnTo>
                <a:lnTo>
                  <a:pt x="4137" y="1339"/>
                </a:lnTo>
                <a:lnTo>
                  <a:pt x="4113" y="1388"/>
                </a:lnTo>
                <a:lnTo>
                  <a:pt x="4113" y="1412"/>
                </a:lnTo>
                <a:lnTo>
                  <a:pt x="4113" y="1436"/>
                </a:lnTo>
                <a:lnTo>
                  <a:pt x="4210" y="1485"/>
                </a:lnTo>
                <a:lnTo>
                  <a:pt x="4307" y="1485"/>
                </a:lnTo>
                <a:lnTo>
                  <a:pt x="4405" y="1461"/>
                </a:lnTo>
                <a:lnTo>
                  <a:pt x="4551" y="1436"/>
                </a:lnTo>
                <a:lnTo>
                  <a:pt x="4672" y="1364"/>
                </a:lnTo>
                <a:lnTo>
                  <a:pt x="4745" y="1509"/>
                </a:lnTo>
                <a:lnTo>
                  <a:pt x="4429" y="1582"/>
                </a:lnTo>
                <a:lnTo>
                  <a:pt x="4332" y="1631"/>
                </a:lnTo>
                <a:lnTo>
                  <a:pt x="4210" y="1680"/>
                </a:lnTo>
                <a:lnTo>
                  <a:pt x="4113" y="1753"/>
                </a:lnTo>
                <a:lnTo>
                  <a:pt x="4040" y="1826"/>
                </a:lnTo>
                <a:lnTo>
                  <a:pt x="4040" y="1874"/>
                </a:lnTo>
                <a:lnTo>
                  <a:pt x="4064" y="1899"/>
                </a:lnTo>
                <a:lnTo>
                  <a:pt x="4283" y="1899"/>
                </a:lnTo>
                <a:lnTo>
                  <a:pt x="4502" y="1850"/>
                </a:lnTo>
                <a:lnTo>
                  <a:pt x="4818" y="1801"/>
                </a:lnTo>
                <a:lnTo>
                  <a:pt x="4818" y="1947"/>
                </a:lnTo>
                <a:lnTo>
                  <a:pt x="4794" y="2093"/>
                </a:lnTo>
                <a:lnTo>
                  <a:pt x="4794" y="2118"/>
                </a:lnTo>
                <a:lnTo>
                  <a:pt x="4770" y="2118"/>
                </a:lnTo>
                <a:lnTo>
                  <a:pt x="4502" y="2166"/>
                </a:lnTo>
                <a:lnTo>
                  <a:pt x="4234" y="2264"/>
                </a:lnTo>
                <a:lnTo>
                  <a:pt x="4015" y="2312"/>
                </a:lnTo>
                <a:lnTo>
                  <a:pt x="3894" y="2361"/>
                </a:lnTo>
                <a:lnTo>
                  <a:pt x="3796" y="2410"/>
                </a:lnTo>
                <a:lnTo>
                  <a:pt x="3796" y="2434"/>
                </a:lnTo>
                <a:lnTo>
                  <a:pt x="3796" y="2483"/>
                </a:lnTo>
                <a:lnTo>
                  <a:pt x="3821" y="2531"/>
                </a:lnTo>
                <a:lnTo>
                  <a:pt x="3894" y="2580"/>
                </a:lnTo>
                <a:lnTo>
                  <a:pt x="3991" y="2604"/>
                </a:lnTo>
                <a:lnTo>
                  <a:pt x="4210" y="2604"/>
                </a:lnTo>
                <a:lnTo>
                  <a:pt x="4453" y="2580"/>
                </a:lnTo>
                <a:lnTo>
                  <a:pt x="4672" y="2507"/>
                </a:lnTo>
                <a:lnTo>
                  <a:pt x="4672" y="2507"/>
                </a:lnTo>
                <a:lnTo>
                  <a:pt x="4526" y="2750"/>
                </a:lnTo>
                <a:lnTo>
                  <a:pt x="4283" y="2750"/>
                </a:lnTo>
                <a:lnTo>
                  <a:pt x="4064" y="2775"/>
                </a:lnTo>
                <a:lnTo>
                  <a:pt x="3845" y="2823"/>
                </a:lnTo>
                <a:lnTo>
                  <a:pt x="3723" y="2848"/>
                </a:lnTo>
                <a:lnTo>
                  <a:pt x="3626" y="2896"/>
                </a:lnTo>
                <a:lnTo>
                  <a:pt x="3626" y="2921"/>
                </a:lnTo>
                <a:lnTo>
                  <a:pt x="3602" y="2969"/>
                </a:lnTo>
                <a:lnTo>
                  <a:pt x="3626" y="2994"/>
                </a:lnTo>
                <a:lnTo>
                  <a:pt x="3650" y="2994"/>
                </a:lnTo>
                <a:lnTo>
                  <a:pt x="3918" y="3091"/>
                </a:lnTo>
                <a:lnTo>
                  <a:pt x="4064" y="3115"/>
                </a:lnTo>
                <a:lnTo>
                  <a:pt x="4234" y="3115"/>
                </a:lnTo>
                <a:lnTo>
                  <a:pt x="4040" y="3286"/>
                </a:lnTo>
                <a:lnTo>
                  <a:pt x="3869" y="3213"/>
                </a:lnTo>
                <a:lnTo>
                  <a:pt x="3675" y="3188"/>
                </a:lnTo>
                <a:lnTo>
                  <a:pt x="3504" y="3213"/>
                </a:lnTo>
                <a:lnTo>
                  <a:pt x="3407" y="3237"/>
                </a:lnTo>
                <a:lnTo>
                  <a:pt x="3358" y="3286"/>
                </a:lnTo>
                <a:lnTo>
                  <a:pt x="3334" y="3310"/>
                </a:lnTo>
                <a:lnTo>
                  <a:pt x="3334" y="3334"/>
                </a:lnTo>
                <a:lnTo>
                  <a:pt x="3358" y="3407"/>
                </a:lnTo>
                <a:lnTo>
                  <a:pt x="3480" y="3456"/>
                </a:lnTo>
                <a:lnTo>
                  <a:pt x="3602" y="3480"/>
                </a:lnTo>
                <a:lnTo>
                  <a:pt x="3383" y="3480"/>
                </a:lnTo>
                <a:lnTo>
                  <a:pt x="3139" y="3456"/>
                </a:lnTo>
                <a:lnTo>
                  <a:pt x="2920" y="3383"/>
                </a:lnTo>
                <a:lnTo>
                  <a:pt x="2701" y="3261"/>
                </a:lnTo>
                <a:lnTo>
                  <a:pt x="2507" y="3115"/>
                </a:lnTo>
                <a:lnTo>
                  <a:pt x="2337" y="2945"/>
                </a:lnTo>
                <a:lnTo>
                  <a:pt x="2191" y="2750"/>
                </a:lnTo>
                <a:lnTo>
                  <a:pt x="2093" y="2531"/>
                </a:lnTo>
                <a:lnTo>
                  <a:pt x="2020" y="2288"/>
                </a:lnTo>
                <a:lnTo>
                  <a:pt x="1996" y="2069"/>
                </a:lnTo>
                <a:lnTo>
                  <a:pt x="1972" y="1826"/>
                </a:lnTo>
                <a:lnTo>
                  <a:pt x="2020" y="1582"/>
                </a:lnTo>
                <a:lnTo>
                  <a:pt x="2069" y="1364"/>
                </a:lnTo>
                <a:lnTo>
                  <a:pt x="2191" y="1169"/>
                </a:lnTo>
                <a:lnTo>
                  <a:pt x="2312" y="974"/>
                </a:lnTo>
                <a:lnTo>
                  <a:pt x="2483" y="828"/>
                </a:lnTo>
                <a:lnTo>
                  <a:pt x="2653" y="731"/>
                </a:lnTo>
                <a:lnTo>
                  <a:pt x="2799" y="658"/>
                </a:lnTo>
                <a:lnTo>
                  <a:pt x="2896" y="682"/>
                </a:lnTo>
                <a:lnTo>
                  <a:pt x="2969" y="682"/>
                </a:lnTo>
                <a:lnTo>
                  <a:pt x="3042" y="658"/>
                </a:lnTo>
                <a:lnTo>
                  <a:pt x="3115" y="561"/>
                </a:lnTo>
                <a:lnTo>
                  <a:pt x="3261" y="512"/>
                </a:lnTo>
                <a:lnTo>
                  <a:pt x="3431" y="439"/>
                </a:lnTo>
                <a:close/>
                <a:moveTo>
                  <a:pt x="3869" y="4454"/>
                </a:moveTo>
                <a:lnTo>
                  <a:pt x="4137" y="4478"/>
                </a:lnTo>
                <a:lnTo>
                  <a:pt x="4040" y="4575"/>
                </a:lnTo>
                <a:lnTo>
                  <a:pt x="4015" y="4624"/>
                </a:lnTo>
                <a:lnTo>
                  <a:pt x="4015" y="4673"/>
                </a:lnTo>
                <a:lnTo>
                  <a:pt x="4064" y="4721"/>
                </a:lnTo>
                <a:lnTo>
                  <a:pt x="4113" y="4770"/>
                </a:lnTo>
                <a:lnTo>
                  <a:pt x="4186" y="4770"/>
                </a:lnTo>
                <a:lnTo>
                  <a:pt x="4429" y="4697"/>
                </a:lnTo>
                <a:lnTo>
                  <a:pt x="4672" y="4624"/>
                </a:lnTo>
                <a:lnTo>
                  <a:pt x="4745" y="4600"/>
                </a:lnTo>
                <a:lnTo>
                  <a:pt x="4867" y="4648"/>
                </a:lnTo>
                <a:lnTo>
                  <a:pt x="4745" y="4673"/>
                </a:lnTo>
                <a:lnTo>
                  <a:pt x="4648" y="4721"/>
                </a:lnTo>
                <a:lnTo>
                  <a:pt x="4526" y="4770"/>
                </a:lnTo>
                <a:lnTo>
                  <a:pt x="4478" y="4867"/>
                </a:lnTo>
                <a:lnTo>
                  <a:pt x="4453" y="4940"/>
                </a:lnTo>
                <a:lnTo>
                  <a:pt x="4478" y="4965"/>
                </a:lnTo>
                <a:lnTo>
                  <a:pt x="4502" y="4965"/>
                </a:lnTo>
                <a:lnTo>
                  <a:pt x="4624" y="4989"/>
                </a:lnTo>
                <a:lnTo>
                  <a:pt x="4770" y="4965"/>
                </a:lnTo>
                <a:lnTo>
                  <a:pt x="5013" y="4940"/>
                </a:lnTo>
                <a:lnTo>
                  <a:pt x="5183" y="4940"/>
                </a:lnTo>
                <a:lnTo>
                  <a:pt x="5329" y="4916"/>
                </a:lnTo>
                <a:lnTo>
                  <a:pt x="5378" y="4965"/>
                </a:lnTo>
                <a:lnTo>
                  <a:pt x="5232" y="4989"/>
                </a:lnTo>
                <a:lnTo>
                  <a:pt x="5110" y="5038"/>
                </a:lnTo>
                <a:lnTo>
                  <a:pt x="5013" y="5111"/>
                </a:lnTo>
                <a:lnTo>
                  <a:pt x="4964" y="5232"/>
                </a:lnTo>
                <a:lnTo>
                  <a:pt x="4964" y="5281"/>
                </a:lnTo>
                <a:lnTo>
                  <a:pt x="4989" y="5305"/>
                </a:lnTo>
                <a:lnTo>
                  <a:pt x="5086" y="5354"/>
                </a:lnTo>
                <a:lnTo>
                  <a:pt x="5159" y="5354"/>
                </a:lnTo>
                <a:lnTo>
                  <a:pt x="5354" y="5330"/>
                </a:lnTo>
                <a:lnTo>
                  <a:pt x="5694" y="5330"/>
                </a:lnTo>
                <a:lnTo>
                  <a:pt x="5792" y="5476"/>
                </a:lnTo>
                <a:lnTo>
                  <a:pt x="5621" y="5524"/>
                </a:lnTo>
                <a:lnTo>
                  <a:pt x="5475" y="5597"/>
                </a:lnTo>
                <a:lnTo>
                  <a:pt x="5451" y="5622"/>
                </a:lnTo>
                <a:lnTo>
                  <a:pt x="5475" y="5646"/>
                </a:lnTo>
                <a:lnTo>
                  <a:pt x="5548" y="5695"/>
                </a:lnTo>
                <a:lnTo>
                  <a:pt x="5646" y="5719"/>
                </a:lnTo>
                <a:lnTo>
                  <a:pt x="5816" y="5743"/>
                </a:lnTo>
                <a:lnTo>
                  <a:pt x="5938" y="5743"/>
                </a:lnTo>
                <a:lnTo>
                  <a:pt x="6011" y="5914"/>
                </a:lnTo>
                <a:lnTo>
                  <a:pt x="5840" y="5962"/>
                </a:lnTo>
                <a:lnTo>
                  <a:pt x="5767" y="5987"/>
                </a:lnTo>
                <a:lnTo>
                  <a:pt x="5719" y="6035"/>
                </a:lnTo>
                <a:lnTo>
                  <a:pt x="5694" y="6084"/>
                </a:lnTo>
                <a:lnTo>
                  <a:pt x="5719" y="6108"/>
                </a:lnTo>
                <a:lnTo>
                  <a:pt x="5913" y="6157"/>
                </a:lnTo>
                <a:lnTo>
                  <a:pt x="6108" y="6181"/>
                </a:lnTo>
                <a:lnTo>
                  <a:pt x="6157" y="6400"/>
                </a:lnTo>
                <a:lnTo>
                  <a:pt x="6084" y="6400"/>
                </a:lnTo>
                <a:lnTo>
                  <a:pt x="5938" y="6425"/>
                </a:lnTo>
                <a:lnTo>
                  <a:pt x="5889" y="6473"/>
                </a:lnTo>
                <a:lnTo>
                  <a:pt x="5816" y="6522"/>
                </a:lnTo>
                <a:lnTo>
                  <a:pt x="5816" y="6546"/>
                </a:lnTo>
                <a:lnTo>
                  <a:pt x="5816" y="6595"/>
                </a:lnTo>
                <a:lnTo>
                  <a:pt x="5840" y="6644"/>
                </a:lnTo>
                <a:lnTo>
                  <a:pt x="5889" y="6692"/>
                </a:lnTo>
                <a:lnTo>
                  <a:pt x="5962" y="6717"/>
                </a:lnTo>
                <a:lnTo>
                  <a:pt x="6084" y="6717"/>
                </a:lnTo>
                <a:lnTo>
                  <a:pt x="6230" y="6692"/>
                </a:lnTo>
                <a:lnTo>
                  <a:pt x="6278" y="6887"/>
                </a:lnTo>
                <a:lnTo>
                  <a:pt x="6059" y="6887"/>
                </a:lnTo>
                <a:lnTo>
                  <a:pt x="6035" y="6911"/>
                </a:lnTo>
                <a:lnTo>
                  <a:pt x="6011" y="6936"/>
                </a:lnTo>
                <a:lnTo>
                  <a:pt x="6011" y="6984"/>
                </a:lnTo>
                <a:lnTo>
                  <a:pt x="6035" y="7033"/>
                </a:lnTo>
                <a:lnTo>
                  <a:pt x="6084" y="7082"/>
                </a:lnTo>
                <a:lnTo>
                  <a:pt x="6157" y="7106"/>
                </a:lnTo>
                <a:lnTo>
                  <a:pt x="6303" y="7130"/>
                </a:lnTo>
                <a:lnTo>
                  <a:pt x="6327" y="7301"/>
                </a:lnTo>
                <a:lnTo>
                  <a:pt x="6157" y="7301"/>
                </a:lnTo>
                <a:lnTo>
                  <a:pt x="6084" y="7325"/>
                </a:lnTo>
                <a:lnTo>
                  <a:pt x="6035" y="7374"/>
                </a:lnTo>
                <a:lnTo>
                  <a:pt x="6011" y="7447"/>
                </a:lnTo>
                <a:lnTo>
                  <a:pt x="6011" y="7471"/>
                </a:lnTo>
                <a:lnTo>
                  <a:pt x="6035" y="7520"/>
                </a:lnTo>
                <a:lnTo>
                  <a:pt x="6084" y="7544"/>
                </a:lnTo>
                <a:lnTo>
                  <a:pt x="6132" y="7568"/>
                </a:lnTo>
                <a:lnTo>
                  <a:pt x="6254" y="7593"/>
                </a:lnTo>
                <a:lnTo>
                  <a:pt x="6351" y="7617"/>
                </a:lnTo>
                <a:lnTo>
                  <a:pt x="6351" y="7739"/>
                </a:lnTo>
                <a:lnTo>
                  <a:pt x="6157" y="7739"/>
                </a:lnTo>
                <a:lnTo>
                  <a:pt x="6132" y="7763"/>
                </a:lnTo>
                <a:lnTo>
                  <a:pt x="6084" y="7787"/>
                </a:lnTo>
                <a:lnTo>
                  <a:pt x="6059" y="7860"/>
                </a:lnTo>
                <a:lnTo>
                  <a:pt x="6059" y="7885"/>
                </a:lnTo>
                <a:lnTo>
                  <a:pt x="6059" y="7909"/>
                </a:lnTo>
                <a:lnTo>
                  <a:pt x="6132" y="7982"/>
                </a:lnTo>
                <a:lnTo>
                  <a:pt x="6230" y="8006"/>
                </a:lnTo>
                <a:lnTo>
                  <a:pt x="6327" y="8031"/>
                </a:lnTo>
                <a:lnTo>
                  <a:pt x="6327" y="8177"/>
                </a:lnTo>
                <a:lnTo>
                  <a:pt x="6205" y="8201"/>
                </a:lnTo>
                <a:lnTo>
                  <a:pt x="6157" y="8225"/>
                </a:lnTo>
                <a:lnTo>
                  <a:pt x="6108" y="8250"/>
                </a:lnTo>
                <a:lnTo>
                  <a:pt x="6084" y="8298"/>
                </a:lnTo>
                <a:lnTo>
                  <a:pt x="6084" y="8323"/>
                </a:lnTo>
                <a:lnTo>
                  <a:pt x="6084" y="8371"/>
                </a:lnTo>
                <a:lnTo>
                  <a:pt x="6108" y="8420"/>
                </a:lnTo>
                <a:lnTo>
                  <a:pt x="6205" y="8469"/>
                </a:lnTo>
                <a:lnTo>
                  <a:pt x="6303" y="8469"/>
                </a:lnTo>
                <a:lnTo>
                  <a:pt x="6278" y="8590"/>
                </a:lnTo>
                <a:lnTo>
                  <a:pt x="6205" y="8639"/>
                </a:lnTo>
                <a:lnTo>
                  <a:pt x="6181" y="8712"/>
                </a:lnTo>
                <a:lnTo>
                  <a:pt x="6181" y="8809"/>
                </a:lnTo>
                <a:lnTo>
                  <a:pt x="6205" y="8834"/>
                </a:lnTo>
                <a:lnTo>
                  <a:pt x="6254" y="8882"/>
                </a:lnTo>
                <a:lnTo>
                  <a:pt x="6327" y="8907"/>
                </a:lnTo>
                <a:lnTo>
                  <a:pt x="6327" y="8931"/>
                </a:lnTo>
                <a:lnTo>
                  <a:pt x="6327" y="8980"/>
                </a:lnTo>
                <a:lnTo>
                  <a:pt x="6303" y="9028"/>
                </a:lnTo>
                <a:lnTo>
                  <a:pt x="6254" y="9101"/>
                </a:lnTo>
                <a:lnTo>
                  <a:pt x="6157" y="9199"/>
                </a:lnTo>
                <a:lnTo>
                  <a:pt x="6084" y="9223"/>
                </a:lnTo>
                <a:lnTo>
                  <a:pt x="6011" y="9199"/>
                </a:lnTo>
                <a:lnTo>
                  <a:pt x="5962" y="9174"/>
                </a:lnTo>
                <a:lnTo>
                  <a:pt x="5913" y="9126"/>
                </a:lnTo>
                <a:lnTo>
                  <a:pt x="5865" y="9053"/>
                </a:lnTo>
                <a:lnTo>
                  <a:pt x="5865" y="9004"/>
                </a:lnTo>
                <a:lnTo>
                  <a:pt x="5865" y="8858"/>
                </a:lnTo>
                <a:lnTo>
                  <a:pt x="5865" y="8834"/>
                </a:lnTo>
                <a:lnTo>
                  <a:pt x="5913" y="8542"/>
                </a:lnTo>
                <a:lnTo>
                  <a:pt x="5938" y="8201"/>
                </a:lnTo>
                <a:lnTo>
                  <a:pt x="5913" y="7812"/>
                </a:lnTo>
                <a:lnTo>
                  <a:pt x="5865" y="7398"/>
                </a:lnTo>
                <a:lnTo>
                  <a:pt x="5792" y="7009"/>
                </a:lnTo>
                <a:lnTo>
                  <a:pt x="5719" y="6838"/>
                </a:lnTo>
                <a:lnTo>
                  <a:pt x="5646" y="6668"/>
                </a:lnTo>
                <a:lnTo>
                  <a:pt x="5548" y="6522"/>
                </a:lnTo>
                <a:lnTo>
                  <a:pt x="5451" y="6400"/>
                </a:lnTo>
                <a:lnTo>
                  <a:pt x="5329" y="6327"/>
                </a:lnTo>
                <a:lnTo>
                  <a:pt x="5208" y="6254"/>
                </a:lnTo>
                <a:lnTo>
                  <a:pt x="5135" y="6254"/>
                </a:lnTo>
                <a:lnTo>
                  <a:pt x="5086" y="6279"/>
                </a:lnTo>
                <a:lnTo>
                  <a:pt x="5062" y="6327"/>
                </a:lnTo>
                <a:lnTo>
                  <a:pt x="5037" y="6376"/>
                </a:lnTo>
                <a:lnTo>
                  <a:pt x="4818" y="6376"/>
                </a:lnTo>
                <a:lnTo>
                  <a:pt x="4745" y="6400"/>
                </a:lnTo>
                <a:lnTo>
                  <a:pt x="4672" y="6449"/>
                </a:lnTo>
                <a:lnTo>
                  <a:pt x="4648" y="6546"/>
                </a:lnTo>
                <a:lnTo>
                  <a:pt x="4672" y="6571"/>
                </a:lnTo>
                <a:lnTo>
                  <a:pt x="4697" y="6595"/>
                </a:lnTo>
                <a:lnTo>
                  <a:pt x="4770" y="6619"/>
                </a:lnTo>
                <a:lnTo>
                  <a:pt x="4867" y="6619"/>
                </a:lnTo>
                <a:lnTo>
                  <a:pt x="4964" y="6644"/>
                </a:lnTo>
                <a:lnTo>
                  <a:pt x="4916" y="6887"/>
                </a:lnTo>
                <a:lnTo>
                  <a:pt x="4770" y="6911"/>
                </a:lnTo>
                <a:lnTo>
                  <a:pt x="4624" y="6960"/>
                </a:lnTo>
                <a:lnTo>
                  <a:pt x="4478" y="7033"/>
                </a:lnTo>
                <a:lnTo>
                  <a:pt x="4356" y="7130"/>
                </a:lnTo>
                <a:lnTo>
                  <a:pt x="4356" y="7155"/>
                </a:lnTo>
                <a:lnTo>
                  <a:pt x="4356" y="7179"/>
                </a:lnTo>
                <a:lnTo>
                  <a:pt x="4356" y="7203"/>
                </a:lnTo>
                <a:lnTo>
                  <a:pt x="4380" y="7228"/>
                </a:lnTo>
                <a:lnTo>
                  <a:pt x="4648" y="7228"/>
                </a:lnTo>
                <a:lnTo>
                  <a:pt x="4916" y="7203"/>
                </a:lnTo>
                <a:lnTo>
                  <a:pt x="4916" y="7349"/>
                </a:lnTo>
                <a:lnTo>
                  <a:pt x="4770" y="7374"/>
                </a:lnTo>
                <a:lnTo>
                  <a:pt x="4672" y="7398"/>
                </a:lnTo>
                <a:lnTo>
                  <a:pt x="4575" y="7422"/>
                </a:lnTo>
                <a:lnTo>
                  <a:pt x="4478" y="7471"/>
                </a:lnTo>
                <a:lnTo>
                  <a:pt x="4405" y="7544"/>
                </a:lnTo>
                <a:lnTo>
                  <a:pt x="4405" y="7568"/>
                </a:lnTo>
                <a:lnTo>
                  <a:pt x="4405" y="7593"/>
                </a:lnTo>
                <a:lnTo>
                  <a:pt x="4502" y="7641"/>
                </a:lnTo>
                <a:lnTo>
                  <a:pt x="4624" y="7666"/>
                </a:lnTo>
                <a:lnTo>
                  <a:pt x="4770" y="7690"/>
                </a:lnTo>
                <a:lnTo>
                  <a:pt x="4916" y="7690"/>
                </a:lnTo>
                <a:lnTo>
                  <a:pt x="4916" y="7909"/>
                </a:lnTo>
                <a:lnTo>
                  <a:pt x="4697" y="7909"/>
                </a:lnTo>
                <a:lnTo>
                  <a:pt x="4478" y="7958"/>
                </a:lnTo>
                <a:lnTo>
                  <a:pt x="4405" y="7982"/>
                </a:lnTo>
                <a:lnTo>
                  <a:pt x="4332" y="8031"/>
                </a:lnTo>
                <a:lnTo>
                  <a:pt x="4307" y="8079"/>
                </a:lnTo>
                <a:lnTo>
                  <a:pt x="4307" y="8128"/>
                </a:lnTo>
                <a:lnTo>
                  <a:pt x="4332" y="8152"/>
                </a:lnTo>
                <a:lnTo>
                  <a:pt x="4405" y="8201"/>
                </a:lnTo>
                <a:lnTo>
                  <a:pt x="4526" y="8225"/>
                </a:lnTo>
                <a:lnTo>
                  <a:pt x="4794" y="8201"/>
                </a:lnTo>
                <a:lnTo>
                  <a:pt x="4916" y="8201"/>
                </a:lnTo>
                <a:lnTo>
                  <a:pt x="4916" y="8420"/>
                </a:lnTo>
                <a:lnTo>
                  <a:pt x="4770" y="8396"/>
                </a:lnTo>
                <a:lnTo>
                  <a:pt x="4648" y="8420"/>
                </a:lnTo>
                <a:lnTo>
                  <a:pt x="4478" y="8469"/>
                </a:lnTo>
                <a:lnTo>
                  <a:pt x="4405" y="8493"/>
                </a:lnTo>
                <a:lnTo>
                  <a:pt x="4332" y="8542"/>
                </a:lnTo>
                <a:lnTo>
                  <a:pt x="4307" y="8566"/>
                </a:lnTo>
                <a:lnTo>
                  <a:pt x="4307" y="8590"/>
                </a:lnTo>
                <a:lnTo>
                  <a:pt x="4356" y="8639"/>
                </a:lnTo>
                <a:lnTo>
                  <a:pt x="4429" y="8688"/>
                </a:lnTo>
                <a:lnTo>
                  <a:pt x="4502" y="8712"/>
                </a:lnTo>
                <a:lnTo>
                  <a:pt x="4672" y="8736"/>
                </a:lnTo>
                <a:lnTo>
                  <a:pt x="4794" y="8736"/>
                </a:lnTo>
                <a:lnTo>
                  <a:pt x="4916" y="8712"/>
                </a:lnTo>
                <a:lnTo>
                  <a:pt x="4916" y="8980"/>
                </a:lnTo>
                <a:lnTo>
                  <a:pt x="4770" y="9004"/>
                </a:lnTo>
                <a:lnTo>
                  <a:pt x="4624" y="9028"/>
                </a:lnTo>
                <a:lnTo>
                  <a:pt x="4356" y="9126"/>
                </a:lnTo>
                <a:lnTo>
                  <a:pt x="4332" y="9150"/>
                </a:lnTo>
                <a:lnTo>
                  <a:pt x="4356" y="9174"/>
                </a:lnTo>
                <a:lnTo>
                  <a:pt x="4478" y="9223"/>
                </a:lnTo>
                <a:lnTo>
                  <a:pt x="4599" y="9247"/>
                </a:lnTo>
                <a:lnTo>
                  <a:pt x="4843" y="9247"/>
                </a:lnTo>
                <a:lnTo>
                  <a:pt x="4940" y="9223"/>
                </a:lnTo>
                <a:lnTo>
                  <a:pt x="4940" y="9466"/>
                </a:lnTo>
                <a:lnTo>
                  <a:pt x="4770" y="9490"/>
                </a:lnTo>
                <a:lnTo>
                  <a:pt x="4575" y="9515"/>
                </a:lnTo>
                <a:lnTo>
                  <a:pt x="4380" y="9563"/>
                </a:lnTo>
                <a:lnTo>
                  <a:pt x="4356" y="9588"/>
                </a:lnTo>
                <a:lnTo>
                  <a:pt x="4332" y="9661"/>
                </a:lnTo>
                <a:lnTo>
                  <a:pt x="4332" y="9709"/>
                </a:lnTo>
                <a:lnTo>
                  <a:pt x="4356" y="9758"/>
                </a:lnTo>
                <a:lnTo>
                  <a:pt x="4453" y="9807"/>
                </a:lnTo>
                <a:lnTo>
                  <a:pt x="4526" y="9831"/>
                </a:lnTo>
                <a:lnTo>
                  <a:pt x="4721" y="9855"/>
                </a:lnTo>
                <a:lnTo>
                  <a:pt x="4964" y="9855"/>
                </a:lnTo>
                <a:lnTo>
                  <a:pt x="4964" y="10026"/>
                </a:lnTo>
                <a:lnTo>
                  <a:pt x="4818" y="10026"/>
                </a:lnTo>
                <a:lnTo>
                  <a:pt x="4672" y="10050"/>
                </a:lnTo>
                <a:lnTo>
                  <a:pt x="4551" y="10099"/>
                </a:lnTo>
                <a:lnTo>
                  <a:pt x="4405" y="10172"/>
                </a:lnTo>
                <a:lnTo>
                  <a:pt x="4405" y="10196"/>
                </a:lnTo>
                <a:lnTo>
                  <a:pt x="4405" y="10220"/>
                </a:lnTo>
                <a:lnTo>
                  <a:pt x="4551" y="10269"/>
                </a:lnTo>
                <a:lnTo>
                  <a:pt x="4697" y="10318"/>
                </a:lnTo>
                <a:lnTo>
                  <a:pt x="4916" y="10318"/>
                </a:lnTo>
                <a:lnTo>
                  <a:pt x="4989" y="10269"/>
                </a:lnTo>
                <a:lnTo>
                  <a:pt x="4989" y="10561"/>
                </a:lnTo>
                <a:lnTo>
                  <a:pt x="4867" y="10561"/>
                </a:lnTo>
                <a:lnTo>
                  <a:pt x="4721" y="10610"/>
                </a:lnTo>
                <a:lnTo>
                  <a:pt x="4551" y="10658"/>
                </a:lnTo>
                <a:lnTo>
                  <a:pt x="4478" y="10707"/>
                </a:lnTo>
                <a:lnTo>
                  <a:pt x="4429" y="10780"/>
                </a:lnTo>
                <a:lnTo>
                  <a:pt x="4429" y="10804"/>
                </a:lnTo>
                <a:lnTo>
                  <a:pt x="4478" y="10853"/>
                </a:lnTo>
                <a:lnTo>
                  <a:pt x="4551" y="10902"/>
                </a:lnTo>
                <a:lnTo>
                  <a:pt x="4721" y="10902"/>
                </a:lnTo>
                <a:lnTo>
                  <a:pt x="4867" y="10877"/>
                </a:lnTo>
                <a:lnTo>
                  <a:pt x="5013" y="10829"/>
                </a:lnTo>
                <a:lnTo>
                  <a:pt x="5013" y="10853"/>
                </a:lnTo>
                <a:lnTo>
                  <a:pt x="5013" y="10950"/>
                </a:lnTo>
                <a:lnTo>
                  <a:pt x="4843" y="10999"/>
                </a:lnTo>
                <a:lnTo>
                  <a:pt x="4672" y="11048"/>
                </a:lnTo>
                <a:lnTo>
                  <a:pt x="4599" y="11072"/>
                </a:lnTo>
                <a:lnTo>
                  <a:pt x="4502" y="11121"/>
                </a:lnTo>
                <a:lnTo>
                  <a:pt x="4502" y="11169"/>
                </a:lnTo>
                <a:lnTo>
                  <a:pt x="4502" y="11218"/>
                </a:lnTo>
                <a:lnTo>
                  <a:pt x="4575" y="11291"/>
                </a:lnTo>
                <a:lnTo>
                  <a:pt x="4648" y="11340"/>
                </a:lnTo>
                <a:lnTo>
                  <a:pt x="4843" y="11340"/>
                </a:lnTo>
                <a:lnTo>
                  <a:pt x="5037" y="11315"/>
                </a:lnTo>
                <a:lnTo>
                  <a:pt x="5037" y="11461"/>
                </a:lnTo>
                <a:lnTo>
                  <a:pt x="4916" y="11486"/>
                </a:lnTo>
                <a:lnTo>
                  <a:pt x="4794" y="11510"/>
                </a:lnTo>
                <a:lnTo>
                  <a:pt x="4551" y="11607"/>
                </a:lnTo>
                <a:lnTo>
                  <a:pt x="4502" y="11632"/>
                </a:lnTo>
                <a:lnTo>
                  <a:pt x="4478" y="11656"/>
                </a:lnTo>
                <a:lnTo>
                  <a:pt x="4502" y="11753"/>
                </a:lnTo>
                <a:lnTo>
                  <a:pt x="4526" y="11802"/>
                </a:lnTo>
                <a:lnTo>
                  <a:pt x="4599" y="11851"/>
                </a:lnTo>
                <a:lnTo>
                  <a:pt x="4721" y="11851"/>
                </a:lnTo>
                <a:lnTo>
                  <a:pt x="4843" y="11826"/>
                </a:lnTo>
                <a:lnTo>
                  <a:pt x="4964" y="11802"/>
                </a:lnTo>
                <a:lnTo>
                  <a:pt x="5062" y="11753"/>
                </a:lnTo>
                <a:lnTo>
                  <a:pt x="5062" y="11948"/>
                </a:lnTo>
                <a:lnTo>
                  <a:pt x="4843" y="11997"/>
                </a:lnTo>
                <a:lnTo>
                  <a:pt x="4672" y="12070"/>
                </a:lnTo>
                <a:lnTo>
                  <a:pt x="4551" y="12191"/>
                </a:lnTo>
                <a:lnTo>
                  <a:pt x="4551" y="12216"/>
                </a:lnTo>
                <a:lnTo>
                  <a:pt x="4575" y="12240"/>
                </a:lnTo>
                <a:lnTo>
                  <a:pt x="4624" y="12264"/>
                </a:lnTo>
                <a:lnTo>
                  <a:pt x="4697" y="12289"/>
                </a:lnTo>
                <a:lnTo>
                  <a:pt x="5086" y="12289"/>
                </a:lnTo>
                <a:lnTo>
                  <a:pt x="5110" y="12483"/>
                </a:lnTo>
                <a:lnTo>
                  <a:pt x="4916" y="12532"/>
                </a:lnTo>
                <a:lnTo>
                  <a:pt x="4745" y="12629"/>
                </a:lnTo>
                <a:lnTo>
                  <a:pt x="4624" y="12727"/>
                </a:lnTo>
                <a:lnTo>
                  <a:pt x="4599" y="12800"/>
                </a:lnTo>
                <a:lnTo>
                  <a:pt x="4599" y="12848"/>
                </a:lnTo>
                <a:lnTo>
                  <a:pt x="4624" y="12873"/>
                </a:lnTo>
                <a:lnTo>
                  <a:pt x="4697" y="12897"/>
                </a:lnTo>
                <a:lnTo>
                  <a:pt x="4770" y="12897"/>
                </a:lnTo>
                <a:lnTo>
                  <a:pt x="4916" y="12873"/>
                </a:lnTo>
                <a:lnTo>
                  <a:pt x="5135" y="12824"/>
                </a:lnTo>
                <a:lnTo>
                  <a:pt x="5135" y="13067"/>
                </a:lnTo>
                <a:lnTo>
                  <a:pt x="4964" y="13140"/>
                </a:lnTo>
                <a:lnTo>
                  <a:pt x="4818" y="13165"/>
                </a:lnTo>
                <a:lnTo>
                  <a:pt x="4697" y="13238"/>
                </a:lnTo>
                <a:lnTo>
                  <a:pt x="4648" y="13286"/>
                </a:lnTo>
                <a:lnTo>
                  <a:pt x="4648" y="13311"/>
                </a:lnTo>
                <a:lnTo>
                  <a:pt x="4672" y="13335"/>
                </a:lnTo>
                <a:lnTo>
                  <a:pt x="4770" y="13384"/>
                </a:lnTo>
                <a:lnTo>
                  <a:pt x="4891" y="13408"/>
                </a:lnTo>
                <a:lnTo>
                  <a:pt x="5037" y="13384"/>
                </a:lnTo>
                <a:lnTo>
                  <a:pt x="5159" y="13359"/>
                </a:lnTo>
                <a:lnTo>
                  <a:pt x="5183" y="13530"/>
                </a:lnTo>
                <a:lnTo>
                  <a:pt x="5062" y="13578"/>
                </a:lnTo>
                <a:lnTo>
                  <a:pt x="4940" y="13627"/>
                </a:lnTo>
                <a:lnTo>
                  <a:pt x="4867" y="13676"/>
                </a:lnTo>
                <a:lnTo>
                  <a:pt x="4818" y="13700"/>
                </a:lnTo>
                <a:lnTo>
                  <a:pt x="4794" y="13749"/>
                </a:lnTo>
                <a:lnTo>
                  <a:pt x="4818" y="13797"/>
                </a:lnTo>
                <a:lnTo>
                  <a:pt x="4891" y="13846"/>
                </a:lnTo>
                <a:lnTo>
                  <a:pt x="4989" y="13870"/>
                </a:lnTo>
                <a:lnTo>
                  <a:pt x="5110" y="13846"/>
                </a:lnTo>
                <a:lnTo>
                  <a:pt x="5208" y="13822"/>
                </a:lnTo>
                <a:lnTo>
                  <a:pt x="5232" y="13919"/>
                </a:lnTo>
                <a:lnTo>
                  <a:pt x="5208" y="13919"/>
                </a:lnTo>
                <a:lnTo>
                  <a:pt x="4940" y="13992"/>
                </a:lnTo>
                <a:lnTo>
                  <a:pt x="4891" y="14016"/>
                </a:lnTo>
                <a:lnTo>
                  <a:pt x="4818" y="14065"/>
                </a:lnTo>
                <a:lnTo>
                  <a:pt x="4745" y="14138"/>
                </a:lnTo>
                <a:lnTo>
                  <a:pt x="4721" y="14187"/>
                </a:lnTo>
                <a:lnTo>
                  <a:pt x="4745" y="14211"/>
                </a:lnTo>
                <a:lnTo>
                  <a:pt x="4843" y="14260"/>
                </a:lnTo>
                <a:lnTo>
                  <a:pt x="4916" y="14284"/>
                </a:lnTo>
                <a:lnTo>
                  <a:pt x="5135" y="14284"/>
                </a:lnTo>
                <a:lnTo>
                  <a:pt x="5256" y="14235"/>
                </a:lnTo>
                <a:lnTo>
                  <a:pt x="5281" y="14406"/>
                </a:lnTo>
                <a:lnTo>
                  <a:pt x="5037" y="14430"/>
                </a:lnTo>
                <a:lnTo>
                  <a:pt x="4964" y="14454"/>
                </a:lnTo>
                <a:lnTo>
                  <a:pt x="4891" y="14527"/>
                </a:lnTo>
                <a:lnTo>
                  <a:pt x="4843" y="14576"/>
                </a:lnTo>
                <a:lnTo>
                  <a:pt x="4843" y="14625"/>
                </a:lnTo>
                <a:lnTo>
                  <a:pt x="4867" y="14649"/>
                </a:lnTo>
                <a:lnTo>
                  <a:pt x="4916" y="14698"/>
                </a:lnTo>
                <a:lnTo>
                  <a:pt x="4964" y="14722"/>
                </a:lnTo>
                <a:lnTo>
                  <a:pt x="5110" y="14722"/>
                </a:lnTo>
                <a:lnTo>
                  <a:pt x="5329" y="14698"/>
                </a:lnTo>
                <a:lnTo>
                  <a:pt x="5354" y="14868"/>
                </a:lnTo>
                <a:lnTo>
                  <a:pt x="5208" y="14892"/>
                </a:lnTo>
                <a:lnTo>
                  <a:pt x="5062" y="14965"/>
                </a:lnTo>
                <a:lnTo>
                  <a:pt x="5037" y="14990"/>
                </a:lnTo>
                <a:lnTo>
                  <a:pt x="5037" y="15014"/>
                </a:lnTo>
                <a:lnTo>
                  <a:pt x="5062" y="15038"/>
                </a:lnTo>
                <a:lnTo>
                  <a:pt x="5232" y="15087"/>
                </a:lnTo>
                <a:lnTo>
                  <a:pt x="5427" y="15111"/>
                </a:lnTo>
                <a:lnTo>
                  <a:pt x="5475" y="15136"/>
                </a:lnTo>
                <a:lnTo>
                  <a:pt x="5548" y="15160"/>
                </a:lnTo>
                <a:lnTo>
                  <a:pt x="5646" y="15160"/>
                </a:lnTo>
                <a:lnTo>
                  <a:pt x="5694" y="15209"/>
                </a:lnTo>
                <a:lnTo>
                  <a:pt x="5743" y="15282"/>
                </a:lnTo>
                <a:lnTo>
                  <a:pt x="5767" y="15355"/>
                </a:lnTo>
                <a:lnTo>
                  <a:pt x="5792" y="15428"/>
                </a:lnTo>
                <a:lnTo>
                  <a:pt x="5767" y="15501"/>
                </a:lnTo>
                <a:lnTo>
                  <a:pt x="5694" y="15574"/>
                </a:lnTo>
                <a:lnTo>
                  <a:pt x="5621" y="15598"/>
                </a:lnTo>
                <a:lnTo>
                  <a:pt x="5524" y="15622"/>
                </a:lnTo>
                <a:lnTo>
                  <a:pt x="5427" y="15622"/>
                </a:lnTo>
                <a:lnTo>
                  <a:pt x="5208" y="15574"/>
                </a:lnTo>
                <a:lnTo>
                  <a:pt x="4794" y="15452"/>
                </a:lnTo>
                <a:lnTo>
                  <a:pt x="4599" y="15403"/>
                </a:lnTo>
                <a:lnTo>
                  <a:pt x="4599" y="15330"/>
                </a:lnTo>
                <a:lnTo>
                  <a:pt x="4502" y="14990"/>
                </a:lnTo>
                <a:lnTo>
                  <a:pt x="4380" y="14673"/>
                </a:lnTo>
                <a:lnTo>
                  <a:pt x="4283" y="14333"/>
                </a:lnTo>
                <a:lnTo>
                  <a:pt x="4186" y="13992"/>
                </a:lnTo>
                <a:lnTo>
                  <a:pt x="4113" y="13651"/>
                </a:lnTo>
                <a:lnTo>
                  <a:pt x="4064" y="13335"/>
                </a:lnTo>
                <a:lnTo>
                  <a:pt x="4015" y="12678"/>
                </a:lnTo>
                <a:lnTo>
                  <a:pt x="3967" y="12191"/>
                </a:lnTo>
                <a:lnTo>
                  <a:pt x="3942" y="11948"/>
                </a:lnTo>
                <a:lnTo>
                  <a:pt x="3894" y="11705"/>
                </a:lnTo>
                <a:lnTo>
                  <a:pt x="3821" y="11486"/>
                </a:lnTo>
                <a:lnTo>
                  <a:pt x="3748" y="11267"/>
                </a:lnTo>
                <a:lnTo>
                  <a:pt x="3626" y="11048"/>
                </a:lnTo>
                <a:lnTo>
                  <a:pt x="3480" y="10877"/>
                </a:lnTo>
                <a:lnTo>
                  <a:pt x="3431" y="10853"/>
                </a:lnTo>
                <a:lnTo>
                  <a:pt x="3383" y="10829"/>
                </a:lnTo>
                <a:lnTo>
                  <a:pt x="3285" y="10853"/>
                </a:lnTo>
                <a:lnTo>
                  <a:pt x="3212" y="10877"/>
                </a:lnTo>
                <a:lnTo>
                  <a:pt x="3139" y="10950"/>
                </a:lnTo>
                <a:lnTo>
                  <a:pt x="3066" y="11023"/>
                </a:lnTo>
                <a:lnTo>
                  <a:pt x="2823" y="11023"/>
                </a:lnTo>
                <a:lnTo>
                  <a:pt x="2774" y="11048"/>
                </a:lnTo>
                <a:lnTo>
                  <a:pt x="2726" y="11072"/>
                </a:lnTo>
                <a:lnTo>
                  <a:pt x="2701" y="11096"/>
                </a:lnTo>
                <a:lnTo>
                  <a:pt x="2701" y="11121"/>
                </a:lnTo>
                <a:lnTo>
                  <a:pt x="2701" y="11169"/>
                </a:lnTo>
                <a:lnTo>
                  <a:pt x="2726" y="11194"/>
                </a:lnTo>
                <a:lnTo>
                  <a:pt x="2823" y="11242"/>
                </a:lnTo>
                <a:lnTo>
                  <a:pt x="2969" y="11242"/>
                </a:lnTo>
                <a:lnTo>
                  <a:pt x="2945" y="11364"/>
                </a:lnTo>
                <a:lnTo>
                  <a:pt x="2847" y="11340"/>
                </a:lnTo>
                <a:lnTo>
                  <a:pt x="2750" y="11364"/>
                </a:lnTo>
                <a:lnTo>
                  <a:pt x="2677" y="11364"/>
                </a:lnTo>
                <a:lnTo>
                  <a:pt x="2604" y="11388"/>
                </a:lnTo>
                <a:lnTo>
                  <a:pt x="2556" y="11437"/>
                </a:lnTo>
                <a:lnTo>
                  <a:pt x="2531" y="11461"/>
                </a:lnTo>
                <a:lnTo>
                  <a:pt x="2556" y="11510"/>
                </a:lnTo>
                <a:lnTo>
                  <a:pt x="2580" y="11583"/>
                </a:lnTo>
                <a:lnTo>
                  <a:pt x="2628" y="11607"/>
                </a:lnTo>
                <a:lnTo>
                  <a:pt x="2750" y="11656"/>
                </a:lnTo>
                <a:lnTo>
                  <a:pt x="2920" y="11680"/>
                </a:lnTo>
                <a:lnTo>
                  <a:pt x="2896" y="11851"/>
                </a:lnTo>
                <a:lnTo>
                  <a:pt x="2628" y="11875"/>
                </a:lnTo>
                <a:lnTo>
                  <a:pt x="2458" y="11899"/>
                </a:lnTo>
                <a:lnTo>
                  <a:pt x="2361" y="11924"/>
                </a:lnTo>
                <a:lnTo>
                  <a:pt x="2288" y="11948"/>
                </a:lnTo>
                <a:lnTo>
                  <a:pt x="2288" y="11972"/>
                </a:lnTo>
                <a:lnTo>
                  <a:pt x="2288" y="11997"/>
                </a:lnTo>
                <a:lnTo>
                  <a:pt x="2337" y="12045"/>
                </a:lnTo>
                <a:lnTo>
                  <a:pt x="2410" y="12094"/>
                </a:lnTo>
                <a:lnTo>
                  <a:pt x="2507" y="12118"/>
                </a:lnTo>
                <a:lnTo>
                  <a:pt x="2604" y="12143"/>
                </a:lnTo>
                <a:lnTo>
                  <a:pt x="2896" y="12143"/>
                </a:lnTo>
                <a:lnTo>
                  <a:pt x="2896" y="12216"/>
                </a:lnTo>
                <a:lnTo>
                  <a:pt x="2628" y="12289"/>
                </a:lnTo>
                <a:lnTo>
                  <a:pt x="2507" y="12313"/>
                </a:lnTo>
                <a:lnTo>
                  <a:pt x="2385" y="12362"/>
                </a:lnTo>
                <a:lnTo>
                  <a:pt x="2361" y="12386"/>
                </a:lnTo>
                <a:lnTo>
                  <a:pt x="2337" y="12410"/>
                </a:lnTo>
                <a:lnTo>
                  <a:pt x="2361" y="12483"/>
                </a:lnTo>
                <a:lnTo>
                  <a:pt x="2410" y="12532"/>
                </a:lnTo>
                <a:lnTo>
                  <a:pt x="2483" y="12556"/>
                </a:lnTo>
                <a:lnTo>
                  <a:pt x="2604" y="12581"/>
                </a:lnTo>
                <a:lnTo>
                  <a:pt x="2726" y="12556"/>
                </a:lnTo>
                <a:lnTo>
                  <a:pt x="2872" y="12556"/>
                </a:lnTo>
                <a:lnTo>
                  <a:pt x="2823" y="12824"/>
                </a:lnTo>
                <a:lnTo>
                  <a:pt x="2677" y="12775"/>
                </a:lnTo>
                <a:lnTo>
                  <a:pt x="2337" y="12775"/>
                </a:lnTo>
                <a:lnTo>
                  <a:pt x="2264" y="12824"/>
                </a:lnTo>
                <a:lnTo>
                  <a:pt x="2239" y="12848"/>
                </a:lnTo>
                <a:lnTo>
                  <a:pt x="2239" y="12897"/>
                </a:lnTo>
                <a:lnTo>
                  <a:pt x="2239" y="12970"/>
                </a:lnTo>
                <a:lnTo>
                  <a:pt x="2312" y="13019"/>
                </a:lnTo>
                <a:lnTo>
                  <a:pt x="2385" y="13043"/>
                </a:lnTo>
                <a:lnTo>
                  <a:pt x="2458" y="13067"/>
                </a:lnTo>
                <a:lnTo>
                  <a:pt x="2628" y="13092"/>
                </a:lnTo>
                <a:lnTo>
                  <a:pt x="2799" y="13092"/>
                </a:lnTo>
                <a:lnTo>
                  <a:pt x="2774" y="13262"/>
                </a:lnTo>
                <a:lnTo>
                  <a:pt x="2458" y="13262"/>
                </a:lnTo>
                <a:lnTo>
                  <a:pt x="2361" y="13286"/>
                </a:lnTo>
                <a:lnTo>
                  <a:pt x="2264" y="13335"/>
                </a:lnTo>
                <a:lnTo>
                  <a:pt x="2239" y="13359"/>
                </a:lnTo>
                <a:lnTo>
                  <a:pt x="2239" y="13408"/>
                </a:lnTo>
                <a:lnTo>
                  <a:pt x="2312" y="13481"/>
                </a:lnTo>
                <a:lnTo>
                  <a:pt x="2410" y="13505"/>
                </a:lnTo>
                <a:lnTo>
                  <a:pt x="2483" y="13530"/>
                </a:lnTo>
                <a:lnTo>
                  <a:pt x="2726" y="13530"/>
                </a:lnTo>
                <a:lnTo>
                  <a:pt x="2701" y="13724"/>
                </a:lnTo>
                <a:lnTo>
                  <a:pt x="2483" y="13749"/>
                </a:lnTo>
                <a:lnTo>
                  <a:pt x="2312" y="13749"/>
                </a:lnTo>
                <a:lnTo>
                  <a:pt x="2264" y="13773"/>
                </a:lnTo>
                <a:lnTo>
                  <a:pt x="2191" y="13822"/>
                </a:lnTo>
                <a:lnTo>
                  <a:pt x="2166" y="13870"/>
                </a:lnTo>
                <a:lnTo>
                  <a:pt x="2166" y="13943"/>
                </a:lnTo>
                <a:lnTo>
                  <a:pt x="2215" y="13992"/>
                </a:lnTo>
                <a:lnTo>
                  <a:pt x="2239" y="14041"/>
                </a:lnTo>
                <a:lnTo>
                  <a:pt x="2361" y="14089"/>
                </a:lnTo>
                <a:lnTo>
                  <a:pt x="2628" y="14089"/>
                </a:lnTo>
                <a:lnTo>
                  <a:pt x="2604" y="14260"/>
                </a:lnTo>
                <a:lnTo>
                  <a:pt x="2385" y="14260"/>
                </a:lnTo>
                <a:lnTo>
                  <a:pt x="2264" y="14284"/>
                </a:lnTo>
                <a:lnTo>
                  <a:pt x="2166" y="14333"/>
                </a:lnTo>
                <a:lnTo>
                  <a:pt x="2118" y="14357"/>
                </a:lnTo>
                <a:lnTo>
                  <a:pt x="2118" y="14406"/>
                </a:lnTo>
                <a:lnTo>
                  <a:pt x="2142" y="14454"/>
                </a:lnTo>
                <a:lnTo>
                  <a:pt x="2191" y="14479"/>
                </a:lnTo>
                <a:lnTo>
                  <a:pt x="2312" y="14527"/>
                </a:lnTo>
                <a:lnTo>
                  <a:pt x="2458" y="14527"/>
                </a:lnTo>
                <a:lnTo>
                  <a:pt x="2580" y="14503"/>
                </a:lnTo>
                <a:lnTo>
                  <a:pt x="2531" y="14868"/>
                </a:lnTo>
                <a:lnTo>
                  <a:pt x="2531" y="14844"/>
                </a:lnTo>
                <a:lnTo>
                  <a:pt x="2434" y="14819"/>
                </a:lnTo>
                <a:lnTo>
                  <a:pt x="2312" y="14795"/>
                </a:lnTo>
                <a:lnTo>
                  <a:pt x="2191" y="14795"/>
                </a:lnTo>
                <a:lnTo>
                  <a:pt x="2093" y="14844"/>
                </a:lnTo>
                <a:lnTo>
                  <a:pt x="2069" y="14868"/>
                </a:lnTo>
                <a:lnTo>
                  <a:pt x="2069" y="14892"/>
                </a:lnTo>
                <a:lnTo>
                  <a:pt x="2069" y="14917"/>
                </a:lnTo>
                <a:lnTo>
                  <a:pt x="2093" y="14941"/>
                </a:lnTo>
                <a:lnTo>
                  <a:pt x="2166" y="14990"/>
                </a:lnTo>
                <a:lnTo>
                  <a:pt x="2264" y="14990"/>
                </a:lnTo>
                <a:lnTo>
                  <a:pt x="2458" y="15014"/>
                </a:lnTo>
                <a:lnTo>
                  <a:pt x="2507" y="15014"/>
                </a:lnTo>
                <a:lnTo>
                  <a:pt x="2531" y="14990"/>
                </a:lnTo>
                <a:lnTo>
                  <a:pt x="2531" y="15136"/>
                </a:lnTo>
                <a:lnTo>
                  <a:pt x="2045" y="15452"/>
                </a:lnTo>
                <a:lnTo>
                  <a:pt x="1801" y="15549"/>
                </a:lnTo>
                <a:lnTo>
                  <a:pt x="1680" y="15598"/>
                </a:lnTo>
                <a:lnTo>
                  <a:pt x="1534" y="15622"/>
                </a:lnTo>
                <a:lnTo>
                  <a:pt x="1436" y="15622"/>
                </a:lnTo>
                <a:lnTo>
                  <a:pt x="1339" y="15598"/>
                </a:lnTo>
                <a:lnTo>
                  <a:pt x="1266" y="15549"/>
                </a:lnTo>
                <a:lnTo>
                  <a:pt x="1242" y="15501"/>
                </a:lnTo>
                <a:lnTo>
                  <a:pt x="1242" y="15452"/>
                </a:lnTo>
                <a:lnTo>
                  <a:pt x="1266" y="15355"/>
                </a:lnTo>
                <a:lnTo>
                  <a:pt x="1315" y="15282"/>
                </a:lnTo>
                <a:lnTo>
                  <a:pt x="1485" y="15136"/>
                </a:lnTo>
                <a:lnTo>
                  <a:pt x="1534" y="15111"/>
                </a:lnTo>
                <a:lnTo>
                  <a:pt x="1582" y="15063"/>
                </a:lnTo>
                <a:lnTo>
                  <a:pt x="1607" y="15014"/>
                </a:lnTo>
                <a:lnTo>
                  <a:pt x="1631" y="14941"/>
                </a:lnTo>
                <a:lnTo>
                  <a:pt x="1655" y="14308"/>
                </a:lnTo>
                <a:lnTo>
                  <a:pt x="1680" y="13676"/>
                </a:lnTo>
                <a:lnTo>
                  <a:pt x="1704" y="12410"/>
                </a:lnTo>
                <a:lnTo>
                  <a:pt x="1728" y="11121"/>
                </a:lnTo>
                <a:lnTo>
                  <a:pt x="1753" y="10488"/>
                </a:lnTo>
                <a:lnTo>
                  <a:pt x="1801" y="9855"/>
                </a:lnTo>
                <a:lnTo>
                  <a:pt x="1826" y="9223"/>
                </a:lnTo>
                <a:lnTo>
                  <a:pt x="1826" y="8590"/>
                </a:lnTo>
                <a:lnTo>
                  <a:pt x="1850" y="7958"/>
                </a:lnTo>
                <a:lnTo>
                  <a:pt x="1923" y="7349"/>
                </a:lnTo>
                <a:lnTo>
                  <a:pt x="1996" y="6911"/>
                </a:lnTo>
                <a:lnTo>
                  <a:pt x="1996" y="6692"/>
                </a:lnTo>
                <a:lnTo>
                  <a:pt x="1972" y="6571"/>
                </a:lnTo>
                <a:lnTo>
                  <a:pt x="1923" y="6498"/>
                </a:lnTo>
                <a:lnTo>
                  <a:pt x="1947" y="6425"/>
                </a:lnTo>
                <a:lnTo>
                  <a:pt x="1947" y="6352"/>
                </a:lnTo>
                <a:lnTo>
                  <a:pt x="1923" y="6303"/>
                </a:lnTo>
                <a:lnTo>
                  <a:pt x="1874" y="6254"/>
                </a:lnTo>
                <a:lnTo>
                  <a:pt x="1801" y="6230"/>
                </a:lnTo>
                <a:lnTo>
                  <a:pt x="1704" y="6254"/>
                </a:lnTo>
                <a:lnTo>
                  <a:pt x="1558" y="6230"/>
                </a:lnTo>
                <a:lnTo>
                  <a:pt x="1485" y="6230"/>
                </a:lnTo>
                <a:lnTo>
                  <a:pt x="1436" y="6254"/>
                </a:lnTo>
                <a:lnTo>
                  <a:pt x="1388" y="6303"/>
                </a:lnTo>
                <a:lnTo>
                  <a:pt x="1412" y="6352"/>
                </a:lnTo>
                <a:lnTo>
                  <a:pt x="1412" y="6376"/>
                </a:lnTo>
                <a:lnTo>
                  <a:pt x="1509" y="6425"/>
                </a:lnTo>
                <a:lnTo>
                  <a:pt x="1485" y="6449"/>
                </a:lnTo>
                <a:lnTo>
                  <a:pt x="1388" y="6449"/>
                </a:lnTo>
                <a:lnTo>
                  <a:pt x="1193" y="6473"/>
                </a:lnTo>
                <a:lnTo>
                  <a:pt x="1096" y="6522"/>
                </a:lnTo>
                <a:lnTo>
                  <a:pt x="1071" y="6522"/>
                </a:lnTo>
                <a:lnTo>
                  <a:pt x="1096" y="6546"/>
                </a:lnTo>
                <a:lnTo>
                  <a:pt x="1144" y="6619"/>
                </a:lnTo>
                <a:lnTo>
                  <a:pt x="1193" y="6644"/>
                </a:lnTo>
                <a:lnTo>
                  <a:pt x="1266" y="6668"/>
                </a:lnTo>
                <a:lnTo>
                  <a:pt x="1339" y="6692"/>
                </a:lnTo>
                <a:lnTo>
                  <a:pt x="1315" y="6741"/>
                </a:lnTo>
                <a:lnTo>
                  <a:pt x="1193" y="6765"/>
                </a:lnTo>
                <a:lnTo>
                  <a:pt x="1096" y="6790"/>
                </a:lnTo>
                <a:lnTo>
                  <a:pt x="998" y="6863"/>
                </a:lnTo>
                <a:lnTo>
                  <a:pt x="998" y="6887"/>
                </a:lnTo>
                <a:lnTo>
                  <a:pt x="1096" y="6936"/>
                </a:lnTo>
                <a:lnTo>
                  <a:pt x="1193" y="6960"/>
                </a:lnTo>
                <a:lnTo>
                  <a:pt x="1217" y="6960"/>
                </a:lnTo>
                <a:lnTo>
                  <a:pt x="1193" y="7106"/>
                </a:lnTo>
                <a:lnTo>
                  <a:pt x="1047" y="7082"/>
                </a:lnTo>
                <a:lnTo>
                  <a:pt x="950" y="7106"/>
                </a:lnTo>
                <a:lnTo>
                  <a:pt x="877" y="7130"/>
                </a:lnTo>
                <a:lnTo>
                  <a:pt x="804" y="7203"/>
                </a:lnTo>
                <a:lnTo>
                  <a:pt x="804" y="7252"/>
                </a:lnTo>
                <a:lnTo>
                  <a:pt x="828" y="7301"/>
                </a:lnTo>
                <a:lnTo>
                  <a:pt x="852" y="7325"/>
                </a:lnTo>
                <a:lnTo>
                  <a:pt x="901" y="7349"/>
                </a:lnTo>
                <a:lnTo>
                  <a:pt x="1023" y="7374"/>
                </a:lnTo>
                <a:lnTo>
                  <a:pt x="1096" y="7398"/>
                </a:lnTo>
                <a:lnTo>
                  <a:pt x="1047" y="7568"/>
                </a:lnTo>
                <a:lnTo>
                  <a:pt x="950" y="7568"/>
                </a:lnTo>
                <a:lnTo>
                  <a:pt x="852" y="7593"/>
                </a:lnTo>
                <a:lnTo>
                  <a:pt x="731" y="7617"/>
                </a:lnTo>
                <a:lnTo>
                  <a:pt x="706" y="7641"/>
                </a:lnTo>
                <a:lnTo>
                  <a:pt x="682" y="7690"/>
                </a:lnTo>
                <a:lnTo>
                  <a:pt x="706" y="7739"/>
                </a:lnTo>
                <a:lnTo>
                  <a:pt x="731" y="7763"/>
                </a:lnTo>
                <a:lnTo>
                  <a:pt x="755" y="7812"/>
                </a:lnTo>
                <a:lnTo>
                  <a:pt x="828" y="7836"/>
                </a:lnTo>
                <a:lnTo>
                  <a:pt x="925" y="7860"/>
                </a:lnTo>
                <a:lnTo>
                  <a:pt x="974" y="7860"/>
                </a:lnTo>
                <a:lnTo>
                  <a:pt x="950" y="7958"/>
                </a:lnTo>
                <a:lnTo>
                  <a:pt x="804" y="7982"/>
                </a:lnTo>
                <a:lnTo>
                  <a:pt x="731" y="8006"/>
                </a:lnTo>
                <a:lnTo>
                  <a:pt x="658" y="8031"/>
                </a:lnTo>
                <a:lnTo>
                  <a:pt x="658" y="8055"/>
                </a:lnTo>
                <a:lnTo>
                  <a:pt x="658" y="8079"/>
                </a:lnTo>
                <a:lnTo>
                  <a:pt x="731" y="8104"/>
                </a:lnTo>
                <a:lnTo>
                  <a:pt x="804" y="8128"/>
                </a:lnTo>
                <a:lnTo>
                  <a:pt x="950" y="8128"/>
                </a:lnTo>
                <a:lnTo>
                  <a:pt x="950" y="8274"/>
                </a:lnTo>
                <a:lnTo>
                  <a:pt x="828" y="8298"/>
                </a:lnTo>
                <a:lnTo>
                  <a:pt x="779" y="8323"/>
                </a:lnTo>
                <a:lnTo>
                  <a:pt x="731" y="8347"/>
                </a:lnTo>
                <a:lnTo>
                  <a:pt x="706" y="8396"/>
                </a:lnTo>
                <a:lnTo>
                  <a:pt x="706" y="8420"/>
                </a:lnTo>
                <a:lnTo>
                  <a:pt x="731" y="8469"/>
                </a:lnTo>
                <a:lnTo>
                  <a:pt x="755" y="8493"/>
                </a:lnTo>
                <a:lnTo>
                  <a:pt x="828" y="8517"/>
                </a:lnTo>
                <a:lnTo>
                  <a:pt x="901" y="8517"/>
                </a:lnTo>
                <a:lnTo>
                  <a:pt x="974" y="8712"/>
                </a:lnTo>
                <a:lnTo>
                  <a:pt x="974" y="8834"/>
                </a:lnTo>
                <a:lnTo>
                  <a:pt x="974" y="8931"/>
                </a:lnTo>
                <a:lnTo>
                  <a:pt x="950" y="9028"/>
                </a:lnTo>
                <a:lnTo>
                  <a:pt x="901" y="9101"/>
                </a:lnTo>
                <a:lnTo>
                  <a:pt x="828" y="9174"/>
                </a:lnTo>
                <a:lnTo>
                  <a:pt x="731" y="9223"/>
                </a:lnTo>
                <a:lnTo>
                  <a:pt x="633" y="9223"/>
                </a:lnTo>
                <a:lnTo>
                  <a:pt x="512" y="9199"/>
                </a:lnTo>
                <a:lnTo>
                  <a:pt x="414" y="9150"/>
                </a:lnTo>
                <a:lnTo>
                  <a:pt x="341" y="9101"/>
                </a:lnTo>
                <a:lnTo>
                  <a:pt x="268" y="9028"/>
                </a:lnTo>
                <a:lnTo>
                  <a:pt x="268" y="8980"/>
                </a:lnTo>
                <a:lnTo>
                  <a:pt x="268" y="8931"/>
                </a:lnTo>
                <a:lnTo>
                  <a:pt x="293" y="8882"/>
                </a:lnTo>
                <a:lnTo>
                  <a:pt x="366" y="8858"/>
                </a:lnTo>
                <a:lnTo>
                  <a:pt x="390" y="8834"/>
                </a:lnTo>
                <a:lnTo>
                  <a:pt x="414" y="8809"/>
                </a:lnTo>
                <a:lnTo>
                  <a:pt x="487" y="8517"/>
                </a:lnTo>
                <a:lnTo>
                  <a:pt x="512" y="8225"/>
                </a:lnTo>
                <a:lnTo>
                  <a:pt x="560" y="7641"/>
                </a:lnTo>
                <a:lnTo>
                  <a:pt x="560" y="7057"/>
                </a:lnTo>
                <a:lnTo>
                  <a:pt x="609" y="6741"/>
                </a:lnTo>
                <a:lnTo>
                  <a:pt x="633" y="6473"/>
                </a:lnTo>
                <a:lnTo>
                  <a:pt x="731" y="6108"/>
                </a:lnTo>
                <a:lnTo>
                  <a:pt x="877" y="5792"/>
                </a:lnTo>
                <a:lnTo>
                  <a:pt x="1047" y="5524"/>
                </a:lnTo>
                <a:lnTo>
                  <a:pt x="1242" y="5281"/>
                </a:lnTo>
                <a:lnTo>
                  <a:pt x="1485" y="5062"/>
                </a:lnTo>
                <a:lnTo>
                  <a:pt x="1753" y="4892"/>
                </a:lnTo>
                <a:lnTo>
                  <a:pt x="2069" y="4746"/>
                </a:lnTo>
                <a:lnTo>
                  <a:pt x="2410" y="4624"/>
                </a:lnTo>
                <a:lnTo>
                  <a:pt x="2872" y="4527"/>
                </a:lnTo>
                <a:lnTo>
                  <a:pt x="3358" y="4478"/>
                </a:lnTo>
                <a:lnTo>
                  <a:pt x="3407" y="4502"/>
                </a:lnTo>
                <a:lnTo>
                  <a:pt x="3480" y="4502"/>
                </a:lnTo>
                <a:lnTo>
                  <a:pt x="3529" y="4478"/>
                </a:lnTo>
                <a:lnTo>
                  <a:pt x="3577" y="4454"/>
                </a:lnTo>
                <a:close/>
                <a:moveTo>
                  <a:pt x="3261" y="1"/>
                </a:moveTo>
                <a:lnTo>
                  <a:pt x="3066" y="25"/>
                </a:lnTo>
                <a:lnTo>
                  <a:pt x="2896" y="123"/>
                </a:lnTo>
                <a:lnTo>
                  <a:pt x="2823" y="171"/>
                </a:lnTo>
                <a:lnTo>
                  <a:pt x="2750" y="244"/>
                </a:lnTo>
                <a:lnTo>
                  <a:pt x="2531" y="317"/>
                </a:lnTo>
                <a:lnTo>
                  <a:pt x="2337" y="463"/>
                </a:lnTo>
                <a:lnTo>
                  <a:pt x="2142" y="609"/>
                </a:lnTo>
                <a:lnTo>
                  <a:pt x="1972" y="804"/>
                </a:lnTo>
                <a:lnTo>
                  <a:pt x="1826" y="1023"/>
                </a:lnTo>
                <a:lnTo>
                  <a:pt x="1704" y="1242"/>
                </a:lnTo>
                <a:lnTo>
                  <a:pt x="1631" y="1461"/>
                </a:lnTo>
                <a:lnTo>
                  <a:pt x="1582" y="1680"/>
                </a:lnTo>
                <a:lnTo>
                  <a:pt x="1558" y="1874"/>
                </a:lnTo>
                <a:lnTo>
                  <a:pt x="1582" y="2069"/>
                </a:lnTo>
                <a:lnTo>
                  <a:pt x="1582" y="2239"/>
                </a:lnTo>
                <a:lnTo>
                  <a:pt x="1631" y="2410"/>
                </a:lnTo>
                <a:lnTo>
                  <a:pt x="1680" y="2580"/>
                </a:lnTo>
                <a:lnTo>
                  <a:pt x="1728" y="2750"/>
                </a:lnTo>
                <a:lnTo>
                  <a:pt x="1826" y="2921"/>
                </a:lnTo>
                <a:lnTo>
                  <a:pt x="1899" y="3067"/>
                </a:lnTo>
                <a:lnTo>
                  <a:pt x="2020" y="3213"/>
                </a:lnTo>
                <a:lnTo>
                  <a:pt x="2142" y="3334"/>
                </a:lnTo>
                <a:lnTo>
                  <a:pt x="2264" y="3456"/>
                </a:lnTo>
                <a:lnTo>
                  <a:pt x="2410" y="3578"/>
                </a:lnTo>
                <a:lnTo>
                  <a:pt x="2556" y="3675"/>
                </a:lnTo>
                <a:lnTo>
                  <a:pt x="2701" y="3748"/>
                </a:lnTo>
                <a:lnTo>
                  <a:pt x="2872" y="3821"/>
                </a:lnTo>
                <a:lnTo>
                  <a:pt x="3066" y="3894"/>
                </a:lnTo>
                <a:lnTo>
                  <a:pt x="3310" y="3918"/>
                </a:lnTo>
                <a:lnTo>
                  <a:pt x="3261" y="4016"/>
                </a:lnTo>
                <a:lnTo>
                  <a:pt x="3237" y="4113"/>
                </a:lnTo>
                <a:lnTo>
                  <a:pt x="2750" y="4162"/>
                </a:lnTo>
                <a:lnTo>
                  <a:pt x="2361" y="4235"/>
                </a:lnTo>
                <a:lnTo>
                  <a:pt x="1996" y="4356"/>
                </a:lnTo>
                <a:lnTo>
                  <a:pt x="1655" y="4502"/>
                </a:lnTo>
                <a:lnTo>
                  <a:pt x="1339" y="4697"/>
                </a:lnTo>
                <a:lnTo>
                  <a:pt x="1071" y="4916"/>
                </a:lnTo>
                <a:lnTo>
                  <a:pt x="828" y="5184"/>
                </a:lnTo>
                <a:lnTo>
                  <a:pt x="609" y="5500"/>
                </a:lnTo>
                <a:lnTo>
                  <a:pt x="439" y="5865"/>
                </a:lnTo>
                <a:lnTo>
                  <a:pt x="341" y="6206"/>
                </a:lnTo>
                <a:lnTo>
                  <a:pt x="268" y="6571"/>
                </a:lnTo>
                <a:lnTo>
                  <a:pt x="220" y="6936"/>
                </a:lnTo>
                <a:lnTo>
                  <a:pt x="195" y="7301"/>
                </a:lnTo>
                <a:lnTo>
                  <a:pt x="171" y="7982"/>
                </a:lnTo>
                <a:lnTo>
                  <a:pt x="171" y="8347"/>
                </a:lnTo>
                <a:lnTo>
                  <a:pt x="195" y="8688"/>
                </a:lnTo>
                <a:lnTo>
                  <a:pt x="147" y="8712"/>
                </a:lnTo>
                <a:lnTo>
                  <a:pt x="98" y="8761"/>
                </a:lnTo>
                <a:lnTo>
                  <a:pt x="49" y="8809"/>
                </a:lnTo>
                <a:lnTo>
                  <a:pt x="25" y="8882"/>
                </a:lnTo>
                <a:lnTo>
                  <a:pt x="1" y="9004"/>
                </a:lnTo>
                <a:lnTo>
                  <a:pt x="49" y="9150"/>
                </a:lnTo>
                <a:lnTo>
                  <a:pt x="98" y="9223"/>
                </a:lnTo>
                <a:lnTo>
                  <a:pt x="147" y="9296"/>
                </a:lnTo>
                <a:lnTo>
                  <a:pt x="293" y="9418"/>
                </a:lnTo>
                <a:lnTo>
                  <a:pt x="463" y="9490"/>
                </a:lnTo>
                <a:lnTo>
                  <a:pt x="633" y="9515"/>
                </a:lnTo>
                <a:lnTo>
                  <a:pt x="828" y="9515"/>
                </a:lnTo>
                <a:lnTo>
                  <a:pt x="901" y="9466"/>
                </a:lnTo>
                <a:lnTo>
                  <a:pt x="974" y="9442"/>
                </a:lnTo>
                <a:lnTo>
                  <a:pt x="1120" y="9320"/>
                </a:lnTo>
                <a:lnTo>
                  <a:pt x="1193" y="9174"/>
                </a:lnTo>
                <a:lnTo>
                  <a:pt x="1266" y="9004"/>
                </a:lnTo>
                <a:lnTo>
                  <a:pt x="1290" y="8834"/>
                </a:lnTo>
                <a:lnTo>
                  <a:pt x="1266" y="8663"/>
                </a:lnTo>
                <a:lnTo>
                  <a:pt x="1217" y="8493"/>
                </a:lnTo>
                <a:lnTo>
                  <a:pt x="1266" y="8396"/>
                </a:lnTo>
                <a:lnTo>
                  <a:pt x="1290" y="8274"/>
                </a:lnTo>
                <a:lnTo>
                  <a:pt x="1315" y="8031"/>
                </a:lnTo>
                <a:lnTo>
                  <a:pt x="1412" y="7593"/>
                </a:lnTo>
                <a:lnTo>
                  <a:pt x="1534" y="7179"/>
                </a:lnTo>
                <a:lnTo>
                  <a:pt x="1631" y="6887"/>
                </a:lnTo>
                <a:lnTo>
                  <a:pt x="1582" y="7130"/>
                </a:lnTo>
                <a:lnTo>
                  <a:pt x="1534" y="7471"/>
                </a:lnTo>
                <a:lnTo>
                  <a:pt x="1509" y="7812"/>
                </a:lnTo>
                <a:lnTo>
                  <a:pt x="1436" y="9028"/>
                </a:lnTo>
                <a:lnTo>
                  <a:pt x="1363" y="10220"/>
                </a:lnTo>
                <a:lnTo>
                  <a:pt x="1315" y="11413"/>
                </a:lnTo>
                <a:lnTo>
                  <a:pt x="1290" y="12581"/>
                </a:lnTo>
                <a:lnTo>
                  <a:pt x="1266" y="13773"/>
                </a:lnTo>
                <a:lnTo>
                  <a:pt x="1217" y="14941"/>
                </a:lnTo>
                <a:lnTo>
                  <a:pt x="1217" y="14965"/>
                </a:lnTo>
                <a:lnTo>
                  <a:pt x="1120" y="15038"/>
                </a:lnTo>
                <a:lnTo>
                  <a:pt x="1023" y="15136"/>
                </a:lnTo>
                <a:lnTo>
                  <a:pt x="974" y="15233"/>
                </a:lnTo>
                <a:lnTo>
                  <a:pt x="925" y="15379"/>
                </a:lnTo>
                <a:lnTo>
                  <a:pt x="925" y="15501"/>
                </a:lnTo>
                <a:lnTo>
                  <a:pt x="925" y="15622"/>
                </a:lnTo>
                <a:lnTo>
                  <a:pt x="998" y="15720"/>
                </a:lnTo>
                <a:lnTo>
                  <a:pt x="1071" y="15841"/>
                </a:lnTo>
                <a:lnTo>
                  <a:pt x="1169" y="15890"/>
                </a:lnTo>
                <a:lnTo>
                  <a:pt x="1266" y="15939"/>
                </a:lnTo>
                <a:lnTo>
                  <a:pt x="1363" y="15963"/>
                </a:lnTo>
                <a:lnTo>
                  <a:pt x="1704" y="15963"/>
                </a:lnTo>
                <a:lnTo>
                  <a:pt x="1923" y="15890"/>
                </a:lnTo>
                <a:lnTo>
                  <a:pt x="2142" y="15793"/>
                </a:lnTo>
                <a:lnTo>
                  <a:pt x="2337" y="15671"/>
                </a:lnTo>
                <a:lnTo>
                  <a:pt x="2701" y="15452"/>
                </a:lnTo>
                <a:lnTo>
                  <a:pt x="2774" y="15428"/>
                </a:lnTo>
                <a:lnTo>
                  <a:pt x="2847" y="15403"/>
                </a:lnTo>
                <a:lnTo>
                  <a:pt x="2920" y="15330"/>
                </a:lnTo>
                <a:lnTo>
                  <a:pt x="2945" y="15233"/>
                </a:lnTo>
                <a:lnTo>
                  <a:pt x="3091" y="13870"/>
                </a:lnTo>
                <a:lnTo>
                  <a:pt x="3237" y="12508"/>
                </a:lnTo>
                <a:lnTo>
                  <a:pt x="3310" y="11802"/>
                </a:lnTo>
                <a:lnTo>
                  <a:pt x="3334" y="11461"/>
                </a:lnTo>
                <a:lnTo>
                  <a:pt x="3431" y="11096"/>
                </a:lnTo>
                <a:lnTo>
                  <a:pt x="3480" y="11194"/>
                </a:lnTo>
                <a:lnTo>
                  <a:pt x="3529" y="11315"/>
                </a:lnTo>
                <a:lnTo>
                  <a:pt x="3577" y="11559"/>
                </a:lnTo>
                <a:lnTo>
                  <a:pt x="3650" y="11997"/>
                </a:lnTo>
                <a:lnTo>
                  <a:pt x="3699" y="12508"/>
                </a:lnTo>
                <a:lnTo>
                  <a:pt x="3723" y="13043"/>
                </a:lnTo>
                <a:lnTo>
                  <a:pt x="3748" y="13359"/>
                </a:lnTo>
                <a:lnTo>
                  <a:pt x="3821" y="13651"/>
                </a:lnTo>
                <a:lnTo>
                  <a:pt x="3942" y="14260"/>
                </a:lnTo>
                <a:lnTo>
                  <a:pt x="4113" y="14844"/>
                </a:lnTo>
                <a:lnTo>
                  <a:pt x="4259" y="15428"/>
                </a:lnTo>
                <a:lnTo>
                  <a:pt x="4283" y="15501"/>
                </a:lnTo>
                <a:lnTo>
                  <a:pt x="4332" y="15525"/>
                </a:lnTo>
                <a:lnTo>
                  <a:pt x="4380" y="15598"/>
                </a:lnTo>
                <a:lnTo>
                  <a:pt x="4478" y="15671"/>
                </a:lnTo>
                <a:lnTo>
                  <a:pt x="4697" y="15793"/>
                </a:lnTo>
                <a:lnTo>
                  <a:pt x="4940" y="15866"/>
                </a:lnTo>
                <a:lnTo>
                  <a:pt x="5110" y="15914"/>
                </a:lnTo>
                <a:lnTo>
                  <a:pt x="5354" y="15963"/>
                </a:lnTo>
                <a:lnTo>
                  <a:pt x="5694" y="15963"/>
                </a:lnTo>
                <a:lnTo>
                  <a:pt x="5816" y="15914"/>
                </a:lnTo>
                <a:lnTo>
                  <a:pt x="5938" y="15866"/>
                </a:lnTo>
                <a:lnTo>
                  <a:pt x="6011" y="15793"/>
                </a:lnTo>
                <a:lnTo>
                  <a:pt x="6108" y="15671"/>
                </a:lnTo>
                <a:lnTo>
                  <a:pt x="6157" y="15525"/>
                </a:lnTo>
                <a:lnTo>
                  <a:pt x="6157" y="15379"/>
                </a:lnTo>
                <a:lnTo>
                  <a:pt x="6108" y="15209"/>
                </a:lnTo>
                <a:lnTo>
                  <a:pt x="6035" y="15087"/>
                </a:lnTo>
                <a:lnTo>
                  <a:pt x="5962" y="14965"/>
                </a:lnTo>
                <a:lnTo>
                  <a:pt x="5840" y="14868"/>
                </a:lnTo>
                <a:lnTo>
                  <a:pt x="5694" y="14819"/>
                </a:lnTo>
                <a:lnTo>
                  <a:pt x="5621" y="14333"/>
                </a:lnTo>
                <a:lnTo>
                  <a:pt x="5548" y="13822"/>
                </a:lnTo>
                <a:lnTo>
                  <a:pt x="5475" y="12824"/>
                </a:lnTo>
                <a:lnTo>
                  <a:pt x="5402" y="10853"/>
                </a:lnTo>
                <a:lnTo>
                  <a:pt x="5281" y="8542"/>
                </a:lnTo>
                <a:lnTo>
                  <a:pt x="5256" y="7836"/>
                </a:lnTo>
                <a:lnTo>
                  <a:pt x="5232" y="7106"/>
                </a:lnTo>
                <a:lnTo>
                  <a:pt x="5256" y="7033"/>
                </a:lnTo>
                <a:lnTo>
                  <a:pt x="5256" y="6984"/>
                </a:lnTo>
                <a:lnTo>
                  <a:pt x="5232" y="6936"/>
                </a:lnTo>
                <a:lnTo>
                  <a:pt x="5208" y="6887"/>
                </a:lnTo>
                <a:lnTo>
                  <a:pt x="5183" y="6619"/>
                </a:lnTo>
                <a:lnTo>
                  <a:pt x="5305" y="6863"/>
                </a:lnTo>
                <a:lnTo>
                  <a:pt x="5402" y="7130"/>
                </a:lnTo>
                <a:lnTo>
                  <a:pt x="5475" y="7398"/>
                </a:lnTo>
                <a:lnTo>
                  <a:pt x="5500" y="7666"/>
                </a:lnTo>
                <a:lnTo>
                  <a:pt x="5524" y="7958"/>
                </a:lnTo>
                <a:lnTo>
                  <a:pt x="5548" y="8250"/>
                </a:lnTo>
                <a:lnTo>
                  <a:pt x="5524" y="8785"/>
                </a:lnTo>
                <a:lnTo>
                  <a:pt x="5524" y="8834"/>
                </a:lnTo>
                <a:lnTo>
                  <a:pt x="5548" y="8907"/>
                </a:lnTo>
                <a:lnTo>
                  <a:pt x="5524" y="9004"/>
                </a:lnTo>
                <a:lnTo>
                  <a:pt x="5548" y="9126"/>
                </a:lnTo>
                <a:lnTo>
                  <a:pt x="5573" y="9247"/>
                </a:lnTo>
                <a:lnTo>
                  <a:pt x="5621" y="9345"/>
                </a:lnTo>
                <a:lnTo>
                  <a:pt x="5694" y="9418"/>
                </a:lnTo>
                <a:lnTo>
                  <a:pt x="5767" y="9466"/>
                </a:lnTo>
                <a:lnTo>
                  <a:pt x="5840" y="9515"/>
                </a:lnTo>
                <a:lnTo>
                  <a:pt x="5938" y="9539"/>
                </a:lnTo>
                <a:lnTo>
                  <a:pt x="6011" y="9563"/>
                </a:lnTo>
                <a:lnTo>
                  <a:pt x="6205" y="9563"/>
                </a:lnTo>
                <a:lnTo>
                  <a:pt x="6303" y="9515"/>
                </a:lnTo>
                <a:lnTo>
                  <a:pt x="6424" y="9442"/>
                </a:lnTo>
                <a:lnTo>
                  <a:pt x="6546" y="9320"/>
                </a:lnTo>
                <a:lnTo>
                  <a:pt x="6619" y="9199"/>
                </a:lnTo>
                <a:lnTo>
                  <a:pt x="6668" y="9053"/>
                </a:lnTo>
                <a:lnTo>
                  <a:pt x="6668" y="8907"/>
                </a:lnTo>
                <a:lnTo>
                  <a:pt x="6643" y="8785"/>
                </a:lnTo>
                <a:lnTo>
                  <a:pt x="6643" y="8736"/>
                </a:lnTo>
                <a:lnTo>
                  <a:pt x="6692" y="8420"/>
                </a:lnTo>
                <a:lnTo>
                  <a:pt x="6716" y="8079"/>
                </a:lnTo>
                <a:lnTo>
                  <a:pt x="6741" y="7739"/>
                </a:lnTo>
                <a:lnTo>
                  <a:pt x="6716" y="7398"/>
                </a:lnTo>
                <a:lnTo>
                  <a:pt x="6692" y="7057"/>
                </a:lnTo>
                <a:lnTo>
                  <a:pt x="6643" y="6717"/>
                </a:lnTo>
                <a:lnTo>
                  <a:pt x="6570" y="6400"/>
                </a:lnTo>
                <a:lnTo>
                  <a:pt x="6473" y="6060"/>
                </a:lnTo>
                <a:lnTo>
                  <a:pt x="6473" y="6011"/>
                </a:lnTo>
                <a:lnTo>
                  <a:pt x="6424" y="5962"/>
                </a:lnTo>
                <a:lnTo>
                  <a:pt x="6230" y="5500"/>
                </a:lnTo>
                <a:lnTo>
                  <a:pt x="6132" y="5257"/>
                </a:lnTo>
                <a:lnTo>
                  <a:pt x="5986" y="5038"/>
                </a:lnTo>
                <a:lnTo>
                  <a:pt x="5889" y="4916"/>
                </a:lnTo>
                <a:lnTo>
                  <a:pt x="5792" y="4770"/>
                </a:lnTo>
                <a:lnTo>
                  <a:pt x="5670" y="4673"/>
                </a:lnTo>
                <a:lnTo>
                  <a:pt x="5548" y="4551"/>
                </a:lnTo>
                <a:lnTo>
                  <a:pt x="5256" y="4381"/>
                </a:lnTo>
                <a:lnTo>
                  <a:pt x="4964" y="4259"/>
                </a:lnTo>
                <a:lnTo>
                  <a:pt x="4648" y="4162"/>
                </a:lnTo>
                <a:lnTo>
                  <a:pt x="4332" y="4113"/>
                </a:lnTo>
                <a:lnTo>
                  <a:pt x="3991" y="4089"/>
                </a:lnTo>
                <a:lnTo>
                  <a:pt x="3650" y="4089"/>
                </a:lnTo>
                <a:lnTo>
                  <a:pt x="3650" y="4064"/>
                </a:lnTo>
                <a:lnTo>
                  <a:pt x="3650" y="3918"/>
                </a:lnTo>
                <a:lnTo>
                  <a:pt x="3821" y="3870"/>
                </a:lnTo>
                <a:lnTo>
                  <a:pt x="3991" y="3797"/>
                </a:lnTo>
                <a:lnTo>
                  <a:pt x="4161" y="3724"/>
                </a:lnTo>
                <a:lnTo>
                  <a:pt x="4332" y="3626"/>
                </a:lnTo>
                <a:lnTo>
                  <a:pt x="4478" y="3505"/>
                </a:lnTo>
                <a:lnTo>
                  <a:pt x="4624" y="3359"/>
                </a:lnTo>
                <a:lnTo>
                  <a:pt x="4770" y="3237"/>
                </a:lnTo>
                <a:lnTo>
                  <a:pt x="4891" y="3067"/>
                </a:lnTo>
                <a:lnTo>
                  <a:pt x="4989" y="2896"/>
                </a:lnTo>
                <a:lnTo>
                  <a:pt x="5086" y="2726"/>
                </a:lnTo>
                <a:lnTo>
                  <a:pt x="5159" y="2556"/>
                </a:lnTo>
                <a:lnTo>
                  <a:pt x="5232" y="2385"/>
                </a:lnTo>
                <a:lnTo>
                  <a:pt x="5281" y="2191"/>
                </a:lnTo>
                <a:lnTo>
                  <a:pt x="5305" y="2020"/>
                </a:lnTo>
                <a:lnTo>
                  <a:pt x="5305" y="1826"/>
                </a:lnTo>
                <a:lnTo>
                  <a:pt x="5281" y="1655"/>
                </a:lnTo>
                <a:lnTo>
                  <a:pt x="5232" y="1436"/>
                </a:lnTo>
                <a:lnTo>
                  <a:pt x="5135" y="1218"/>
                </a:lnTo>
                <a:lnTo>
                  <a:pt x="5037" y="1023"/>
                </a:lnTo>
                <a:lnTo>
                  <a:pt x="4916" y="853"/>
                </a:lnTo>
                <a:lnTo>
                  <a:pt x="4770" y="682"/>
                </a:lnTo>
                <a:lnTo>
                  <a:pt x="4599" y="512"/>
                </a:lnTo>
                <a:lnTo>
                  <a:pt x="4429" y="366"/>
                </a:lnTo>
                <a:lnTo>
                  <a:pt x="4234" y="244"/>
                </a:lnTo>
                <a:lnTo>
                  <a:pt x="4088" y="171"/>
                </a:lnTo>
                <a:lnTo>
                  <a:pt x="3894" y="98"/>
                </a:lnTo>
                <a:lnTo>
                  <a:pt x="3699" y="25"/>
                </a:lnTo>
                <a:lnTo>
                  <a:pt x="3480" y="1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0" name="Google Shape;1270;p114"/>
          <p:cNvSpPr/>
          <p:nvPr/>
        </p:nvSpPr>
        <p:spPr>
          <a:xfrm>
            <a:off x="4705401" y="3673849"/>
            <a:ext cx="104519" cy="202890"/>
          </a:xfrm>
          <a:custGeom>
            <a:rect b="b" l="l" r="r" t="t"/>
            <a:pathLst>
              <a:path extrusionOk="0" h="15963" w="6741">
                <a:moveTo>
                  <a:pt x="3431" y="439"/>
                </a:moveTo>
                <a:lnTo>
                  <a:pt x="3577" y="488"/>
                </a:lnTo>
                <a:lnTo>
                  <a:pt x="3748" y="536"/>
                </a:lnTo>
                <a:lnTo>
                  <a:pt x="3699" y="609"/>
                </a:lnTo>
                <a:lnTo>
                  <a:pt x="3699" y="682"/>
                </a:lnTo>
                <a:lnTo>
                  <a:pt x="3723" y="731"/>
                </a:lnTo>
                <a:lnTo>
                  <a:pt x="3748" y="755"/>
                </a:lnTo>
                <a:lnTo>
                  <a:pt x="3845" y="780"/>
                </a:lnTo>
                <a:lnTo>
                  <a:pt x="3918" y="780"/>
                </a:lnTo>
                <a:lnTo>
                  <a:pt x="3991" y="755"/>
                </a:lnTo>
                <a:lnTo>
                  <a:pt x="4088" y="731"/>
                </a:lnTo>
                <a:lnTo>
                  <a:pt x="4161" y="780"/>
                </a:lnTo>
                <a:lnTo>
                  <a:pt x="4088" y="828"/>
                </a:lnTo>
                <a:lnTo>
                  <a:pt x="4040" y="853"/>
                </a:lnTo>
                <a:lnTo>
                  <a:pt x="4015" y="926"/>
                </a:lnTo>
                <a:lnTo>
                  <a:pt x="3991" y="974"/>
                </a:lnTo>
                <a:lnTo>
                  <a:pt x="3967" y="1047"/>
                </a:lnTo>
                <a:lnTo>
                  <a:pt x="3991" y="1072"/>
                </a:lnTo>
                <a:lnTo>
                  <a:pt x="4015" y="1096"/>
                </a:lnTo>
                <a:lnTo>
                  <a:pt x="4137" y="1096"/>
                </a:lnTo>
                <a:lnTo>
                  <a:pt x="4259" y="1072"/>
                </a:lnTo>
                <a:lnTo>
                  <a:pt x="4429" y="999"/>
                </a:lnTo>
                <a:lnTo>
                  <a:pt x="4502" y="1096"/>
                </a:lnTo>
                <a:lnTo>
                  <a:pt x="4332" y="1193"/>
                </a:lnTo>
                <a:lnTo>
                  <a:pt x="4186" y="1291"/>
                </a:lnTo>
                <a:lnTo>
                  <a:pt x="4137" y="1339"/>
                </a:lnTo>
                <a:lnTo>
                  <a:pt x="4113" y="1388"/>
                </a:lnTo>
                <a:lnTo>
                  <a:pt x="4113" y="1412"/>
                </a:lnTo>
                <a:lnTo>
                  <a:pt x="4113" y="1436"/>
                </a:lnTo>
                <a:lnTo>
                  <a:pt x="4210" y="1485"/>
                </a:lnTo>
                <a:lnTo>
                  <a:pt x="4307" y="1485"/>
                </a:lnTo>
                <a:lnTo>
                  <a:pt x="4405" y="1461"/>
                </a:lnTo>
                <a:lnTo>
                  <a:pt x="4551" y="1436"/>
                </a:lnTo>
                <a:lnTo>
                  <a:pt x="4672" y="1364"/>
                </a:lnTo>
                <a:lnTo>
                  <a:pt x="4745" y="1509"/>
                </a:lnTo>
                <a:lnTo>
                  <a:pt x="4429" y="1582"/>
                </a:lnTo>
                <a:lnTo>
                  <a:pt x="4332" y="1631"/>
                </a:lnTo>
                <a:lnTo>
                  <a:pt x="4210" y="1680"/>
                </a:lnTo>
                <a:lnTo>
                  <a:pt x="4113" y="1753"/>
                </a:lnTo>
                <a:lnTo>
                  <a:pt x="4040" y="1826"/>
                </a:lnTo>
                <a:lnTo>
                  <a:pt x="4040" y="1874"/>
                </a:lnTo>
                <a:lnTo>
                  <a:pt x="4064" y="1899"/>
                </a:lnTo>
                <a:lnTo>
                  <a:pt x="4283" y="1899"/>
                </a:lnTo>
                <a:lnTo>
                  <a:pt x="4502" y="1850"/>
                </a:lnTo>
                <a:lnTo>
                  <a:pt x="4818" y="1801"/>
                </a:lnTo>
                <a:lnTo>
                  <a:pt x="4818" y="1947"/>
                </a:lnTo>
                <a:lnTo>
                  <a:pt x="4794" y="2093"/>
                </a:lnTo>
                <a:lnTo>
                  <a:pt x="4794" y="2118"/>
                </a:lnTo>
                <a:lnTo>
                  <a:pt x="4770" y="2118"/>
                </a:lnTo>
                <a:lnTo>
                  <a:pt x="4502" y="2166"/>
                </a:lnTo>
                <a:lnTo>
                  <a:pt x="4234" y="2264"/>
                </a:lnTo>
                <a:lnTo>
                  <a:pt x="4015" y="2312"/>
                </a:lnTo>
                <a:lnTo>
                  <a:pt x="3894" y="2361"/>
                </a:lnTo>
                <a:lnTo>
                  <a:pt x="3796" y="2410"/>
                </a:lnTo>
                <a:lnTo>
                  <a:pt x="3796" y="2434"/>
                </a:lnTo>
                <a:lnTo>
                  <a:pt x="3796" y="2483"/>
                </a:lnTo>
                <a:lnTo>
                  <a:pt x="3821" y="2531"/>
                </a:lnTo>
                <a:lnTo>
                  <a:pt x="3894" y="2580"/>
                </a:lnTo>
                <a:lnTo>
                  <a:pt x="3991" y="2604"/>
                </a:lnTo>
                <a:lnTo>
                  <a:pt x="4210" y="2604"/>
                </a:lnTo>
                <a:lnTo>
                  <a:pt x="4453" y="2580"/>
                </a:lnTo>
                <a:lnTo>
                  <a:pt x="4672" y="2507"/>
                </a:lnTo>
                <a:lnTo>
                  <a:pt x="4672" y="2507"/>
                </a:lnTo>
                <a:lnTo>
                  <a:pt x="4526" y="2750"/>
                </a:lnTo>
                <a:lnTo>
                  <a:pt x="4283" y="2750"/>
                </a:lnTo>
                <a:lnTo>
                  <a:pt x="4064" y="2775"/>
                </a:lnTo>
                <a:lnTo>
                  <a:pt x="3845" y="2823"/>
                </a:lnTo>
                <a:lnTo>
                  <a:pt x="3723" y="2848"/>
                </a:lnTo>
                <a:lnTo>
                  <a:pt x="3626" y="2896"/>
                </a:lnTo>
                <a:lnTo>
                  <a:pt x="3626" y="2921"/>
                </a:lnTo>
                <a:lnTo>
                  <a:pt x="3602" y="2969"/>
                </a:lnTo>
                <a:lnTo>
                  <a:pt x="3626" y="2994"/>
                </a:lnTo>
                <a:lnTo>
                  <a:pt x="3650" y="2994"/>
                </a:lnTo>
                <a:lnTo>
                  <a:pt x="3918" y="3091"/>
                </a:lnTo>
                <a:lnTo>
                  <a:pt x="4064" y="3115"/>
                </a:lnTo>
                <a:lnTo>
                  <a:pt x="4234" y="3115"/>
                </a:lnTo>
                <a:lnTo>
                  <a:pt x="4040" y="3286"/>
                </a:lnTo>
                <a:lnTo>
                  <a:pt x="3869" y="3213"/>
                </a:lnTo>
                <a:lnTo>
                  <a:pt x="3675" y="3188"/>
                </a:lnTo>
                <a:lnTo>
                  <a:pt x="3504" y="3213"/>
                </a:lnTo>
                <a:lnTo>
                  <a:pt x="3407" y="3237"/>
                </a:lnTo>
                <a:lnTo>
                  <a:pt x="3358" y="3286"/>
                </a:lnTo>
                <a:lnTo>
                  <a:pt x="3334" y="3310"/>
                </a:lnTo>
                <a:lnTo>
                  <a:pt x="3334" y="3334"/>
                </a:lnTo>
                <a:lnTo>
                  <a:pt x="3358" y="3407"/>
                </a:lnTo>
                <a:lnTo>
                  <a:pt x="3480" y="3456"/>
                </a:lnTo>
                <a:lnTo>
                  <a:pt x="3602" y="3480"/>
                </a:lnTo>
                <a:lnTo>
                  <a:pt x="3383" y="3480"/>
                </a:lnTo>
                <a:lnTo>
                  <a:pt x="3139" y="3456"/>
                </a:lnTo>
                <a:lnTo>
                  <a:pt x="2920" y="3383"/>
                </a:lnTo>
                <a:lnTo>
                  <a:pt x="2701" y="3261"/>
                </a:lnTo>
                <a:lnTo>
                  <a:pt x="2507" y="3115"/>
                </a:lnTo>
                <a:lnTo>
                  <a:pt x="2337" y="2945"/>
                </a:lnTo>
                <a:lnTo>
                  <a:pt x="2191" y="2750"/>
                </a:lnTo>
                <a:lnTo>
                  <a:pt x="2093" y="2531"/>
                </a:lnTo>
                <a:lnTo>
                  <a:pt x="2020" y="2288"/>
                </a:lnTo>
                <a:lnTo>
                  <a:pt x="1996" y="2069"/>
                </a:lnTo>
                <a:lnTo>
                  <a:pt x="1972" y="1826"/>
                </a:lnTo>
                <a:lnTo>
                  <a:pt x="2020" y="1582"/>
                </a:lnTo>
                <a:lnTo>
                  <a:pt x="2069" y="1364"/>
                </a:lnTo>
                <a:lnTo>
                  <a:pt x="2191" y="1169"/>
                </a:lnTo>
                <a:lnTo>
                  <a:pt x="2312" y="974"/>
                </a:lnTo>
                <a:lnTo>
                  <a:pt x="2483" y="828"/>
                </a:lnTo>
                <a:lnTo>
                  <a:pt x="2653" y="731"/>
                </a:lnTo>
                <a:lnTo>
                  <a:pt x="2799" y="658"/>
                </a:lnTo>
                <a:lnTo>
                  <a:pt x="2896" y="682"/>
                </a:lnTo>
                <a:lnTo>
                  <a:pt x="2969" y="682"/>
                </a:lnTo>
                <a:lnTo>
                  <a:pt x="3042" y="658"/>
                </a:lnTo>
                <a:lnTo>
                  <a:pt x="3115" y="561"/>
                </a:lnTo>
                <a:lnTo>
                  <a:pt x="3261" y="512"/>
                </a:lnTo>
                <a:lnTo>
                  <a:pt x="3431" y="439"/>
                </a:lnTo>
                <a:close/>
                <a:moveTo>
                  <a:pt x="3869" y="4454"/>
                </a:moveTo>
                <a:lnTo>
                  <a:pt x="4137" y="4478"/>
                </a:lnTo>
                <a:lnTo>
                  <a:pt x="4040" y="4575"/>
                </a:lnTo>
                <a:lnTo>
                  <a:pt x="4015" y="4624"/>
                </a:lnTo>
                <a:lnTo>
                  <a:pt x="4015" y="4673"/>
                </a:lnTo>
                <a:lnTo>
                  <a:pt x="4064" y="4721"/>
                </a:lnTo>
                <a:lnTo>
                  <a:pt x="4113" y="4770"/>
                </a:lnTo>
                <a:lnTo>
                  <a:pt x="4186" y="4770"/>
                </a:lnTo>
                <a:lnTo>
                  <a:pt x="4429" y="4697"/>
                </a:lnTo>
                <a:lnTo>
                  <a:pt x="4672" y="4624"/>
                </a:lnTo>
                <a:lnTo>
                  <a:pt x="4745" y="4600"/>
                </a:lnTo>
                <a:lnTo>
                  <a:pt x="4867" y="4648"/>
                </a:lnTo>
                <a:lnTo>
                  <a:pt x="4745" y="4673"/>
                </a:lnTo>
                <a:lnTo>
                  <a:pt x="4648" y="4721"/>
                </a:lnTo>
                <a:lnTo>
                  <a:pt x="4526" y="4770"/>
                </a:lnTo>
                <a:lnTo>
                  <a:pt x="4478" y="4867"/>
                </a:lnTo>
                <a:lnTo>
                  <a:pt x="4453" y="4940"/>
                </a:lnTo>
                <a:lnTo>
                  <a:pt x="4478" y="4965"/>
                </a:lnTo>
                <a:lnTo>
                  <a:pt x="4502" y="4965"/>
                </a:lnTo>
                <a:lnTo>
                  <a:pt x="4624" y="4989"/>
                </a:lnTo>
                <a:lnTo>
                  <a:pt x="4770" y="4965"/>
                </a:lnTo>
                <a:lnTo>
                  <a:pt x="5013" y="4940"/>
                </a:lnTo>
                <a:lnTo>
                  <a:pt x="5183" y="4940"/>
                </a:lnTo>
                <a:lnTo>
                  <a:pt x="5329" y="4916"/>
                </a:lnTo>
                <a:lnTo>
                  <a:pt x="5378" y="4965"/>
                </a:lnTo>
                <a:lnTo>
                  <a:pt x="5232" y="4989"/>
                </a:lnTo>
                <a:lnTo>
                  <a:pt x="5110" y="5038"/>
                </a:lnTo>
                <a:lnTo>
                  <a:pt x="5013" y="5111"/>
                </a:lnTo>
                <a:lnTo>
                  <a:pt x="4964" y="5232"/>
                </a:lnTo>
                <a:lnTo>
                  <a:pt x="4964" y="5281"/>
                </a:lnTo>
                <a:lnTo>
                  <a:pt x="4989" y="5305"/>
                </a:lnTo>
                <a:lnTo>
                  <a:pt x="5086" y="5354"/>
                </a:lnTo>
                <a:lnTo>
                  <a:pt x="5159" y="5354"/>
                </a:lnTo>
                <a:lnTo>
                  <a:pt x="5354" y="5330"/>
                </a:lnTo>
                <a:lnTo>
                  <a:pt x="5694" y="5330"/>
                </a:lnTo>
                <a:lnTo>
                  <a:pt x="5792" y="5476"/>
                </a:lnTo>
                <a:lnTo>
                  <a:pt x="5621" y="5524"/>
                </a:lnTo>
                <a:lnTo>
                  <a:pt x="5475" y="5597"/>
                </a:lnTo>
                <a:lnTo>
                  <a:pt x="5451" y="5622"/>
                </a:lnTo>
                <a:lnTo>
                  <a:pt x="5475" y="5646"/>
                </a:lnTo>
                <a:lnTo>
                  <a:pt x="5548" y="5695"/>
                </a:lnTo>
                <a:lnTo>
                  <a:pt x="5646" y="5719"/>
                </a:lnTo>
                <a:lnTo>
                  <a:pt x="5816" y="5743"/>
                </a:lnTo>
                <a:lnTo>
                  <a:pt x="5938" y="5743"/>
                </a:lnTo>
                <a:lnTo>
                  <a:pt x="6011" y="5914"/>
                </a:lnTo>
                <a:lnTo>
                  <a:pt x="5840" y="5962"/>
                </a:lnTo>
                <a:lnTo>
                  <a:pt x="5767" y="5987"/>
                </a:lnTo>
                <a:lnTo>
                  <a:pt x="5719" y="6035"/>
                </a:lnTo>
                <a:lnTo>
                  <a:pt x="5694" y="6084"/>
                </a:lnTo>
                <a:lnTo>
                  <a:pt x="5719" y="6108"/>
                </a:lnTo>
                <a:lnTo>
                  <a:pt x="5913" y="6157"/>
                </a:lnTo>
                <a:lnTo>
                  <a:pt x="6108" y="6181"/>
                </a:lnTo>
                <a:lnTo>
                  <a:pt x="6157" y="6400"/>
                </a:lnTo>
                <a:lnTo>
                  <a:pt x="6084" y="6400"/>
                </a:lnTo>
                <a:lnTo>
                  <a:pt x="5938" y="6425"/>
                </a:lnTo>
                <a:lnTo>
                  <a:pt x="5889" y="6473"/>
                </a:lnTo>
                <a:lnTo>
                  <a:pt x="5816" y="6522"/>
                </a:lnTo>
                <a:lnTo>
                  <a:pt x="5816" y="6546"/>
                </a:lnTo>
                <a:lnTo>
                  <a:pt x="5816" y="6595"/>
                </a:lnTo>
                <a:lnTo>
                  <a:pt x="5840" y="6644"/>
                </a:lnTo>
                <a:lnTo>
                  <a:pt x="5889" y="6692"/>
                </a:lnTo>
                <a:lnTo>
                  <a:pt x="5962" y="6717"/>
                </a:lnTo>
                <a:lnTo>
                  <a:pt x="6084" y="6717"/>
                </a:lnTo>
                <a:lnTo>
                  <a:pt x="6230" y="6692"/>
                </a:lnTo>
                <a:lnTo>
                  <a:pt x="6278" y="6887"/>
                </a:lnTo>
                <a:lnTo>
                  <a:pt x="6059" y="6887"/>
                </a:lnTo>
                <a:lnTo>
                  <a:pt x="6035" y="6911"/>
                </a:lnTo>
                <a:lnTo>
                  <a:pt x="6011" y="6936"/>
                </a:lnTo>
                <a:lnTo>
                  <a:pt x="6011" y="6984"/>
                </a:lnTo>
                <a:lnTo>
                  <a:pt x="6035" y="7033"/>
                </a:lnTo>
                <a:lnTo>
                  <a:pt x="6084" y="7082"/>
                </a:lnTo>
                <a:lnTo>
                  <a:pt x="6157" y="7106"/>
                </a:lnTo>
                <a:lnTo>
                  <a:pt x="6303" y="7130"/>
                </a:lnTo>
                <a:lnTo>
                  <a:pt x="6327" y="7301"/>
                </a:lnTo>
                <a:lnTo>
                  <a:pt x="6157" y="7301"/>
                </a:lnTo>
                <a:lnTo>
                  <a:pt x="6084" y="7325"/>
                </a:lnTo>
                <a:lnTo>
                  <a:pt x="6035" y="7374"/>
                </a:lnTo>
                <a:lnTo>
                  <a:pt x="6011" y="7447"/>
                </a:lnTo>
                <a:lnTo>
                  <a:pt x="6011" y="7471"/>
                </a:lnTo>
                <a:lnTo>
                  <a:pt x="6035" y="7520"/>
                </a:lnTo>
                <a:lnTo>
                  <a:pt x="6084" y="7544"/>
                </a:lnTo>
                <a:lnTo>
                  <a:pt x="6132" y="7568"/>
                </a:lnTo>
                <a:lnTo>
                  <a:pt x="6254" y="7593"/>
                </a:lnTo>
                <a:lnTo>
                  <a:pt x="6351" y="7617"/>
                </a:lnTo>
                <a:lnTo>
                  <a:pt x="6351" y="7739"/>
                </a:lnTo>
                <a:lnTo>
                  <a:pt x="6157" y="7739"/>
                </a:lnTo>
                <a:lnTo>
                  <a:pt x="6132" y="7763"/>
                </a:lnTo>
                <a:lnTo>
                  <a:pt x="6084" y="7787"/>
                </a:lnTo>
                <a:lnTo>
                  <a:pt x="6059" y="7860"/>
                </a:lnTo>
                <a:lnTo>
                  <a:pt x="6059" y="7885"/>
                </a:lnTo>
                <a:lnTo>
                  <a:pt x="6059" y="7909"/>
                </a:lnTo>
                <a:lnTo>
                  <a:pt x="6132" y="7982"/>
                </a:lnTo>
                <a:lnTo>
                  <a:pt x="6230" y="8006"/>
                </a:lnTo>
                <a:lnTo>
                  <a:pt x="6327" y="8031"/>
                </a:lnTo>
                <a:lnTo>
                  <a:pt x="6327" y="8177"/>
                </a:lnTo>
                <a:lnTo>
                  <a:pt x="6205" y="8201"/>
                </a:lnTo>
                <a:lnTo>
                  <a:pt x="6157" y="8225"/>
                </a:lnTo>
                <a:lnTo>
                  <a:pt x="6108" y="8250"/>
                </a:lnTo>
                <a:lnTo>
                  <a:pt x="6084" y="8298"/>
                </a:lnTo>
                <a:lnTo>
                  <a:pt x="6084" y="8323"/>
                </a:lnTo>
                <a:lnTo>
                  <a:pt x="6084" y="8371"/>
                </a:lnTo>
                <a:lnTo>
                  <a:pt x="6108" y="8420"/>
                </a:lnTo>
                <a:lnTo>
                  <a:pt x="6205" y="8469"/>
                </a:lnTo>
                <a:lnTo>
                  <a:pt x="6303" y="8469"/>
                </a:lnTo>
                <a:lnTo>
                  <a:pt x="6278" y="8590"/>
                </a:lnTo>
                <a:lnTo>
                  <a:pt x="6205" y="8639"/>
                </a:lnTo>
                <a:lnTo>
                  <a:pt x="6181" y="8712"/>
                </a:lnTo>
                <a:lnTo>
                  <a:pt x="6181" y="8809"/>
                </a:lnTo>
                <a:lnTo>
                  <a:pt x="6205" y="8834"/>
                </a:lnTo>
                <a:lnTo>
                  <a:pt x="6254" y="8882"/>
                </a:lnTo>
                <a:lnTo>
                  <a:pt x="6327" y="8907"/>
                </a:lnTo>
                <a:lnTo>
                  <a:pt x="6327" y="8931"/>
                </a:lnTo>
                <a:lnTo>
                  <a:pt x="6327" y="8980"/>
                </a:lnTo>
                <a:lnTo>
                  <a:pt x="6303" y="9028"/>
                </a:lnTo>
                <a:lnTo>
                  <a:pt x="6254" y="9101"/>
                </a:lnTo>
                <a:lnTo>
                  <a:pt x="6157" y="9199"/>
                </a:lnTo>
                <a:lnTo>
                  <a:pt x="6084" y="9223"/>
                </a:lnTo>
                <a:lnTo>
                  <a:pt x="6011" y="9199"/>
                </a:lnTo>
                <a:lnTo>
                  <a:pt x="5962" y="9174"/>
                </a:lnTo>
                <a:lnTo>
                  <a:pt x="5913" y="9126"/>
                </a:lnTo>
                <a:lnTo>
                  <a:pt x="5865" y="9053"/>
                </a:lnTo>
                <a:lnTo>
                  <a:pt x="5865" y="9004"/>
                </a:lnTo>
                <a:lnTo>
                  <a:pt x="5865" y="8858"/>
                </a:lnTo>
                <a:lnTo>
                  <a:pt x="5865" y="8834"/>
                </a:lnTo>
                <a:lnTo>
                  <a:pt x="5913" y="8542"/>
                </a:lnTo>
                <a:lnTo>
                  <a:pt x="5938" y="8201"/>
                </a:lnTo>
                <a:lnTo>
                  <a:pt x="5913" y="7812"/>
                </a:lnTo>
                <a:lnTo>
                  <a:pt x="5865" y="7398"/>
                </a:lnTo>
                <a:lnTo>
                  <a:pt x="5792" y="7009"/>
                </a:lnTo>
                <a:lnTo>
                  <a:pt x="5719" y="6838"/>
                </a:lnTo>
                <a:lnTo>
                  <a:pt x="5646" y="6668"/>
                </a:lnTo>
                <a:lnTo>
                  <a:pt x="5548" y="6522"/>
                </a:lnTo>
                <a:lnTo>
                  <a:pt x="5451" y="6400"/>
                </a:lnTo>
                <a:lnTo>
                  <a:pt x="5329" y="6327"/>
                </a:lnTo>
                <a:lnTo>
                  <a:pt x="5208" y="6254"/>
                </a:lnTo>
                <a:lnTo>
                  <a:pt x="5135" y="6254"/>
                </a:lnTo>
                <a:lnTo>
                  <a:pt x="5086" y="6279"/>
                </a:lnTo>
                <a:lnTo>
                  <a:pt x="5062" y="6327"/>
                </a:lnTo>
                <a:lnTo>
                  <a:pt x="5037" y="6376"/>
                </a:lnTo>
                <a:lnTo>
                  <a:pt x="4818" y="6376"/>
                </a:lnTo>
                <a:lnTo>
                  <a:pt x="4745" y="6400"/>
                </a:lnTo>
                <a:lnTo>
                  <a:pt x="4672" y="6449"/>
                </a:lnTo>
                <a:lnTo>
                  <a:pt x="4648" y="6546"/>
                </a:lnTo>
                <a:lnTo>
                  <a:pt x="4672" y="6571"/>
                </a:lnTo>
                <a:lnTo>
                  <a:pt x="4697" y="6595"/>
                </a:lnTo>
                <a:lnTo>
                  <a:pt x="4770" y="6619"/>
                </a:lnTo>
                <a:lnTo>
                  <a:pt x="4867" y="6619"/>
                </a:lnTo>
                <a:lnTo>
                  <a:pt x="4964" y="6644"/>
                </a:lnTo>
                <a:lnTo>
                  <a:pt x="4916" y="6887"/>
                </a:lnTo>
                <a:lnTo>
                  <a:pt x="4770" y="6911"/>
                </a:lnTo>
                <a:lnTo>
                  <a:pt x="4624" y="6960"/>
                </a:lnTo>
                <a:lnTo>
                  <a:pt x="4478" y="7033"/>
                </a:lnTo>
                <a:lnTo>
                  <a:pt x="4356" y="7130"/>
                </a:lnTo>
                <a:lnTo>
                  <a:pt x="4356" y="7155"/>
                </a:lnTo>
                <a:lnTo>
                  <a:pt x="4356" y="7179"/>
                </a:lnTo>
                <a:lnTo>
                  <a:pt x="4356" y="7203"/>
                </a:lnTo>
                <a:lnTo>
                  <a:pt x="4380" y="7228"/>
                </a:lnTo>
                <a:lnTo>
                  <a:pt x="4648" y="7228"/>
                </a:lnTo>
                <a:lnTo>
                  <a:pt x="4916" y="7203"/>
                </a:lnTo>
                <a:lnTo>
                  <a:pt x="4916" y="7349"/>
                </a:lnTo>
                <a:lnTo>
                  <a:pt x="4770" y="7374"/>
                </a:lnTo>
                <a:lnTo>
                  <a:pt x="4672" y="7398"/>
                </a:lnTo>
                <a:lnTo>
                  <a:pt x="4575" y="7422"/>
                </a:lnTo>
                <a:lnTo>
                  <a:pt x="4478" y="7471"/>
                </a:lnTo>
                <a:lnTo>
                  <a:pt x="4405" y="7544"/>
                </a:lnTo>
                <a:lnTo>
                  <a:pt x="4405" y="7568"/>
                </a:lnTo>
                <a:lnTo>
                  <a:pt x="4405" y="7593"/>
                </a:lnTo>
                <a:lnTo>
                  <a:pt x="4502" y="7641"/>
                </a:lnTo>
                <a:lnTo>
                  <a:pt x="4624" y="7666"/>
                </a:lnTo>
                <a:lnTo>
                  <a:pt x="4770" y="7690"/>
                </a:lnTo>
                <a:lnTo>
                  <a:pt x="4916" y="7690"/>
                </a:lnTo>
                <a:lnTo>
                  <a:pt x="4916" y="7909"/>
                </a:lnTo>
                <a:lnTo>
                  <a:pt x="4697" y="7909"/>
                </a:lnTo>
                <a:lnTo>
                  <a:pt x="4478" y="7958"/>
                </a:lnTo>
                <a:lnTo>
                  <a:pt x="4405" y="7982"/>
                </a:lnTo>
                <a:lnTo>
                  <a:pt x="4332" y="8031"/>
                </a:lnTo>
                <a:lnTo>
                  <a:pt x="4307" y="8079"/>
                </a:lnTo>
                <a:lnTo>
                  <a:pt x="4307" y="8128"/>
                </a:lnTo>
                <a:lnTo>
                  <a:pt x="4332" y="8152"/>
                </a:lnTo>
                <a:lnTo>
                  <a:pt x="4405" y="8201"/>
                </a:lnTo>
                <a:lnTo>
                  <a:pt x="4526" y="8225"/>
                </a:lnTo>
                <a:lnTo>
                  <a:pt x="4794" y="8201"/>
                </a:lnTo>
                <a:lnTo>
                  <a:pt x="4916" y="8201"/>
                </a:lnTo>
                <a:lnTo>
                  <a:pt x="4916" y="8420"/>
                </a:lnTo>
                <a:lnTo>
                  <a:pt x="4770" y="8396"/>
                </a:lnTo>
                <a:lnTo>
                  <a:pt x="4648" y="8420"/>
                </a:lnTo>
                <a:lnTo>
                  <a:pt x="4478" y="8469"/>
                </a:lnTo>
                <a:lnTo>
                  <a:pt x="4405" y="8493"/>
                </a:lnTo>
                <a:lnTo>
                  <a:pt x="4332" y="8542"/>
                </a:lnTo>
                <a:lnTo>
                  <a:pt x="4307" y="8566"/>
                </a:lnTo>
                <a:lnTo>
                  <a:pt x="4307" y="8590"/>
                </a:lnTo>
                <a:lnTo>
                  <a:pt x="4356" y="8639"/>
                </a:lnTo>
                <a:lnTo>
                  <a:pt x="4429" y="8688"/>
                </a:lnTo>
                <a:lnTo>
                  <a:pt x="4502" y="8712"/>
                </a:lnTo>
                <a:lnTo>
                  <a:pt x="4672" y="8736"/>
                </a:lnTo>
                <a:lnTo>
                  <a:pt x="4794" y="8736"/>
                </a:lnTo>
                <a:lnTo>
                  <a:pt x="4916" y="8712"/>
                </a:lnTo>
                <a:lnTo>
                  <a:pt x="4916" y="8980"/>
                </a:lnTo>
                <a:lnTo>
                  <a:pt x="4770" y="9004"/>
                </a:lnTo>
                <a:lnTo>
                  <a:pt x="4624" y="9028"/>
                </a:lnTo>
                <a:lnTo>
                  <a:pt x="4356" y="9126"/>
                </a:lnTo>
                <a:lnTo>
                  <a:pt x="4332" y="9150"/>
                </a:lnTo>
                <a:lnTo>
                  <a:pt x="4356" y="9174"/>
                </a:lnTo>
                <a:lnTo>
                  <a:pt x="4478" y="9223"/>
                </a:lnTo>
                <a:lnTo>
                  <a:pt x="4599" y="9247"/>
                </a:lnTo>
                <a:lnTo>
                  <a:pt x="4843" y="9247"/>
                </a:lnTo>
                <a:lnTo>
                  <a:pt x="4940" y="9223"/>
                </a:lnTo>
                <a:lnTo>
                  <a:pt x="4940" y="9466"/>
                </a:lnTo>
                <a:lnTo>
                  <a:pt x="4770" y="9490"/>
                </a:lnTo>
                <a:lnTo>
                  <a:pt x="4575" y="9515"/>
                </a:lnTo>
                <a:lnTo>
                  <a:pt x="4380" y="9563"/>
                </a:lnTo>
                <a:lnTo>
                  <a:pt x="4356" y="9588"/>
                </a:lnTo>
                <a:lnTo>
                  <a:pt x="4332" y="9661"/>
                </a:lnTo>
                <a:lnTo>
                  <a:pt x="4332" y="9709"/>
                </a:lnTo>
                <a:lnTo>
                  <a:pt x="4356" y="9758"/>
                </a:lnTo>
                <a:lnTo>
                  <a:pt x="4453" y="9807"/>
                </a:lnTo>
                <a:lnTo>
                  <a:pt x="4526" y="9831"/>
                </a:lnTo>
                <a:lnTo>
                  <a:pt x="4721" y="9855"/>
                </a:lnTo>
                <a:lnTo>
                  <a:pt x="4964" y="9855"/>
                </a:lnTo>
                <a:lnTo>
                  <a:pt x="4964" y="10026"/>
                </a:lnTo>
                <a:lnTo>
                  <a:pt x="4818" y="10026"/>
                </a:lnTo>
                <a:lnTo>
                  <a:pt x="4672" y="10050"/>
                </a:lnTo>
                <a:lnTo>
                  <a:pt x="4551" y="10099"/>
                </a:lnTo>
                <a:lnTo>
                  <a:pt x="4405" y="10172"/>
                </a:lnTo>
                <a:lnTo>
                  <a:pt x="4405" y="10196"/>
                </a:lnTo>
                <a:lnTo>
                  <a:pt x="4405" y="10220"/>
                </a:lnTo>
                <a:lnTo>
                  <a:pt x="4551" y="10269"/>
                </a:lnTo>
                <a:lnTo>
                  <a:pt x="4697" y="10318"/>
                </a:lnTo>
                <a:lnTo>
                  <a:pt x="4916" y="10318"/>
                </a:lnTo>
                <a:lnTo>
                  <a:pt x="4989" y="10269"/>
                </a:lnTo>
                <a:lnTo>
                  <a:pt x="4989" y="10561"/>
                </a:lnTo>
                <a:lnTo>
                  <a:pt x="4867" y="10561"/>
                </a:lnTo>
                <a:lnTo>
                  <a:pt x="4721" y="10610"/>
                </a:lnTo>
                <a:lnTo>
                  <a:pt x="4551" y="10658"/>
                </a:lnTo>
                <a:lnTo>
                  <a:pt x="4478" y="10707"/>
                </a:lnTo>
                <a:lnTo>
                  <a:pt x="4429" y="10780"/>
                </a:lnTo>
                <a:lnTo>
                  <a:pt x="4429" y="10804"/>
                </a:lnTo>
                <a:lnTo>
                  <a:pt x="4478" y="10853"/>
                </a:lnTo>
                <a:lnTo>
                  <a:pt x="4551" y="10902"/>
                </a:lnTo>
                <a:lnTo>
                  <a:pt x="4721" y="10902"/>
                </a:lnTo>
                <a:lnTo>
                  <a:pt x="4867" y="10877"/>
                </a:lnTo>
                <a:lnTo>
                  <a:pt x="5013" y="10829"/>
                </a:lnTo>
                <a:lnTo>
                  <a:pt x="5013" y="10853"/>
                </a:lnTo>
                <a:lnTo>
                  <a:pt x="5013" y="10950"/>
                </a:lnTo>
                <a:lnTo>
                  <a:pt x="4843" y="10999"/>
                </a:lnTo>
                <a:lnTo>
                  <a:pt x="4672" y="11048"/>
                </a:lnTo>
                <a:lnTo>
                  <a:pt x="4599" y="11072"/>
                </a:lnTo>
                <a:lnTo>
                  <a:pt x="4502" y="11121"/>
                </a:lnTo>
                <a:lnTo>
                  <a:pt x="4502" y="11169"/>
                </a:lnTo>
                <a:lnTo>
                  <a:pt x="4502" y="11218"/>
                </a:lnTo>
                <a:lnTo>
                  <a:pt x="4575" y="11291"/>
                </a:lnTo>
                <a:lnTo>
                  <a:pt x="4648" y="11340"/>
                </a:lnTo>
                <a:lnTo>
                  <a:pt x="4843" y="11340"/>
                </a:lnTo>
                <a:lnTo>
                  <a:pt x="5037" y="11315"/>
                </a:lnTo>
                <a:lnTo>
                  <a:pt x="5037" y="11461"/>
                </a:lnTo>
                <a:lnTo>
                  <a:pt x="4916" y="11486"/>
                </a:lnTo>
                <a:lnTo>
                  <a:pt x="4794" y="11510"/>
                </a:lnTo>
                <a:lnTo>
                  <a:pt x="4551" y="11607"/>
                </a:lnTo>
                <a:lnTo>
                  <a:pt x="4502" y="11632"/>
                </a:lnTo>
                <a:lnTo>
                  <a:pt x="4478" y="11656"/>
                </a:lnTo>
                <a:lnTo>
                  <a:pt x="4502" y="11753"/>
                </a:lnTo>
                <a:lnTo>
                  <a:pt x="4526" y="11802"/>
                </a:lnTo>
                <a:lnTo>
                  <a:pt x="4599" y="11851"/>
                </a:lnTo>
                <a:lnTo>
                  <a:pt x="4721" y="11851"/>
                </a:lnTo>
                <a:lnTo>
                  <a:pt x="4843" y="11826"/>
                </a:lnTo>
                <a:lnTo>
                  <a:pt x="4964" y="11802"/>
                </a:lnTo>
                <a:lnTo>
                  <a:pt x="5062" y="11753"/>
                </a:lnTo>
                <a:lnTo>
                  <a:pt x="5062" y="11948"/>
                </a:lnTo>
                <a:lnTo>
                  <a:pt x="4843" y="11997"/>
                </a:lnTo>
                <a:lnTo>
                  <a:pt x="4672" y="12070"/>
                </a:lnTo>
                <a:lnTo>
                  <a:pt x="4551" y="12191"/>
                </a:lnTo>
                <a:lnTo>
                  <a:pt x="4551" y="12216"/>
                </a:lnTo>
                <a:lnTo>
                  <a:pt x="4575" y="12240"/>
                </a:lnTo>
                <a:lnTo>
                  <a:pt x="4624" y="12264"/>
                </a:lnTo>
                <a:lnTo>
                  <a:pt x="4697" y="12289"/>
                </a:lnTo>
                <a:lnTo>
                  <a:pt x="5086" y="12289"/>
                </a:lnTo>
                <a:lnTo>
                  <a:pt x="5110" y="12483"/>
                </a:lnTo>
                <a:lnTo>
                  <a:pt x="4916" y="12532"/>
                </a:lnTo>
                <a:lnTo>
                  <a:pt x="4745" y="12629"/>
                </a:lnTo>
                <a:lnTo>
                  <a:pt x="4624" y="12727"/>
                </a:lnTo>
                <a:lnTo>
                  <a:pt x="4599" y="12800"/>
                </a:lnTo>
                <a:lnTo>
                  <a:pt x="4599" y="12848"/>
                </a:lnTo>
                <a:lnTo>
                  <a:pt x="4624" y="12873"/>
                </a:lnTo>
                <a:lnTo>
                  <a:pt x="4697" y="12897"/>
                </a:lnTo>
                <a:lnTo>
                  <a:pt x="4770" y="12897"/>
                </a:lnTo>
                <a:lnTo>
                  <a:pt x="4916" y="12873"/>
                </a:lnTo>
                <a:lnTo>
                  <a:pt x="5135" y="12824"/>
                </a:lnTo>
                <a:lnTo>
                  <a:pt x="5135" y="13067"/>
                </a:lnTo>
                <a:lnTo>
                  <a:pt x="4964" y="13140"/>
                </a:lnTo>
                <a:lnTo>
                  <a:pt x="4818" y="13165"/>
                </a:lnTo>
                <a:lnTo>
                  <a:pt x="4697" y="13238"/>
                </a:lnTo>
                <a:lnTo>
                  <a:pt x="4648" y="13286"/>
                </a:lnTo>
                <a:lnTo>
                  <a:pt x="4648" y="13311"/>
                </a:lnTo>
                <a:lnTo>
                  <a:pt x="4672" y="13335"/>
                </a:lnTo>
                <a:lnTo>
                  <a:pt x="4770" y="13384"/>
                </a:lnTo>
                <a:lnTo>
                  <a:pt x="4891" y="13408"/>
                </a:lnTo>
                <a:lnTo>
                  <a:pt x="5037" y="13384"/>
                </a:lnTo>
                <a:lnTo>
                  <a:pt x="5159" y="13359"/>
                </a:lnTo>
                <a:lnTo>
                  <a:pt x="5183" y="13530"/>
                </a:lnTo>
                <a:lnTo>
                  <a:pt x="5062" y="13578"/>
                </a:lnTo>
                <a:lnTo>
                  <a:pt x="4940" y="13627"/>
                </a:lnTo>
                <a:lnTo>
                  <a:pt x="4867" y="13676"/>
                </a:lnTo>
                <a:lnTo>
                  <a:pt x="4818" y="13700"/>
                </a:lnTo>
                <a:lnTo>
                  <a:pt x="4794" y="13749"/>
                </a:lnTo>
                <a:lnTo>
                  <a:pt x="4818" y="13797"/>
                </a:lnTo>
                <a:lnTo>
                  <a:pt x="4891" y="13846"/>
                </a:lnTo>
                <a:lnTo>
                  <a:pt x="4989" y="13870"/>
                </a:lnTo>
                <a:lnTo>
                  <a:pt x="5110" y="13846"/>
                </a:lnTo>
                <a:lnTo>
                  <a:pt x="5208" y="13822"/>
                </a:lnTo>
                <a:lnTo>
                  <a:pt x="5232" y="13919"/>
                </a:lnTo>
                <a:lnTo>
                  <a:pt x="5208" y="13919"/>
                </a:lnTo>
                <a:lnTo>
                  <a:pt x="4940" y="13992"/>
                </a:lnTo>
                <a:lnTo>
                  <a:pt x="4891" y="14016"/>
                </a:lnTo>
                <a:lnTo>
                  <a:pt x="4818" y="14065"/>
                </a:lnTo>
                <a:lnTo>
                  <a:pt x="4745" y="14138"/>
                </a:lnTo>
                <a:lnTo>
                  <a:pt x="4721" y="14187"/>
                </a:lnTo>
                <a:lnTo>
                  <a:pt x="4745" y="14211"/>
                </a:lnTo>
                <a:lnTo>
                  <a:pt x="4843" y="14260"/>
                </a:lnTo>
                <a:lnTo>
                  <a:pt x="4916" y="14284"/>
                </a:lnTo>
                <a:lnTo>
                  <a:pt x="5135" y="14284"/>
                </a:lnTo>
                <a:lnTo>
                  <a:pt x="5256" y="14235"/>
                </a:lnTo>
                <a:lnTo>
                  <a:pt x="5281" y="14406"/>
                </a:lnTo>
                <a:lnTo>
                  <a:pt x="5037" y="14430"/>
                </a:lnTo>
                <a:lnTo>
                  <a:pt x="4964" y="14454"/>
                </a:lnTo>
                <a:lnTo>
                  <a:pt x="4891" y="14527"/>
                </a:lnTo>
                <a:lnTo>
                  <a:pt x="4843" y="14576"/>
                </a:lnTo>
                <a:lnTo>
                  <a:pt x="4843" y="14625"/>
                </a:lnTo>
                <a:lnTo>
                  <a:pt x="4867" y="14649"/>
                </a:lnTo>
                <a:lnTo>
                  <a:pt x="4916" y="14698"/>
                </a:lnTo>
                <a:lnTo>
                  <a:pt x="4964" y="14722"/>
                </a:lnTo>
                <a:lnTo>
                  <a:pt x="5110" y="14722"/>
                </a:lnTo>
                <a:lnTo>
                  <a:pt x="5329" y="14698"/>
                </a:lnTo>
                <a:lnTo>
                  <a:pt x="5354" y="14868"/>
                </a:lnTo>
                <a:lnTo>
                  <a:pt x="5208" y="14892"/>
                </a:lnTo>
                <a:lnTo>
                  <a:pt x="5062" y="14965"/>
                </a:lnTo>
                <a:lnTo>
                  <a:pt x="5037" y="14990"/>
                </a:lnTo>
                <a:lnTo>
                  <a:pt x="5037" y="15014"/>
                </a:lnTo>
                <a:lnTo>
                  <a:pt x="5062" y="15038"/>
                </a:lnTo>
                <a:lnTo>
                  <a:pt x="5232" y="15087"/>
                </a:lnTo>
                <a:lnTo>
                  <a:pt x="5427" y="15111"/>
                </a:lnTo>
                <a:lnTo>
                  <a:pt x="5475" y="15136"/>
                </a:lnTo>
                <a:lnTo>
                  <a:pt x="5548" y="15160"/>
                </a:lnTo>
                <a:lnTo>
                  <a:pt x="5646" y="15160"/>
                </a:lnTo>
                <a:lnTo>
                  <a:pt x="5694" y="15209"/>
                </a:lnTo>
                <a:lnTo>
                  <a:pt x="5743" y="15282"/>
                </a:lnTo>
                <a:lnTo>
                  <a:pt x="5767" y="15355"/>
                </a:lnTo>
                <a:lnTo>
                  <a:pt x="5792" y="15428"/>
                </a:lnTo>
                <a:lnTo>
                  <a:pt x="5767" y="15501"/>
                </a:lnTo>
                <a:lnTo>
                  <a:pt x="5694" y="15574"/>
                </a:lnTo>
                <a:lnTo>
                  <a:pt x="5621" y="15598"/>
                </a:lnTo>
                <a:lnTo>
                  <a:pt x="5524" y="15622"/>
                </a:lnTo>
                <a:lnTo>
                  <a:pt x="5427" y="15622"/>
                </a:lnTo>
                <a:lnTo>
                  <a:pt x="5208" y="15574"/>
                </a:lnTo>
                <a:lnTo>
                  <a:pt x="4794" y="15452"/>
                </a:lnTo>
                <a:lnTo>
                  <a:pt x="4599" y="15403"/>
                </a:lnTo>
                <a:lnTo>
                  <a:pt x="4599" y="15330"/>
                </a:lnTo>
                <a:lnTo>
                  <a:pt x="4502" y="14990"/>
                </a:lnTo>
                <a:lnTo>
                  <a:pt x="4380" y="14673"/>
                </a:lnTo>
                <a:lnTo>
                  <a:pt x="4283" y="14333"/>
                </a:lnTo>
                <a:lnTo>
                  <a:pt x="4186" y="13992"/>
                </a:lnTo>
                <a:lnTo>
                  <a:pt x="4113" y="13651"/>
                </a:lnTo>
                <a:lnTo>
                  <a:pt x="4064" y="13335"/>
                </a:lnTo>
                <a:lnTo>
                  <a:pt x="4015" y="12678"/>
                </a:lnTo>
                <a:lnTo>
                  <a:pt x="3967" y="12191"/>
                </a:lnTo>
                <a:lnTo>
                  <a:pt x="3942" y="11948"/>
                </a:lnTo>
                <a:lnTo>
                  <a:pt x="3894" y="11705"/>
                </a:lnTo>
                <a:lnTo>
                  <a:pt x="3821" y="11486"/>
                </a:lnTo>
                <a:lnTo>
                  <a:pt x="3748" y="11267"/>
                </a:lnTo>
                <a:lnTo>
                  <a:pt x="3626" y="11048"/>
                </a:lnTo>
                <a:lnTo>
                  <a:pt x="3480" y="10877"/>
                </a:lnTo>
                <a:lnTo>
                  <a:pt x="3431" y="10853"/>
                </a:lnTo>
                <a:lnTo>
                  <a:pt x="3383" y="10829"/>
                </a:lnTo>
                <a:lnTo>
                  <a:pt x="3285" y="10853"/>
                </a:lnTo>
                <a:lnTo>
                  <a:pt x="3212" y="10877"/>
                </a:lnTo>
                <a:lnTo>
                  <a:pt x="3139" y="10950"/>
                </a:lnTo>
                <a:lnTo>
                  <a:pt x="3066" y="11023"/>
                </a:lnTo>
                <a:lnTo>
                  <a:pt x="2823" y="11023"/>
                </a:lnTo>
                <a:lnTo>
                  <a:pt x="2774" y="11048"/>
                </a:lnTo>
                <a:lnTo>
                  <a:pt x="2726" y="11072"/>
                </a:lnTo>
                <a:lnTo>
                  <a:pt x="2701" y="11096"/>
                </a:lnTo>
                <a:lnTo>
                  <a:pt x="2701" y="11121"/>
                </a:lnTo>
                <a:lnTo>
                  <a:pt x="2701" y="11169"/>
                </a:lnTo>
                <a:lnTo>
                  <a:pt x="2726" y="11194"/>
                </a:lnTo>
                <a:lnTo>
                  <a:pt x="2823" y="11242"/>
                </a:lnTo>
                <a:lnTo>
                  <a:pt x="2969" y="11242"/>
                </a:lnTo>
                <a:lnTo>
                  <a:pt x="2945" y="11364"/>
                </a:lnTo>
                <a:lnTo>
                  <a:pt x="2847" y="11340"/>
                </a:lnTo>
                <a:lnTo>
                  <a:pt x="2750" y="11364"/>
                </a:lnTo>
                <a:lnTo>
                  <a:pt x="2677" y="11364"/>
                </a:lnTo>
                <a:lnTo>
                  <a:pt x="2604" y="11388"/>
                </a:lnTo>
                <a:lnTo>
                  <a:pt x="2556" y="11437"/>
                </a:lnTo>
                <a:lnTo>
                  <a:pt x="2531" y="11461"/>
                </a:lnTo>
                <a:lnTo>
                  <a:pt x="2556" y="11510"/>
                </a:lnTo>
                <a:lnTo>
                  <a:pt x="2580" y="11583"/>
                </a:lnTo>
                <a:lnTo>
                  <a:pt x="2628" y="11607"/>
                </a:lnTo>
                <a:lnTo>
                  <a:pt x="2750" y="11656"/>
                </a:lnTo>
                <a:lnTo>
                  <a:pt x="2920" y="11680"/>
                </a:lnTo>
                <a:lnTo>
                  <a:pt x="2896" y="11851"/>
                </a:lnTo>
                <a:lnTo>
                  <a:pt x="2628" y="11875"/>
                </a:lnTo>
                <a:lnTo>
                  <a:pt x="2458" y="11899"/>
                </a:lnTo>
                <a:lnTo>
                  <a:pt x="2361" y="11924"/>
                </a:lnTo>
                <a:lnTo>
                  <a:pt x="2288" y="11948"/>
                </a:lnTo>
                <a:lnTo>
                  <a:pt x="2288" y="11972"/>
                </a:lnTo>
                <a:lnTo>
                  <a:pt x="2288" y="11997"/>
                </a:lnTo>
                <a:lnTo>
                  <a:pt x="2337" y="12045"/>
                </a:lnTo>
                <a:lnTo>
                  <a:pt x="2410" y="12094"/>
                </a:lnTo>
                <a:lnTo>
                  <a:pt x="2507" y="12118"/>
                </a:lnTo>
                <a:lnTo>
                  <a:pt x="2604" y="12143"/>
                </a:lnTo>
                <a:lnTo>
                  <a:pt x="2896" y="12143"/>
                </a:lnTo>
                <a:lnTo>
                  <a:pt x="2896" y="12216"/>
                </a:lnTo>
                <a:lnTo>
                  <a:pt x="2628" y="12289"/>
                </a:lnTo>
                <a:lnTo>
                  <a:pt x="2507" y="12313"/>
                </a:lnTo>
                <a:lnTo>
                  <a:pt x="2385" y="12362"/>
                </a:lnTo>
                <a:lnTo>
                  <a:pt x="2361" y="12386"/>
                </a:lnTo>
                <a:lnTo>
                  <a:pt x="2337" y="12410"/>
                </a:lnTo>
                <a:lnTo>
                  <a:pt x="2361" y="12483"/>
                </a:lnTo>
                <a:lnTo>
                  <a:pt x="2410" y="12532"/>
                </a:lnTo>
                <a:lnTo>
                  <a:pt x="2483" y="12556"/>
                </a:lnTo>
                <a:lnTo>
                  <a:pt x="2604" y="12581"/>
                </a:lnTo>
                <a:lnTo>
                  <a:pt x="2726" y="12556"/>
                </a:lnTo>
                <a:lnTo>
                  <a:pt x="2872" y="12556"/>
                </a:lnTo>
                <a:lnTo>
                  <a:pt x="2823" y="12824"/>
                </a:lnTo>
                <a:lnTo>
                  <a:pt x="2677" y="12775"/>
                </a:lnTo>
                <a:lnTo>
                  <a:pt x="2337" y="12775"/>
                </a:lnTo>
                <a:lnTo>
                  <a:pt x="2264" y="12824"/>
                </a:lnTo>
                <a:lnTo>
                  <a:pt x="2239" y="12848"/>
                </a:lnTo>
                <a:lnTo>
                  <a:pt x="2239" y="12897"/>
                </a:lnTo>
                <a:lnTo>
                  <a:pt x="2239" y="12970"/>
                </a:lnTo>
                <a:lnTo>
                  <a:pt x="2312" y="13019"/>
                </a:lnTo>
                <a:lnTo>
                  <a:pt x="2385" y="13043"/>
                </a:lnTo>
                <a:lnTo>
                  <a:pt x="2458" y="13067"/>
                </a:lnTo>
                <a:lnTo>
                  <a:pt x="2628" y="13092"/>
                </a:lnTo>
                <a:lnTo>
                  <a:pt x="2799" y="13092"/>
                </a:lnTo>
                <a:lnTo>
                  <a:pt x="2774" y="13262"/>
                </a:lnTo>
                <a:lnTo>
                  <a:pt x="2458" y="13262"/>
                </a:lnTo>
                <a:lnTo>
                  <a:pt x="2361" y="13286"/>
                </a:lnTo>
                <a:lnTo>
                  <a:pt x="2264" y="13335"/>
                </a:lnTo>
                <a:lnTo>
                  <a:pt x="2239" y="13359"/>
                </a:lnTo>
                <a:lnTo>
                  <a:pt x="2239" y="13408"/>
                </a:lnTo>
                <a:lnTo>
                  <a:pt x="2312" y="13481"/>
                </a:lnTo>
                <a:lnTo>
                  <a:pt x="2410" y="13505"/>
                </a:lnTo>
                <a:lnTo>
                  <a:pt x="2483" y="13530"/>
                </a:lnTo>
                <a:lnTo>
                  <a:pt x="2726" y="13530"/>
                </a:lnTo>
                <a:lnTo>
                  <a:pt x="2701" y="13724"/>
                </a:lnTo>
                <a:lnTo>
                  <a:pt x="2483" y="13749"/>
                </a:lnTo>
                <a:lnTo>
                  <a:pt x="2312" y="13749"/>
                </a:lnTo>
                <a:lnTo>
                  <a:pt x="2264" y="13773"/>
                </a:lnTo>
                <a:lnTo>
                  <a:pt x="2191" y="13822"/>
                </a:lnTo>
                <a:lnTo>
                  <a:pt x="2166" y="13870"/>
                </a:lnTo>
                <a:lnTo>
                  <a:pt x="2166" y="13943"/>
                </a:lnTo>
                <a:lnTo>
                  <a:pt x="2215" y="13992"/>
                </a:lnTo>
                <a:lnTo>
                  <a:pt x="2239" y="14041"/>
                </a:lnTo>
                <a:lnTo>
                  <a:pt x="2361" y="14089"/>
                </a:lnTo>
                <a:lnTo>
                  <a:pt x="2628" y="14089"/>
                </a:lnTo>
                <a:lnTo>
                  <a:pt x="2604" y="14260"/>
                </a:lnTo>
                <a:lnTo>
                  <a:pt x="2385" y="14260"/>
                </a:lnTo>
                <a:lnTo>
                  <a:pt x="2264" y="14284"/>
                </a:lnTo>
                <a:lnTo>
                  <a:pt x="2166" y="14333"/>
                </a:lnTo>
                <a:lnTo>
                  <a:pt x="2118" y="14357"/>
                </a:lnTo>
                <a:lnTo>
                  <a:pt x="2118" y="14406"/>
                </a:lnTo>
                <a:lnTo>
                  <a:pt x="2142" y="14454"/>
                </a:lnTo>
                <a:lnTo>
                  <a:pt x="2191" y="14479"/>
                </a:lnTo>
                <a:lnTo>
                  <a:pt x="2312" y="14527"/>
                </a:lnTo>
                <a:lnTo>
                  <a:pt x="2458" y="14527"/>
                </a:lnTo>
                <a:lnTo>
                  <a:pt x="2580" y="14503"/>
                </a:lnTo>
                <a:lnTo>
                  <a:pt x="2531" y="14868"/>
                </a:lnTo>
                <a:lnTo>
                  <a:pt x="2531" y="14844"/>
                </a:lnTo>
                <a:lnTo>
                  <a:pt x="2434" y="14819"/>
                </a:lnTo>
                <a:lnTo>
                  <a:pt x="2312" y="14795"/>
                </a:lnTo>
                <a:lnTo>
                  <a:pt x="2191" y="14795"/>
                </a:lnTo>
                <a:lnTo>
                  <a:pt x="2093" y="14844"/>
                </a:lnTo>
                <a:lnTo>
                  <a:pt x="2069" y="14868"/>
                </a:lnTo>
                <a:lnTo>
                  <a:pt x="2069" y="14892"/>
                </a:lnTo>
                <a:lnTo>
                  <a:pt x="2069" y="14917"/>
                </a:lnTo>
                <a:lnTo>
                  <a:pt x="2093" y="14941"/>
                </a:lnTo>
                <a:lnTo>
                  <a:pt x="2166" y="14990"/>
                </a:lnTo>
                <a:lnTo>
                  <a:pt x="2264" y="14990"/>
                </a:lnTo>
                <a:lnTo>
                  <a:pt x="2458" y="15014"/>
                </a:lnTo>
                <a:lnTo>
                  <a:pt x="2507" y="15014"/>
                </a:lnTo>
                <a:lnTo>
                  <a:pt x="2531" y="14990"/>
                </a:lnTo>
                <a:lnTo>
                  <a:pt x="2531" y="15136"/>
                </a:lnTo>
                <a:lnTo>
                  <a:pt x="2045" y="15452"/>
                </a:lnTo>
                <a:lnTo>
                  <a:pt x="1801" y="15549"/>
                </a:lnTo>
                <a:lnTo>
                  <a:pt x="1680" y="15598"/>
                </a:lnTo>
                <a:lnTo>
                  <a:pt x="1534" y="15622"/>
                </a:lnTo>
                <a:lnTo>
                  <a:pt x="1436" y="15622"/>
                </a:lnTo>
                <a:lnTo>
                  <a:pt x="1339" y="15598"/>
                </a:lnTo>
                <a:lnTo>
                  <a:pt x="1266" y="15549"/>
                </a:lnTo>
                <a:lnTo>
                  <a:pt x="1242" y="15501"/>
                </a:lnTo>
                <a:lnTo>
                  <a:pt x="1242" y="15452"/>
                </a:lnTo>
                <a:lnTo>
                  <a:pt x="1266" y="15355"/>
                </a:lnTo>
                <a:lnTo>
                  <a:pt x="1315" y="15282"/>
                </a:lnTo>
                <a:lnTo>
                  <a:pt x="1485" y="15136"/>
                </a:lnTo>
                <a:lnTo>
                  <a:pt x="1534" y="15111"/>
                </a:lnTo>
                <a:lnTo>
                  <a:pt x="1582" y="15063"/>
                </a:lnTo>
                <a:lnTo>
                  <a:pt x="1607" y="15014"/>
                </a:lnTo>
                <a:lnTo>
                  <a:pt x="1631" y="14941"/>
                </a:lnTo>
                <a:lnTo>
                  <a:pt x="1655" y="14308"/>
                </a:lnTo>
                <a:lnTo>
                  <a:pt x="1680" y="13676"/>
                </a:lnTo>
                <a:lnTo>
                  <a:pt x="1704" y="12410"/>
                </a:lnTo>
                <a:lnTo>
                  <a:pt x="1728" y="11121"/>
                </a:lnTo>
                <a:lnTo>
                  <a:pt x="1753" y="10488"/>
                </a:lnTo>
                <a:lnTo>
                  <a:pt x="1801" y="9855"/>
                </a:lnTo>
                <a:lnTo>
                  <a:pt x="1826" y="9223"/>
                </a:lnTo>
                <a:lnTo>
                  <a:pt x="1826" y="8590"/>
                </a:lnTo>
                <a:lnTo>
                  <a:pt x="1850" y="7958"/>
                </a:lnTo>
                <a:lnTo>
                  <a:pt x="1923" y="7349"/>
                </a:lnTo>
                <a:lnTo>
                  <a:pt x="1996" y="6911"/>
                </a:lnTo>
                <a:lnTo>
                  <a:pt x="1996" y="6692"/>
                </a:lnTo>
                <a:lnTo>
                  <a:pt x="1972" y="6571"/>
                </a:lnTo>
                <a:lnTo>
                  <a:pt x="1923" y="6498"/>
                </a:lnTo>
                <a:lnTo>
                  <a:pt x="1947" y="6425"/>
                </a:lnTo>
                <a:lnTo>
                  <a:pt x="1947" y="6352"/>
                </a:lnTo>
                <a:lnTo>
                  <a:pt x="1923" y="6303"/>
                </a:lnTo>
                <a:lnTo>
                  <a:pt x="1874" y="6254"/>
                </a:lnTo>
                <a:lnTo>
                  <a:pt x="1801" y="6230"/>
                </a:lnTo>
                <a:lnTo>
                  <a:pt x="1704" y="6254"/>
                </a:lnTo>
                <a:lnTo>
                  <a:pt x="1558" y="6230"/>
                </a:lnTo>
                <a:lnTo>
                  <a:pt x="1485" y="6230"/>
                </a:lnTo>
                <a:lnTo>
                  <a:pt x="1436" y="6254"/>
                </a:lnTo>
                <a:lnTo>
                  <a:pt x="1388" y="6303"/>
                </a:lnTo>
                <a:lnTo>
                  <a:pt x="1412" y="6352"/>
                </a:lnTo>
                <a:lnTo>
                  <a:pt x="1412" y="6376"/>
                </a:lnTo>
                <a:lnTo>
                  <a:pt x="1509" y="6425"/>
                </a:lnTo>
                <a:lnTo>
                  <a:pt x="1485" y="6449"/>
                </a:lnTo>
                <a:lnTo>
                  <a:pt x="1388" y="6449"/>
                </a:lnTo>
                <a:lnTo>
                  <a:pt x="1193" y="6473"/>
                </a:lnTo>
                <a:lnTo>
                  <a:pt x="1096" y="6522"/>
                </a:lnTo>
                <a:lnTo>
                  <a:pt x="1071" y="6522"/>
                </a:lnTo>
                <a:lnTo>
                  <a:pt x="1096" y="6546"/>
                </a:lnTo>
                <a:lnTo>
                  <a:pt x="1144" y="6619"/>
                </a:lnTo>
                <a:lnTo>
                  <a:pt x="1193" y="6644"/>
                </a:lnTo>
                <a:lnTo>
                  <a:pt x="1266" y="6668"/>
                </a:lnTo>
                <a:lnTo>
                  <a:pt x="1339" y="6692"/>
                </a:lnTo>
                <a:lnTo>
                  <a:pt x="1315" y="6741"/>
                </a:lnTo>
                <a:lnTo>
                  <a:pt x="1193" y="6765"/>
                </a:lnTo>
                <a:lnTo>
                  <a:pt x="1096" y="6790"/>
                </a:lnTo>
                <a:lnTo>
                  <a:pt x="998" y="6863"/>
                </a:lnTo>
                <a:lnTo>
                  <a:pt x="998" y="6887"/>
                </a:lnTo>
                <a:lnTo>
                  <a:pt x="1096" y="6936"/>
                </a:lnTo>
                <a:lnTo>
                  <a:pt x="1193" y="6960"/>
                </a:lnTo>
                <a:lnTo>
                  <a:pt x="1217" y="6960"/>
                </a:lnTo>
                <a:lnTo>
                  <a:pt x="1193" y="7106"/>
                </a:lnTo>
                <a:lnTo>
                  <a:pt x="1047" y="7082"/>
                </a:lnTo>
                <a:lnTo>
                  <a:pt x="950" y="7106"/>
                </a:lnTo>
                <a:lnTo>
                  <a:pt x="877" y="7130"/>
                </a:lnTo>
                <a:lnTo>
                  <a:pt x="804" y="7203"/>
                </a:lnTo>
                <a:lnTo>
                  <a:pt x="804" y="7252"/>
                </a:lnTo>
                <a:lnTo>
                  <a:pt x="828" y="7301"/>
                </a:lnTo>
                <a:lnTo>
                  <a:pt x="852" y="7325"/>
                </a:lnTo>
                <a:lnTo>
                  <a:pt x="901" y="7349"/>
                </a:lnTo>
                <a:lnTo>
                  <a:pt x="1023" y="7374"/>
                </a:lnTo>
                <a:lnTo>
                  <a:pt x="1096" y="7398"/>
                </a:lnTo>
                <a:lnTo>
                  <a:pt x="1047" y="7568"/>
                </a:lnTo>
                <a:lnTo>
                  <a:pt x="950" y="7568"/>
                </a:lnTo>
                <a:lnTo>
                  <a:pt x="852" y="7593"/>
                </a:lnTo>
                <a:lnTo>
                  <a:pt x="731" y="7617"/>
                </a:lnTo>
                <a:lnTo>
                  <a:pt x="706" y="7641"/>
                </a:lnTo>
                <a:lnTo>
                  <a:pt x="682" y="7690"/>
                </a:lnTo>
                <a:lnTo>
                  <a:pt x="706" y="7739"/>
                </a:lnTo>
                <a:lnTo>
                  <a:pt x="731" y="7763"/>
                </a:lnTo>
                <a:lnTo>
                  <a:pt x="755" y="7812"/>
                </a:lnTo>
                <a:lnTo>
                  <a:pt x="828" y="7836"/>
                </a:lnTo>
                <a:lnTo>
                  <a:pt x="925" y="7860"/>
                </a:lnTo>
                <a:lnTo>
                  <a:pt x="974" y="7860"/>
                </a:lnTo>
                <a:lnTo>
                  <a:pt x="950" y="7958"/>
                </a:lnTo>
                <a:lnTo>
                  <a:pt x="804" y="7982"/>
                </a:lnTo>
                <a:lnTo>
                  <a:pt x="731" y="8006"/>
                </a:lnTo>
                <a:lnTo>
                  <a:pt x="658" y="8031"/>
                </a:lnTo>
                <a:lnTo>
                  <a:pt x="658" y="8055"/>
                </a:lnTo>
                <a:lnTo>
                  <a:pt x="658" y="8079"/>
                </a:lnTo>
                <a:lnTo>
                  <a:pt x="731" y="8104"/>
                </a:lnTo>
                <a:lnTo>
                  <a:pt x="804" y="8128"/>
                </a:lnTo>
                <a:lnTo>
                  <a:pt x="950" y="8128"/>
                </a:lnTo>
                <a:lnTo>
                  <a:pt x="950" y="8274"/>
                </a:lnTo>
                <a:lnTo>
                  <a:pt x="828" y="8298"/>
                </a:lnTo>
                <a:lnTo>
                  <a:pt x="779" y="8323"/>
                </a:lnTo>
                <a:lnTo>
                  <a:pt x="731" y="8347"/>
                </a:lnTo>
                <a:lnTo>
                  <a:pt x="706" y="8396"/>
                </a:lnTo>
                <a:lnTo>
                  <a:pt x="706" y="8420"/>
                </a:lnTo>
                <a:lnTo>
                  <a:pt x="731" y="8469"/>
                </a:lnTo>
                <a:lnTo>
                  <a:pt x="755" y="8493"/>
                </a:lnTo>
                <a:lnTo>
                  <a:pt x="828" y="8517"/>
                </a:lnTo>
                <a:lnTo>
                  <a:pt x="901" y="8517"/>
                </a:lnTo>
                <a:lnTo>
                  <a:pt x="974" y="8712"/>
                </a:lnTo>
                <a:lnTo>
                  <a:pt x="974" y="8834"/>
                </a:lnTo>
                <a:lnTo>
                  <a:pt x="974" y="8931"/>
                </a:lnTo>
                <a:lnTo>
                  <a:pt x="950" y="9028"/>
                </a:lnTo>
                <a:lnTo>
                  <a:pt x="901" y="9101"/>
                </a:lnTo>
                <a:lnTo>
                  <a:pt x="828" y="9174"/>
                </a:lnTo>
                <a:lnTo>
                  <a:pt x="731" y="9223"/>
                </a:lnTo>
                <a:lnTo>
                  <a:pt x="633" y="9223"/>
                </a:lnTo>
                <a:lnTo>
                  <a:pt x="512" y="9199"/>
                </a:lnTo>
                <a:lnTo>
                  <a:pt x="414" y="9150"/>
                </a:lnTo>
                <a:lnTo>
                  <a:pt x="341" y="9101"/>
                </a:lnTo>
                <a:lnTo>
                  <a:pt x="268" y="9028"/>
                </a:lnTo>
                <a:lnTo>
                  <a:pt x="268" y="8980"/>
                </a:lnTo>
                <a:lnTo>
                  <a:pt x="268" y="8931"/>
                </a:lnTo>
                <a:lnTo>
                  <a:pt x="293" y="8882"/>
                </a:lnTo>
                <a:lnTo>
                  <a:pt x="366" y="8858"/>
                </a:lnTo>
                <a:lnTo>
                  <a:pt x="390" y="8834"/>
                </a:lnTo>
                <a:lnTo>
                  <a:pt x="414" y="8809"/>
                </a:lnTo>
                <a:lnTo>
                  <a:pt x="487" y="8517"/>
                </a:lnTo>
                <a:lnTo>
                  <a:pt x="512" y="8225"/>
                </a:lnTo>
                <a:lnTo>
                  <a:pt x="560" y="7641"/>
                </a:lnTo>
                <a:lnTo>
                  <a:pt x="560" y="7057"/>
                </a:lnTo>
                <a:lnTo>
                  <a:pt x="609" y="6741"/>
                </a:lnTo>
                <a:lnTo>
                  <a:pt x="633" y="6473"/>
                </a:lnTo>
                <a:lnTo>
                  <a:pt x="731" y="6108"/>
                </a:lnTo>
                <a:lnTo>
                  <a:pt x="877" y="5792"/>
                </a:lnTo>
                <a:lnTo>
                  <a:pt x="1047" y="5524"/>
                </a:lnTo>
                <a:lnTo>
                  <a:pt x="1242" y="5281"/>
                </a:lnTo>
                <a:lnTo>
                  <a:pt x="1485" y="5062"/>
                </a:lnTo>
                <a:lnTo>
                  <a:pt x="1753" y="4892"/>
                </a:lnTo>
                <a:lnTo>
                  <a:pt x="2069" y="4746"/>
                </a:lnTo>
                <a:lnTo>
                  <a:pt x="2410" y="4624"/>
                </a:lnTo>
                <a:lnTo>
                  <a:pt x="2872" y="4527"/>
                </a:lnTo>
                <a:lnTo>
                  <a:pt x="3358" y="4478"/>
                </a:lnTo>
                <a:lnTo>
                  <a:pt x="3407" y="4502"/>
                </a:lnTo>
                <a:lnTo>
                  <a:pt x="3480" y="4502"/>
                </a:lnTo>
                <a:lnTo>
                  <a:pt x="3529" y="4478"/>
                </a:lnTo>
                <a:lnTo>
                  <a:pt x="3577" y="4454"/>
                </a:lnTo>
                <a:close/>
                <a:moveTo>
                  <a:pt x="3261" y="1"/>
                </a:moveTo>
                <a:lnTo>
                  <a:pt x="3066" y="25"/>
                </a:lnTo>
                <a:lnTo>
                  <a:pt x="2896" y="123"/>
                </a:lnTo>
                <a:lnTo>
                  <a:pt x="2823" y="171"/>
                </a:lnTo>
                <a:lnTo>
                  <a:pt x="2750" y="244"/>
                </a:lnTo>
                <a:lnTo>
                  <a:pt x="2531" y="317"/>
                </a:lnTo>
                <a:lnTo>
                  <a:pt x="2337" y="463"/>
                </a:lnTo>
                <a:lnTo>
                  <a:pt x="2142" y="609"/>
                </a:lnTo>
                <a:lnTo>
                  <a:pt x="1972" y="804"/>
                </a:lnTo>
                <a:lnTo>
                  <a:pt x="1826" y="1023"/>
                </a:lnTo>
                <a:lnTo>
                  <a:pt x="1704" y="1242"/>
                </a:lnTo>
                <a:lnTo>
                  <a:pt x="1631" y="1461"/>
                </a:lnTo>
                <a:lnTo>
                  <a:pt x="1582" y="1680"/>
                </a:lnTo>
                <a:lnTo>
                  <a:pt x="1558" y="1874"/>
                </a:lnTo>
                <a:lnTo>
                  <a:pt x="1582" y="2069"/>
                </a:lnTo>
                <a:lnTo>
                  <a:pt x="1582" y="2239"/>
                </a:lnTo>
                <a:lnTo>
                  <a:pt x="1631" y="2410"/>
                </a:lnTo>
                <a:lnTo>
                  <a:pt x="1680" y="2580"/>
                </a:lnTo>
                <a:lnTo>
                  <a:pt x="1728" y="2750"/>
                </a:lnTo>
                <a:lnTo>
                  <a:pt x="1826" y="2921"/>
                </a:lnTo>
                <a:lnTo>
                  <a:pt x="1899" y="3067"/>
                </a:lnTo>
                <a:lnTo>
                  <a:pt x="2020" y="3213"/>
                </a:lnTo>
                <a:lnTo>
                  <a:pt x="2142" y="3334"/>
                </a:lnTo>
                <a:lnTo>
                  <a:pt x="2264" y="3456"/>
                </a:lnTo>
                <a:lnTo>
                  <a:pt x="2410" y="3578"/>
                </a:lnTo>
                <a:lnTo>
                  <a:pt x="2556" y="3675"/>
                </a:lnTo>
                <a:lnTo>
                  <a:pt x="2701" y="3748"/>
                </a:lnTo>
                <a:lnTo>
                  <a:pt x="2872" y="3821"/>
                </a:lnTo>
                <a:lnTo>
                  <a:pt x="3066" y="3894"/>
                </a:lnTo>
                <a:lnTo>
                  <a:pt x="3310" y="3918"/>
                </a:lnTo>
                <a:lnTo>
                  <a:pt x="3261" y="4016"/>
                </a:lnTo>
                <a:lnTo>
                  <a:pt x="3237" y="4113"/>
                </a:lnTo>
                <a:lnTo>
                  <a:pt x="2750" y="4162"/>
                </a:lnTo>
                <a:lnTo>
                  <a:pt x="2361" y="4235"/>
                </a:lnTo>
                <a:lnTo>
                  <a:pt x="1996" y="4356"/>
                </a:lnTo>
                <a:lnTo>
                  <a:pt x="1655" y="4502"/>
                </a:lnTo>
                <a:lnTo>
                  <a:pt x="1339" y="4697"/>
                </a:lnTo>
                <a:lnTo>
                  <a:pt x="1071" y="4916"/>
                </a:lnTo>
                <a:lnTo>
                  <a:pt x="828" y="5184"/>
                </a:lnTo>
                <a:lnTo>
                  <a:pt x="609" y="5500"/>
                </a:lnTo>
                <a:lnTo>
                  <a:pt x="439" y="5865"/>
                </a:lnTo>
                <a:lnTo>
                  <a:pt x="341" y="6206"/>
                </a:lnTo>
                <a:lnTo>
                  <a:pt x="268" y="6571"/>
                </a:lnTo>
                <a:lnTo>
                  <a:pt x="220" y="6936"/>
                </a:lnTo>
                <a:lnTo>
                  <a:pt x="195" y="7301"/>
                </a:lnTo>
                <a:lnTo>
                  <a:pt x="171" y="7982"/>
                </a:lnTo>
                <a:lnTo>
                  <a:pt x="171" y="8347"/>
                </a:lnTo>
                <a:lnTo>
                  <a:pt x="195" y="8688"/>
                </a:lnTo>
                <a:lnTo>
                  <a:pt x="147" y="8712"/>
                </a:lnTo>
                <a:lnTo>
                  <a:pt x="98" y="8761"/>
                </a:lnTo>
                <a:lnTo>
                  <a:pt x="49" y="8809"/>
                </a:lnTo>
                <a:lnTo>
                  <a:pt x="25" y="8882"/>
                </a:lnTo>
                <a:lnTo>
                  <a:pt x="1" y="9004"/>
                </a:lnTo>
                <a:lnTo>
                  <a:pt x="49" y="9150"/>
                </a:lnTo>
                <a:lnTo>
                  <a:pt x="98" y="9223"/>
                </a:lnTo>
                <a:lnTo>
                  <a:pt x="147" y="9296"/>
                </a:lnTo>
                <a:lnTo>
                  <a:pt x="293" y="9418"/>
                </a:lnTo>
                <a:lnTo>
                  <a:pt x="463" y="9490"/>
                </a:lnTo>
                <a:lnTo>
                  <a:pt x="633" y="9515"/>
                </a:lnTo>
                <a:lnTo>
                  <a:pt x="828" y="9515"/>
                </a:lnTo>
                <a:lnTo>
                  <a:pt x="901" y="9466"/>
                </a:lnTo>
                <a:lnTo>
                  <a:pt x="974" y="9442"/>
                </a:lnTo>
                <a:lnTo>
                  <a:pt x="1120" y="9320"/>
                </a:lnTo>
                <a:lnTo>
                  <a:pt x="1193" y="9174"/>
                </a:lnTo>
                <a:lnTo>
                  <a:pt x="1266" y="9004"/>
                </a:lnTo>
                <a:lnTo>
                  <a:pt x="1290" y="8834"/>
                </a:lnTo>
                <a:lnTo>
                  <a:pt x="1266" y="8663"/>
                </a:lnTo>
                <a:lnTo>
                  <a:pt x="1217" y="8493"/>
                </a:lnTo>
                <a:lnTo>
                  <a:pt x="1266" y="8396"/>
                </a:lnTo>
                <a:lnTo>
                  <a:pt x="1290" y="8274"/>
                </a:lnTo>
                <a:lnTo>
                  <a:pt x="1315" y="8031"/>
                </a:lnTo>
                <a:lnTo>
                  <a:pt x="1412" y="7593"/>
                </a:lnTo>
                <a:lnTo>
                  <a:pt x="1534" y="7179"/>
                </a:lnTo>
                <a:lnTo>
                  <a:pt x="1631" y="6887"/>
                </a:lnTo>
                <a:lnTo>
                  <a:pt x="1582" y="7130"/>
                </a:lnTo>
                <a:lnTo>
                  <a:pt x="1534" y="7471"/>
                </a:lnTo>
                <a:lnTo>
                  <a:pt x="1509" y="7812"/>
                </a:lnTo>
                <a:lnTo>
                  <a:pt x="1436" y="9028"/>
                </a:lnTo>
                <a:lnTo>
                  <a:pt x="1363" y="10220"/>
                </a:lnTo>
                <a:lnTo>
                  <a:pt x="1315" y="11413"/>
                </a:lnTo>
                <a:lnTo>
                  <a:pt x="1290" y="12581"/>
                </a:lnTo>
                <a:lnTo>
                  <a:pt x="1266" y="13773"/>
                </a:lnTo>
                <a:lnTo>
                  <a:pt x="1217" y="14941"/>
                </a:lnTo>
                <a:lnTo>
                  <a:pt x="1217" y="14965"/>
                </a:lnTo>
                <a:lnTo>
                  <a:pt x="1120" y="15038"/>
                </a:lnTo>
                <a:lnTo>
                  <a:pt x="1023" y="15136"/>
                </a:lnTo>
                <a:lnTo>
                  <a:pt x="974" y="15233"/>
                </a:lnTo>
                <a:lnTo>
                  <a:pt x="925" y="15379"/>
                </a:lnTo>
                <a:lnTo>
                  <a:pt x="925" y="15501"/>
                </a:lnTo>
                <a:lnTo>
                  <a:pt x="925" y="15622"/>
                </a:lnTo>
                <a:lnTo>
                  <a:pt x="998" y="15720"/>
                </a:lnTo>
                <a:lnTo>
                  <a:pt x="1071" y="15841"/>
                </a:lnTo>
                <a:lnTo>
                  <a:pt x="1169" y="15890"/>
                </a:lnTo>
                <a:lnTo>
                  <a:pt x="1266" y="15939"/>
                </a:lnTo>
                <a:lnTo>
                  <a:pt x="1363" y="15963"/>
                </a:lnTo>
                <a:lnTo>
                  <a:pt x="1704" y="15963"/>
                </a:lnTo>
                <a:lnTo>
                  <a:pt x="1923" y="15890"/>
                </a:lnTo>
                <a:lnTo>
                  <a:pt x="2142" y="15793"/>
                </a:lnTo>
                <a:lnTo>
                  <a:pt x="2337" y="15671"/>
                </a:lnTo>
                <a:lnTo>
                  <a:pt x="2701" y="15452"/>
                </a:lnTo>
                <a:lnTo>
                  <a:pt x="2774" y="15428"/>
                </a:lnTo>
                <a:lnTo>
                  <a:pt x="2847" y="15403"/>
                </a:lnTo>
                <a:lnTo>
                  <a:pt x="2920" y="15330"/>
                </a:lnTo>
                <a:lnTo>
                  <a:pt x="2945" y="15233"/>
                </a:lnTo>
                <a:lnTo>
                  <a:pt x="3091" y="13870"/>
                </a:lnTo>
                <a:lnTo>
                  <a:pt x="3237" y="12508"/>
                </a:lnTo>
                <a:lnTo>
                  <a:pt x="3310" y="11802"/>
                </a:lnTo>
                <a:lnTo>
                  <a:pt x="3334" y="11461"/>
                </a:lnTo>
                <a:lnTo>
                  <a:pt x="3431" y="11096"/>
                </a:lnTo>
                <a:lnTo>
                  <a:pt x="3480" y="11194"/>
                </a:lnTo>
                <a:lnTo>
                  <a:pt x="3529" y="11315"/>
                </a:lnTo>
                <a:lnTo>
                  <a:pt x="3577" y="11559"/>
                </a:lnTo>
                <a:lnTo>
                  <a:pt x="3650" y="11997"/>
                </a:lnTo>
                <a:lnTo>
                  <a:pt x="3699" y="12508"/>
                </a:lnTo>
                <a:lnTo>
                  <a:pt x="3723" y="13043"/>
                </a:lnTo>
                <a:lnTo>
                  <a:pt x="3748" y="13359"/>
                </a:lnTo>
                <a:lnTo>
                  <a:pt x="3821" y="13651"/>
                </a:lnTo>
                <a:lnTo>
                  <a:pt x="3942" y="14260"/>
                </a:lnTo>
                <a:lnTo>
                  <a:pt x="4113" y="14844"/>
                </a:lnTo>
                <a:lnTo>
                  <a:pt x="4259" y="15428"/>
                </a:lnTo>
                <a:lnTo>
                  <a:pt x="4283" y="15501"/>
                </a:lnTo>
                <a:lnTo>
                  <a:pt x="4332" y="15525"/>
                </a:lnTo>
                <a:lnTo>
                  <a:pt x="4380" y="15598"/>
                </a:lnTo>
                <a:lnTo>
                  <a:pt x="4478" y="15671"/>
                </a:lnTo>
                <a:lnTo>
                  <a:pt x="4697" y="15793"/>
                </a:lnTo>
                <a:lnTo>
                  <a:pt x="4940" y="15866"/>
                </a:lnTo>
                <a:lnTo>
                  <a:pt x="5110" y="15914"/>
                </a:lnTo>
                <a:lnTo>
                  <a:pt x="5354" y="15963"/>
                </a:lnTo>
                <a:lnTo>
                  <a:pt x="5694" y="15963"/>
                </a:lnTo>
                <a:lnTo>
                  <a:pt x="5816" y="15914"/>
                </a:lnTo>
                <a:lnTo>
                  <a:pt x="5938" y="15866"/>
                </a:lnTo>
                <a:lnTo>
                  <a:pt x="6011" y="15793"/>
                </a:lnTo>
                <a:lnTo>
                  <a:pt x="6108" y="15671"/>
                </a:lnTo>
                <a:lnTo>
                  <a:pt x="6157" y="15525"/>
                </a:lnTo>
                <a:lnTo>
                  <a:pt x="6157" y="15379"/>
                </a:lnTo>
                <a:lnTo>
                  <a:pt x="6108" y="15209"/>
                </a:lnTo>
                <a:lnTo>
                  <a:pt x="6035" y="15087"/>
                </a:lnTo>
                <a:lnTo>
                  <a:pt x="5962" y="14965"/>
                </a:lnTo>
                <a:lnTo>
                  <a:pt x="5840" y="14868"/>
                </a:lnTo>
                <a:lnTo>
                  <a:pt x="5694" y="14819"/>
                </a:lnTo>
                <a:lnTo>
                  <a:pt x="5621" y="14333"/>
                </a:lnTo>
                <a:lnTo>
                  <a:pt x="5548" y="13822"/>
                </a:lnTo>
                <a:lnTo>
                  <a:pt x="5475" y="12824"/>
                </a:lnTo>
                <a:lnTo>
                  <a:pt x="5402" y="10853"/>
                </a:lnTo>
                <a:lnTo>
                  <a:pt x="5281" y="8542"/>
                </a:lnTo>
                <a:lnTo>
                  <a:pt x="5256" y="7836"/>
                </a:lnTo>
                <a:lnTo>
                  <a:pt x="5232" y="7106"/>
                </a:lnTo>
                <a:lnTo>
                  <a:pt x="5256" y="7033"/>
                </a:lnTo>
                <a:lnTo>
                  <a:pt x="5256" y="6984"/>
                </a:lnTo>
                <a:lnTo>
                  <a:pt x="5232" y="6936"/>
                </a:lnTo>
                <a:lnTo>
                  <a:pt x="5208" y="6887"/>
                </a:lnTo>
                <a:lnTo>
                  <a:pt x="5183" y="6619"/>
                </a:lnTo>
                <a:lnTo>
                  <a:pt x="5305" y="6863"/>
                </a:lnTo>
                <a:lnTo>
                  <a:pt x="5402" y="7130"/>
                </a:lnTo>
                <a:lnTo>
                  <a:pt x="5475" y="7398"/>
                </a:lnTo>
                <a:lnTo>
                  <a:pt x="5500" y="7666"/>
                </a:lnTo>
                <a:lnTo>
                  <a:pt x="5524" y="7958"/>
                </a:lnTo>
                <a:lnTo>
                  <a:pt x="5548" y="8250"/>
                </a:lnTo>
                <a:lnTo>
                  <a:pt x="5524" y="8785"/>
                </a:lnTo>
                <a:lnTo>
                  <a:pt x="5524" y="8834"/>
                </a:lnTo>
                <a:lnTo>
                  <a:pt x="5548" y="8907"/>
                </a:lnTo>
                <a:lnTo>
                  <a:pt x="5524" y="9004"/>
                </a:lnTo>
                <a:lnTo>
                  <a:pt x="5548" y="9126"/>
                </a:lnTo>
                <a:lnTo>
                  <a:pt x="5573" y="9247"/>
                </a:lnTo>
                <a:lnTo>
                  <a:pt x="5621" y="9345"/>
                </a:lnTo>
                <a:lnTo>
                  <a:pt x="5694" y="9418"/>
                </a:lnTo>
                <a:lnTo>
                  <a:pt x="5767" y="9466"/>
                </a:lnTo>
                <a:lnTo>
                  <a:pt x="5840" y="9515"/>
                </a:lnTo>
                <a:lnTo>
                  <a:pt x="5938" y="9539"/>
                </a:lnTo>
                <a:lnTo>
                  <a:pt x="6011" y="9563"/>
                </a:lnTo>
                <a:lnTo>
                  <a:pt x="6205" y="9563"/>
                </a:lnTo>
                <a:lnTo>
                  <a:pt x="6303" y="9515"/>
                </a:lnTo>
                <a:lnTo>
                  <a:pt x="6424" y="9442"/>
                </a:lnTo>
                <a:lnTo>
                  <a:pt x="6546" y="9320"/>
                </a:lnTo>
                <a:lnTo>
                  <a:pt x="6619" y="9199"/>
                </a:lnTo>
                <a:lnTo>
                  <a:pt x="6668" y="9053"/>
                </a:lnTo>
                <a:lnTo>
                  <a:pt x="6668" y="8907"/>
                </a:lnTo>
                <a:lnTo>
                  <a:pt x="6643" y="8785"/>
                </a:lnTo>
                <a:lnTo>
                  <a:pt x="6643" y="8736"/>
                </a:lnTo>
                <a:lnTo>
                  <a:pt x="6692" y="8420"/>
                </a:lnTo>
                <a:lnTo>
                  <a:pt x="6716" y="8079"/>
                </a:lnTo>
                <a:lnTo>
                  <a:pt x="6741" y="7739"/>
                </a:lnTo>
                <a:lnTo>
                  <a:pt x="6716" y="7398"/>
                </a:lnTo>
                <a:lnTo>
                  <a:pt x="6692" y="7057"/>
                </a:lnTo>
                <a:lnTo>
                  <a:pt x="6643" y="6717"/>
                </a:lnTo>
                <a:lnTo>
                  <a:pt x="6570" y="6400"/>
                </a:lnTo>
                <a:lnTo>
                  <a:pt x="6473" y="6060"/>
                </a:lnTo>
                <a:lnTo>
                  <a:pt x="6473" y="6011"/>
                </a:lnTo>
                <a:lnTo>
                  <a:pt x="6424" y="5962"/>
                </a:lnTo>
                <a:lnTo>
                  <a:pt x="6230" y="5500"/>
                </a:lnTo>
                <a:lnTo>
                  <a:pt x="6132" y="5257"/>
                </a:lnTo>
                <a:lnTo>
                  <a:pt x="5986" y="5038"/>
                </a:lnTo>
                <a:lnTo>
                  <a:pt x="5889" y="4916"/>
                </a:lnTo>
                <a:lnTo>
                  <a:pt x="5792" y="4770"/>
                </a:lnTo>
                <a:lnTo>
                  <a:pt x="5670" y="4673"/>
                </a:lnTo>
                <a:lnTo>
                  <a:pt x="5548" y="4551"/>
                </a:lnTo>
                <a:lnTo>
                  <a:pt x="5256" y="4381"/>
                </a:lnTo>
                <a:lnTo>
                  <a:pt x="4964" y="4259"/>
                </a:lnTo>
                <a:lnTo>
                  <a:pt x="4648" y="4162"/>
                </a:lnTo>
                <a:lnTo>
                  <a:pt x="4332" y="4113"/>
                </a:lnTo>
                <a:lnTo>
                  <a:pt x="3991" y="4089"/>
                </a:lnTo>
                <a:lnTo>
                  <a:pt x="3650" y="4089"/>
                </a:lnTo>
                <a:lnTo>
                  <a:pt x="3650" y="4064"/>
                </a:lnTo>
                <a:lnTo>
                  <a:pt x="3650" y="3918"/>
                </a:lnTo>
                <a:lnTo>
                  <a:pt x="3821" y="3870"/>
                </a:lnTo>
                <a:lnTo>
                  <a:pt x="3991" y="3797"/>
                </a:lnTo>
                <a:lnTo>
                  <a:pt x="4161" y="3724"/>
                </a:lnTo>
                <a:lnTo>
                  <a:pt x="4332" y="3626"/>
                </a:lnTo>
                <a:lnTo>
                  <a:pt x="4478" y="3505"/>
                </a:lnTo>
                <a:lnTo>
                  <a:pt x="4624" y="3359"/>
                </a:lnTo>
                <a:lnTo>
                  <a:pt x="4770" y="3237"/>
                </a:lnTo>
                <a:lnTo>
                  <a:pt x="4891" y="3067"/>
                </a:lnTo>
                <a:lnTo>
                  <a:pt x="4989" y="2896"/>
                </a:lnTo>
                <a:lnTo>
                  <a:pt x="5086" y="2726"/>
                </a:lnTo>
                <a:lnTo>
                  <a:pt x="5159" y="2556"/>
                </a:lnTo>
                <a:lnTo>
                  <a:pt x="5232" y="2385"/>
                </a:lnTo>
                <a:lnTo>
                  <a:pt x="5281" y="2191"/>
                </a:lnTo>
                <a:lnTo>
                  <a:pt x="5305" y="2020"/>
                </a:lnTo>
                <a:lnTo>
                  <a:pt x="5305" y="1826"/>
                </a:lnTo>
                <a:lnTo>
                  <a:pt x="5281" y="1655"/>
                </a:lnTo>
                <a:lnTo>
                  <a:pt x="5232" y="1436"/>
                </a:lnTo>
                <a:lnTo>
                  <a:pt x="5135" y="1218"/>
                </a:lnTo>
                <a:lnTo>
                  <a:pt x="5037" y="1023"/>
                </a:lnTo>
                <a:lnTo>
                  <a:pt x="4916" y="853"/>
                </a:lnTo>
                <a:lnTo>
                  <a:pt x="4770" y="682"/>
                </a:lnTo>
                <a:lnTo>
                  <a:pt x="4599" y="512"/>
                </a:lnTo>
                <a:lnTo>
                  <a:pt x="4429" y="366"/>
                </a:lnTo>
                <a:lnTo>
                  <a:pt x="4234" y="244"/>
                </a:lnTo>
                <a:lnTo>
                  <a:pt x="4088" y="171"/>
                </a:lnTo>
                <a:lnTo>
                  <a:pt x="3894" y="98"/>
                </a:lnTo>
                <a:lnTo>
                  <a:pt x="3699" y="25"/>
                </a:lnTo>
                <a:lnTo>
                  <a:pt x="3480" y="1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1" name="Google Shape;1271;p114"/>
          <p:cNvSpPr/>
          <p:nvPr/>
        </p:nvSpPr>
        <p:spPr>
          <a:xfrm>
            <a:off x="1101281" y="3980448"/>
            <a:ext cx="281179" cy="324896"/>
          </a:xfrm>
          <a:custGeom>
            <a:rect b="b" l="l" r="r" t="t"/>
            <a:pathLst>
              <a:path extrusionOk="0" h="18810" w="16279">
                <a:moveTo>
                  <a:pt x="8297" y="536"/>
                </a:moveTo>
                <a:lnTo>
                  <a:pt x="8078" y="658"/>
                </a:lnTo>
                <a:lnTo>
                  <a:pt x="7859" y="780"/>
                </a:lnTo>
                <a:lnTo>
                  <a:pt x="7567" y="974"/>
                </a:lnTo>
                <a:lnTo>
                  <a:pt x="7665" y="804"/>
                </a:lnTo>
                <a:lnTo>
                  <a:pt x="7786" y="682"/>
                </a:lnTo>
                <a:lnTo>
                  <a:pt x="7884" y="609"/>
                </a:lnTo>
                <a:lnTo>
                  <a:pt x="7981" y="585"/>
                </a:lnTo>
                <a:lnTo>
                  <a:pt x="8078" y="561"/>
                </a:lnTo>
                <a:lnTo>
                  <a:pt x="8200" y="536"/>
                </a:lnTo>
                <a:close/>
                <a:moveTo>
                  <a:pt x="8687" y="731"/>
                </a:moveTo>
                <a:lnTo>
                  <a:pt x="8760" y="828"/>
                </a:lnTo>
                <a:lnTo>
                  <a:pt x="8808" y="950"/>
                </a:lnTo>
                <a:lnTo>
                  <a:pt x="8760" y="974"/>
                </a:lnTo>
                <a:lnTo>
                  <a:pt x="8541" y="1072"/>
                </a:lnTo>
                <a:lnTo>
                  <a:pt x="8346" y="1169"/>
                </a:lnTo>
                <a:lnTo>
                  <a:pt x="7957" y="1412"/>
                </a:lnTo>
                <a:lnTo>
                  <a:pt x="7689" y="1583"/>
                </a:lnTo>
                <a:lnTo>
                  <a:pt x="7543" y="1680"/>
                </a:lnTo>
                <a:lnTo>
                  <a:pt x="7397" y="1777"/>
                </a:lnTo>
                <a:lnTo>
                  <a:pt x="7421" y="1534"/>
                </a:lnTo>
                <a:lnTo>
                  <a:pt x="7446" y="1315"/>
                </a:lnTo>
                <a:lnTo>
                  <a:pt x="8054" y="999"/>
                </a:lnTo>
                <a:lnTo>
                  <a:pt x="8370" y="853"/>
                </a:lnTo>
                <a:lnTo>
                  <a:pt x="8687" y="731"/>
                </a:lnTo>
                <a:close/>
                <a:moveTo>
                  <a:pt x="8881" y="1364"/>
                </a:moveTo>
                <a:lnTo>
                  <a:pt x="8881" y="1583"/>
                </a:lnTo>
                <a:lnTo>
                  <a:pt x="8687" y="1656"/>
                </a:lnTo>
                <a:lnTo>
                  <a:pt x="8492" y="1753"/>
                </a:lnTo>
                <a:lnTo>
                  <a:pt x="8249" y="1875"/>
                </a:lnTo>
                <a:lnTo>
                  <a:pt x="8005" y="2021"/>
                </a:lnTo>
                <a:lnTo>
                  <a:pt x="7957" y="2069"/>
                </a:lnTo>
                <a:lnTo>
                  <a:pt x="7932" y="2142"/>
                </a:lnTo>
                <a:lnTo>
                  <a:pt x="7786" y="2142"/>
                </a:lnTo>
                <a:lnTo>
                  <a:pt x="7373" y="2118"/>
                </a:lnTo>
                <a:lnTo>
                  <a:pt x="7373" y="2069"/>
                </a:lnTo>
                <a:lnTo>
                  <a:pt x="7470" y="2069"/>
                </a:lnTo>
                <a:lnTo>
                  <a:pt x="7567" y="2045"/>
                </a:lnTo>
                <a:lnTo>
                  <a:pt x="7738" y="1972"/>
                </a:lnTo>
                <a:lnTo>
                  <a:pt x="8054" y="1777"/>
                </a:lnTo>
                <a:lnTo>
                  <a:pt x="8881" y="1364"/>
                </a:lnTo>
                <a:close/>
                <a:moveTo>
                  <a:pt x="8857" y="2021"/>
                </a:moveTo>
                <a:lnTo>
                  <a:pt x="8857" y="2191"/>
                </a:lnTo>
                <a:lnTo>
                  <a:pt x="8541" y="2167"/>
                </a:lnTo>
                <a:lnTo>
                  <a:pt x="8857" y="2021"/>
                </a:lnTo>
                <a:close/>
                <a:moveTo>
                  <a:pt x="5937" y="2556"/>
                </a:moveTo>
                <a:lnTo>
                  <a:pt x="6765" y="2580"/>
                </a:lnTo>
                <a:lnTo>
                  <a:pt x="7592" y="2629"/>
                </a:lnTo>
                <a:lnTo>
                  <a:pt x="9173" y="2677"/>
                </a:lnTo>
                <a:lnTo>
                  <a:pt x="9976" y="2702"/>
                </a:lnTo>
                <a:lnTo>
                  <a:pt x="10755" y="2726"/>
                </a:lnTo>
                <a:lnTo>
                  <a:pt x="11582" y="2702"/>
                </a:lnTo>
                <a:lnTo>
                  <a:pt x="12385" y="2677"/>
                </a:lnTo>
                <a:lnTo>
                  <a:pt x="13213" y="2629"/>
                </a:lnTo>
                <a:lnTo>
                  <a:pt x="14016" y="2605"/>
                </a:lnTo>
                <a:lnTo>
                  <a:pt x="14064" y="2605"/>
                </a:lnTo>
                <a:lnTo>
                  <a:pt x="14235" y="2750"/>
                </a:lnTo>
                <a:lnTo>
                  <a:pt x="14405" y="2872"/>
                </a:lnTo>
                <a:lnTo>
                  <a:pt x="15038" y="3432"/>
                </a:lnTo>
                <a:lnTo>
                  <a:pt x="15329" y="3724"/>
                </a:lnTo>
                <a:lnTo>
                  <a:pt x="15597" y="4040"/>
                </a:lnTo>
                <a:lnTo>
                  <a:pt x="15694" y="4235"/>
                </a:lnTo>
                <a:lnTo>
                  <a:pt x="15792" y="4405"/>
                </a:lnTo>
                <a:lnTo>
                  <a:pt x="15694" y="4551"/>
                </a:lnTo>
                <a:lnTo>
                  <a:pt x="15573" y="4673"/>
                </a:lnTo>
                <a:lnTo>
                  <a:pt x="15402" y="4843"/>
                </a:lnTo>
                <a:lnTo>
                  <a:pt x="15232" y="4989"/>
                </a:lnTo>
                <a:lnTo>
                  <a:pt x="14843" y="5281"/>
                </a:lnTo>
                <a:lnTo>
                  <a:pt x="14454" y="5549"/>
                </a:lnTo>
                <a:lnTo>
                  <a:pt x="14235" y="5719"/>
                </a:lnTo>
                <a:lnTo>
                  <a:pt x="14064" y="5889"/>
                </a:lnTo>
                <a:lnTo>
                  <a:pt x="13286" y="5865"/>
                </a:lnTo>
                <a:lnTo>
                  <a:pt x="12507" y="5841"/>
                </a:lnTo>
                <a:lnTo>
                  <a:pt x="10974" y="5841"/>
                </a:lnTo>
                <a:lnTo>
                  <a:pt x="7859" y="5889"/>
                </a:lnTo>
                <a:lnTo>
                  <a:pt x="4623" y="5938"/>
                </a:lnTo>
                <a:lnTo>
                  <a:pt x="2385" y="5938"/>
                </a:lnTo>
                <a:lnTo>
                  <a:pt x="2117" y="5962"/>
                </a:lnTo>
                <a:lnTo>
                  <a:pt x="1874" y="6011"/>
                </a:lnTo>
                <a:lnTo>
                  <a:pt x="1849" y="5889"/>
                </a:lnTo>
                <a:lnTo>
                  <a:pt x="1849" y="5768"/>
                </a:lnTo>
                <a:lnTo>
                  <a:pt x="1801" y="5524"/>
                </a:lnTo>
                <a:lnTo>
                  <a:pt x="1655" y="4332"/>
                </a:lnTo>
                <a:lnTo>
                  <a:pt x="1606" y="3724"/>
                </a:lnTo>
                <a:lnTo>
                  <a:pt x="1557" y="3091"/>
                </a:lnTo>
                <a:lnTo>
                  <a:pt x="1557" y="2848"/>
                </a:lnTo>
                <a:lnTo>
                  <a:pt x="1533" y="2580"/>
                </a:lnTo>
                <a:lnTo>
                  <a:pt x="1874" y="2629"/>
                </a:lnTo>
                <a:lnTo>
                  <a:pt x="2214" y="2653"/>
                </a:lnTo>
                <a:lnTo>
                  <a:pt x="2920" y="2653"/>
                </a:lnTo>
                <a:lnTo>
                  <a:pt x="3626" y="2629"/>
                </a:lnTo>
                <a:lnTo>
                  <a:pt x="4283" y="2580"/>
                </a:lnTo>
                <a:lnTo>
                  <a:pt x="5110" y="2556"/>
                </a:lnTo>
                <a:close/>
                <a:moveTo>
                  <a:pt x="8468" y="6352"/>
                </a:moveTo>
                <a:lnTo>
                  <a:pt x="8200" y="6449"/>
                </a:lnTo>
                <a:lnTo>
                  <a:pt x="7835" y="6644"/>
                </a:lnTo>
                <a:lnTo>
                  <a:pt x="7665" y="6765"/>
                </a:lnTo>
                <a:lnTo>
                  <a:pt x="7494" y="6887"/>
                </a:lnTo>
                <a:lnTo>
                  <a:pt x="7470" y="6619"/>
                </a:lnTo>
                <a:lnTo>
                  <a:pt x="7421" y="6352"/>
                </a:lnTo>
                <a:close/>
                <a:moveTo>
                  <a:pt x="8735" y="6644"/>
                </a:moveTo>
                <a:lnTo>
                  <a:pt x="8735" y="6692"/>
                </a:lnTo>
                <a:lnTo>
                  <a:pt x="8735" y="6960"/>
                </a:lnTo>
                <a:lnTo>
                  <a:pt x="8103" y="6936"/>
                </a:lnTo>
                <a:lnTo>
                  <a:pt x="8030" y="6936"/>
                </a:lnTo>
                <a:lnTo>
                  <a:pt x="8200" y="6863"/>
                </a:lnTo>
                <a:lnTo>
                  <a:pt x="8735" y="6644"/>
                </a:lnTo>
                <a:close/>
                <a:moveTo>
                  <a:pt x="3942" y="7301"/>
                </a:moveTo>
                <a:lnTo>
                  <a:pt x="4331" y="7325"/>
                </a:lnTo>
                <a:lnTo>
                  <a:pt x="5061" y="7374"/>
                </a:lnTo>
                <a:lnTo>
                  <a:pt x="5864" y="7422"/>
                </a:lnTo>
                <a:lnTo>
                  <a:pt x="6667" y="7447"/>
                </a:lnTo>
                <a:lnTo>
                  <a:pt x="8297" y="7471"/>
                </a:lnTo>
                <a:lnTo>
                  <a:pt x="8833" y="7495"/>
                </a:lnTo>
                <a:lnTo>
                  <a:pt x="8930" y="7520"/>
                </a:lnTo>
                <a:lnTo>
                  <a:pt x="9052" y="7495"/>
                </a:lnTo>
                <a:lnTo>
                  <a:pt x="11607" y="7593"/>
                </a:lnTo>
                <a:lnTo>
                  <a:pt x="12361" y="7617"/>
                </a:lnTo>
                <a:lnTo>
                  <a:pt x="13115" y="7593"/>
                </a:lnTo>
                <a:lnTo>
                  <a:pt x="13870" y="7568"/>
                </a:lnTo>
                <a:lnTo>
                  <a:pt x="14624" y="7568"/>
                </a:lnTo>
                <a:lnTo>
                  <a:pt x="14600" y="7739"/>
                </a:lnTo>
                <a:lnTo>
                  <a:pt x="14575" y="7933"/>
                </a:lnTo>
                <a:lnTo>
                  <a:pt x="14575" y="8298"/>
                </a:lnTo>
                <a:lnTo>
                  <a:pt x="14624" y="8980"/>
                </a:lnTo>
                <a:lnTo>
                  <a:pt x="14697" y="9539"/>
                </a:lnTo>
                <a:lnTo>
                  <a:pt x="14746" y="10123"/>
                </a:lnTo>
                <a:lnTo>
                  <a:pt x="14770" y="10391"/>
                </a:lnTo>
                <a:lnTo>
                  <a:pt x="14794" y="10659"/>
                </a:lnTo>
                <a:lnTo>
                  <a:pt x="13310" y="10707"/>
                </a:lnTo>
                <a:lnTo>
                  <a:pt x="11826" y="10780"/>
                </a:lnTo>
                <a:lnTo>
                  <a:pt x="10341" y="10829"/>
                </a:lnTo>
                <a:lnTo>
                  <a:pt x="9587" y="10853"/>
                </a:lnTo>
                <a:lnTo>
                  <a:pt x="8833" y="10829"/>
                </a:lnTo>
                <a:lnTo>
                  <a:pt x="7178" y="10780"/>
                </a:lnTo>
                <a:lnTo>
                  <a:pt x="6327" y="10780"/>
                </a:lnTo>
                <a:lnTo>
                  <a:pt x="5499" y="10804"/>
                </a:lnTo>
                <a:lnTo>
                  <a:pt x="4088" y="10853"/>
                </a:lnTo>
                <a:lnTo>
                  <a:pt x="3358" y="10902"/>
                </a:lnTo>
                <a:lnTo>
                  <a:pt x="3017" y="10926"/>
                </a:lnTo>
                <a:lnTo>
                  <a:pt x="2677" y="10999"/>
                </a:lnTo>
                <a:lnTo>
                  <a:pt x="2677" y="10926"/>
                </a:lnTo>
                <a:lnTo>
                  <a:pt x="2652" y="10853"/>
                </a:lnTo>
                <a:lnTo>
                  <a:pt x="2604" y="10804"/>
                </a:lnTo>
                <a:lnTo>
                  <a:pt x="2531" y="10756"/>
                </a:lnTo>
                <a:lnTo>
                  <a:pt x="2239" y="10586"/>
                </a:lnTo>
                <a:lnTo>
                  <a:pt x="1947" y="10391"/>
                </a:lnTo>
                <a:lnTo>
                  <a:pt x="1411" y="10002"/>
                </a:lnTo>
                <a:lnTo>
                  <a:pt x="1168" y="9807"/>
                </a:lnTo>
                <a:lnTo>
                  <a:pt x="925" y="9612"/>
                </a:lnTo>
                <a:lnTo>
                  <a:pt x="681" y="9393"/>
                </a:lnTo>
                <a:lnTo>
                  <a:pt x="438" y="9199"/>
                </a:lnTo>
                <a:lnTo>
                  <a:pt x="633" y="9028"/>
                </a:lnTo>
                <a:lnTo>
                  <a:pt x="1338" y="8396"/>
                </a:lnTo>
                <a:lnTo>
                  <a:pt x="1703" y="8104"/>
                </a:lnTo>
                <a:lnTo>
                  <a:pt x="2068" y="7812"/>
                </a:lnTo>
                <a:lnTo>
                  <a:pt x="2336" y="7641"/>
                </a:lnTo>
                <a:lnTo>
                  <a:pt x="2458" y="7568"/>
                </a:lnTo>
                <a:lnTo>
                  <a:pt x="2579" y="7447"/>
                </a:lnTo>
                <a:lnTo>
                  <a:pt x="2604" y="7374"/>
                </a:lnTo>
                <a:lnTo>
                  <a:pt x="2847" y="7374"/>
                </a:lnTo>
                <a:lnTo>
                  <a:pt x="3115" y="7349"/>
                </a:lnTo>
                <a:lnTo>
                  <a:pt x="3577" y="7301"/>
                </a:lnTo>
                <a:close/>
                <a:moveTo>
                  <a:pt x="7446" y="11242"/>
                </a:moveTo>
                <a:lnTo>
                  <a:pt x="8541" y="11291"/>
                </a:lnTo>
                <a:lnTo>
                  <a:pt x="8395" y="11364"/>
                </a:lnTo>
                <a:lnTo>
                  <a:pt x="8249" y="11461"/>
                </a:lnTo>
                <a:lnTo>
                  <a:pt x="7981" y="11632"/>
                </a:lnTo>
                <a:lnTo>
                  <a:pt x="7567" y="11851"/>
                </a:lnTo>
                <a:lnTo>
                  <a:pt x="7519" y="11534"/>
                </a:lnTo>
                <a:lnTo>
                  <a:pt x="7494" y="11388"/>
                </a:lnTo>
                <a:lnTo>
                  <a:pt x="7446" y="11242"/>
                </a:lnTo>
                <a:close/>
                <a:moveTo>
                  <a:pt x="8784" y="11632"/>
                </a:moveTo>
                <a:lnTo>
                  <a:pt x="8735" y="12094"/>
                </a:lnTo>
                <a:lnTo>
                  <a:pt x="8541" y="12167"/>
                </a:lnTo>
                <a:lnTo>
                  <a:pt x="8370" y="12264"/>
                </a:lnTo>
                <a:lnTo>
                  <a:pt x="8005" y="12459"/>
                </a:lnTo>
                <a:lnTo>
                  <a:pt x="7762" y="12581"/>
                </a:lnTo>
                <a:lnTo>
                  <a:pt x="7640" y="12678"/>
                </a:lnTo>
                <a:lnTo>
                  <a:pt x="7543" y="12751"/>
                </a:lnTo>
                <a:lnTo>
                  <a:pt x="7543" y="12678"/>
                </a:lnTo>
                <a:lnTo>
                  <a:pt x="7567" y="12216"/>
                </a:lnTo>
                <a:lnTo>
                  <a:pt x="7713" y="12167"/>
                </a:lnTo>
                <a:lnTo>
                  <a:pt x="7859" y="12118"/>
                </a:lnTo>
                <a:lnTo>
                  <a:pt x="8103" y="11997"/>
                </a:lnTo>
                <a:lnTo>
                  <a:pt x="8443" y="11826"/>
                </a:lnTo>
                <a:lnTo>
                  <a:pt x="8614" y="11729"/>
                </a:lnTo>
                <a:lnTo>
                  <a:pt x="8784" y="11632"/>
                </a:lnTo>
                <a:close/>
                <a:moveTo>
                  <a:pt x="8735" y="12581"/>
                </a:moveTo>
                <a:lnTo>
                  <a:pt x="8735" y="13189"/>
                </a:lnTo>
                <a:lnTo>
                  <a:pt x="8662" y="13165"/>
                </a:lnTo>
                <a:lnTo>
                  <a:pt x="8565" y="13165"/>
                </a:lnTo>
                <a:lnTo>
                  <a:pt x="8468" y="13189"/>
                </a:lnTo>
                <a:lnTo>
                  <a:pt x="8249" y="13262"/>
                </a:lnTo>
                <a:lnTo>
                  <a:pt x="8054" y="13384"/>
                </a:lnTo>
                <a:lnTo>
                  <a:pt x="7859" y="13481"/>
                </a:lnTo>
                <a:lnTo>
                  <a:pt x="7665" y="13627"/>
                </a:lnTo>
                <a:lnTo>
                  <a:pt x="7446" y="13797"/>
                </a:lnTo>
                <a:lnTo>
                  <a:pt x="7494" y="13140"/>
                </a:lnTo>
                <a:lnTo>
                  <a:pt x="7665" y="13116"/>
                </a:lnTo>
                <a:lnTo>
                  <a:pt x="7835" y="13043"/>
                </a:lnTo>
                <a:lnTo>
                  <a:pt x="8151" y="12873"/>
                </a:lnTo>
                <a:lnTo>
                  <a:pt x="8735" y="12581"/>
                </a:lnTo>
                <a:close/>
                <a:moveTo>
                  <a:pt x="8735" y="13578"/>
                </a:moveTo>
                <a:lnTo>
                  <a:pt x="8735" y="14138"/>
                </a:lnTo>
                <a:lnTo>
                  <a:pt x="8541" y="14211"/>
                </a:lnTo>
                <a:lnTo>
                  <a:pt x="8346" y="14284"/>
                </a:lnTo>
                <a:lnTo>
                  <a:pt x="7981" y="14454"/>
                </a:lnTo>
                <a:lnTo>
                  <a:pt x="7689" y="14576"/>
                </a:lnTo>
                <a:lnTo>
                  <a:pt x="7543" y="14673"/>
                </a:lnTo>
                <a:lnTo>
                  <a:pt x="7421" y="14746"/>
                </a:lnTo>
                <a:lnTo>
                  <a:pt x="7421" y="14454"/>
                </a:lnTo>
                <a:lnTo>
                  <a:pt x="7421" y="14138"/>
                </a:lnTo>
                <a:lnTo>
                  <a:pt x="7567" y="14089"/>
                </a:lnTo>
                <a:lnTo>
                  <a:pt x="7738" y="14016"/>
                </a:lnTo>
                <a:lnTo>
                  <a:pt x="8005" y="13870"/>
                </a:lnTo>
                <a:lnTo>
                  <a:pt x="8176" y="13773"/>
                </a:lnTo>
                <a:lnTo>
                  <a:pt x="8370" y="13724"/>
                </a:lnTo>
                <a:lnTo>
                  <a:pt x="8735" y="13578"/>
                </a:lnTo>
                <a:close/>
                <a:moveTo>
                  <a:pt x="8735" y="14625"/>
                </a:moveTo>
                <a:lnTo>
                  <a:pt x="8735" y="15014"/>
                </a:lnTo>
                <a:lnTo>
                  <a:pt x="8687" y="15038"/>
                </a:lnTo>
                <a:lnTo>
                  <a:pt x="7908" y="15501"/>
                </a:lnTo>
                <a:lnTo>
                  <a:pt x="7689" y="15598"/>
                </a:lnTo>
                <a:lnTo>
                  <a:pt x="7446" y="15720"/>
                </a:lnTo>
                <a:lnTo>
                  <a:pt x="7421" y="15087"/>
                </a:lnTo>
                <a:lnTo>
                  <a:pt x="7592" y="15063"/>
                </a:lnTo>
                <a:lnTo>
                  <a:pt x="7738" y="15014"/>
                </a:lnTo>
                <a:lnTo>
                  <a:pt x="8054" y="14892"/>
                </a:lnTo>
                <a:lnTo>
                  <a:pt x="8735" y="14625"/>
                </a:lnTo>
                <a:close/>
                <a:moveTo>
                  <a:pt x="8711" y="15452"/>
                </a:moveTo>
                <a:lnTo>
                  <a:pt x="8711" y="16231"/>
                </a:lnTo>
                <a:lnTo>
                  <a:pt x="8419" y="16328"/>
                </a:lnTo>
                <a:lnTo>
                  <a:pt x="8151" y="16425"/>
                </a:lnTo>
                <a:lnTo>
                  <a:pt x="7811" y="16523"/>
                </a:lnTo>
                <a:lnTo>
                  <a:pt x="7494" y="16620"/>
                </a:lnTo>
                <a:lnTo>
                  <a:pt x="7470" y="16012"/>
                </a:lnTo>
                <a:lnTo>
                  <a:pt x="7567" y="16012"/>
                </a:lnTo>
                <a:lnTo>
                  <a:pt x="7689" y="15963"/>
                </a:lnTo>
                <a:lnTo>
                  <a:pt x="7908" y="15890"/>
                </a:lnTo>
                <a:lnTo>
                  <a:pt x="8322" y="15671"/>
                </a:lnTo>
                <a:lnTo>
                  <a:pt x="8711" y="15452"/>
                </a:lnTo>
                <a:close/>
                <a:moveTo>
                  <a:pt x="8687" y="16717"/>
                </a:moveTo>
                <a:lnTo>
                  <a:pt x="8687" y="17082"/>
                </a:lnTo>
                <a:lnTo>
                  <a:pt x="8687" y="17107"/>
                </a:lnTo>
                <a:lnTo>
                  <a:pt x="8346" y="17228"/>
                </a:lnTo>
                <a:lnTo>
                  <a:pt x="8005" y="17399"/>
                </a:lnTo>
                <a:lnTo>
                  <a:pt x="7543" y="17593"/>
                </a:lnTo>
                <a:lnTo>
                  <a:pt x="7519" y="17009"/>
                </a:lnTo>
                <a:lnTo>
                  <a:pt x="7689" y="17009"/>
                </a:lnTo>
                <a:lnTo>
                  <a:pt x="7859" y="16961"/>
                </a:lnTo>
                <a:lnTo>
                  <a:pt x="8176" y="16888"/>
                </a:lnTo>
                <a:lnTo>
                  <a:pt x="8687" y="16717"/>
                </a:lnTo>
                <a:close/>
                <a:moveTo>
                  <a:pt x="8687" y="17545"/>
                </a:moveTo>
                <a:lnTo>
                  <a:pt x="8687" y="18250"/>
                </a:lnTo>
                <a:lnTo>
                  <a:pt x="8370" y="18275"/>
                </a:lnTo>
                <a:lnTo>
                  <a:pt x="8054" y="18299"/>
                </a:lnTo>
                <a:lnTo>
                  <a:pt x="7835" y="18323"/>
                </a:lnTo>
                <a:lnTo>
                  <a:pt x="7592" y="18348"/>
                </a:lnTo>
                <a:lnTo>
                  <a:pt x="7543" y="18372"/>
                </a:lnTo>
                <a:lnTo>
                  <a:pt x="7543" y="18031"/>
                </a:lnTo>
                <a:lnTo>
                  <a:pt x="7689" y="17983"/>
                </a:lnTo>
                <a:lnTo>
                  <a:pt x="7811" y="17934"/>
                </a:lnTo>
                <a:lnTo>
                  <a:pt x="8078" y="17812"/>
                </a:lnTo>
                <a:lnTo>
                  <a:pt x="8687" y="17545"/>
                </a:lnTo>
                <a:close/>
                <a:moveTo>
                  <a:pt x="8078" y="1"/>
                </a:moveTo>
                <a:lnTo>
                  <a:pt x="7884" y="25"/>
                </a:lnTo>
                <a:lnTo>
                  <a:pt x="7713" y="74"/>
                </a:lnTo>
                <a:lnTo>
                  <a:pt x="7567" y="171"/>
                </a:lnTo>
                <a:lnTo>
                  <a:pt x="7446" y="269"/>
                </a:lnTo>
                <a:lnTo>
                  <a:pt x="7324" y="390"/>
                </a:lnTo>
                <a:lnTo>
                  <a:pt x="7227" y="536"/>
                </a:lnTo>
                <a:lnTo>
                  <a:pt x="7154" y="682"/>
                </a:lnTo>
                <a:lnTo>
                  <a:pt x="7081" y="853"/>
                </a:lnTo>
                <a:lnTo>
                  <a:pt x="7032" y="1023"/>
                </a:lnTo>
                <a:lnTo>
                  <a:pt x="6959" y="1388"/>
                </a:lnTo>
                <a:lnTo>
                  <a:pt x="6935" y="1753"/>
                </a:lnTo>
                <a:lnTo>
                  <a:pt x="6959" y="2118"/>
                </a:lnTo>
                <a:lnTo>
                  <a:pt x="6959" y="2118"/>
                </a:lnTo>
                <a:lnTo>
                  <a:pt x="5816" y="2094"/>
                </a:lnTo>
                <a:lnTo>
                  <a:pt x="4672" y="2094"/>
                </a:lnTo>
                <a:lnTo>
                  <a:pt x="2993" y="2167"/>
                </a:lnTo>
                <a:lnTo>
                  <a:pt x="1801" y="2167"/>
                </a:lnTo>
                <a:lnTo>
                  <a:pt x="1387" y="2191"/>
                </a:lnTo>
                <a:lnTo>
                  <a:pt x="1338" y="2191"/>
                </a:lnTo>
                <a:lnTo>
                  <a:pt x="1290" y="2215"/>
                </a:lnTo>
                <a:lnTo>
                  <a:pt x="1290" y="2240"/>
                </a:lnTo>
                <a:lnTo>
                  <a:pt x="1217" y="2288"/>
                </a:lnTo>
                <a:lnTo>
                  <a:pt x="1192" y="2361"/>
                </a:lnTo>
                <a:lnTo>
                  <a:pt x="1119" y="2556"/>
                </a:lnTo>
                <a:lnTo>
                  <a:pt x="1071" y="2775"/>
                </a:lnTo>
                <a:lnTo>
                  <a:pt x="1046" y="3018"/>
                </a:lnTo>
                <a:lnTo>
                  <a:pt x="1046" y="3261"/>
                </a:lnTo>
                <a:lnTo>
                  <a:pt x="1071" y="3748"/>
                </a:lnTo>
                <a:lnTo>
                  <a:pt x="1119" y="4162"/>
                </a:lnTo>
                <a:lnTo>
                  <a:pt x="1168" y="4770"/>
                </a:lnTo>
                <a:lnTo>
                  <a:pt x="1241" y="5378"/>
                </a:lnTo>
                <a:lnTo>
                  <a:pt x="1265" y="5622"/>
                </a:lnTo>
                <a:lnTo>
                  <a:pt x="1290" y="5889"/>
                </a:lnTo>
                <a:lnTo>
                  <a:pt x="1314" y="6011"/>
                </a:lnTo>
                <a:lnTo>
                  <a:pt x="1338" y="6133"/>
                </a:lnTo>
                <a:lnTo>
                  <a:pt x="1411" y="6230"/>
                </a:lnTo>
                <a:lnTo>
                  <a:pt x="1484" y="6303"/>
                </a:lnTo>
                <a:lnTo>
                  <a:pt x="1557" y="6352"/>
                </a:lnTo>
                <a:lnTo>
                  <a:pt x="1630" y="6352"/>
                </a:lnTo>
                <a:lnTo>
                  <a:pt x="1703" y="6327"/>
                </a:lnTo>
                <a:lnTo>
                  <a:pt x="1776" y="6279"/>
                </a:lnTo>
                <a:lnTo>
                  <a:pt x="1801" y="6254"/>
                </a:lnTo>
                <a:lnTo>
                  <a:pt x="2020" y="6303"/>
                </a:lnTo>
                <a:lnTo>
                  <a:pt x="2239" y="6327"/>
                </a:lnTo>
                <a:lnTo>
                  <a:pt x="2701" y="6352"/>
                </a:lnTo>
                <a:lnTo>
                  <a:pt x="4429" y="6376"/>
                </a:lnTo>
                <a:lnTo>
                  <a:pt x="6959" y="6352"/>
                </a:lnTo>
                <a:lnTo>
                  <a:pt x="6984" y="6595"/>
                </a:lnTo>
                <a:lnTo>
                  <a:pt x="7008" y="6911"/>
                </a:lnTo>
                <a:lnTo>
                  <a:pt x="5962" y="6887"/>
                </a:lnTo>
                <a:lnTo>
                  <a:pt x="4891" y="6838"/>
                </a:lnTo>
                <a:lnTo>
                  <a:pt x="4161" y="6814"/>
                </a:lnTo>
                <a:lnTo>
                  <a:pt x="3163" y="6814"/>
                </a:lnTo>
                <a:lnTo>
                  <a:pt x="2896" y="6863"/>
                </a:lnTo>
                <a:lnTo>
                  <a:pt x="2628" y="6936"/>
                </a:lnTo>
                <a:lnTo>
                  <a:pt x="2506" y="6984"/>
                </a:lnTo>
                <a:lnTo>
                  <a:pt x="2409" y="7057"/>
                </a:lnTo>
                <a:lnTo>
                  <a:pt x="2360" y="7033"/>
                </a:lnTo>
                <a:lnTo>
                  <a:pt x="2263" y="7033"/>
                </a:lnTo>
                <a:lnTo>
                  <a:pt x="2190" y="7057"/>
                </a:lnTo>
                <a:lnTo>
                  <a:pt x="1995" y="7130"/>
                </a:lnTo>
                <a:lnTo>
                  <a:pt x="1825" y="7228"/>
                </a:lnTo>
                <a:lnTo>
                  <a:pt x="1630" y="7374"/>
                </a:lnTo>
                <a:lnTo>
                  <a:pt x="1290" y="7666"/>
                </a:lnTo>
                <a:lnTo>
                  <a:pt x="1022" y="7933"/>
                </a:lnTo>
                <a:lnTo>
                  <a:pt x="681" y="8250"/>
                </a:lnTo>
                <a:lnTo>
                  <a:pt x="365" y="8590"/>
                </a:lnTo>
                <a:lnTo>
                  <a:pt x="243" y="8712"/>
                </a:lnTo>
                <a:lnTo>
                  <a:pt x="122" y="8858"/>
                </a:lnTo>
                <a:lnTo>
                  <a:pt x="24" y="9004"/>
                </a:lnTo>
                <a:lnTo>
                  <a:pt x="0" y="9077"/>
                </a:lnTo>
                <a:lnTo>
                  <a:pt x="0" y="9174"/>
                </a:lnTo>
                <a:lnTo>
                  <a:pt x="0" y="9199"/>
                </a:lnTo>
                <a:lnTo>
                  <a:pt x="0" y="9247"/>
                </a:lnTo>
                <a:lnTo>
                  <a:pt x="0" y="9320"/>
                </a:lnTo>
                <a:lnTo>
                  <a:pt x="73" y="9466"/>
                </a:lnTo>
                <a:lnTo>
                  <a:pt x="170" y="9612"/>
                </a:lnTo>
                <a:lnTo>
                  <a:pt x="292" y="9758"/>
                </a:lnTo>
                <a:lnTo>
                  <a:pt x="414" y="9904"/>
                </a:lnTo>
                <a:lnTo>
                  <a:pt x="681" y="10148"/>
                </a:lnTo>
                <a:lnTo>
                  <a:pt x="949" y="10367"/>
                </a:lnTo>
                <a:lnTo>
                  <a:pt x="1265" y="10610"/>
                </a:lnTo>
                <a:lnTo>
                  <a:pt x="1582" y="10829"/>
                </a:lnTo>
                <a:lnTo>
                  <a:pt x="1922" y="11048"/>
                </a:lnTo>
                <a:lnTo>
                  <a:pt x="2239" y="11242"/>
                </a:lnTo>
                <a:lnTo>
                  <a:pt x="2312" y="11267"/>
                </a:lnTo>
                <a:lnTo>
                  <a:pt x="2385" y="11267"/>
                </a:lnTo>
                <a:lnTo>
                  <a:pt x="2750" y="11340"/>
                </a:lnTo>
                <a:lnTo>
                  <a:pt x="3139" y="11388"/>
                </a:lnTo>
                <a:lnTo>
                  <a:pt x="3528" y="11388"/>
                </a:lnTo>
                <a:lnTo>
                  <a:pt x="3918" y="11364"/>
                </a:lnTo>
                <a:lnTo>
                  <a:pt x="4721" y="11315"/>
                </a:lnTo>
                <a:lnTo>
                  <a:pt x="5499" y="11267"/>
                </a:lnTo>
                <a:lnTo>
                  <a:pt x="6278" y="11242"/>
                </a:lnTo>
                <a:lnTo>
                  <a:pt x="7081" y="11242"/>
                </a:lnTo>
                <a:lnTo>
                  <a:pt x="7081" y="11607"/>
                </a:lnTo>
                <a:lnTo>
                  <a:pt x="7081" y="11972"/>
                </a:lnTo>
                <a:lnTo>
                  <a:pt x="7081" y="12313"/>
                </a:lnTo>
                <a:lnTo>
                  <a:pt x="7057" y="12678"/>
                </a:lnTo>
                <a:lnTo>
                  <a:pt x="6984" y="13578"/>
                </a:lnTo>
                <a:lnTo>
                  <a:pt x="6935" y="14016"/>
                </a:lnTo>
                <a:lnTo>
                  <a:pt x="6911" y="14454"/>
                </a:lnTo>
                <a:lnTo>
                  <a:pt x="6911" y="15476"/>
                </a:lnTo>
                <a:lnTo>
                  <a:pt x="6959" y="16498"/>
                </a:lnTo>
                <a:lnTo>
                  <a:pt x="7057" y="18542"/>
                </a:lnTo>
                <a:lnTo>
                  <a:pt x="7057" y="18615"/>
                </a:lnTo>
                <a:lnTo>
                  <a:pt x="7081" y="18688"/>
                </a:lnTo>
                <a:lnTo>
                  <a:pt x="7130" y="18737"/>
                </a:lnTo>
                <a:lnTo>
                  <a:pt x="7203" y="18761"/>
                </a:lnTo>
                <a:lnTo>
                  <a:pt x="7251" y="18786"/>
                </a:lnTo>
                <a:lnTo>
                  <a:pt x="7324" y="18786"/>
                </a:lnTo>
                <a:lnTo>
                  <a:pt x="7373" y="18761"/>
                </a:lnTo>
                <a:lnTo>
                  <a:pt x="7446" y="18737"/>
                </a:lnTo>
                <a:lnTo>
                  <a:pt x="7519" y="18786"/>
                </a:lnTo>
                <a:lnTo>
                  <a:pt x="7640" y="18810"/>
                </a:lnTo>
                <a:lnTo>
                  <a:pt x="8662" y="18810"/>
                </a:lnTo>
                <a:lnTo>
                  <a:pt x="8954" y="18786"/>
                </a:lnTo>
                <a:lnTo>
                  <a:pt x="9003" y="18786"/>
                </a:lnTo>
                <a:lnTo>
                  <a:pt x="9076" y="18761"/>
                </a:lnTo>
                <a:lnTo>
                  <a:pt x="9149" y="18664"/>
                </a:lnTo>
                <a:lnTo>
                  <a:pt x="9198" y="18542"/>
                </a:lnTo>
                <a:lnTo>
                  <a:pt x="9198" y="18421"/>
                </a:lnTo>
                <a:lnTo>
                  <a:pt x="9198" y="18323"/>
                </a:lnTo>
                <a:lnTo>
                  <a:pt x="9222" y="16547"/>
                </a:lnTo>
                <a:lnTo>
                  <a:pt x="9246" y="14771"/>
                </a:lnTo>
                <a:lnTo>
                  <a:pt x="9271" y="12946"/>
                </a:lnTo>
                <a:lnTo>
                  <a:pt x="9295" y="12118"/>
                </a:lnTo>
                <a:lnTo>
                  <a:pt x="9271" y="11729"/>
                </a:lnTo>
                <a:lnTo>
                  <a:pt x="9246" y="11315"/>
                </a:lnTo>
                <a:lnTo>
                  <a:pt x="10682" y="11315"/>
                </a:lnTo>
                <a:lnTo>
                  <a:pt x="12142" y="11267"/>
                </a:lnTo>
                <a:lnTo>
                  <a:pt x="13578" y="11194"/>
                </a:lnTo>
                <a:lnTo>
                  <a:pt x="14283" y="11169"/>
                </a:lnTo>
                <a:lnTo>
                  <a:pt x="15013" y="11169"/>
                </a:lnTo>
                <a:lnTo>
                  <a:pt x="15135" y="11145"/>
                </a:lnTo>
                <a:lnTo>
                  <a:pt x="15208" y="11072"/>
                </a:lnTo>
                <a:lnTo>
                  <a:pt x="15257" y="10999"/>
                </a:lnTo>
                <a:lnTo>
                  <a:pt x="15257" y="10902"/>
                </a:lnTo>
                <a:lnTo>
                  <a:pt x="15305" y="10731"/>
                </a:lnTo>
                <a:lnTo>
                  <a:pt x="15305" y="10586"/>
                </a:lnTo>
                <a:lnTo>
                  <a:pt x="15281" y="10245"/>
                </a:lnTo>
                <a:lnTo>
                  <a:pt x="15135" y="9126"/>
                </a:lnTo>
                <a:lnTo>
                  <a:pt x="15086" y="8615"/>
                </a:lnTo>
                <a:lnTo>
                  <a:pt x="15086" y="8104"/>
                </a:lnTo>
                <a:lnTo>
                  <a:pt x="15086" y="7933"/>
                </a:lnTo>
                <a:lnTo>
                  <a:pt x="15111" y="7739"/>
                </a:lnTo>
                <a:lnTo>
                  <a:pt x="15135" y="7568"/>
                </a:lnTo>
                <a:lnTo>
                  <a:pt x="15135" y="7374"/>
                </a:lnTo>
                <a:lnTo>
                  <a:pt x="15135" y="7276"/>
                </a:lnTo>
                <a:lnTo>
                  <a:pt x="15111" y="7179"/>
                </a:lnTo>
                <a:lnTo>
                  <a:pt x="15086" y="7130"/>
                </a:lnTo>
                <a:lnTo>
                  <a:pt x="15038" y="7106"/>
                </a:lnTo>
                <a:lnTo>
                  <a:pt x="14965" y="7057"/>
                </a:lnTo>
                <a:lnTo>
                  <a:pt x="14892" y="7033"/>
                </a:lnTo>
                <a:lnTo>
                  <a:pt x="14064" y="7033"/>
                </a:lnTo>
                <a:lnTo>
                  <a:pt x="13237" y="7057"/>
                </a:lnTo>
                <a:lnTo>
                  <a:pt x="12434" y="7082"/>
                </a:lnTo>
                <a:lnTo>
                  <a:pt x="11607" y="7082"/>
                </a:lnTo>
                <a:lnTo>
                  <a:pt x="9246" y="6984"/>
                </a:lnTo>
                <a:lnTo>
                  <a:pt x="9246" y="6765"/>
                </a:lnTo>
                <a:lnTo>
                  <a:pt x="9246" y="6571"/>
                </a:lnTo>
                <a:lnTo>
                  <a:pt x="9198" y="6352"/>
                </a:lnTo>
                <a:lnTo>
                  <a:pt x="9222" y="6327"/>
                </a:lnTo>
                <a:lnTo>
                  <a:pt x="10925" y="6303"/>
                </a:lnTo>
                <a:lnTo>
                  <a:pt x="12556" y="6303"/>
                </a:lnTo>
                <a:lnTo>
                  <a:pt x="14186" y="6376"/>
                </a:lnTo>
                <a:lnTo>
                  <a:pt x="14259" y="6376"/>
                </a:lnTo>
                <a:lnTo>
                  <a:pt x="14308" y="6352"/>
                </a:lnTo>
                <a:lnTo>
                  <a:pt x="14381" y="6279"/>
                </a:lnTo>
                <a:lnTo>
                  <a:pt x="14405" y="6206"/>
                </a:lnTo>
                <a:lnTo>
                  <a:pt x="14405" y="6108"/>
                </a:lnTo>
                <a:lnTo>
                  <a:pt x="14575" y="5962"/>
                </a:lnTo>
                <a:lnTo>
                  <a:pt x="14940" y="5670"/>
                </a:lnTo>
                <a:lnTo>
                  <a:pt x="15329" y="5427"/>
                </a:lnTo>
                <a:lnTo>
                  <a:pt x="15597" y="5232"/>
                </a:lnTo>
                <a:lnTo>
                  <a:pt x="15913" y="4965"/>
                </a:lnTo>
                <a:lnTo>
                  <a:pt x="16059" y="4819"/>
                </a:lnTo>
                <a:lnTo>
                  <a:pt x="16181" y="4673"/>
                </a:lnTo>
                <a:lnTo>
                  <a:pt x="16254" y="4502"/>
                </a:lnTo>
                <a:lnTo>
                  <a:pt x="16254" y="4429"/>
                </a:lnTo>
                <a:lnTo>
                  <a:pt x="16254" y="4356"/>
                </a:lnTo>
                <a:lnTo>
                  <a:pt x="16278" y="4283"/>
                </a:lnTo>
                <a:lnTo>
                  <a:pt x="16278" y="4210"/>
                </a:lnTo>
                <a:lnTo>
                  <a:pt x="16230" y="4064"/>
                </a:lnTo>
                <a:lnTo>
                  <a:pt x="16132" y="3894"/>
                </a:lnTo>
                <a:lnTo>
                  <a:pt x="16011" y="3724"/>
                </a:lnTo>
                <a:lnTo>
                  <a:pt x="15743" y="3432"/>
                </a:lnTo>
                <a:lnTo>
                  <a:pt x="15524" y="3213"/>
                </a:lnTo>
                <a:lnTo>
                  <a:pt x="15135" y="2848"/>
                </a:lnTo>
                <a:lnTo>
                  <a:pt x="14746" y="2532"/>
                </a:lnTo>
                <a:lnTo>
                  <a:pt x="14478" y="2288"/>
                </a:lnTo>
                <a:lnTo>
                  <a:pt x="14308" y="2215"/>
                </a:lnTo>
                <a:lnTo>
                  <a:pt x="14235" y="2167"/>
                </a:lnTo>
                <a:lnTo>
                  <a:pt x="14162" y="2167"/>
                </a:lnTo>
                <a:lnTo>
                  <a:pt x="14089" y="2118"/>
                </a:lnTo>
                <a:lnTo>
                  <a:pt x="14016" y="2118"/>
                </a:lnTo>
                <a:lnTo>
                  <a:pt x="13237" y="2142"/>
                </a:lnTo>
                <a:lnTo>
                  <a:pt x="12483" y="2167"/>
                </a:lnTo>
                <a:lnTo>
                  <a:pt x="11704" y="2215"/>
                </a:lnTo>
                <a:lnTo>
                  <a:pt x="10950" y="2240"/>
                </a:lnTo>
                <a:lnTo>
                  <a:pt x="10171" y="2240"/>
                </a:lnTo>
                <a:lnTo>
                  <a:pt x="9392" y="2215"/>
                </a:lnTo>
                <a:lnTo>
                  <a:pt x="9441" y="2069"/>
                </a:lnTo>
                <a:lnTo>
                  <a:pt x="9465" y="1899"/>
                </a:lnTo>
                <a:lnTo>
                  <a:pt x="9465" y="1558"/>
                </a:lnTo>
                <a:lnTo>
                  <a:pt x="9417" y="1218"/>
                </a:lnTo>
                <a:lnTo>
                  <a:pt x="9368" y="950"/>
                </a:lnTo>
                <a:lnTo>
                  <a:pt x="9295" y="755"/>
                </a:lnTo>
                <a:lnTo>
                  <a:pt x="9222" y="561"/>
                </a:lnTo>
                <a:lnTo>
                  <a:pt x="9125" y="415"/>
                </a:lnTo>
                <a:lnTo>
                  <a:pt x="8979" y="293"/>
                </a:lnTo>
                <a:lnTo>
                  <a:pt x="8833" y="196"/>
                </a:lnTo>
                <a:lnTo>
                  <a:pt x="8662" y="98"/>
                </a:lnTo>
                <a:lnTo>
                  <a:pt x="8492" y="50"/>
                </a:lnTo>
                <a:lnTo>
                  <a:pt x="8297" y="1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2" name="Google Shape;1272;p114"/>
          <p:cNvSpPr/>
          <p:nvPr/>
        </p:nvSpPr>
        <p:spPr>
          <a:xfrm>
            <a:off x="4526174" y="4790011"/>
            <a:ext cx="147542" cy="363983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3" name="Google Shape;1273;p114"/>
          <p:cNvSpPr/>
          <p:nvPr/>
        </p:nvSpPr>
        <p:spPr>
          <a:xfrm>
            <a:off x="4709253" y="4792121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4" name="Google Shape;1274;p114"/>
          <p:cNvSpPr/>
          <p:nvPr/>
        </p:nvSpPr>
        <p:spPr>
          <a:xfrm>
            <a:off x="4874203" y="4790011"/>
            <a:ext cx="147542" cy="363983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5" name="Google Shape;1275;p114"/>
          <p:cNvSpPr/>
          <p:nvPr/>
        </p:nvSpPr>
        <p:spPr>
          <a:xfrm>
            <a:off x="5057282" y="4792121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6" name="Google Shape;1276;p114"/>
          <p:cNvSpPr/>
          <p:nvPr/>
        </p:nvSpPr>
        <p:spPr>
          <a:xfrm>
            <a:off x="4602374" y="4866211"/>
            <a:ext cx="147542" cy="363983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7" name="Google Shape;1277;p114"/>
          <p:cNvSpPr/>
          <p:nvPr/>
        </p:nvSpPr>
        <p:spPr>
          <a:xfrm>
            <a:off x="4785453" y="4868321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8" name="Google Shape;1278;p114"/>
          <p:cNvSpPr/>
          <p:nvPr/>
        </p:nvSpPr>
        <p:spPr>
          <a:xfrm>
            <a:off x="4950403" y="4866211"/>
            <a:ext cx="147542" cy="363983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2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115"/>
          <p:cNvSpPr/>
          <p:nvPr/>
        </p:nvSpPr>
        <p:spPr>
          <a:xfrm>
            <a:off x="406900" y="554993"/>
            <a:ext cx="8330100" cy="5748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4" name="Google Shape;1284;p115"/>
          <p:cNvSpPr txBox="1"/>
          <p:nvPr>
            <p:ph type="title"/>
          </p:nvPr>
        </p:nvSpPr>
        <p:spPr>
          <a:xfrm>
            <a:off x="-50" y="1483650"/>
            <a:ext cx="9144000" cy="428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Toma de decisión sobre el consumo de agua embotellada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8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116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90" name="Google Shape;1290;p116"/>
          <p:cNvCxnSpPr/>
          <p:nvPr/>
        </p:nvCxnSpPr>
        <p:spPr>
          <a:xfrm>
            <a:off x="4233900" y="14790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91" name="Google Shape;1291;p116"/>
          <p:cNvSpPr txBox="1"/>
          <p:nvPr>
            <p:ph idx="4294967295" type="title"/>
          </p:nvPr>
        </p:nvSpPr>
        <p:spPr>
          <a:xfrm>
            <a:off x="0" y="708900"/>
            <a:ext cx="9144000" cy="64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Toma de decisión</a:t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1292" name="Google Shape;1292;p116"/>
          <p:cNvSpPr/>
          <p:nvPr/>
        </p:nvSpPr>
        <p:spPr>
          <a:xfrm>
            <a:off x="461288" y="2310050"/>
            <a:ext cx="3596100" cy="2972100"/>
          </a:xfrm>
          <a:prstGeom prst="rect">
            <a:avLst/>
          </a:prstGeom>
          <a:solidFill>
            <a:srgbClr val="79A7C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3" name="Google Shape;1293;p116"/>
          <p:cNvSpPr txBox="1"/>
          <p:nvPr/>
        </p:nvSpPr>
        <p:spPr>
          <a:xfrm>
            <a:off x="552788" y="2498547"/>
            <a:ext cx="3352200" cy="26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OBJETIVOS</a:t>
            </a:r>
            <a:endParaRPr b="1"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Problema socio-científico del consumo de agua embotellada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Mejorar la competencia en argumentación científica y toma de decisión fundamentada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Mejorar la refutación y contraargumentación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CONTEXTO</a:t>
            </a:r>
            <a:endParaRPr b="1"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Alumnado de 3º Grado de Primaria de la Facultad de Ciencias de la Educación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94" name="Google Shape;1294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6338" y="2331700"/>
            <a:ext cx="3776387" cy="295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8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117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00" name="Google Shape;1300;p117"/>
          <p:cNvCxnSpPr/>
          <p:nvPr/>
        </p:nvCxnSpPr>
        <p:spPr>
          <a:xfrm>
            <a:off x="4233900" y="14790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01" name="Google Shape;1301;p117"/>
          <p:cNvSpPr txBox="1"/>
          <p:nvPr>
            <p:ph idx="4294967295" type="title"/>
          </p:nvPr>
        </p:nvSpPr>
        <p:spPr>
          <a:xfrm>
            <a:off x="0" y="708900"/>
            <a:ext cx="9144000" cy="64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Toma de decisión</a:t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1302" name="Google Shape;1302;p117"/>
          <p:cNvSpPr/>
          <p:nvPr/>
        </p:nvSpPr>
        <p:spPr>
          <a:xfrm>
            <a:off x="423600" y="1733975"/>
            <a:ext cx="8296800" cy="403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3" name="Google Shape;1303;p117"/>
          <p:cNvSpPr/>
          <p:nvPr/>
        </p:nvSpPr>
        <p:spPr>
          <a:xfrm>
            <a:off x="1572775" y="2591200"/>
            <a:ext cx="1661100" cy="6993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Actividades de argumentación sobre el consumo de agua</a:t>
            </a:r>
            <a:endParaRPr sz="1200"/>
          </a:p>
        </p:txBody>
      </p:sp>
      <p:sp>
        <p:nvSpPr>
          <p:cNvPr id="1304" name="Google Shape;1304;p117"/>
          <p:cNvSpPr/>
          <p:nvPr/>
        </p:nvSpPr>
        <p:spPr>
          <a:xfrm>
            <a:off x="3170800" y="3572275"/>
            <a:ext cx="1661100" cy="3399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Agua embotellada</a:t>
            </a:r>
            <a:endParaRPr sz="1200"/>
          </a:p>
        </p:txBody>
      </p:sp>
      <p:sp>
        <p:nvSpPr>
          <p:cNvPr id="1305" name="Google Shape;1305;p117"/>
          <p:cNvSpPr/>
          <p:nvPr/>
        </p:nvSpPr>
        <p:spPr>
          <a:xfrm>
            <a:off x="3170800" y="4105675"/>
            <a:ext cx="1661100" cy="3399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Cal del agua de grifo</a:t>
            </a:r>
            <a:endParaRPr sz="1200"/>
          </a:p>
        </p:txBody>
      </p:sp>
      <p:sp>
        <p:nvSpPr>
          <p:cNvPr id="1306" name="Google Shape;1306;p117"/>
          <p:cNvSpPr/>
          <p:nvPr/>
        </p:nvSpPr>
        <p:spPr>
          <a:xfrm>
            <a:off x="3170800" y="4639075"/>
            <a:ext cx="1661100" cy="3399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Agua de montaña</a:t>
            </a:r>
            <a:endParaRPr sz="1200"/>
          </a:p>
        </p:txBody>
      </p:sp>
      <p:sp>
        <p:nvSpPr>
          <p:cNvPr id="1307" name="Google Shape;1307;p117"/>
          <p:cNvSpPr/>
          <p:nvPr/>
        </p:nvSpPr>
        <p:spPr>
          <a:xfrm>
            <a:off x="3765100" y="2591200"/>
            <a:ext cx="1661100" cy="6993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Argumento sobre si es mejor agua de grifo o de botella</a:t>
            </a:r>
            <a:endParaRPr sz="1200"/>
          </a:p>
        </p:txBody>
      </p:sp>
      <p:sp>
        <p:nvSpPr>
          <p:cNvPr id="1308" name="Google Shape;1308;p117"/>
          <p:cNvSpPr/>
          <p:nvPr/>
        </p:nvSpPr>
        <p:spPr>
          <a:xfrm>
            <a:off x="5957425" y="2591200"/>
            <a:ext cx="1661100" cy="6993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Contraargumentación de 2 opiniones diferentes</a:t>
            </a:r>
            <a:endParaRPr sz="1200"/>
          </a:p>
        </p:txBody>
      </p:sp>
      <p:cxnSp>
        <p:nvCxnSpPr>
          <p:cNvPr id="1309" name="Google Shape;1309;p117"/>
          <p:cNvCxnSpPr>
            <a:stCxn id="1305" idx="3"/>
            <a:endCxn id="1310" idx="1"/>
          </p:cNvCxnSpPr>
          <p:nvPr/>
        </p:nvCxnSpPr>
        <p:spPr>
          <a:xfrm>
            <a:off x="4831900" y="4275625"/>
            <a:ext cx="780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11" name="Google Shape;1311;p117"/>
          <p:cNvCxnSpPr>
            <a:stCxn id="1303" idx="3"/>
            <a:endCxn id="1307" idx="1"/>
          </p:cNvCxnSpPr>
          <p:nvPr/>
        </p:nvCxnSpPr>
        <p:spPr>
          <a:xfrm>
            <a:off x="3233875" y="2940850"/>
            <a:ext cx="5313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12" name="Google Shape;1312;p117"/>
          <p:cNvCxnSpPr>
            <a:stCxn id="1307" idx="3"/>
            <a:endCxn id="1308" idx="1"/>
          </p:cNvCxnSpPr>
          <p:nvPr/>
        </p:nvCxnSpPr>
        <p:spPr>
          <a:xfrm>
            <a:off x="5426200" y="2940850"/>
            <a:ext cx="5313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13" name="Google Shape;1313;p117"/>
          <p:cNvCxnSpPr>
            <a:stCxn id="1303" idx="2"/>
            <a:endCxn id="1304" idx="1"/>
          </p:cNvCxnSpPr>
          <p:nvPr/>
        </p:nvCxnSpPr>
        <p:spPr>
          <a:xfrm flipH="1" rot="-5400000">
            <a:off x="2561125" y="3132700"/>
            <a:ext cx="451800" cy="767400"/>
          </a:xfrm>
          <a:prstGeom prst="bentConnector2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14" name="Google Shape;1314;p117"/>
          <p:cNvCxnSpPr>
            <a:stCxn id="1303" idx="2"/>
            <a:endCxn id="1305" idx="1"/>
          </p:cNvCxnSpPr>
          <p:nvPr/>
        </p:nvCxnSpPr>
        <p:spPr>
          <a:xfrm flipH="1" rot="-5400000">
            <a:off x="2294425" y="3399400"/>
            <a:ext cx="985200" cy="767400"/>
          </a:xfrm>
          <a:prstGeom prst="bentConnector2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15" name="Google Shape;1315;p117"/>
          <p:cNvCxnSpPr>
            <a:stCxn id="1303" idx="2"/>
            <a:endCxn id="1306" idx="1"/>
          </p:cNvCxnSpPr>
          <p:nvPr/>
        </p:nvCxnSpPr>
        <p:spPr>
          <a:xfrm flipH="1" rot="-5400000">
            <a:off x="2027725" y="3666100"/>
            <a:ext cx="1518600" cy="767400"/>
          </a:xfrm>
          <a:prstGeom prst="bentConnector2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10" name="Google Shape;1310;p117"/>
          <p:cNvSpPr/>
          <p:nvPr/>
        </p:nvSpPr>
        <p:spPr>
          <a:xfrm>
            <a:off x="5612875" y="3925975"/>
            <a:ext cx="1661100" cy="6993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Autoevaluación con rúbricas</a:t>
            </a:r>
            <a:endParaRPr sz="1200"/>
          </a:p>
        </p:txBody>
      </p:sp>
      <p:cxnSp>
        <p:nvCxnSpPr>
          <p:cNvPr id="1316" name="Google Shape;1316;p117"/>
          <p:cNvCxnSpPr>
            <a:stCxn id="1304" idx="3"/>
            <a:endCxn id="1310" idx="1"/>
          </p:cNvCxnSpPr>
          <p:nvPr/>
        </p:nvCxnSpPr>
        <p:spPr>
          <a:xfrm>
            <a:off x="4831900" y="3742225"/>
            <a:ext cx="780900" cy="533400"/>
          </a:xfrm>
          <a:prstGeom prst="bentConnector3">
            <a:avLst>
              <a:gd fmla="val 50005" name="adj1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17" name="Google Shape;1317;p117"/>
          <p:cNvCxnSpPr>
            <a:stCxn id="1306" idx="3"/>
            <a:endCxn id="1310" idx="1"/>
          </p:cNvCxnSpPr>
          <p:nvPr/>
        </p:nvCxnSpPr>
        <p:spPr>
          <a:xfrm flipH="1" rot="10800000">
            <a:off x="4831900" y="4275625"/>
            <a:ext cx="780900" cy="533400"/>
          </a:xfrm>
          <a:prstGeom prst="bentConnector3">
            <a:avLst>
              <a:gd fmla="val 50005" name="adj1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18" name="Google Shape;1318;p117"/>
          <p:cNvSpPr txBox="1"/>
          <p:nvPr/>
        </p:nvSpPr>
        <p:spPr>
          <a:xfrm>
            <a:off x="1988575" y="2113900"/>
            <a:ext cx="8295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Fase I</a:t>
            </a:r>
            <a:endParaRPr/>
          </a:p>
        </p:txBody>
      </p:sp>
      <p:sp>
        <p:nvSpPr>
          <p:cNvPr id="1319" name="Google Shape;1319;p117"/>
          <p:cNvSpPr txBox="1"/>
          <p:nvPr/>
        </p:nvSpPr>
        <p:spPr>
          <a:xfrm>
            <a:off x="4180900" y="2113900"/>
            <a:ext cx="8295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Fase II</a:t>
            </a:r>
            <a:endParaRPr/>
          </a:p>
        </p:txBody>
      </p:sp>
      <p:sp>
        <p:nvSpPr>
          <p:cNvPr id="1320" name="Google Shape;1320;p117"/>
          <p:cNvSpPr txBox="1"/>
          <p:nvPr/>
        </p:nvSpPr>
        <p:spPr>
          <a:xfrm>
            <a:off x="6373225" y="2113888"/>
            <a:ext cx="8295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Fase III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p118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26" name="Google Shape;1326;p118"/>
          <p:cNvCxnSpPr/>
          <p:nvPr/>
        </p:nvCxnSpPr>
        <p:spPr>
          <a:xfrm>
            <a:off x="4233900" y="14790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27" name="Google Shape;1327;p118"/>
          <p:cNvSpPr txBox="1"/>
          <p:nvPr>
            <p:ph idx="4294967295" type="title"/>
          </p:nvPr>
        </p:nvSpPr>
        <p:spPr>
          <a:xfrm>
            <a:off x="0" y="708900"/>
            <a:ext cx="9144000" cy="64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Toma de decisión</a:t>
            </a:r>
            <a:endParaRPr/>
          </a:p>
        </p:txBody>
      </p:sp>
      <p:sp>
        <p:nvSpPr>
          <p:cNvPr id="1328" name="Google Shape;1328;p118"/>
          <p:cNvSpPr/>
          <p:nvPr/>
        </p:nvSpPr>
        <p:spPr>
          <a:xfrm>
            <a:off x="423600" y="1879225"/>
            <a:ext cx="8296800" cy="403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9" name="Google Shape;1329;p118"/>
          <p:cNvSpPr txBox="1"/>
          <p:nvPr/>
        </p:nvSpPr>
        <p:spPr>
          <a:xfrm>
            <a:off x="693175" y="2106750"/>
            <a:ext cx="79551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/>
              <a:t>Fase II</a:t>
            </a:r>
            <a:endParaRPr b="1" sz="2000"/>
          </a:p>
        </p:txBody>
      </p:sp>
      <p:pic>
        <p:nvPicPr>
          <p:cNvPr id="1330" name="Google Shape;1330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850" y="2718698"/>
            <a:ext cx="4757650" cy="2221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1" name="Google Shape;1331;p118"/>
          <p:cNvGrpSpPr/>
          <p:nvPr/>
        </p:nvGrpSpPr>
        <p:grpSpPr>
          <a:xfrm>
            <a:off x="5873975" y="2833881"/>
            <a:ext cx="1536324" cy="2621524"/>
            <a:chOff x="5214850" y="1717756"/>
            <a:chExt cx="1536324" cy="2621524"/>
          </a:xfrm>
        </p:grpSpPr>
        <p:pic>
          <p:nvPicPr>
            <p:cNvPr descr="Gráfico de respuestas de formularios. Título de la pregunta: Según tu opinión ¿Cuál agua es mejor el agua del grifo o el agua embotellada?. Número de respuestas: 60 respuestas." id="1332" name="Google Shape;1332;p118"/>
            <p:cNvPicPr preferRelativeResize="0"/>
            <p:nvPr/>
          </p:nvPicPr>
          <p:blipFill rotWithShape="1">
            <a:blip r:embed="rId4">
              <a:alphaModFix/>
            </a:blip>
            <a:srcRect b="7935" l="18807" r="53183" t="32972"/>
            <a:stretch/>
          </p:blipFill>
          <p:spPr>
            <a:xfrm>
              <a:off x="5214850" y="1976275"/>
              <a:ext cx="1536324" cy="1620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3" name="Google Shape;1333;p118"/>
            <p:cNvSpPr txBox="1"/>
            <p:nvPr/>
          </p:nvSpPr>
          <p:spPr>
            <a:xfrm>
              <a:off x="5637413" y="1717756"/>
              <a:ext cx="691200" cy="39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1200"/>
                <a:t>Antes</a:t>
              </a:r>
              <a:endParaRPr sz="1200"/>
            </a:p>
          </p:txBody>
        </p:sp>
        <p:pic>
          <p:nvPicPr>
            <p:cNvPr descr="Gráfico de respuestas de formularios. Título de la pregunta: Según lo que viste en los vídeos después de la actividad ¿Cuál agua es mejor el agua del grifo o el agua embotellada?. Número de respuestas: 48 respuestas." id="1334" name="Google Shape;1334;p118"/>
            <p:cNvPicPr preferRelativeResize="0"/>
            <p:nvPr/>
          </p:nvPicPr>
          <p:blipFill rotWithShape="1">
            <a:blip r:embed="rId5">
              <a:alphaModFix/>
            </a:blip>
            <a:srcRect b="49047" l="62269" r="16571" t="32970"/>
            <a:stretch/>
          </p:blipFill>
          <p:spPr>
            <a:xfrm>
              <a:off x="5264938" y="3729025"/>
              <a:ext cx="1436175" cy="61025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8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19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40" name="Google Shape;1340;p119"/>
          <p:cNvCxnSpPr/>
          <p:nvPr/>
        </p:nvCxnSpPr>
        <p:spPr>
          <a:xfrm>
            <a:off x="4233900" y="14790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41" name="Google Shape;1341;p119"/>
          <p:cNvSpPr txBox="1"/>
          <p:nvPr>
            <p:ph idx="4294967295" type="title"/>
          </p:nvPr>
        </p:nvSpPr>
        <p:spPr>
          <a:xfrm>
            <a:off x="0" y="708900"/>
            <a:ext cx="9144000" cy="64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Toma de decisión</a:t>
            </a:r>
            <a:endParaRPr/>
          </a:p>
        </p:txBody>
      </p:sp>
      <p:sp>
        <p:nvSpPr>
          <p:cNvPr id="1342" name="Google Shape;1342;p119"/>
          <p:cNvSpPr/>
          <p:nvPr/>
        </p:nvSpPr>
        <p:spPr>
          <a:xfrm>
            <a:off x="423600" y="1931100"/>
            <a:ext cx="8296800" cy="403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3" name="Google Shape;1343;p119"/>
          <p:cNvSpPr txBox="1"/>
          <p:nvPr/>
        </p:nvSpPr>
        <p:spPr>
          <a:xfrm>
            <a:off x="693175" y="2158625"/>
            <a:ext cx="79551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/>
              <a:t>Fase III. </a:t>
            </a:r>
            <a:r>
              <a:rPr lang="es" sz="2000"/>
              <a:t>CoAnnotation.com</a:t>
            </a:r>
            <a:endParaRPr b="1" sz="2000"/>
          </a:p>
        </p:txBody>
      </p:sp>
      <p:pic>
        <p:nvPicPr>
          <p:cNvPr id="1344" name="Google Shape;1344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1375" y="3215175"/>
            <a:ext cx="3368050" cy="2526050"/>
          </a:xfrm>
          <a:prstGeom prst="rect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45" name="Google Shape;1345;p119"/>
          <p:cNvSpPr txBox="1"/>
          <p:nvPr/>
        </p:nvSpPr>
        <p:spPr>
          <a:xfrm>
            <a:off x="1584000" y="2838475"/>
            <a:ext cx="2182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s" sz="15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favor del </a:t>
            </a:r>
            <a:br>
              <a:rPr b="1" lang="es" sz="15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s" sz="15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agua embotellada</a:t>
            </a:r>
            <a:endParaRPr b="1" sz="150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46" name="Google Shape;1346;p119"/>
          <p:cNvSpPr txBox="1"/>
          <p:nvPr/>
        </p:nvSpPr>
        <p:spPr>
          <a:xfrm>
            <a:off x="5439713" y="2838475"/>
            <a:ext cx="2182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s" sz="15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favor del </a:t>
            </a:r>
            <a:br>
              <a:rPr b="1" lang="es" sz="15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s" sz="15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agua de grifo</a:t>
            </a:r>
            <a:endParaRPr b="1" sz="150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47" name="Google Shape;1347;p119"/>
          <p:cNvPicPr preferRelativeResize="0"/>
          <p:nvPr/>
        </p:nvPicPr>
        <p:blipFill rotWithShape="1">
          <a:blip r:embed="rId4">
            <a:alphaModFix/>
          </a:blip>
          <a:srcRect b="0" l="12729" r="6501" t="0"/>
          <a:stretch/>
        </p:blipFill>
        <p:spPr>
          <a:xfrm>
            <a:off x="4717550" y="3215175"/>
            <a:ext cx="3627125" cy="2526050"/>
          </a:xfrm>
          <a:prstGeom prst="rect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p120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53" name="Google Shape;1353;p120"/>
          <p:cNvCxnSpPr/>
          <p:nvPr/>
        </p:nvCxnSpPr>
        <p:spPr>
          <a:xfrm>
            <a:off x="4233900" y="14790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54" name="Google Shape;1354;p120"/>
          <p:cNvSpPr txBox="1"/>
          <p:nvPr>
            <p:ph idx="4294967295" type="title"/>
          </p:nvPr>
        </p:nvSpPr>
        <p:spPr>
          <a:xfrm>
            <a:off x="0" y="708900"/>
            <a:ext cx="9144000" cy="64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Toma de decisión</a:t>
            </a:r>
            <a:endParaRPr/>
          </a:p>
        </p:txBody>
      </p:sp>
      <p:sp>
        <p:nvSpPr>
          <p:cNvPr id="1355" name="Google Shape;1355;p120"/>
          <p:cNvSpPr/>
          <p:nvPr/>
        </p:nvSpPr>
        <p:spPr>
          <a:xfrm>
            <a:off x="423600" y="1931100"/>
            <a:ext cx="8296800" cy="403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6" name="Google Shape;1356;p120"/>
          <p:cNvSpPr txBox="1"/>
          <p:nvPr/>
        </p:nvSpPr>
        <p:spPr>
          <a:xfrm>
            <a:off x="693175" y="2345375"/>
            <a:ext cx="79551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/>
              <a:t>Fase III. </a:t>
            </a:r>
            <a:r>
              <a:rPr lang="es" sz="2000"/>
              <a:t>CoAnnotation.com</a:t>
            </a:r>
            <a:endParaRPr b="1" sz="2000"/>
          </a:p>
        </p:txBody>
      </p:sp>
      <p:sp>
        <p:nvSpPr>
          <p:cNvPr id="1357" name="Google Shape;1357;p120"/>
          <p:cNvSpPr/>
          <p:nvPr/>
        </p:nvSpPr>
        <p:spPr>
          <a:xfrm>
            <a:off x="423600" y="2117850"/>
            <a:ext cx="8296800" cy="403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8" name="Google Shape;1358;p120"/>
          <p:cNvSpPr txBox="1"/>
          <p:nvPr/>
        </p:nvSpPr>
        <p:spPr>
          <a:xfrm>
            <a:off x="693175" y="2345375"/>
            <a:ext cx="79551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/>
              <a:t>Fase III. </a:t>
            </a:r>
            <a:r>
              <a:rPr lang="es" sz="2000"/>
              <a:t>CoAnnotation.com</a:t>
            </a:r>
            <a:endParaRPr b="1" sz="2000"/>
          </a:p>
        </p:txBody>
      </p:sp>
      <p:pic>
        <p:nvPicPr>
          <p:cNvPr id="1359" name="Google Shape;1359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850" y="3228350"/>
            <a:ext cx="4781900" cy="2575779"/>
          </a:xfrm>
          <a:prstGeom prst="rect">
            <a:avLst/>
          </a:prstGeom>
          <a:noFill/>
          <a:ln>
            <a:noFill/>
          </a:ln>
        </p:spPr>
      </p:pic>
      <p:sp>
        <p:nvSpPr>
          <p:cNvPr id="1360" name="Google Shape;1360;p120"/>
          <p:cNvSpPr/>
          <p:nvPr/>
        </p:nvSpPr>
        <p:spPr>
          <a:xfrm>
            <a:off x="6244143" y="2735325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0944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Etiquetas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361" name="Google Shape;1361;p120"/>
          <p:cNvSpPr/>
          <p:nvPr/>
        </p:nvSpPr>
        <p:spPr>
          <a:xfrm>
            <a:off x="7068740" y="3635026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0D5D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 favor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362" name="Google Shape;1362;p120"/>
          <p:cNvSpPr/>
          <p:nvPr/>
        </p:nvSpPr>
        <p:spPr>
          <a:xfrm>
            <a:off x="5358997" y="3635026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0D5D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En Contra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363" name="Google Shape;1363;p120"/>
          <p:cNvCxnSpPr>
            <a:stCxn id="1360" idx="2"/>
            <a:endCxn id="1361" idx="0"/>
          </p:cNvCxnSpPr>
          <p:nvPr/>
        </p:nvCxnSpPr>
        <p:spPr>
          <a:xfrm flipH="1" rot="-5400000">
            <a:off x="7196943" y="2994075"/>
            <a:ext cx="457200" cy="8247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64" name="Google Shape;1364;p120"/>
          <p:cNvCxnSpPr>
            <a:stCxn id="1362" idx="0"/>
            <a:endCxn id="1360" idx="2"/>
          </p:cNvCxnSpPr>
          <p:nvPr/>
        </p:nvCxnSpPr>
        <p:spPr>
          <a:xfrm rot="-5400000">
            <a:off x="6341947" y="2963926"/>
            <a:ext cx="457200" cy="8850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65" name="Google Shape;1365;p120"/>
          <p:cNvSpPr txBox="1"/>
          <p:nvPr/>
        </p:nvSpPr>
        <p:spPr>
          <a:xfrm>
            <a:off x="5415150" y="4241550"/>
            <a:ext cx="3215100" cy="19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favor: </a:t>
            </a:r>
            <a:r>
              <a:rPr lang="es" sz="10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Elige argumentos que escuches en ambos vídeos con los que te sientas a favor e indica cuáles son las razones.</a:t>
            </a:r>
            <a:endParaRPr sz="100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b="1" lang="es" sz="10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 contra:</a:t>
            </a:r>
            <a:r>
              <a:rPr lang="es" sz="10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Elige argumentos que escuches en ambos vídeos con los que te sientas en contra, anótalos  y para cada uno escribe un contraargumento en contestación.</a:t>
            </a:r>
            <a:endParaRPr sz="100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9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p121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71" name="Google Shape;1371;p121"/>
          <p:cNvCxnSpPr/>
          <p:nvPr/>
        </p:nvCxnSpPr>
        <p:spPr>
          <a:xfrm>
            <a:off x="4233900" y="14790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72" name="Google Shape;1372;p121"/>
          <p:cNvSpPr txBox="1"/>
          <p:nvPr>
            <p:ph idx="4294967295" type="title"/>
          </p:nvPr>
        </p:nvSpPr>
        <p:spPr>
          <a:xfrm>
            <a:off x="0" y="708900"/>
            <a:ext cx="9144000" cy="64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Toma de decisión</a:t>
            </a:r>
            <a:endParaRPr/>
          </a:p>
        </p:txBody>
      </p:sp>
      <p:sp>
        <p:nvSpPr>
          <p:cNvPr id="1373" name="Google Shape;1373;p121"/>
          <p:cNvSpPr/>
          <p:nvPr/>
        </p:nvSpPr>
        <p:spPr>
          <a:xfrm>
            <a:off x="423600" y="1931100"/>
            <a:ext cx="8296800" cy="403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4" name="Google Shape;1374;p121"/>
          <p:cNvSpPr/>
          <p:nvPr/>
        </p:nvSpPr>
        <p:spPr>
          <a:xfrm>
            <a:off x="423600" y="2117850"/>
            <a:ext cx="8296800" cy="403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5" name="Google Shape;1375;p121"/>
          <p:cNvSpPr txBox="1"/>
          <p:nvPr/>
        </p:nvSpPr>
        <p:spPr>
          <a:xfrm>
            <a:off x="693175" y="2345375"/>
            <a:ext cx="79551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/>
              <a:t>Fase III. </a:t>
            </a:r>
            <a:r>
              <a:rPr lang="es" sz="2000"/>
              <a:t>CoAnnotation.com</a:t>
            </a:r>
            <a:endParaRPr b="1" sz="2000"/>
          </a:p>
        </p:txBody>
      </p:sp>
      <p:pic>
        <p:nvPicPr>
          <p:cNvPr id="1376" name="Google Shape;1376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662" y="3258356"/>
            <a:ext cx="4967299" cy="20911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7" name="Google Shape;1377;p121"/>
          <p:cNvGrpSpPr/>
          <p:nvPr/>
        </p:nvGrpSpPr>
        <p:grpSpPr>
          <a:xfrm>
            <a:off x="5426962" y="3108019"/>
            <a:ext cx="3071282" cy="2621524"/>
            <a:chOff x="5214850" y="1717756"/>
            <a:chExt cx="3071282" cy="2621524"/>
          </a:xfrm>
        </p:grpSpPr>
        <p:pic>
          <p:nvPicPr>
            <p:cNvPr descr="Gráfico de respuestas de formularios. Título de la pregunta: Según tu opinión ¿Cuál agua es mejor el agua del grifo o el agua embotellada?. Número de respuestas: 60 respuestas." id="1378" name="Google Shape;1378;p121"/>
            <p:cNvPicPr preferRelativeResize="0"/>
            <p:nvPr/>
          </p:nvPicPr>
          <p:blipFill rotWithShape="1">
            <a:blip r:embed="rId4">
              <a:alphaModFix/>
            </a:blip>
            <a:srcRect b="7935" l="18807" r="53183" t="32972"/>
            <a:stretch/>
          </p:blipFill>
          <p:spPr>
            <a:xfrm>
              <a:off x="5214850" y="1976275"/>
              <a:ext cx="1536324" cy="1620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9" name="Google Shape;1379;p121"/>
            <p:cNvSpPr txBox="1"/>
            <p:nvPr/>
          </p:nvSpPr>
          <p:spPr>
            <a:xfrm>
              <a:off x="5637413" y="1717756"/>
              <a:ext cx="691200" cy="39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1200"/>
                <a:t>Antes</a:t>
              </a:r>
              <a:endParaRPr sz="1200"/>
            </a:p>
          </p:txBody>
        </p:sp>
        <p:pic>
          <p:nvPicPr>
            <p:cNvPr descr="Gráfico de respuestas de formularios. Título de la pregunta: Según lo que viste en los vídeos después de la actividad ¿Cuál agua es mejor el agua del grifo o el agua embotellada?. Número de respuestas: 48 respuestas." id="1380" name="Google Shape;1380;p121"/>
            <p:cNvPicPr preferRelativeResize="0"/>
            <p:nvPr/>
          </p:nvPicPr>
          <p:blipFill rotWithShape="1">
            <a:blip r:embed="rId5">
              <a:alphaModFix/>
            </a:blip>
            <a:srcRect b="49047" l="62269" r="16571" t="32970"/>
            <a:stretch/>
          </p:blipFill>
          <p:spPr>
            <a:xfrm>
              <a:off x="6165275" y="3729025"/>
              <a:ext cx="1436175" cy="6102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1" name="Google Shape;1381;p121"/>
            <p:cNvSpPr txBox="1"/>
            <p:nvPr/>
          </p:nvSpPr>
          <p:spPr>
            <a:xfrm>
              <a:off x="7113975" y="1717756"/>
              <a:ext cx="855300" cy="39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1200"/>
                <a:t>Después</a:t>
              </a:r>
              <a:endParaRPr sz="1200"/>
            </a:p>
          </p:txBody>
        </p:sp>
        <p:pic>
          <p:nvPicPr>
            <p:cNvPr descr="Gráfico de respuestas de formularios. Título de la pregunta: Según lo que viste en los vídeos después de la actividad ¿Cuál agua es mejor el agua del grifo o el agua embotellada?. Número de respuestas: 48 respuestas." id="1382" name="Google Shape;1382;p121"/>
            <p:cNvPicPr preferRelativeResize="0"/>
            <p:nvPr/>
          </p:nvPicPr>
          <p:blipFill rotWithShape="1">
            <a:blip r:embed="rId5">
              <a:alphaModFix/>
            </a:blip>
            <a:srcRect b="8365" l="19025" r="53312" t="32969"/>
            <a:stretch/>
          </p:blipFill>
          <p:spPr>
            <a:xfrm>
              <a:off x="6797126" y="1995588"/>
              <a:ext cx="1489007" cy="15788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6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122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8" name="Google Shape;1388;p122"/>
          <p:cNvSpPr txBox="1"/>
          <p:nvPr>
            <p:ph idx="1" type="body"/>
          </p:nvPr>
        </p:nvSpPr>
        <p:spPr>
          <a:xfrm>
            <a:off x="456500" y="1707175"/>
            <a:ext cx="8175600" cy="35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Pts val="1300"/>
              <a:buChar char="●"/>
            </a:pPr>
            <a:r>
              <a:rPr lang="es" sz="1300">
                <a:solidFill>
                  <a:srgbClr val="666666"/>
                </a:solidFill>
              </a:rPr>
              <a:t>Cebrián-Robles, D. (2019). Identificación de noticias falsas sobre ciencia y tecnología por estudiantes del grado de Primaria. Píxel-Bit. Revista de Medios y Educación, 55, 23–36.</a:t>
            </a:r>
            <a:endParaRPr sz="1300">
              <a:solidFill>
                <a:srgbClr val="666666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Char char="●"/>
            </a:pPr>
            <a:r>
              <a:rPr lang="es" sz="1300">
                <a:solidFill>
                  <a:srgbClr val="666666"/>
                </a:solidFill>
              </a:rPr>
              <a:t>Cebrián-Robles, D., Pérez-Galán, R., &amp; Quero-Torres, N. (2019). Estudio comparativo de la evaluación a través de ejercicios sobre texto y vídeo para la identificación de elementos de una investigación científica. Digital Education Review, 35, 81–96.</a:t>
            </a:r>
            <a:endParaRPr sz="1300">
              <a:solidFill>
                <a:srgbClr val="666666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Char char="●"/>
            </a:pPr>
            <a:r>
              <a:rPr lang="es" sz="1300">
                <a:solidFill>
                  <a:srgbClr val="666666"/>
                </a:solidFill>
              </a:rPr>
              <a:t>Colasante, M. (2011). Using video annotation to reflect on and evaluate physical education pre-service teaching practice. Australasian Journal of Educational Technology, 27(1). https://doi.org/10.14742/ajet.983</a:t>
            </a:r>
            <a:endParaRPr sz="1300">
              <a:solidFill>
                <a:srgbClr val="666666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Char char="●"/>
            </a:pPr>
            <a:r>
              <a:rPr lang="es" sz="1300">
                <a:solidFill>
                  <a:srgbClr val="666666"/>
                </a:solidFill>
              </a:rPr>
              <a:t>Lai, C.-Y., Chen, L.-J., Yen, Y.-C., &amp; Lin, K.-Y. (2019). Impact of video annotation on undergraduate nursing students’ communication performance and commenting behaviour during an online peer-assessment activity. Australasian Journal of Educational Technology, 71–88.</a:t>
            </a:r>
            <a:endParaRPr sz="1300">
              <a:solidFill>
                <a:srgbClr val="666666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Char char="●"/>
            </a:pPr>
            <a:r>
              <a:rPr lang="es" sz="1300">
                <a:solidFill>
                  <a:srgbClr val="666666"/>
                </a:solidFill>
              </a:rPr>
              <a:t>Martínez-Romera, D. D., &amp; Cebrián-Robles, D. (2019). Análisis videográfico para la evaluación de los aprendizajes en las prácticas externas de la formación inicial de docentes de secundaria. Educar, 55(2), 457–477.</a:t>
            </a:r>
            <a:endParaRPr sz="1300">
              <a:solidFill>
                <a:srgbClr val="666666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Char char="●"/>
            </a:pPr>
            <a:r>
              <a:rPr lang="es" sz="1300">
                <a:solidFill>
                  <a:srgbClr val="666666"/>
                </a:solidFill>
              </a:rPr>
              <a:t>McFadden, J., Ellis, J., Anwar, T., &amp; Roehrig, G. (2014). Beginning Science Teachers’ Use of a Digital Video Annotation Tool to Promote Reflective Practices. Journal of Science Education and Technology, 23(3), 458–470.</a:t>
            </a:r>
            <a:endParaRPr sz="1300">
              <a:solidFill>
                <a:srgbClr val="666666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Char char="●"/>
            </a:pPr>
            <a:r>
              <a:rPr lang="es" sz="1300">
                <a:solidFill>
                  <a:srgbClr val="666666"/>
                </a:solidFill>
              </a:rPr>
              <a:t>Monedero-Moya, J.-J., Cebrián-Robles, D., &amp; Desenne, P. (2015). Usability and Satisfaction in Multimedia Annotation Tools for MOOCs. Comunicar, 22(44), 55–62.</a:t>
            </a:r>
            <a:endParaRPr sz="1300">
              <a:solidFill>
                <a:srgbClr val="666666"/>
              </a:solidFill>
            </a:endParaRPr>
          </a:p>
        </p:txBody>
      </p:sp>
      <p:sp>
        <p:nvSpPr>
          <p:cNvPr id="1389" name="Google Shape;1389;p122"/>
          <p:cNvSpPr txBox="1"/>
          <p:nvPr>
            <p:ph type="title"/>
          </p:nvPr>
        </p:nvSpPr>
        <p:spPr>
          <a:xfrm>
            <a:off x="2789300" y="794667"/>
            <a:ext cx="3498600" cy="68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Referencias</a:t>
            </a:r>
            <a:endParaRPr>
              <a:solidFill>
                <a:srgbClr val="434343"/>
              </a:solidFill>
            </a:endParaRPr>
          </a:p>
        </p:txBody>
      </p:sp>
      <p:cxnSp>
        <p:nvCxnSpPr>
          <p:cNvPr id="1390" name="Google Shape;1390;p122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60"/>
          <p:cNvPicPr preferRelativeResize="0"/>
          <p:nvPr/>
        </p:nvPicPr>
        <p:blipFill rotWithShape="1">
          <a:blip r:embed="rId3">
            <a:alphaModFix/>
          </a:blip>
          <a:srcRect b="22003" l="51392" r="9596" t="13376"/>
          <a:stretch/>
        </p:blipFill>
        <p:spPr>
          <a:xfrm>
            <a:off x="446225" y="1963025"/>
            <a:ext cx="2639701" cy="2913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8724" y="3794440"/>
            <a:ext cx="1319199" cy="609850"/>
          </a:xfrm>
          <a:prstGeom prst="rect">
            <a:avLst/>
          </a:prstGeom>
          <a:noFill/>
          <a:ln>
            <a:noFill/>
          </a:ln>
          <a:effectLst>
            <a:outerShdw blurRad="257175" rotWithShape="0" algn="bl" dir="5400000" dist="19050">
              <a:srgbClr val="000000">
                <a:alpha val="49000"/>
              </a:srgbClr>
            </a:outerShdw>
          </a:effectLst>
        </p:spPr>
      </p:pic>
      <p:sp>
        <p:nvSpPr>
          <p:cNvPr id="363" name="Google Shape;363;p60"/>
          <p:cNvSpPr txBox="1"/>
          <p:nvPr/>
        </p:nvSpPr>
        <p:spPr>
          <a:xfrm>
            <a:off x="956249" y="768050"/>
            <a:ext cx="72315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/>
              <a:t>De l</a:t>
            </a:r>
            <a:r>
              <a:rPr b="1" lang="es" sz="1800">
                <a:solidFill>
                  <a:srgbClr val="000000"/>
                </a:solidFill>
              </a:rPr>
              <a:t>a Glosa medieval </a:t>
            </a:r>
            <a:r>
              <a:rPr b="1" lang="es" sz="1800"/>
              <a:t>al mundo digital y sus</a:t>
            </a:r>
            <a:r>
              <a:rPr b="1" lang="es" sz="1800">
                <a:solidFill>
                  <a:srgbClr val="000000"/>
                </a:solidFill>
              </a:rPr>
              <a:t> ventajas didácticas</a:t>
            </a:r>
            <a:endParaRPr sz="1800"/>
          </a:p>
        </p:txBody>
      </p:sp>
      <p:sp>
        <p:nvSpPr>
          <p:cNvPr id="364" name="Google Shape;364;p60"/>
          <p:cNvSpPr txBox="1"/>
          <p:nvPr/>
        </p:nvSpPr>
        <p:spPr>
          <a:xfrm>
            <a:off x="5491725" y="1375225"/>
            <a:ext cx="3033300" cy="474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dk1"/>
                </a:solidFill>
              </a:rPr>
              <a:t>-Anotar</a:t>
            </a:r>
            <a:r>
              <a:rPr lang="es">
                <a:solidFill>
                  <a:schemeClr val="dk1"/>
                </a:solidFill>
              </a:rPr>
              <a:t> no importa qué </a:t>
            </a:r>
            <a:r>
              <a:rPr b="1" lang="es">
                <a:solidFill>
                  <a:schemeClr val="dk1"/>
                </a:solidFill>
              </a:rPr>
              <a:t>código </a:t>
            </a:r>
            <a:r>
              <a:rPr lang="es">
                <a:solidFill>
                  <a:schemeClr val="dk1"/>
                </a:solidFill>
              </a:rPr>
              <a:t>(video, imagen, sonido, mapa, texto, etc.)</a:t>
            </a:r>
            <a:r>
              <a:rPr b="1" lang="es">
                <a:solidFill>
                  <a:schemeClr val="dk1"/>
                </a:solidFill>
              </a:rPr>
              <a:t> </a:t>
            </a:r>
            <a:endParaRPr b="1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- </a:t>
            </a:r>
            <a:r>
              <a:rPr b="1" lang="es">
                <a:solidFill>
                  <a:schemeClr val="dk1"/>
                </a:solidFill>
              </a:rPr>
              <a:t>Más rapidez para compartir y socializar</a:t>
            </a:r>
            <a:r>
              <a:rPr lang="es">
                <a:solidFill>
                  <a:schemeClr val="dk1"/>
                </a:solidFill>
              </a:rPr>
              <a:t> las interpretaciones en redes colectivas y profesionales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dk1"/>
                </a:solidFill>
              </a:rPr>
              <a:t>- Las anotaciones sobre las propios</a:t>
            </a:r>
            <a:r>
              <a:rPr lang="es">
                <a:solidFill>
                  <a:schemeClr val="dk1"/>
                </a:solidFill>
              </a:rPr>
              <a:t> mensajes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- Facilita el </a:t>
            </a:r>
            <a:r>
              <a:rPr b="1" lang="es">
                <a:solidFill>
                  <a:schemeClr val="dk1"/>
                </a:solidFill>
              </a:rPr>
              <a:t>análisis estadísticos de los aprendizajes </a:t>
            </a:r>
            <a:r>
              <a:rPr lang="es">
                <a:solidFill>
                  <a:schemeClr val="dk1"/>
                </a:solidFill>
              </a:rPr>
              <a:t>“</a:t>
            </a:r>
            <a:r>
              <a:rPr i="1" lang="es">
                <a:solidFill>
                  <a:schemeClr val="dk1"/>
                </a:solidFill>
              </a:rPr>
              <a:t>Learning Analytics”</a:t>
            </a:r>
            <a:r>
              <a:rPr lang="es">
                <a:solidFill>
                  <a:schemeClr val="dk1"/>
                </a:solidFill>
              </a:rPr>
              <a:t> y</a:t>
            </a:r>
            <a:r>
              <a:rPr i="1" lang="es">
                <a:solidFill>
                  <a:schemeClr val="dk1"/>
                </a:solidFill>
              </a:rPr>
              <a:t> big data </a:t>
            </a:r>
            <a:endParaRPr i="1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- </a:t>
            </a:r>
            <a:r>
              <a:rPr b="1" lang="es">
                <a:solidFill>
                  <a:schemeClr val="dk1"/>
                </a:solidFill>
              </a:rPr>
              <a:t>Posibilidad de documentar: memorizar</a:t>
            </a:r>
            <a:r>
              <a:rPr lang="es">
                <a:solidFill>
                  <a:schemeClr val="dk1"/>
                </a:solidFill>
              </a:rPr>
              <a:t> las evidencias de aprendizajes para </a:t>
            </a:r>
            <a:r>
              <a:rPr b="1" lang="es">
                <a:solidFill>
                  <a:schemeClr val="dk1"/>
                </a:solidFill>
              </a:rPr>
              <a:t>revisión histórica</a:t>
            </a:r>
            <a:r>
              <a:rPr lang="es">
                <a:solidFill>
                  <a:schemeClr val="dk1"/>
                </a:solidFill>
              </a:rPr>
              <a:t> en los portafolios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- </a:t>
            </a:r>
            <a:r>
              <a:rPr b="1" lang="es">
                <a:solidFill>
                  <a:schemeClr val="dk1"/>
                </a:solidFill>
              </a:rPr>
              <a:t>Etiquetar, clasificar y analizar miles de datos, etc.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365" name="Google Shape;365;p60"/>
          <p:cNvCxnSpPr/>
          <p:nvPr/>
        </p:nvCxnSpPr>
        <p:spPr>
          <a:xfrm>
            <a:off x="4649025" y="3672625"/>
            <a:ext cx="8427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66" name="Google Shape;366;p60"/>
          <p:cNvSpPr txBox="1"/>
          <p:nvPr/>
        </p:nvSpPr>
        <p:spPr>
          <a:xfrm>
            <a:off x="406950" y="5076473"/>
            <a:ext cx="2639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222222"/>
                </a:solidFill>
                <a:highlight>
                  <a:srgbClr val="FFFFFF"/>
                </a:highlight>
              </a:rPr>
              <a:t>Monasterios de San Millán de </a:t>
            </a:r>
            <a:r>
              <a:rPr lang="es" sz="1200" u="sng">
                <a:solidFill>
                  <a:srgbClr val="0B0080"/>
                </a:solidFill>
                <a:highlight>
                  <a:srgbClr val="FFFFFF"/>
                </a:highlight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Yuso</a:t>
            </a:r>
            <a:r>
              <a:rPr lang="es" sz="1200">
                <a:solidFill>
                  <a:srgbClr val="222222"/>
                </a:solidFill>
                <a:highlight>
                  <a:srgbClr val="FFFFFF"/>
                </a:highlight>
              </a:rPr>
              <a:t>. </a:t>
            </a: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/>
              <a:t>Glosas Emilianenses </a:t>
            </a:r>
            <a:endParaRPr b="1" sz="1200"/>
          </a:p>
        </p:txBody>
      </p:sp>
      <p:cxnSp>
        <p:nvCxnSpPr>
          <p:cNvPr id="367" name="Google Shape;367;p60"/>
          <p:cNvCxnSpPr>
            <a:stCxn id="368" idx="0"/>
            <a:endCxn id="369" idx="1"/>
          </p:cNvCxnSpPr>
          <p:nvPr/>
        </p:nvCxnSpPr>
        <p:spPr>
          <a:xfrm rot="-5400000">
            <a:off x="2300075" y="2232625"/>
            <a:ext cx="1585500" cy="918600"/>
          </a:xfrm>
          <a:prstGeom prst="curvedConnector2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70" name="Google Shape;370;p60"/>
          <p:cNvCxnSpPr>
            <a:endCxn id="371" idx="1"/>
          </p:cNvCxnSpPr>
          <p:nvPr/>
        </p:nvCxnSpPr>
        <p:spPr>
          <a:xfrm flipH="1" rot="10800000">
            <a:off x="3066741" y="2855812"/>
            <a:ext cx="471000" cy="2937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72" name="Google Shape;372;p60"/>
          <p:cNvCxnSpPr>
            <a:stCxn id="368" idx="3"/>
            <a:endCxn id="362" idx="1"/>
          </p:cNvCxnSpPr>
          <p:nvPr/>
        </p:nvCxnSpPr>
        <p:spPr>
          <a:xfrm>
            <a:off x="3046775" y="4039675"/>
            <a:ext cx="451800" cy="59700"/>
          </a:xfrm>
          <a:prstGeom prst="curvedConnector3">
            <a:avLst>
              <a:gd fmla="val 50016" name="adj1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73" name="Google Shape;373;p60"/>
          <p:cNvCxnSpPr>
            <a:stCxn id="368" idx="2"/>
            <a:endCxn id="374" idx="1"/>
          </p:cNvCxnSpPr>
          <p:nvPr/>
        </p:nvCxnSpPr>
        <p:spPr>
          <a:xfrm flipH="1" rot="-5400000">
            <a:off x="2779475" y="4448725"/>
            <a:ext cx="654000" cy="945900"/>
          </a:xfrm>
          <a:prstGeom prst="curvedConnector2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68" name="Google Shape;368;p60"/>
          <p:cNvSpPr/>
          <p:nvPr/>
        </p:nvSpPr>
        <p:spPr>
          <a:xfrm>
            <a:off x="2220275" y="3484675"/>
            <a:ext cx="826500" cy="1110000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1" name="Google Shape;371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37741" y="2550889"/>
            <a:ext cx="1319212" cy="609845"/>
          </a:xfrm>
          <a:prstGeom prst="rect">
            <a:avLst/>
          </a:prstGeom>
          <a:noFill/>
          <a:ln>
            <a:noFill/>
          </a:ln>
          <a:effectLst>
            <a:outerShdw blurRad="228600" rotWithShape="0" algn="bl" dir="5400000" dist="19050">
              <a:srgbClr val="000000">
                <a:alpha val="52000"/>
              </a:srgbClr>
            </a:outerShdw>
          </a:effectLst>
        </p:spPr>
      </p:pic>
      <p:pic>
        <p:nvPicPr>
          <p:cNvPr id="374" name="Google Shape;374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79296" y="4973589"/>
            <a:ext cx="1236107" cy="549953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19050">
              <a:srgbClr val="000000">
                <a:alpha val="49000"/>
              </a:srgbClr>
            </a:outerShdw>
          </a:effectLst>
        </p:spPr>
      </p:pic>
      <p:sp>
        <p:nvSpPr>
          <p:cNvPr id="375" name="Google Shape;375;p60"/>
          <p:cNvSpPr txBox="1"/>
          <p:nvPr/>
        </p:nvSpPr>
        <p:spPr>
          <a:xfrm>
            <a:off x="3794121" y="5474846"/>
            <a:ext cx="7284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Vídeos</a:t>
            </a:r>
            <a:endParaRPr sz="1200"/>
          </a:p>
        </p:txBody>
      </p:sp>
      <p:sp>
        <p:nvSpPr>
          <p:cNvPr id="376" name="Google Shape;376;p60"/>
          <p:cNvSpPr txBox="1"/>
          <p:nvPr/>
        </p:nvSpPr>
        <p:spPr>
          <a:xfrm>
            <a:off x="3654054" y="3187617"/>
            <a:ext cx="10866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Imágenes</a:t>
            </a:r>
            <a:br>
              <a:rPr lang="es" sz="1200"/>
            </a:br>
            <a:r>
              <a:rPr lang="es" sz="1200"/>
              <a:t>Mapas</a:t>
            </a:r>
            <a:endParaRPr sz="1200"/>
          </a:p>
        </p:txBody>
      </p:sp>
      <p:sp>
        <p:nvSpPr>
          <p:cNvPr id="377" name="Google Shape;377;p60"/>
          <p:cNvSpPr txBox="1"/>
          <p:nvPr/>
        </p:nvSpPr>
        <p:spPr>
          <a:xfrm>
            <a:off x="3710159" y="4394437"/>
            <a:ext cx="9744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Sonidos</a:t>
            </a:r>
            <a:endParaRPr sz="1200"/>
          </a:p>
        </p:txBody>
      </p:sp>
      <p:pic>
        <p:nvPicPr>
          <p:cNvPr id="369" name="Google Shape;369;p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52152" y="1655375"/>
            <a:ext cx="1290400" cy="487625"/>
          </a:xfrm>
          <a:prstGeom prst="rect">
            <a:avLst/>
          </a:prstGeom>
          <a:noFill/>
          <a:ln>
            <a:noFill/>
          </a:ln>
          <a:effectLst>
            <a:outerShdw blurRad="357188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78" name="Google Shape;378;p60"/>
          <p:cNvSpPr txBox="1"/>
          <p:nvPr/>
        </p:nvSpPr>
        <p:spPr>
          <a:xfrm>
            <a:off x="3661150" y="2098213"/>
            <a:ext cx="10866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Textos</a:t>
            </a:r>
            <a:endParaRPr sz="1200"/>
          </a:p>
        </p:txBody>
      </p:sp>
      <p:sp>
        <p:nvSpPr>
          <p:cNvPr id="379" name="Google Shape;379;p60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E2E61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94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123"/>
          <p:cNvSpPr/>
          <p:nvPr/>
        </p:nvSpPr>
        <p:spPr>
          <a:xfrm>
            <a:off x="406950" y="555000"/>
            <a:ext cx="8330100" cy="5748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6" name="Google Shape;1396;p123"/>
          <p:cNvSpPr txBox="1"/>
          <p:nvPr>
            <p:ph type="ctrTitle"/>
          </p:nvPr>
        </p:nvSpPr>
        <p:spPr>
          <a:xfrm>
            <a:off x="1603625" y="2401725"/>
            <a:ext cx="6205200" cy="113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4800"/>
              <a:t>¡Muchas gracias!</a:t>
            </a:r>
            <a:endParaRPr i="1" sz="4800">
              <a:solidFill>
                <a:srgbClr val="434343"/>
              </a:solidFill>
            </a:endParaRPr>
          </a:p>
        </p:txBody>
      </p:sp>
      <p:sp>
        <p:nvSpPr>
          <p:cNvPr id="1397" name="Google Shape;1397;p123"/>
          <p:cNvSpPr txBox="1"/>
          <p:nvPr/>
        </p:nvSpPr>
        <p:spPr>
          <a:xfrm>
            <a:off x="1851544" y="3844415"/>
            <a:ext cx="54756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434343"/>
                </a:solidFill>
                <a:highlight>
                  <a:srgbClr val="FFFFFF"/>
                </a:highlight>
              </a:rPr>
              <a:t>#WEBINARSUNIA </a:t>
            </a:r>
            <a:endParaRPr sz="2400">
              <a:solidFill>
                <a:srgbClr val="434343"/>
              </a:solidFill>
              <a:highlight>
                <a:srgbClr val="FFFFFF"/>
              </a:highlight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434343"/>
                </a:solidFill>
                <a:highlight>
                  <a:srgbClr val="FFFFFF"/>
                </a:highlight>
              </a:rPr>
              <a:t>@UNIAINNOVA @UNIAUNIVERSIDAD</a:t>
            </a:r>
            <a:endParaRPr sz="2000">
              <a:solidFill>
                <a:srgbClr val="43434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124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3" name="Google Shape;1403;p124"/>
          <p:cNvSpPr txBox="1"/>
          <p:nvPr>
            <p:ph type="title"/>
          </p:nvPr>
        </p:nvSpPr>
        <p:spPr>
          <a:xfrm>
            <a:off x="2789300" y="794667"/>
            <a:ext cx="3498600" cy="68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Créditos</a:t>
            </a:r>
            <a:endParaRPr>
              <a:solidFill>
                <a:srgbClr val="434343"/>
              </a:solidFill>
            </a:endParaRPr>
          </a:p>
        </p:txBody>
      </p:sp>
      <p:cxnSp>
        <p:nvCxnSpPr>
          <p:cNvPr id="1404" name="Google Shape;1404;p124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405" name="Google Shape;1405;p124"/>
          <p:cNvGrpSpPr/>
          <p:nvPr/>
        </p:nvGrpSpPr>
        <p:grpSpPr>
          <a:xfrm>
            <a:off x="1106146" y="3219238"/>
            <a:ext cx="6815050" cy="884100"/>
            <a:chOff x="1106146" y="3524038"/>
            <a:chExt cx="6815050" cy="884100"/>
          </a:xfrm>
        </p:grpSpPr>
        <p:grpSp>
          <p:nvGrpSpPr>
            <p:cNvPr id="1406" name="Google Shape;1406;p124"/>
            <p:cNvGrpSpPr/>
            <p:nvPr/>
          </p:nvGrpSpPr>
          <p:grpSpPr>
            <a:xfrm>
              <a:off x="5521733" y="3524038"/>
              <a:ext cx="927600" cy="884100"/>
              <a:chOff x="3668942" y="4493813"/>
              <a:chExt cx="927600" cy="884100"/>
            </a:xfrm>
          </p:grpSpPr>
          <p:sp>
            <p:nvSpPr>
              <p:cNvPr id="1407" name="Google Shape;1407;p124"/>
              <p:cNvSpPr/>
              <p:nvPr/>
            </p:nvSpPr>
            <p:spPr>
              <a:xfrm>
                <a:off x="3668942" y="4493813"/>
                <a:ext cx="927600" cy="884100"/>
              </a:xfrm>
              <a:prstGeom prst="roundRect">
                <a:avLst>
                  <a:gd fmla="val 16667" name="adj"/>
                </a:avLst>
              </a:prstGeom>
              <a:solidFill>
                <a:srgbClr val="D6D64D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/>
              </a:p>
            </p:txBody>
          </p:sp>
          <p:sp>
            <p:nvSpPr>
              <p:cNvPr id="1408" name="Google Shape;1408;p124"/>
              <p:cNvSpPr txBox="1"/>
              <p:nvPr/>
            </p:nvSpPr>
            <p:spPr>
              <a:xfrm>
                <a:off x="3668942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000">
                    <a:solidFill>
                      <a:srgbClr val="434343"/>
                    </a:solidFill>
                  </a:rPr>
                  <a:t>#d6d64d</a:t>
                </a:r>
                <a:endParaRPr sz="10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409" name="Google Shape;1409;p124"/>
            <p:cNvGrpSpPr/>
            <p:nvPr/>
          </p:nvGrpSpPr>
          <p:grpSpPr>
            <a:xfrm>
              <a:off x="2578008" y="3524038"/>
              <a:ext cx="927600" cy="884100"/>
              <a:chOff x="2424283" y="4493813"/>
              <a:chExt cx="927600" cy="884100"/>
            </a:xfrm>
          </p:grpSpPr>
          <p:sp>
            <p:nvSpPr>
              <p:cNvPr id="1410" name="Google Shape;1410;p124"/>
              <p:cNvSpPr/>
              <p:nvPr/>
            </p:nvSpPr>
            <p:spPr>
              <a:xfrm>
                <a:off x="2424283" y="4493813"/>
                <a:ext cx="927600" cy="884100"/>
              </a:xfrm>
              <a:prstGeom prst="roundRect">
                <a:avLst>
                  <a:gd fmla="val 16667" name="adj"/>
                </a:avLst>
              </a:prstGeom>
              <a:solidFill>
                <a:srgbClr val="999999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/>
              </a:p>
            </p:txBody>
          </p:sp>
          <p:sp>
            <p:nvSpPr>
              <p:cNvPr id="1411" name="Google Shape;1411;p124"/>
              <p:cNvSpPr txBox="1"/>
              <p:nvPr/>
            </p:nvSpPr>
            <p:spPr>
              <a:xfrm>
                <a:off x="2424283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000">
                    <a:solidFill>
                      <a:srgbClr val="434343"/>
                    </a:solidFill>
                  </a:rPr>
                  <a:t>#999999</a:t>
                </a:r>
                <a:endParaRPr sz="10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412" name="Google Shape;1412;p124"/>
            <p:cNvGrpSpPr/>
            <p:nvPr/>
          </p:nvGrpSpPr>
          <p:grpSpPr>
            <a:xfrm>
              <a:off x="1106145" y="3524038"/>
              <a:ext cx="927600" cy="884100"/>
              <a:chOff x="1179625" y="4493813"/>
              <a:chExt cx="927600" cy="884100"/>
            </a:xfrm>
          </p:grpSpPr>
          <p:sp>
            <p:nvSpPr>
              <p:cNvPr id="1413" name="Google Shape;1413;p124"/>
              <p:cNvSpPr/>
              <p:nvPr/>
            </p:nvSpPr>
            <p:spPr>
              <a:xfrm>
                <a:off x="1179625" y="4493813"/>
                <a:ext cx="927600" cy="884100"/>
              </a:xfrm>
              <a:prstGeom prst="roundRect">
                <a:avLst>
                  <a:gd fmla="val 16667" name="adj"/>
                </a:avLst>
              </a:prstGeom>
              <a:solidFill>
                <a:srgbClr val="434343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/>
              </a:p>
            </p:txBody>
          </p:sp>
          <p:sp>
            <p:nvSpPr>
              <p:cNvPr id="1414" name="Google Shape;1414;p124"/>
              <p:cNvSpPr txBox="1"/>
              <p:nvPr/>
            </p:nvSpPr>
            <p:spPr>
              <a:xfrm>
                <a:off x="1179625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000">
                    <a:solidFill>
                      <a:srgbClr val="FFFFFF"/>
                    </a:solidFill>
                  </a:rPr>
                  <a:t>#434343</a:t>
                </a:r>
                <a:endParaRPr sz="10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415" name="Google Shape;1415;p124"/>
            <p:cNvGrpSpPr/>
            <p:nvPr/>
          </p:nvGrpSpPr>
          <p:grpSpPr>
            <a:xfrm>
              <a:off x="6993595" y="3524038"/>
              <a:ext cx="927600" cy="884100"/>
              <a:chOff x="4913600" y="4493813"/>
              <a:chExt cx="927600" cy="884100"/>
            </a:xfrm>
          </p:grpSpPr>
          <p:sp>
            <p:nvSpPr>
              <p:cNvPr id="1416" name="Google Shape;1416;p124"/>
              <p:cNvSpPr/>
              <p:nvPr/>
            </p:nvSpPr>
            <p:spPr>
              <a:xfrm>
                <a:off x="4913600" y="4493813"/>
                <a:ext cx="927600" cy="884100"/>
              </a:xfrm>
              <a:prstGeom prst="roundRect">
                <a:avLst>
                  <a:gd fmla="val 16667" name="adj"/>
                </a:avLst>
              </a:prstGeom>
              <a:solidFill>
                <a:srgbClr val="F6FF87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/>
              </a:p>
            </p:txBody>
          </p:sp>
          <p:sp>
            <p:nvSpPr>
              <p:cNvPr id="1417" name="Google Shape;1417;p124"/>
              <p:cNvSpPr txBox="1"/>
              <p:nvPr/>
            </p:nvSpPr>
            <p:spPr>
              <a:xfrm>
                <a:off x="4913600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000">
                    <a:solidFill>
                      <a:srgbClr val="434343"/>
                    </a:solidFill>
                  </a:rPr>
                  <a:t>#f6ff87</a:t>
                </a:r>
                <a:endParaRPr sz="10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418" name="Google Shape;1418;p124"/>
            <p:cNvGrpSpPr/>
            <p:nvPr/>
          </p:nvGrpSpPr>
          <p:grpSpPr>
            <a:xfrm>
              <a:off x="4049870" y="3524038"/>
              <a:ext cx="927600" cy="884100"/>
              <a:chOff x="3668942" y="4493813"/>
              <a:chExt cx="927600" cy="884100"/>
            </a:xfrm>
          </p:grpSpPr>
          <p:sp>
            <p:nvSpPr>
              <p:cNvPr id="1419" name="Google Shape;1419;p124"/>
              <p:cNvSpPr/>
              <p:nvPr/>
            </p:nvSpPr>
            <p:spPr>
              <a:xfrm>
                <a:off x="3668942" y="4493813"/>
                <a:ext cx="927600" cy="884100"/>
              </a:xfrm>
              <a:prstGeom prst="roundRect">
                <a:avLst>
                  <a:gd fmla="val 16667" name="adj"/>
                </a:avLst>
              </a:prstGeom>
              <a:solidFill>
                <a:srgbClr val="93C01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/>
              </a:p>
            </p:txBody>
          </p:sp>
          <p:sp>
            <p:nvSpPr>
              <p:cNvPr id="1420" name="Google Shape;1420;p124"/>
              <p:cNvSpPr txBox="1"/>
              <p:nvPr/>
            </p:nvSpPr>
            <p:spPr>
              <a:xfrm>
                <a:off x="3668942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000">
                    <a:solidFill>
                      <a:srgbClr val="434343"/>
                    </a:solidFill>
                  </a:rPr>
                  <a:t>#93c01f</a:t>
                </a:r>
                <a:endParaRPr sz="1000">
                  <a:solidFill>
                    <a:srgbClr val="434343"/>
                  </a:solidFill>
                </a:endParaRPr>
              </a:p>
            </p:txBody>
          </p:sp>
        </p:grpSp>
      </p:grpSp>
      <p:sp>
        <p:nvSpPr>
          <p:cNvPr id="1421" name="Google Shape;1421;p124"/>
          <p:cNvSpPr txBox="1"/>
          <p:nvPr>
            <p:ph idx="1" type="body"/>
          </p:nvPr>
        </p:nvSpPr>
        <p:spPr>
          <a:xfrm>
            <a:off x="803100" y="1783375"/>
            <a:ext cx="7537800" cy="14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Presentación diseñada a partir de plantilla adaptada de </a:t>
            </a:r>
            <a:r>
              <a:rPr lang="es" u="sng">
                <a:solidFill>
                  <a:srgbClr val="666666"/>
                </a:solidFill>
                <a:highlight>
                  <a:schemeClr val="lt1"/>
                </a:highlight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s"/>
              <a:t>, </a:t>
            </a: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con</a:t>
            </a:r>
            <a:r>
              <a:rPr lang="es"/>
              <a:t> </a:t>
            </a: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iconos</a:t>
            </a:r>
            <a:r>
              <a:rPr lang="es"/>
              <a:t> </a:t>
            </a: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de</a:t>
            </a:r>
            <a:r>
              <a:rPr lang="es"/>
              <a:t> </a:t>
            </a:r>
            <a:r>
              <a:rPr lang="es" u="sng">
                <a:solidFill>
                  <a:srgbClr val="666666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s">
                <a:solidFill>
                  <a:srgbClr val="666666"/>
                </a:solidFill>
              </a:rPr>
              <a:t> e imágenes e infografías de </a:t>
            </a:r>
            <a:r>
              <a:rPr lang="es" u="sng">
                <a:solidFill>
                  <a:srgbClr val="666666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</a:rPr>
              <a:t>Fuentes usadas: Arial 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</a:rPr>
              <a:t>Colores usados: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66666"/>
              </a:solidFill>
            </a:endParaRPr>
          </a:p>
        </p:txBody>
      </p:sp>
      <p:sp>
        <p:nvSpPr>
          <p:cNvPr id="1422" name="Google Shape;1422;p124"/>
          <p:cNvSpPr txBox="1"/>
          <p:nvPr>
            <p:ph idx="1" type="body"/>
          </p:nvPr>
        </p:nvSpPr>
        <p:spPr>
          <a:xfrm>
            <a:off x="879300" y="5010150"/>
            <a:ext cx="7537800" cy="11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Contenido publicado bajo licencia Creative Commons: Reconocimiento-NoComercial-SinObraDerivada 4.0 Internacional (CC BY-NC-ND 4.0)</a:t>
            </a:r>
            <a:endParaRPr>
              <a:solidFill>
                <a:srgbClr val="666666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66666"/>
              </a:solidFill>
            </a:endParaRPr>
          </a:p>
        </p:txBody>
      </p:sp>
      <p:pic>
        <p:nvPicPr>
          <p:cNvPr id="1423" name="Google Shape;1423;p1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28725" y="4774348"/>
            <a:ext cx="668151" cy="23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1"/>
          <p:cNvSpPr txBox="1"/>
          <p:nvPr>
            <p:ph type="title"/>
          </p:nvPr>
        </p:nvSpPr>
        <p:spPr>
          <a:xfrm>
            <a:off x="-11850" y="960903"/>
            <a:ext cx="9144000" cy="6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La</a:t>
            </a:r>
            <a:r>
              <a:rPr lang="es" sz="2400"/>
              <a:t> anotación</a:t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385" name="Google Shape;385;p61"/>
          <p:cNvSpPr txBox="1"/>
          <p:nvPr>
            <p:ph idx="1" type="subTitle"/>
          </p:nvPr>
        </p:nvSpPr>
        <p:spPr>
          <a:xfrm>
            <a:off x="916700" y="1712256"/>
            <a:ext cx="7205400" cy="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2"/>
                </a:solidFill>
              </a:rPr>
              <a:t>Es </a:t>
            </a:r>
            <a:r>
              <a:rPr lang="es">
                <a:solidFill>
                  <a:schemeClr val="dk1"/>
                </a:solidFill>
              </a:rPr>
              <a:t>una adición de información sobre una parte de un objeto. Esta información y este objeto pueden estar en cualquier formato (texto, imagen, audio, mapa, etc.).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86" name="Google Shape;386;p61"/>
          <p:cNvSpPr txBox="1"/>
          <p:nvPr>
            <p:ph type="title"/>
          </p:nvPr>
        </p:nvSpPr>
        <p:spPr>
          <a:xfrm>
            <a:off x="-11850" y="2332503"/>
            <a:ext cx="9144000" cy="6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Partes</a:t>
            </a:r>
            <a:endParaRPr sz="2400">
              <a:solidFill>
                <a:srgbClr val="434343"/>
              </a:solidFill>
            </a:endParaRPr>
          </a:p>
        </p:txBody>
      </p:sp>
      <p:grpSp>
        <p:nvGrpSpPr>
          <p:cNvPr id="387" name="Google Shape;387;p61"/>
          <p:cNvGrpSpPr/>
          <p:nvPr/>
        </p:nvGrpSpPr>
        <p:grpSpPr>
          <a:xfrm>
            <a:off x="4890979" y="3474439"/>
            <a:ext cx="3451309" cy="1867358"/>
            <a:chOff x="1957549" y="3446545"/>
            <a:chExt cx="5123678" cy="2627492"/>
          </a:xfrm>
        </p:grpSpPr>
        <p:pic>
          <p:nvPicPr>
            <p:cNvPr id="388" name="Google Shape;388;p61"/>
            <p:cNvPicPr preferRelativeResize="0"/>
            <p:nvPr/>
          </p:nvPicPr>
          <p:blipFill rotWithShape="1">
            <a:blip r:embed="rId3">
              <a:alphaModFix/>
            </a:blip>
            <a:srcRect b="5530" l="0" r="0" t="10934"/>
            <a:stretch/>
          </p:blipFill>
          <p:spPr>
            <a:xfrm>
              <a:off x="1957549" y="3572604"/>
              <a:ext cx="5123678" cy="2380167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89" name="Google Shape;389;p61"/>
            <p:cNvSpPr/>
            <p:nvPr/>
          </p:nvSpPr>
          <p:spPr>
            <a:xfrm>
              <a:off x="4572000" y="4341925"/>
              <a:ext cx="1374000" cy="10980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61"/>
            <p:cNvSpPr/>
            <p:nvPr/>
          </p:nvSpPr>
          <p:spPr>
            <a:xfrm>
              <a:off x="4528265" y="3446545"/>
              <a:ext cx="1813500" cy="8952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61"/>
            <p:cNvSpPr/>
            <p:nvPr/>
          </p:nvSpPr>
          <p:spPr>
            <a:xfrm>
              <a:off x="4091410" y="5472237"/>
              <a:ext cx="1066200" cy="6018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92" name="Google Shape;392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750" y="3533650"/>
            <a:ext cx="3109241" cy="1748948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61"/>
          <p:cNvSpPr/>
          <p:nvPr/>
        </p:nvSpPr>
        <p:spPr>
          <a:xfrm>
            <a:off x="2348375" y="4914000"/>
            <a:ext cx="718200" cy="4278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61"/>
          <p:cNvSpPr/>
          <p:nvPr/>
        </p:nvSpPr>
        <p:spPr>
          <a:xfrm>
            <a:off x="2961368" y="4748544"/>
            <a:ext cx="478800" cy="3168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61"/>
          <p:cNvSpPr txBox="1"/>
          <p:nvPr>
            <p:ph idx="1" type="subTitle"/>
          </p:nvPr>
        </p:nvSpPr>
        <p:spPr>
          <a:xfrm>
            <a:off x="3289850" y="5671004"/>
            <a:ext cx="2459100" cy="316800"/>
          </a:xfrm>
          <a:prstGeom prst="rect">
            <a:avLst/>
          </a:prstGeom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Porción/selección de objeto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96" name="Google Shape;396;p61"/>
          <p:cNvSpPr txBox="1"/>
          <p:nvPr>
            <p:ph idx="1" type="subTitle"/>
          </p:nvPr>
        </p:nvSpPr>
        <p:spPr>
          <a:xfrm>
            <a:off x="3528600" y="2975700"/>
            <a:ext cx="2086800" cy="316800"/>
          </a:xfrm>
          <a:prstGeom prst="rect">
            <a:avLst/>
          </a:prstGeom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Adición de información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397" name="Google Shape;397;p61"/>
          <p:cNvCxnSpPr>
            <a:stCxn id="395" idx="0"/>
            <a:endCxn id="393" idx="2"/>
          </p:cNvCxnSpPr>
          <p:nvPr/>
        </p:nvCxnSpPr>
        <p:spPr>
          <a:xfrm rot="10800000">
            <a:off x="2707400" y="5341904"/>
            <a:ext cx="1812000" cy="329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98" name="Google Shape;398;p61"/>
          <p:cNvCxnSpPr>
            <a:stCxn id="395" idx="0"/>
            <a:endCxn id="391" idx="2"/>
          </p:cNvCxnSpPr>
          <p:nvPr/>
        </p:nvCxnSpPr>
        <p:spPr>
          <a:xfrm flipH="1" rot="10800000">
            <a:off x="4519400" y="5341904"/>
            <a:ext cx="2168100" cy="329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99" name="Google Shape;399;p61"/>
          <p:cNvCxnSpPr>
            <a:stCxn id="396" idx="2"/>
            <a:endCxn id="394" idx="0"/>
          </p:cNvCxnSpPr>
          <p:nvPr/>
        </p:nvCxnSpPr>
        <p:spPr>
          <a:xfrm flipH="1">
            <a:off x="3200700" y="3292500"/>
            <a:ext cx="1371300" cy="1455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00" name="Google Shape;400;p61"/>
          <p:cNvCxnSpPr>
            <a:stCxn id="396" idx="2"/>
            <a:endCxn id="390" idx="0"/>
          </p:cNvCxnSpPr>
          <p:nvPr/>
        </p:nvCxnSpPr>
        <p:spPr>
          <a:xfrm>
            <a:off x="4572000" y="3292500"/>
            <a:ext cx="2661300" cy="181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1" name="Google Shape;401;p61"/>
          <p:cNvSpPr txBox="1"/>
          <p:nvPr>
            <p:ph idx="1" type="subTitle"/>
          </p:nvPr>
        </p:nvSpPr>
        <p:spPr>
          <a:xfrm>
            <a:off x="6417600" y="5754800"/>
            <a:ext cx="2086800" cy="316800"/>
          </a:xfrm>
          <a:prstGeom prst="rect">
            <a:avLst/>
          </a:prstGeom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Etiquetas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402" name="Google Shape;402;p61"/>
          <p:cNvCxnSpPr>
            <a:stCxn id="401" idx="0"/>
            <a:endCxn id="403" idx="2"/>
          </p:cNvCxnSpPr>
          <p:nvPr/>
        </p:nvCxnSpPr>
        <p:spPr>
          <a:xfrm rot="10800000">
            <a:off x="6888900" y="4347800"/>
            <a:ext cx="572100" cy="14070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3" name="Google Shape;403;p61"/>
          <p:cNvSpPr/>
          <p:nvPr/>
        </p:nvSpPr>
        <p:spPr>
          <a:xfrm>
            <a:off x="6649400" y="4166075"/>
            <a:ext cx="478800" cy="1818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61"/>
          <p:cNvSpPr txBox="1"/>
          <p:nvPr>
            <p:ph idx="1" type="subTitle"/>
          </p:nvPr>
        </p:nvSpPr>
        <p:spPr>
          <a:xfrm>
            <a:off x="6035300" y="2442150"/>
            <a:ext cx="2086800" cy="619200"/>
          </a:xfrm>
          <a:prstGeom prst="rect">
            <a:avLst/>
          </a:prstGeom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Otras: autoría, fecha, GPS...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405" name="Google Shape;405;p61"/>
          <p:cNvCxnSpPr>
            <a:stCxn id="404" idx="2"/>
            <a:endCxn id="390" idx="0"/>
          </p:cNvCxnSpPr>
          <p:nvPr/>
        </p:nvCxnSpPr>
        <p:spPr>
          <a:xfrm>
            <a:off x="7078700" y="3061350"/>
            <a:ext cx="154800" cy="4131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6" name="Google Shape;406;p61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E2E61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2"/>
          <p:cNvSpPr/>
          <p:nvPr/>
        </p:nvSpPr>
        <p:spPr>
          <a:xfrm>
            <a:off x="406900" y="554993"/>
            <a:ext cx="8330100" cy="57480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62"/>
          <p:cNvSpPr txBox="1"/>
          <p:nvPr>
            <p:ph type="title"/>
          </p:nvPr>
        </p:nvSpPr>
        <p:spPr>
          <a:xfrm>
            <a:off x="643450" y="2018850"/>
            <a:ext cx="7857000" cy="282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>
                <a:solidFill>
                  <a:schemeClr val="lt1"/>
                </a:solidFill>
              </a:rPr>
              <a:t>¿Qué son las etiquetas?</a:t>
            </a:r>
            <a:endParaRPr sz="6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Isabell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F1C800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inimal Charm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Isabell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