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3" r:id="rId2"/>
  </p:sldMasterIdLst>
  <p:notesMasterIdLst>
    <p:notesMasterId r:id="rId42"/>
  </p:notesMasterIdLst>
  <p:sldIdLst>
    <p:sldId id="256"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92" r:id="rId37"/>
    <p:sldId id="293" r:id="rId38"/>
    <p:sldId id="294" r:id="rId39"/>
    <p:sldId id="295" r:id="rId40"/>
    <p:sldId id="296" r:id="rId41"/>
  </p:sldIdLst>
  <p:sldSz cx="9144000" cy="6858000" type="screen4x3"/>
  <p:notesSz cx="6858000" cy="9144000"/>
  <p:embeddedFontLst>
    <p:embeddedFont>
      <p:font typeface="Lato" panose="020B0604020202020204" charset="0"/>
      <p:regular r:id="rId43"/>
      <p:bold r:id="rId44"/>
      <p:italic r:id="rId45"/>
      <p:boldItalic r:id="rId46"/>
    </p:embeddedFont>
    <p:embeddedFont>
      <p:font typeface="Bodoni" panose="020B0604020202020204" charset="0"/>
      <p:regular r:id="rId47"/>
      <p:bold r:id="rId48"/>
      <p:italic r:id="rId49"/>
      <p:boldItalic r:id="rId50"/>
    </p:embeddedFont>
    <p:embeddedFont>
      <p:font typeface="Arvo" panose="020B0604020202020204" charset="0"/>
      <p:regular r:id="rId51"/>
      <p:bold r:id="rId52"/>
      <p:italic r:id="rId53"/>
      <p:boldItalic r:id="rId54"/>
    </p:embeddedFont>
    <p:embeddedFont>
      <p:font typeface="Ubuntu"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00">
          <p15:clr>
            <a:srgbClr val="9AA0A6"/>
          </p15:clr>
        </p15:guide>
        <p15:guide id="2" pos="4775">
          <p15:clr>
            <a:srgbClr val="9AA0A6"/>
          </p15:clr>
        </p15:guide>
        <p15:guide id="3" orient="horz" pos="1200">
          <p15:clr>
            <a:srgbClr val="9AA0A6"/>
          </p15:clr>
        </p15:guide>
        <p15:guide id="4" pos="2744">
          <p15:clr>
            <a:srgbClr val="9AA0A6"/>
          </p15:clr>
        </p15:guide>
        <p15:guide id="5" pos="5504">
          <p15:clr>
            <a:srgbClr val="9AA0A6"/>
          </p15:clr>
        </p15:guide>
        <p15:guide id="6" orient="horz" pos="1503">
          <p15:clr>
            <a:srgbClr val="9AA0A6"/>
          </p15:clr>
        </p15:guide>
        <p15:guide id="7" orient="horz" pos="21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686" y="96"/>
      </p:cViewPr>
      <p:guideLst>
        <p:guide orient="horz" pos="3200"/>
        <p:guide pos="4775"/>
        <p:guide orient="horz" pos="1200"/>
        <p:guide pos="2744"/>
        <p:guide pos="5504"/>
        <p:guide orient="horz" pos="1503"/>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f333446d8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f333446d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f00a59c8f0_1_4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f00a59c8f0_1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f00a59c8f0_1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f00a59c8f0_1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00a59c8f0_1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f00a59c8f0_1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00a59c8f0_1_5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f00a59c8f0_1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00a59c8f0_1_5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f00a59c8f0_1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f00a59c8f0_1_5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f00a59c8f0_1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f00a59c8f0_1_1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f00a59c8f0_1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f00a59c8f0_1_6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f00a59c8f0_1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f00a59c8f0_1_1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f00a59c8f0_1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f00a59c8f0_1_1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f00a59c8f0_1_1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f00a59c8f0_1_1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f00a59c8f0_1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f00a59c8f0_1_1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f00a59c8f0_1_1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00a59c8f0_1_15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f00a59c8f0_1_1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00a59c8f0_1_16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f00a59c8f0_1_1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f00a59c8f0_1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f00a59c8f0_1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f00a59c8f0_1_1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f00a59c8f0_1_1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f00a59c8f0_1_14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f00a59c8f0_1_1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f00a59c8f0_1_6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f00a59c8f0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f00a59c8f0_1_1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f00a59c8f0_1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f00a59c8f0_1_17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f00a59c8f0_1_1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f00a59c8f0_1_17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f00a59c8f0_1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f00a59c8f0_1_16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f00a59c8f0_1_1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00a59c8f0_1_17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00a59c8f0_1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00a59c8f0_1_19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f00a59c8f0_1_1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f00a59c8f0_1_18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f00a59c8f0_1_1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f00a59c8f0_1_1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f00a59c8f0_1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f00a59c8f0_1_19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f00a59c8f0_1_1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f58d8048b8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f58d8048b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f00a59c8f0_1_6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f00a59c8f0_1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f00a59c8f0_1_7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f00a59c8f0_1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f8f57d1d6a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gf8f57d1d6a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f8f57d1d6a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gf8f57d1d6a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f00a59c8f0_1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f00a59c8f0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00a59c8f0_1_4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00a59c8f0_1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f00a59c8f0_1_4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f00a59c8f0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f00a59c8f0_1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f00a59c8f0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f00a59c8f0_1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f00a59c8f0_1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00a59c8f0_1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00a59c8f0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_AND_TWO_COLUMNS">
    <p:bg>
      <p:bgPr>
        <a:solidFill>
          <a:srgbClr val="FFFFFF"/>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4" name="Google Shape;44;p11"/>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5" name="Google Shape;45;p11"/>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6" name="Google Shape;46;p11"/>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7" name="Google Shape;47;p1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2 columns slide 1">
  <p:cSld name="TITLE_AND_TWO_COLUMNS_2">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0" name="Google Shape;50;p12"/>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1" name="Google Shape;51;p12"/>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2" name="Google Shape;52;p12"/>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3" name="Google Shape;53;p12"/>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6 columns slide">
  <p:cSld name="TITLE_AND_TWO_COLUMNS_1_1">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amp; some text slide">
  <p:cSld name="BIG_NUMBER">
    <p:bg>
      <p:bgPr>
        <a:solidFill>
          <a:srgbClr val="FFFFFF"/>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78" name="Google Shape;78;p15"/>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mp; some text slide 1">
  <p:cSld name="BIG_NUMBER_1">
    <p:bg>
      <p:bgPr>
        <a:solidFill>
          <a:srgbClr val="FFFFFF"/>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7"/>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5" name="Google Shape;85;p17"/>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17"/>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7"/>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17"/>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8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yan with title and text ">
  <p:cSld name="CUSTOM_2">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1" name="Google Shape;101;p23"/>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yan with title and text  1">
  <p:cSld name="CUSTOM_2_1">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104" name="Google Shape;104;p24"/>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yan with title and text">
  <p:cSld name="CUSTOM_7">
    <p:bg>
      <p:bgPr>
        <a:solidFill>
          <a:srgbClr val="D2D700"/>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5"/>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with frame  1">
  <p:cSld name="BLANK_1_1_1_1">
    <p:bg>
      <p:bgPr>
        <a:solidFill>
          <a:srgbClr val="85B016"/>
        </a:solidFill>
        <a:effectLst/>
      </p:bgPr>
    </p:bg>
    <p:spTree>
      <p:nvGrpSpPr>
        <p:cNvPr id="1"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ositiva de título">
  <p:cSld name="TITLE_1">
    <p:spTree>
      <p:nvGrpSpPr>
        <p:cNvPr id="1" name="Shape 113"/>
        <p:cNvGrpSpPr/>
        <p:nvPr/>
      </p:nvGrpSpPr>
      <p:grpSpPr>
        <a:xfrm>
          <a:off x="0" y="0"/>
          <a:ext cx="0" cy="0"/>
          <a:chOff x="0" y="0"/>
          <a:chExt cx="0" cy="0"/>
        </a:xfrm>
      </p:grpSpPr>
      <p:sp>
        <p:nvSpPr>
          <p:cNvPr id="114" name="Google Shape;114;p28"/>
          <p:cNvSpPr txBox="1">
            <a:spLocks noGrp="1"/>
          </p:cNvSpPr>
          <p:nvPr>
            <p:ph type="ctrTitle"/>
          </p:nvPr>
        </p:nvSpPr>
        <p:spPr>
          <a:xfrm>
            <a:off x="685800" y="1122363"/>
            <a:ext cx="7772400" cy="2387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115" name="Google Shape;115;p28"/>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16" name="Google Shape;116;p28"/>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8"/>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122"/>
        <p:cNvGrpSpPr/>
        <p:nvPr/>
      </p:nvGrpSpPr>
      <p:grpSpPr>
        <a:xfrm>
          <a:off x="0" y="0"/>
          <a:ext cx="0" cy="0"/>
          <a:chOff x="0" y="0"/>
          <a:chExt cx="0" cy="0"/>
        </a:xfrm>
      </p:grpSpPr>
      <p:sp>
        <p:nvSpPr>
          <p:cNvPr id="123" name="Google Shape;123;p30"/>
          <p:cNvSpPr txBox="1">
            <a:spLocks noGrp="1"/>
          </p:cNvSpPr>
          <p:nvPr>
            <p:ph type="ctrTitle"/>
          </p:nvPr>
        </p:nvSpPr>
        <p:spPr>
          <a:xfrm>
            <a:off x="1610650" y="2475033"/>
            <a:ext cx="6157800" cy="11676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algn="l" rtl="0">
              <a:lnSpc>
                <a:spcPct val="100000"/>
              </a:lnSpc>
              <a:spcBef>
                <a:spcPts val="0"/>
              </a:spcBef>
              <a:spcAft>
                <a:spcPts val="0"/>
              </a:spcAft>
              <a:buSzPts val="3600"/>
              <a:buNone/>
              <a:defRPr sz="3600" b="1"/>
            </a:lvl1pPr>
            <a:lvl2pPr lvl="1" algn="ctr" rtl="0">
              <a:lnSpc>
                <a:spcPct val="100000"/>
              </a:lnSpc>
              <a:spcBef>
                <a:spcPts val="0"/>
              </a:spcBef>
              <a:spcAft>
                <a:spcPts val="0"/>
              </a:spcAft>
              <a:buClr>
                <a:srgbClr val="434343"/>
              </a:buClr>
              <a:buSzPts val="6000"/>
              <a:buNone/>
              <a:defRPr sz="6000">
                <a:solidFill>
                  <a:srgbClr val="434343"/>
                </a:solidFill>
              </a:defRPr>
            </a:lvl2pPr>
            <a:lvl3pPr lvl="2" algn="ctr" rtl="0">
              <a:lnSpc>
                <a:spcPct val="100000"/>
              </a:lnSpc>
              <a:spcBef>
                <a:spcPts val="0"/>
              </a:spcBef>
              <a:spcAft>
                <a:spcPts val="0"/>
              </a:spcAft>
              <a:buClr>
                <a:srgbClr val="434343"/>
              </a:buClr>
              <a:buSzPts val="6000"/>
              <a:buNone/>
              <a:defRPr sz="6000">
                <a:solidFill>
                  <a:srgbClr val="434343"/>
                </a:solidFill>
              </a:defRPr>
            </a:lvl3pPr>
            <a:lvl4pPr lvl="3" algn="ctr" rtl="0">
              <a:lnSpc>
                <a:spcPct val="100000"/>
              </a:lnSpc>
              <a:spcBef>
                <a:spcPts val="0"/>
              </a:spcBef>
              <a:spcAft>
                <a:spcPts val="0"/>
              </a:spcAft>
              <a:buClr>
                <a:srgbClr val="434343"/>
              </a:buClr>
              <a:buSzPts val="6000"/>
              <a:buNone/>
              <a:defRPr sz="6000">
                <a:solidFill>
                  <a:srgbClr val="434343"/>
                </a:solidFill>
              </a:defRPr>
            </a:lvl4pPr>
            <a:lvl5pPr lvl="4" algn="ctr" rtl="0">
              <a:lnSpc>
                <a:spcPct val="100000"/>
              </a:lnSpc>
              <a:spcBef>
                <a:spcPts val="0"/>
              </a:spcBef>
              <a:spcAft>
                <a:spcPts val="0"/>
              </a:spcAft>
              <a:buClr>
                <a:srgbClr val="434343"/>
              </a:buClr>
              <a:buSzPts val="6000"/>
              <a:buNone/>
              <a:defRPr sz="6000">
                <a:solidFill>
                  <a:srgbClr val="434343"/>
                </a:solidFill>
              </a:defRPr>
            </a:lvl5pPr>
            <a:lvl6pPr lvl="5" algn="ctr" rtl="0">
              <a:lnSpc>
                <a:spcPct val="100000"/>
              </a:lnSpc>
              <a:spcBef>
                <a:spcPts val="0"/>
              </a:spcBef>
              <a:spcAft>
                <a:spcPts val="0"/>
              </a:spcAft>
              <a:buClr>
                <a:srgbClr val="434343"/>
              </a:buClr>
              <a:buSzPts val="6000"/>
              <a:buNone/>
              <a:defRPr sz="6000">
                <a:solidFill>
                  <a:srgbClr val="434343"/>
                </a:solidFill>
              </a:defRPr>
            </a:lvl6pPr>
            <a:lvl7pPr lvl="6" algn="ctr" rtl="0">
              <a:lnSpc>
                <a:spcPct val="100000"/>
              </a:lnSpc>
              <a:spcBef>
                <a:spcPts val="0"/>
              </a:spcBef>
              <a:spcAft>
                <a:spcPts val="0"/>
              </a:spcAft>
              <a:buClr>
                <a:srgbClr val="434343"/>
              </a:buClr>
              <a:buSzPts val="6000"/>
              <a:buNone/>
              <a:defRPr sz="6000">
                <a:solidFill>
                  <a:srgbClr val="434343"/>
                </a:solidFill>
              </a:defRPr>
            </a:lvl7pPr>
            <a:lvl8pPr lvl="7" algn="ctr" rtl="0">
              <a:lnSpc>
                <a:spcPct val="100000"/>
              </a:lnSpc>
              <a:spcBef>
                <a:spcPts val="0"/>
              </a:spcBef>
              <a:spcAft>
                <a:spcPts val="0"/>
              </a:spcAft>
              <a:buClr>
                <a:srgbClr val="434343"/>
              </a:buClr>
              <a:buSzPts val="6000"/>
              <a:buNone/>
              <a:defRPr sz="6000">
                <a:solidFill>
                  <a:srgbClr val="434343"/>
                </a:solidFill>
              </a:defRPr>
            </a:lvl8pPr>
            <a:lvl9pPr lvl="8" algn="ctr" rtl="0">
              <a:lnSpc>
                <a:spcPct val="100000"/>
              </a:lnSpc>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yan frame 1">
  <p:cSld name="CUSTOM_1_1_1_1">
    <p:bg>
      <p:bgPr>
        <a:solidFill>
          <a:srgbClr val="FFFFFF"/>
        </a:solidFill>
        <a:effectLst/>
      </p:bgPr>
    </p:bg>
    <p:spTree>
      <p:nvGrpSpPr>
        <p:cNvPr id="1" name="Shape 12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text &amp; some text slide">
  <p:cSld name="BIG_NUMBER">
    <p:bg>
      <p:bgPr>
        <a:solidFill>
          <a:srgbClr val="FFFFFF"/>
        </a:solidFill>
        <a:effectLst/>
      </p:bgPr>
    </p:bg>
    <p:spTree>
      <p:nvGrpSpPr>
        <p:cNvPr id="1" name="Shape 125"/>
        <p:cNvGrpSpPr/>
        <p:nvPr/>
      </p:nvGrpSpPr>
      <p:grpSpPr>
        <a:xfrm>
          <a:off x="0" y="0"/>
          <a:ext cx="0" cy="0"/>
          <a:chOff x="0" y="0"/>
          <a:chExt cx="0" cy="0"/>
        </a:xfrm>
      </p:grpSpPr>
      <p:sp>
        <p:nvSpPr>
          <p:cNvPr id="126" name="Google Shape;126;p32"/>
          <p:cNvSpPr txBox="1">
            <a:spLocks noGrp="1"/>
          </p:cNvSpPr>
          <p:nvPr>
            <p:ph type="subTitle" idx="1"/>
          </p:nvPr>
        </p:nvSpPr>
        <p:spPr>
          <a:xfrm>
            <a:off x="2433300" y="4020433"/>
            <a:ext cx="4277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127" name="Google Shape;127;p32"/>
          <p:cNvSpPr txBox="1">
            <a:spLocks noGrp="1"/>
          </p:cNvSpPr>
          <p:nvPr>
            <p:ph type="title"/>
          </p:nvPr>
        </p:nvSpPr>
        <p:spPr>
          <a:xfrm>
            <a:off x="0" y="3288533"/>
            <a:ext cx="9144000" cy="64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7200"/>
              <a:buNone/>
              <a:defRPr sz="7200" b="1"/>
            </a:lvl1pPr>
            <a:lvl2pPr lvl="1" algn="l" rtl="0">
              <a:lnSpc>
                <a:spcPct val="100000"/>
              </a:lnSpc>
              <a:spcBef>
                <a:spcPts val="0"/>
              </a:spcBef>
              <a:spcAft>
                <a:spcPts val="0"/>
              </a:spcAft>
              <a:buSzPts val="7200"/>
              <a:buNone/>
              <a:defRPr sz="7200"/>
            </a:lvl2pPr>
            <a:lvl3pPr lvl="2" algn="l" rtl="0">
              <a:lnSpc>
                <a:spcPct val="100000"/>
              </a:lnSpc>
              <a:spcBef>
                <a:spcPts val="0"/>
              </a:spcBef>
              <a:spcAft>
                <a:spcPts val="0"/>
              </a:spcAft>
              <a:buSzPts val="7200"/>
              <a:buNone/>
              <a:defRPr sz="7200"/>
            </a:lvl3pPr>
            <a:lvl4pPr lvl="3" algn="l" rtl="0">
              <a:lnSpc>
                <a:spcPct val="100000"/>
              </a:lnSpc>
              <a:spcBef>
                <a:spcPts val="0"/>
              </a:spcBef>
              <a:spcAft>
                <a:spcPts val="0"/>
              </a:spcAft>
              <a:buSzPts val="7200"/>
              <a:buNone/>
              <a:defRPr sz="7200"/>
            </a:lvl4pPr>
            <a:lvl5pPr lvl="4" algn="l" rtl="0">
              <a:lnSpc>
                <a:spcPct val="100000"/>
              </a:lnSpc>
              <a:spcBef>
                <a:spcPts val="0"/>
              </a:spcBef>
              <a:spcAft>
                <a:spcPts val="0"/>
              </a:spcAft>
              <a:buSzPts val="7200"/>
              <a:buNone/>
              <a:defRPr sz="7200"/>
            </a:lvl5pPr>
            <a:lvl6pPr lvl="5" algn="l" rtl="0">
              <a:lnSpc>
                <a:spcPct val="100000"/>
              </a:lnSpc>
              <a:spcBef>
                <a:spcPts val="0"/>
              </a:spcBef>
              <a:spcAft>
                <a:spcPts val="0"/>
              </a:spcAft>
              <a:buSzPts val="7200"/>
              <a:buNone/>
              <a:defRPr sz="7200"/>
            </a:lvl6pPr>
            <a:lvl7pPr lvl="6" algn="l" rtl="0">
              <a:lnSpc>
                <a:spcPct val="100000"/>
              </a:lnSpc>
              <a:spcBef>
                <a:spcPts val="0"/>
              </a:spcBef>
              <a:spcAft>
                <a:spcPts val="0"/>
              </a:spcAft>
              <a:buSzPts val="7200"/>
              <a:buNone/>
              <a:defRPr sz="7200"/>
            </a:lvl7pPr>
            <a:lvl8pPr lvl="7" algn="l" rtl="0">
              <a:lnSpc>
                <a:spcPct val="100000"/>
              </a:lnSpc>
              <a:spcBef>
                <a:spcPts val="0"/>
              </a:spcBef>
              <a:spcAft>
                <a:spcPts val="0"/>
              </a:spcAft>
              <a:buSzPts val="7200"/>
              <a:buNone/>
              <a:defRPr sz="7200"/>
            </a:lvl8pPr>
            <a:lvl9pPr lvl="8" algn="l" rtl="0">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128"/>
        <p:cNvGrpSpPr/>
        <p:nvPr/>
      </p:nvGrpSpPr>
      <p:grpSpPr>
        <a:xfrm>
          <a:off x="0" y="0"/>
          <a:ext cx="0" cy="0"/>
          <a:chOff x="0" y="0"/>
          <a:chExt cx="0" cy="0"/>
        </a:xfrm>
      </p:grpSpPr>
      <p:sp>
        <p:nvSpPr>
          <p:cNvPr id="129" name="Google Shape;129;p33"/>
          <p:cNvSpPr txBox="1">
            <a:spLocks noGrp="1"/>
          </p:cNvSpPr>
          <p:nvPr>
            <p:ph type="title"/>
          </p:nvPr>
        </p:nvSpPr>
        <p:spPr>
          <a:xfrm>
            <a:off x="0" y="288300"/>
            <a:ext cx="9144000" cy="1218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200"/>
              <a:buNone/>
              <a:defRPr sz="2200" b="1"/>
            </a:lvl1pPr>
            <a:lvl2pPr lvl="1" algn="ctr" rtl="0">
              <a:lnSpc>
                <a:spcPct val="100000"/>
              </a:lnSpc>
              <a:spcBef>
                <a:spcPts val="0"/>
              </a:spcBef>
              <a:spcAft>
                <a:spcPts val="0"/>
              </a:spcAft>
              <a:buSzPts val="2400"/>
              <a:buFont typeface="Bodoni"/>
              <a:buNone/>
              <a:defRPr b="1">
                <a:latin typeface="Bodoni"/>
                <a:ea typeface="Bodoni"/>
                <a:cs typeface="Bodoni"/>
                <a:sym typeface="Bodoni"/>
              </a:defRPr>
            </a:lvl2pPr>
            <a:lvl3pPr lvl="2" algn="ctr" rtl="0">
              <a:lnSpc>
                <a:spcPct val="100000"/>
              </a:lnSpc>
              <a:spcBef>
                <a:spcPts val="0"/>
              </a:spcBef>
              <a:spcAft>
                <a:spcPts val="0"/>
              </a:spcAft>
              <a:buSzPts val="2400"/>
              <a:buFont typeface="Bodoni"/>
              <a:buNone/>
              <a:defRPr b="1">
                <a:latin typeface="Bodoni"/>
                <a:ea typeface="Bodoni"/>
                <a:cs typeface="Bodoni"/>
                <a:sym typeface="Bodoni"/>
              </a:defRPr>
            </a:lvl3pPr>
            <a:lvl4pPr lvl="3" algn="ctr" rtl="0">
              <a:lnSpc>
                <a:spcPct val="100000"/>
              </a:lnSpc>
              <a:spcBef>
                <a:spcPts val="0"/>
              </a:spcBef>
              <a:spcAft>
                <a:spcPts val="0"/>
              </a:spcAft>
              <a:buSzPts val="2400"/>
              <a:buFont typeface="Bodoni"/>
              <a:buNone/>
              <a:defRPr b="1">
                <a:latin typeface="Bodoni"/>
                <a:ea typeface="Bodoni"/>
                <a:cs typeface="Bodoni"/>
                <a:sym typeface="Bodoni"/>
              </a:defRPr>
            </a:lvl4pPr>
            <a:lvl5pPr lvl="4" algn="ctr" rtl="0">
              <a:lnSpc>
                <a:spcPct val="100000"/>
              </a:lnSpc>
              <a:spcBef>
                <a:spcPts val="0"/>
              </a:spcBef>
              <a:spcAft>
                <a:spcPts val="0"/>
              </a:spcAft>
              <a:buSzPts val="2400"/>
              <a:buFont typeface="Bodoni"/>
              <a:buNone/>
              <a:defRPr b="1">
                <a:latin typeface="Bodoni"/>
                <a:ea typeface="Bodoni"/>
                <a:cs typeface="Bodoni"/>
                <a:sym typeface="Bodoni"/>
              </a:defRPr>
            </a:lvl5pPr>
            <a:lvl6pPr lvl="5" algn="ctr" rtl="0">
              <a:lnSpc>
                <a:spcPct val="100000"/>
              </a:lnSpc>
              <a:spcBef>
                <a:spcPts val="0"/>
              </a:spcBef>
              <a:spcAft>
                <a:spcPts val="0"/>
              </a:spcAft>
              <a:buSzPts val="2400"/>
              <a:buFont typeface="Bodoni"/>
              <a:buNone/>
              <a:defRPr b="1">
                <a:latin typeface="Bodoni"/>
                <a:ea typeface="Bodoni"/>
                <a:cs typeface="Bodoni"/>
                <a:sym typeface="Bodoni"/>
              </a:defRPr>
            </a:lvl6pPr>
            <a:lvl7pPr lvl="6" algn="ctr" rtl="0">
              <a:lnSpc>
                <a:spcPct val="100000"/>
              </a:lnSpc>
              <a:spcBef>
                <a:spcPts val="0"/>
              </a:spcBef>
              <a:spcAft>
                <a:spcPts val="0"/>
              </a:spcAft>
              <a:buSzPts val="2400"/>
              <a:buFont typeface="Bodoni"/>
              <a:buNone/>
              <a:defRPr b="1">
                <a:latin typeface="Bodoni"/>
                <a:ea typeface="Bodoni"/>
                <a:cs typeface="Bodoni"/>
                <a:sym typeface="Bodoni"/>
              </a:defRPr>
            </a:lvl7pPr>
            <a:lvl8pPr lvl="7" algn="ctr" rtl="0">
              <a:lnSpc>
                <a:spcPct val="100000"/>
              </a:lnSpc>
              <a:spcBef>
                <a:spcPts val="0"/>
              </a:spcBef>
              <a:spcAft>
                <a:spcPts val="0"/>
              </a:spcAft>
              <a:buSzPts val="2400"/>
              <a:buFont typeface="Bodoni"/>
              <a:buNone/>
              <a:defRPr b="1">
                <a:latin typeface="Bodoni"/>
                <a:ea typeface="Bodoni"/>
                <a:cs typeface="Bodoni"/>
                <a:sym typeface="Bodoni"/>
              </a:defRPr>
            </a:lvl8pPr>
            <a:lvl9pPr lvl="8" algn="ctr" rtl="0">
              <a:lnSpc>
                <a:spcPct val="100000"/>
              </a:lnSpc>
              <a:spcBef>
                <a:spcPts val="0"/>
              </a:spcBef>
              <a:spcAft>
                <a:spcPts val="0"/>
              </a:spcAft>
              <a:buSzPts val="2400"/>
              <a:buFont typeface="Bodoni"/>
              <a:buNone/>
              <a:defRPr b="1">
                <a:latin typeface="Bodoni"/>
                <a:ea typeface="Bodoni"/>
                <a:cs typeface="Bodoni"/>
                <a:sym typeface="Bodoni"/>
              </a:defRPr>
            </a:lvl9pPr>
          </a:lstStyle>
          <a:p>
            <a:endParaRPr/>
          </a:p>
        </p:txBody>
      </p:sp>
      <p:sp>
        <p:nvSpPr>
          <p:cNvPr id="130" name="Google Shape;130;p33"/>
          <p:cNvSpPr txBox="1">
            <a:spLocks noGrp="1"/>
          </p:cNvSpPr>
          <p:nvPr>
            <p:ph type="body" idx="1"/>
          </p:nvPr>
        </p:nvSpPr>
        <p:spPr>
          <a:xfrm>
            <a:off x="1636869" y="2539900"/>
            <a:ext cx="5877000" cy="33360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Content" type="secHead">
  <p:cSld name="SECTION_HEADER">
    <p:bg>
      <p:bgPr>
        <a:solidFill>
          <a:srgbClr val="FFFFFF"/>
        </a:solidFill>
        <a:effectLst/>
      </p:bgPr>
    </p:bg>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4698275" y="253267"/>
            <a:ext cx="5311200" cy="14859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133" name="Google Shape;133;p34"/>
          <p:cNvSpPr txBox="1">
            <a:spLocks noGrp="1"/>
          </p:cNvSpPr>
          <p:nvPr>
            <p:ph type="subTitle" idx="1"/>
          </p:nvPr>
        </p:nvSpPr>
        <p:spPr>
          <a:xfrm>
            <a:off x="4696224" y="2279256"/>
            <a:ext cx="33672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200"/>
            </a:lvl1pPr>
            <a:lvl2pPr lvl="1" algn="l" rtl="0">
              <a:lnSpc>
                <a:spcPct val="100000"/>
              </a:lnSpc>
              <a:spcBef>
                <a:spcPts val="0"/>
              </a:spcBef>
              <a:spcAft>
                <a:spcPts val="0"/>
              </a:spcAft>
              <a:buSzPts val="1400"/>
              <a:buNone/>
              <a:defRPr sz="1200"/>
            </a:lvl2pPr>
            <a:lvl3pPr lvl="2" algn="l" rtl="0">
              <a:lnSpc>
                <a:spcPct val="100000"/>
              </a:lnSpc>
              <a:spcBef>
                <a:spcPts val="0"/>
              </a:spcBef>
              <a:spcAft>
                <a:spcPts val="0"/>
              </a:spcAft>
              <a:buSzPts val="1300"/>
              <a:buNone/>
              <a:defRPr sz="1200"/>
            </a:lvl3pPr>
            <a:lvl4pPr lvl="3" algn="l" rtl="0">
              <a:lnSpc>
                <a:spcPct val="100000"/>
              </a:lnSpc>
              <a:spcBef>
                <a:spcPts val="0"/>
              </a:spcBef>
              <a:spcAft>
                <a:spcPts val="0"/>
              </a:spcAft>
              <a:buSzPts val="13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100"/>
              <a:buNone/>
              <a:defRPr sz="1200"/>
            </a:lvl7pPr>
            <a:lvl8pPr lvl="7" algn="l" rtl="0">
              <a:lnSpc>
                <a:spcPct val="100000"/>
              </a:lnSpc>
              <a:spcBef>
                <a:spcPts val="0"/>
              </a:spcBef>
              <a:spcAft>
                <a:spcPts val="0"/>
              </a:spcAft>
              <a:buSzPts val="1100"/>
              <a:buNone/>
              <a:defRPr sz="1200"/>
            </a:lvl8pPr>
            <a:lvl9pPr lvl="8" algn="l" rtl="0">
              <a:lnSpc>
                <a:spcPct val="100000"/>
              </a:lnSpc>
              <a:spcBef>
                <a:spcPts val="0"/>
              </a:spcBef>
              <a:spcAft>
                <a:spcPts val="0"/>
              </a:spcAft>
              <a:buSzPts val="1000"/>
              <a:buNone/>
              <a:defRPr sz="1200"/>
            </a:lvl9pPr>
          </a:lstStyle>
          <a:p>
            <a:endParaRPr/>
          </a:p>
        </p:txBody>
      </p:sp>
      <p:sp>
        <p:nvSpPr>
          <p:cNvPr id="134" name="Google Shape;134;p34"/>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135" name="Google Shape;135;p34"/>
          <p:cNvSpPr txBox="1">
            <a:spLocks noGrp="1"/>
          </p:cNvSpPr>
          <p:nvPr>
            <p:ph type="title" idx="2"/>
          </p:nvPr>
        </p:nvSpPr>
        <p:spPr>
          <a:xfrm>
            <a:off x="4696225" y="1534290"/>
            <a:ext cx="5311200" cy="909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6" name="Google Shape;136;p34"/>
          <p:cNvSpPr txBox="1">
            <a:spLocks noGrp="1"/>
          </p:cNvSpPr>
          <p:nvPr>
            <p:ph type="subTitle" idx="3"/>
          </p:nvPr>
        </p:nvSpPr>
        <p:spPr>
          <a:xfrm>
            <a:off x="4696224" y="3782230"/>
            <a:ext cx="33672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200"/>
            </a:lvl1pPr>
            <a:lvl2pPr lvl="1" algn="l" rtl="0">
              <a:lnSpc>
                <a:spcPct val="100000"/>
              </a:lnSpc>
              <a:spcBef>
                <a:spcPts val="0"/>
              </a:spcBef>
              <a:spcAft>
                <a:spcPts val="0"/>
              </a:spcAft>
              <a:buSzPts val="1400"/>
              <a:buNone/>
              <a:defRPr sz="1200"/>
            </a:lvl2pPr>
            <a:lvl3pPr lvl="2" algn="l" rtl="0">
              <a:lnSpc>
                <a:spcPct val="100000"/>
              </a:lnSpc>
              <a:spcBef>
                <a:spcPts val="0"/>
              </a:spcBef>
              <a:spcAft>
                <a:spcPts val="0"/>
              </a:spcAft>
              <a:buSzPts val="1300"/>
              <a:buNone/>
              <a:defRPr sz="1200"/>
            </a:lvl3pPr>
            <a:lvl4pPr lvl="3" algn="l" rtl="0">
              <a:lnSpc>
                <a:spcPct val="100000"/>
              </a:lnSpc>
              <a:spcBef>
                <a:spcPts val="0"/>
              </a:spcBef>
              <a:spcAft>
                <a:spcPts val="0"/>
              </a:spcAft>
              <a:buSzPts val="13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100"/>
              <a:buNone/>
              <a:defRPr sz="1200"/>
            </a:lvl7pPr>
            <a:lvl8pPr lvl="7" algn="l" rtl="0">
              <a:lnSpc>
                <a:spcPct val="100000"/>
              </a:lnSpc>
              <a:spcBef>
                <a:spcPts val="0"/>
              </a:spcBef>
              <a:spcAft>
                <a:spcPts val="0"/>
              </a:spcAft>
              <a:buSzPts val="1100"/>
              <a:buNone/>
              <a:defRPr sz="1200"/>
            </a:lvl8pPr>
            <a:lvl9pPr lvl="8" algn="l" rtl="0">
              <a:lnSpc>
                <a:spcPct val="100000"/>
              </a:lnSpc>
              <a:spcBef>
                <a:spcPts val="0"/>
              </a:spcBef>
              <a:spcAft>
                <a:spcPts val="0"/>
              </a:spcAft>
              <a:buSzPts val="1000"/>
              <a:buNone/>
              <a:defRPr sz="1200"/>
            </a:lvl9pPr>
          </a:lstStyle>
          <a:p>
            <a:endParaRPr/>
          </a:p>
        </p:txBody>
      </p:sp>
      <p:sp>
        <p:nvSpPr>
          <p:cNvPr id="137" name="Google Shape;137;p34"/>
          <p:cNvSpPr txBox="1">
            <a:spLocks noGrp="1"/>
          </p:cNvSpPr>
          <p:nvPr>
            <p:ph type="title" idx="4"/>
          </p:nvPr>
        </p:nvSpPr>
        <p:spPr>
          <a:xfrm>
            <a:off x="4696225" y="3037257"/>
            <a:ext cx="5311200" cy="909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38" name="Google Shape;138;p34"/>
          <p:cNvSpPr txBox="1">
            <a:spLocks noGrp="1"/>
          </p:cNvSpPr>
          <p:nvPr>
            <p:ph type="subTitle" idx="5"/>
          </p:nvPr>
        </p:nvSpPr>
        <p:spPr>
          <a:xfrm>
            <a:off x="4696224" y="5289986"/>
            <a:ext cx="33672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200"/>
            </a:lvl1pPr>
            <a:lvl2pPr lvl="1" algn="l" rtl="0">
              <a:lnSpc>
                <a:spcPct val="100000"/>
              </a:lnSpc>
              <a:spcBef>
                <a:spcPts val="0"/>
              </a:spcBef>
              <a:spcAft>
                <a:spcPts val="0"/>
              </a:spcAft>
              <a:buSzPts val="1400"/>
              <a:buNone/>
              <a:defRPr sz="1200"/>
            </a:lvl2pPr>
            <a:lvl3pPr lvl="2" algn="l" rtl="0">
              <a:lnSpc>
                <a:spcPct val="100000"/>
              </a:lnSpc>
              <a:spcBef>
                <a:spcPts val="0"/>
              </a:spcBef>
              <a:spcAft>
                <a:spcPts val="0"/>
              </a:spcAft>
              <a:buSzPts val="1300"/>
              <a:buNone/>
              <a:defRPr sz="1200"/>
            </a:lvl3pPr>
            <a:lvl4pPr lvl="3" algn="l" rtl="0">
              <a:lnSpc>
                <a:spcPct val="100000"/>
              </a:lnSpc>
              <a:spcBef>
                <a:spcPts val="0"/>
              </a:spcBef>
              <a:spcAft>
                <a:spcPts val="0"/>
              </a:spcAft>
              <a:buSzPts val="13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100"/>
              <a:buNone/>
              <a:defRPr sz="1200"/>
            </a:lvl7pPr>
            <a:lvl8pPr lvl="7" algn="l" rtl="0">
              <a:lnSpc>
                <a:spcPct val="100000"/>
              </a:lnSpc>
              <a:spcBef>
                <a:spcPts val="0"/>
              </a:spcBef>
              <a:spcAft>
                <a:spcPts val="0"/>
              </a:spcAft>
              <a:buSzPts val="1100"/>
              <a:buNone/>
              <a:defRPr sz="1200"/>
            </a:lvl8pPr>
            <a:lvl9pPr lvl="8" algn="l" rtl="0">
              <a:lnSpc>
                <a:spcPct val="100000"/>
              </a:lnSpc>
              <a:spcBef>
                <a:spcPts val="0"/>
              </a:spcBef>
              <a:spcAft>
                <a:spcPts val="0"/>
              </a:spcAft>
              <a:buSzPts val="1000"/>
              <a:buNone/>
              <a:defRPr sz="1200"/>
            </a:lvl9pPr>
          </a:lstStyle>
          <a:p>
            <a:endParaRPr/>
          </a:p>
        </p:txBody>
      </p:sp>
      <p:sp>
        <p:nvSpPr>
          <p:cNvPr id="139" name="Google Shape;139;p34"/>
          <p:cNvSpPr txBox="1">
            <a:spLocks noGrp="1"/>
          </p:cNvSpPr>
          <p:nvPr>
            <p:ph type="title" idx="6"/>
          </p:nvPr>
        </p:nvSpPr>
        <p:spPr>
          <a:xfrm>
            <a:off x="4696225" y="4540245"/>
            <a:ext cx="5311200" cy="909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800"/>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40" name="Google Shape;140;p34"/>
          <p:cNvSpPr txBox="1">
            <a:spLocks noGrp="1"/>
          </p:cNvSpPr>
          <p:nvPr>
            <p:ph type="title" idx="7"/>
          </p:nvPr>
        </p:nvSpPr>
        <p:spPr>
          <a:xfrm>
            <a:off x="3372225" y="2024367"/>
            <a:ext cx="1258800" cy="84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1" name="Google Shape;141;p34"/>
          <p:cNvSpPr txBox="1">
            <a:spLocks noGrp="1"/>
          </p:cNvSpPr>
          <p:nvPr>
            <p:ph type="title" idx="8"/>
          </p:nvPr>
        </p:nvSpPr>
        <p:spPr>
          <a:xfrm>
            <a:off x="3372225" y="3527333"/>
            <a:ext cx="1258800" cy="84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2" name="Google Shape;142;p34"/>
          <p:cNvSpPr txBox="1">
            <a:spLocks noGrp="1"/>
          </p:cNvSpPr>
          <p:nvPr>
            <p:ph type="title" idx="9"/>
          </p:nvPr>
        </p:nvSpPr>
        <p:spPr>
          <a:xfrm>
            <a:off x="3372225" y="5030300"/>
            <a:ext cx="1258800" cy="847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ubtitle">
  <p:cSld name="SECTION_HEADER_2">
    <p:bg>
      <p:bgPr>
        <a:solidFill>
          <a:srgbClr val="FFFFFF"/>
        </a:solidFill>
        <a:effectLst/>
      </p:bgPr>
    </p:bg>
    <p:spTree>
      <p:nvGrpSpPr>
        <p:cNvPr id="1" name="Shape 143"/>
        <p:cNvGrpSpPr/>
        <p:nvPr/>
      </p:nvGrpSpPr>
      <p:grpSpPr>
        <a:xfrm>
          <a:off x="0" y="0"/>
          <a:ext cx="0" cy="0"/>
          <a:chOff x="0" y="0"/>
          <a:chExt cx="0" cy="0"/>
        </a:xfrm>
      </p:grpSpPr>
      <p:sp>
        <p:nvSpPr>
          <p:cNvPr id="144" name="Google Shape;144;p35"/>
          <p:cNvSpPr txBox="1">
            <a:spLocks noGrp="1"/>
          </p:cNvSpPr>
          <p:nvPr>
            <p:ph type="title"/>
          </p:nvPr>
        </p:nvSpPr>
        <p:spPr>
          <a:xfrm>
            <a:off x="956271" y="253267"/>
            <a:ext cx="5311200" cy="14859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145" name="Google Shape;145;p35"/>
          <p:cNvSpPr txBox="1">
            <a:spLocks noGrp="1"/>
          </p:cNvSpPr>
          <p:nvPr>
            <p:ph type="subTitle" idx="1"/>
          </p:nvPr>
        </p:nvSpPr>
        <p:spPr>
          <a:xfrm>
            <a:off x="954225" y="2279300"/>
            <a:ext cx="3367200" cy="330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200"/>
            </a:lvl1pPr>
            <a:lvl2pPr lvl="1" algn="l" rtl="0">
              <a:lnSpc>
                <a:spcPct val="100000"/>
              </a:lnSpc>
              <a:spcBef>
                <a:spcPts val="0"/>
              </a:spcBef>
              <a:spcAft>
                <a:spcPts val="0"/>
              </a:spcAft>
              <a:buSzPts val="1400"/>
              <a:buNone/>
              <a:defRPr sz="1200"/>
            </a:lvl2pPr>
            <a:lvl3pPr lvl="2" algn="l" rtl="0">
              <a:lnSpc>
                <a:spcPct val="100000"/>
              </a:lnSpc>
              <a:spcBef>
                <a:spcPts val="0"/>
              </a:spcBef>
              <a:spcAft>
                <a:spcPts val="0"/>
              </a:spcAft>
              <a:buSzPts val="1300"/>
              <a:buNone/>
              <a:defRPr sz="1200"/>
            </a:lvl3pPr>
            <a:lvl4pPr lvl="3" algn="l" rtl="0">
              <a:lnSpc>
                <a:spcPct val="100000"/>
              </a:lnSpc>
              <a:spcBef>
                <a:spcPts val="0"/>
              </a:spcBef>
              <a:spcAft>
                <a:spcPts val="0"/>
              </a:spcAft>
              <a:buSzPts val="13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100"/>
              <a:buNone/>
              <a:defRPr sz="1200"/>
            </a:lvl7pPr>
            <a:lvl8pPr lvl="7" algn="l" rtl="0">
              <a:lnSpc>
                <a:spcPct val="100000"/>
              </a:lnSpc>
              <a:spcBef>
                <a:spcPts val="0"/>
              </a:spcBef>
              <a:spcAft>
                <a:spcPts val="0"/>
              </a:spcAft>
              <a:buSzPts val="1100"/>
              <a:buNone/>
              <a:defRPr sz="1200"/>
            </a:lvl8pPr>
            <a:lvl9pPr lvl="8" algn="l" rtl="0">
              <a:lnSpc>
                <a:spcPct val="100000"/>
              </a:lnSpc>
              <a:spcBef>
                <a:spcPts val="0"/>
              </a:spcBef>
              <a:spcAft>
                <a:spcPts val="0"/>
              </a:spcAft>
              <a:buSzPts val="1000"/>
              <a:buNone/>
              <a:defRPr sz="1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146"/>
        <p:cNvGrpSpPr/>
        <p:nvPr/>
      </p:nvGrpSpPr>
      <p:grpSpPr>
        <a:xfrm>
          <a:off x="0" y="0"/>
          <a:ext cx="0" cy="0"/>
          <a:chOff x="0" y="0"/>
          <a:chExt cx="0" cy="0"/>
        </a:xfrm>
      </p:grpSpPr>
      <p:sp>
        <p:nvSpPr>
          <p:cNvPr id="147" name="Google Shape;147;p36"/>
          <p:cNvSpPr txBox="1">
            <a:spLocks noGrp="1"/>
          </p:cNvSpPr>
          <p:nvPr>
            <p:ph type="title"/>
          </p:nvPr>
        </p:nvSpPr>
        <p:spPr>
          <a:xfrm>
            <a:off x="956273" y="4626067"/>
            <a:ext cx="3483000" cy="14859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148"/>
        <p:cNvGrpSpPr/>
        <p:nvPr/>
      </p:nvGrpSpPr>
      <p:grpSpPr>
        <a:xfrm>
          <a:off x="0" y="0"/>
          <a:ext cx="0" cy="0"/>
          <a:chOff x="0" y="0"/>
          <a:chExt cx="0" cy="0"/>
        </a:xfrm>
      </p:grpSpPr>
      <p:sp>
        <p:nvSpPr>
          <p:cNvPr id="149" name="Google Shape;149;p37"/>
          <p:cNvSpPr txBox="1">
            <a:spLocks noGrp="1"/>
          </p:cNvSpPr>
          <p:nvPr>
            <p:ph type="title"/>
          </p:nvPr>
        </p:nvSpPr>
        <p:spPr>
          <a:xfrm>
            <a:off x="570047" y="1325200"/>
            <a:ext cx="3055500" cy="14859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a:lvl1pPr>
            <a:lvl2pPr lvl="1" algn="l" rtl="0">
              <a:lnSpc>
                <a:spcPct val="100000"/>
              </a:lnSpc>
              <a:spcBef>
                <a:spcPts val="0"/>
              </a:spcBef>
              <a:spcAft>
                <a:spcPts val="0"/>
              </a:spcAft>
              <a:buClr>
                <a:srgbClr val="FFFFFF"/>
              </a:buClr>
              <a:buSzPts val="4000"/>
              <a:buNone/>
              <a:defRPr sz="4000">
                <a:solidFill>
                  <a:srgbClr val="FFFFFF"/>
                </a:solidFill>
              </a:defRPr>
            </a:lvl2pPr>
            <a:lvl3pPr lvl="2" algn="l" rtl="0">
              <a:lnSpc>
                <a:spcPct val="100000"/>
              </a:lnSpc>
              <a:spcBef>
                <a:spcPts val="0"/>
              </a:spcBef>
              <a:spcAft>
                <a:spcPts val="0"/>
              </a:spcAft>
              <a:buClr>
                <a:srgbClr val="FFFFFF"/>
              </a:buClr>
              <a:buSzPts val="4000"/>
              <a:buNone/>
              <a:defRPr sz="4000">
                <a:solidFill>
                  <a:srgbClr val="FFFFFF"/>
                </a:solidFill>
              </a:defRPr>
            </a:lvl3pPr>
            <a:lvl4pPr lvl="3" algn="l" rtl="0">
              <a:lnSpc>
                <a:spcPct val="100000"/>
              </a:lnSpc>
              <a:spcBef>
                <a:spcPts val="0"/>
              </a:spcBef>
              <a:spcAft>
                <a:spcPts val="0"/>
              </a:spcAft>
              <a:buClr>
                <a:srgbClr val="FFFFFF"/>
              </a:buClr>
              <a:buSzPts val="4000"/>
              <a:buNone/>
              <a:defRPr sz="4000">
                <a:solidFill>
                  <a:srgbClr val="FFFFFF"/>
                </a:solidFill>
              </a:defRPr>
            </a:lvl4pPr>
            <a:lvl5pPr lvl="4" algn="l" rtl="0">
              <a:lnSpc>
                <a:spcPct val="100000"/>
              </a:lnSpc>
              <a:spcBef>
                <a:spcPts val="0"/>
              </a:spcBef>
              <a:spcAft>
                <a:spcPts val="0"/>
              </a:spcAft>
              <a:buClr>
                <a:srgbClr val="FFFFFF"/>
              </a:buClr>
              <a:buSzPts val="4000"/>
              <a:buNone/>
              <a:defRPr sz="4000">
                <a:solidFill>
                  <a:srgbClr val="FFFFFF"/>
                </a:solidFill>
              </a:defRPr>
            </a:lvl5pPr>
            <a:lvl6pPr lvl="5" algn="l" rtl="0">
              <a:lnSpc>
                <a:spcPct val="100000"/>
              </a:lnSpc>
              <a:spcBef>
                <a:spcPts val="0"/>
              </a:spcBef>
              <a:spcAft>
                <a:spcPts val="0"/>
              </a:spcAft>
              <a:buClr>
                <a:srgbClr val="FFFFFF"/>
              </a:buClr>
              <a:buSzPts val="4000"/>
              <a:buNone/>
              <a:defRPr sz="4000">
                <a:solidFill>
                  <a:srgbClr val="FFFFFF"/>
                </a:solidFill>
              </a:defRPr>
            </a:lvl6pPr>
            <a:lvl7pPr lvl="6" algn="l" rtl="0">
              <a:lnSpc>
                <a:spcPct val="100000"/>
              </a:lnSpc>
              <a:spcBef>
                <a:spcPts val="0"/>
              </a:spcBef>
              <a:spcAft>
                <a:spcPts val="0"/>
              </a:spcAft>
              <a:buClr>
                <a:srgbClr val="FFFFFF"/>
              </a:buClr>
              <a:buSzPts val="4000"/>
              <a:buNone/>
              <a:defRPr sz="4000">
                <a:solidFill>
                  <a:srgbClr val="FFFFFF"/>
                </a:solidFill>
              </a:defRPr>
            </a:lvl7pPr>
            <a:lvl8pPr lvl="7" algn="l" rtl="0">
              <a:lnSpc>
                <a:spcPct val="100000"/>
              </a:lnSpc>
              <a:spcBef>
                <a:spcPts val="0"/>
              </a:spcBef>
              <a:spcAft>
                <a:spcPts val="0"/>
              </a:spcAft>
              <a:buClr>
                <a:srgbClr val="FFFFFF"/>
              </a:buClr>
              <a:buSzPts val="4000"/>
              <a:buNone/>
              <a:defRPr sz="4000">
                <a:solidFill>
                  <a:srgbClr val="FFFFFF"/>
                </a:solidFill>
              </a:defRPr>
            </a:lvl8pPr>
            <a:lvl9pPr lvl="8" algn="l" rtl="0">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150" name="Google Shape;150;p37"/>
          <p:cNvSpPr txBox="1">
            <a:spLocks noGrp="1"/>
          </p:cNvSpPr>
          <p:nvPr>
            <p:ph type="subTitle" idx="1"/>
          </p:nvPr>
        </p:nvSpPr>
        <p:spPr>
          <a:xfrm>
            <a:off x="614775" y="3419700"/>
            <a:ext cx="29208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000"/>
              <a:buNone/>
              <a:defRPr/>
            </a:lvl9pPr>
          </a:lstStyle>
          <a:p>
            <a:endParaRPr/>
          </a:p>
        </p:txBody>
      </p:sp>
      <p:cxnSp>
        <p:nvCxnSpPr>
          <p:cNvPr id="151" name="Google Shape;151;p37"/>
          <p:cNvCxnSpPr/>
          <p:nvPr/>
        </p:nvCxnSpPr>
        <p:spPr>
          <a:xfrm>
            <a:off x="678525" y="2747433"/>
            <a:ext cx="676200" cy="0"/>
          </a:xfrm>
          <a:prstGeom prst="straightConnector1">
            <a:avLst/>
          </a:prstGeom>
          <a:noFill/>
          <a:ln w="76200" cap="flat" cmpd="sng">
            <a:solidFill>
              <a:srgbClr val="87EAD9"/>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slide">
  <p:cSld name="CUSTOM">
    <p:bg>
      <p:bgPr>
        <a:solidFill>
          <a:srgbClr val="FFFFFF"/>
        </a:solidFill>
        <a:effectLst/>
      </p:bgPr>
    </p:bg>
    <p:spTree>
      <p:nvGrpSpPr>
        <p:cNvPr id="1" name="Shape 152"/>
        <p:cNvGrpSpPr/>
        <p:nvPr/>
      </p:nvGrpSpPr>
      <p:grpSpPr>
        <a:xfrm>
          <a:off x="0" y="0"/>
          <a:ext cx="0" cy="0"/>
          <a:chOff x="0" y="0"/>
          <a:chExt cx="0" cy="0"/>
        </a:xfrm>
      </p:grpSpPr>
      <p:sp>
        <p:nvSpPr>
          <p:cNvPr id="153" name="Google Shape;153;p38"/>
          <p:cNvSpPr txBox="1">
            <a:spLocks noGrp="1"/>
          </p:cNvSpPr>
          <p:nvPr>
            <p:ph type="subTitle" idx="1"/>
          </p:nvPr>
        </p:nvSpPr>
        <p:spPr>
          <a:xfrm>
            <a:off x="1894475" y="1578800"/>
            <a:ext cx="5397600" cy="2801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3000" b="1">
                <a:solidFill>
                  <a:srgbClr val="434343"/>
                </a:solidFill>
                <a:latin typeface="Ubuntu"/>
                <a:ea typeface="Ubuntu"/>
                <a:cs typeface="Ubuntu"/>
                <a:sym typeface="Ubuntu"/>
              </a:defRPr>
            </a:lvl1pPr>
            <a:lvl2pPr lvl="1" algn="l" rtl="0">
              <a:lnSpc>
                <a:spcPct val="100000"/>
              </a:lnSpc>
              <a:spcBef>
                <a:spcPts val="0"/>
              </a:spcBef>
              <a:spcAft>
                <a:spcPts val="0"/>
              </a:spcAft>
              <a:buSzPts val="1400"/>
              <a:buNone/>
              <a:defRPr b="1">
                <a:solidFill>
                  <a:srgbClr val="434343"/>
                </a:solidFill>
                <a:latin typeface="Arvo"/>
                <a:ea typeface="Arvo"/>
                <a:cs typeface="Arvo"/>
                <a:sym typeface="Arvo"/>
              </a:defRPr>
            </a:lvl2pPr>
            <a:lvl3pPr lvl="2" algn="l" rtl="0">
              <a:lnSpc>
                <a:spcPct val="100000"/>
              </a:lnSpc>
              <a:spcBef>
                <a:spcPts val="0"/>
              </a:spcBef>
              <a:spcAft>
                <a:spcPts val="0"/>
              </a:spcAft>
              <a:buSzPts val="1300"/>
              <a:buNone/>
              <a:defRPr b="1">
                <a:solidFill>
                  <a:srgbClr val="434343"/>
                </a:solidFill>
                <a:latin typeface="Arvo"/>
                <a:ea typeface="Arvo"/>
                <a:cs typeface="Arvo"/>
                <a:sym typeface="Arvo"/>
              </a:defRPr>
            </a:lvl3pPr>
            <a:lvl4pPr lvl="3" algn="l" rtl="0">
              <a:lnSpc>
                <a:spcPct val="100000"/>
              </a:lnSpc>
              <a:spcBef>
                <a:spcPts val="0"/>
              </a:spcBef>
              <a:spcAft>
                <a:spcPts val="0"/>
              </a:spcAft>
              <a:buSzPts val="1300"/>
              <a:buNone/>
              <a:defRPr b="1">
                <a:solidFill>
                  <a:srgbClr val="434343"/>
                </a:solidFill>
                <a:latin typeface="Arvo"/>
                <a:ea typeface="Arvo"/>
                <a:cs typeface="Arvo"/>
                <a:sym typeface="Arvo"/>
              </a:defRPr>
            </a:lvl4pPr>
            <a:lvl5pPr lvl="4" algn="l" rtl="0">
              <a:lnSpc>
                <a:spcPct val="100000"/>
              </a:lnSpc>
              <a:spcBef>
                <a:spcPts val="0"/>
              </a:spcBef>
              <a:spcAft>
                <a:spcPts val="0"/>
              </a:spcAft>
              <a:buSzPts val="1200"/>
              <a:buNone/>
              <a:defRPr b="1">
                <a:solidFill>
                  <a:srgbClr val="434343"/>
                </a:solidFill>
                <a:latin typeface="Arvo"/>
                <a:ea typeface="Arvo"/>
                <a:cs typeface="Arvo"/>
                <a:sym typeface="Arvo"/>
              </a:defRPr>
            </a:lvl5pPr>
            <a:lvl6pPr lvl="5" algn="l" rtl="0">
              <a:lnSpc>
                <a:spcPct val="100000"/>
              </a:lnSpc>
              <a:spcBef>
                <a:spcPts val="0"/>
              </a:spcBef>
              <a:spcAft>
                <a:spcPts val="0"/>
              </a:spcAft>
              <a:buSzPts val="1200"/>
              <a:buNone/>
              <a:defRPr b="1">
                <a:solidFill>
                  <a:srgbClr val="434343"/>
                </a:solidFill>
                <a:latin typeface="Arvo"/>
                <a:ea typeface="Arvo"/>
                <a:cs typeface="Arvo"/>
                <a:sym typeface="Arvo"/>
              </a:defRPr>
            </a:lvl6pPr>
            <a:lvl7pPr lvl="6" algn="l" rtl="0">
              <a:lnSpc>
                <a:spcPct val="100000"/>
              </a:lnSpc>
              <a:spcBef>
                <a:spcPts val="0"/>
              </a:spcBef>
              <a:spcAft>
                <a:spcPts val="0"/>
              </a:spcAft>
              <a:buSzPts val="1100"/>
              <a:buNone/>
              <a:defRPr b="1">
                <a:solidFill>
                  <a:srgbClr val="434343"/>
                </a:solidFill>
                <a:latin typeface="Arvo"/>
                <a:ea typeface="Arvo"/>
                <a:cs typeface="Arvo"/>
                <a:sym typeface="Arvo"/>
              </a:defRPr>
            </a:lvl7pPr>
            <a:lvl8pPr lvl="7" algn="l" rtl="0">
              <a:lnSpc>
                <a:spcPct val="100000"/>
              </a:lnSpc>
              <a:spcBef>
                <a:spcPts val="0"/>
              </a:spcBef>
              <a:spcAft>
                <a:spcPts val="0"/>
              </a:spcAft>
              <a:buSzPts val="1100"/>
              <a:buNone/>
              <a:defRPr b="1">
                <a:solidFill>
                  <a:srgbClr val="434343"/>
                </a:solidFill>
                <a:latin typeface="Arvo"/>
                <a:ea typeface="Arvo"/>
                <a:cs typeface="Arvo"/>
                <a:sym typeface="Arvo"/>
              </a:defRPr>
            </a:lvl8pPr>
            <a:lvl9pPr lvl="8" algn="l" rtl="0">
              <a:lnSpc>
                <a:spcPct val="100000"/>
              </a:lnSpc>
              <a:spcBef>
                <a:spcPts val="0"/>
              </a:spcBef>
              <a:spcAft>
                <a:spcPts val="0"/>
              </a:spcAft>
              <a:buSzPts val="1000"/>
              <a:buNone/>
              <a:defRPr b="1">
                <a:solidFill>
                  <a:srgbClr val="434343"/>
                </a:solidFill>
                <a:latin typeface="Arvo"/>
                <a:ea typeface="Arvo"/>
                <a:cs typeface="Arvo"/>
                <a:sym typeface="Arvo"/>
              </a:defRPr>
            </a:lvl9pPr>
          </a:lstStyle>
          <a:p>
            <a:endParaRPr/>
          </a:p>
        </p:txBody>
      </p:sp>
      <p:sp>
        <p:nvSpPr>
          <p:cNvPr id="154" name="Google Shape;154;p38"/>
          <p:cNvSpPr txBox="1">
            <a:spLocks noGrp="1"/>
          </p:cNvSpPr>
          <p:nvPr>
            <p:ph type="subTitle" idx="2"/>
          </p:nvPr>
        </p:nvSpPr>
        <p:spPr>
          <a:xfrm>
            <a:off x="1894475" y="4046067"/>
            <a:ext cx="29208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solidFill>
                  <a:srgbClr val="FFFFFF"/>
                </a:solidFill>
              </a:defRPr>
            </a:lvl1pPr>
            <a:lvl2pPr lvl="1" algn="l" rtl="0">
              <a:lnSpc>
                <a:spcPct val="100000"/>
              </a:lnSpc>
              <a:spcBef>
                <a:spcPts val="0"/>
              </a:spcBef>
              <a:spcAft>
                <a:spcPts val="0"/>
              </a:spcAft>
              <a:buSzPts val="1400"/>
              <a:buNone/>
              <a:defRPr>
                <a:solidFill>
                  <a:srgbClr val="FFFFFF"/>
                </a:solidFill>
              </a:defRPr>
            </a:lvl2pPr>
            <a:lvl3pPr lvl="2" algn="l" rtl="0">
              <a:lnSpc>
                <a:spcPct val="100000"/>
              </a:lnSpc>
              <a:spcBef>
                <a:spcPts val="0"/>
              </a:spcBef>
              <a:spcAft>
                <a:spcPts val="0"/>
              </a:spcAft>
              <a:buSzPts val="1300"/>
              <a:buNone/>
              <a:defRPr>
                <a:solidFill>
                  <a:srgbClr val="FFFFFF"/>
                </a:solidFill>
              </a:defRPr>
            </a:lvl3pPr>
            <a:lvl4pPr lvl="3" algn="l" rtl="0">
              <a:lnSpc>
                <a:spcPct val="100000"/>
              </a:lnSpc>
              <a:spcBef>
                <a:spcPts val="0"/>
              </a:spcBef>
              <a:spcAft>
                <a:spcPts val="0"/>
              </a:spcAft>
              <a:buSzPts val="1300"/>
              <a:buNone/>
              <a:defRPr>
                <a:solidFill>
                  <a:srgbClr val="FFFFFF"/>
                </a:solidFill>
              </a:defRPr>
            </a:lvl4pPr>
            <a:lvl5pPr lvl="4" algn="l" rtl="0">
              <a:lnSpc>
                <a:spcPct val="100000"/>
              </a:lnSpc>
              <a:spcBef>
                <a:spcPts val="0"/>
              </a:spcBef>
              <a:spcAft>
                <a:spcPts val="0"/>
              </a:spcAft>
              <a:buSzPts val="1200"/>
              <a:buNone/>
              <a:defRPr>
                <a:solidFill>
                  <a:srgbClr val="FFFFFF"/>
                </a:solidFill>
              </a:defRPr>
            </a:lvl5pPr>
            <a:lvl6pPr lvl="5" algn="l" rtl="0">
              <a:lnSpc>
                <a:spcPct val="100000"/>
              </a:lnSpc>
              <a:spcBef>
                <a:spcPts val="0"/>
              </a:spcBef>
              <a:spcAft>
                <a:spcPts val="0"/>
              </a:spcAft>
              <a:buSzPts val="1200"/>
              <a:buNone/>
              <a:defRPr>
                <a:solidFill>
                  <a:srgbClr val="FFFFFF"/>
                </a:solidFill>
              </a:defRPr>
            </a:lvl6pPr>
            <a:lvl7pPr lvl="6" algn="l" rtl="0">
              <a:lnSpc>
                <a:spcPct val="100000"/>
              </a:lnSpc>
              <a:spcBef>
                <a:spcPts val="0"/>
              </a:spcBef>
              <a:spcAft>
                <a:spcPts val="0"/>
              </a:spcAft>
              <a:buSzPts val="1100"/>
              <a:buNone/>
              <a:defRPr>
                <a:solidFill>
                  <a:srgbClr val="FFFFFF"/>
                </a:solidFill>
              </a:defRPr>
            </a:lvl7pPr>
            <a:lvl8pPr lvl="7" algn="l" rtl="0">
              <a:lnSpc>
                <a:spcPct val="100000"/>
              </a:lnSpc>
              <a:spcBef>
                <a:spcPts val="0"/>
              </a:spcBef>
              <a:spcAft>
                <a:spcPts val="0"/>
              </a:spcAft>
              <a:buSzPts val="1100"/>
              <a:buNone/>
              <a:defRPr>
                <a:solidFill>
                  <a:srgbClr val="FFFFFF"/>
                </a:solidFill>
              </a:defRPr>
            </a:lvl8pPr>
            <a:lvl9pPr lvl="8" algn="l" rtl="0">
              <a:lnSpc>
                <a:spcPct val="100000"/>
              </a:lnSpc>
              <a:spcBef>
                <a:spcPts val="0"/>
              </a:spcBef>
              <a:spcAft>
                <a:spcPts val="0"/>
              </a:spcAft>
              <a:buSzPts val="1000"/>
              <a:buNone/>
              <a:defRPr>
                <a:solidFill>
                  <a:srgbClr val="FFFFFF"/>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155"/>
        <p:cNvGrpSpPr/>
        <p:nvPr/>
      </p:nvGrpSpPr>
      <p:grpSpPr>
        <a:xfrm>
          <a:off x="0" y="0"/>
          <a:ext cx="0" cy="0"/>
          <a:chOff x="0" y="0"/>
          <a:chExt cx="0" cy="0"/>
        </a:xfrm>
      </p:grpSpPr>
      <p:sp>
        <p:nvSpPr>
          <p:cNvPr id="156" name="Google Shape;156;p39"/>
          <p:cNvSpPr txBox="1">
            <a:spLocks noGrp="1"/>
          </p:cNvSpPr>
          <p:nvPr>
            <p:ph type="title"/>
          </p:nvPr>
        </p:nvSpPr>
        <p:spPr>
          <a:xfrm>
            <a:off x="0" y="288300"/>
            <a:ext cx="9144000" cy="1218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200"/>
              <a:buNone/>
              <a:defRPr sz="2200" b="1"/>
            </a:lvl1pPr>
            <a:lvl2pPr lvl="1" algn="ctr" rtl="0">
              <a:lnSpc>
                <a:spcPct val="100000"/>
              </a:lnSpc>
              <a:spcBef>
                <a:spcPts val="0"/>
              </a:spcBef>
              <a:spcAft>
                <a:spcPts val="0"/>
              </a:spcAft>
              <a:buSzPts val="2400"/>
              <a:buFont typeface="Bodoni"/>
              <a:buNone/>
              <a:defRPr b="1">
                <a:latin typeface="Bodoni"/>
                <a:ea typeface="Bodoni"/>
                <a:cs typeface="Bodoni"/>
                <a:sym typeface="Bodoni"/>
              </a:defRPr>
            </a:lvl2pPr>
            <a:lvl3pPr lvl="2" algn="ctr" rtl="0">
              <a:lnSpc>
                <a:spcPct val="100000"/>
              </a:lnSpc>
              <a:spcBef>
                <a:spcPts val="0"/>
              </a:spcBef>
              <a:spcAft>
                <a:spcPts val="0"/>
              </a:spcAft>
              <a:buSzPts val="2400"/>
              <a:buFont typeface="Bodoni"/>
              <a:buNone/>
              <a:defRPr b="1">
                <a:latin typeface="Bodoni"/>
                <a:ea typeface="Bodoni"/>
                <a:cs typeface="Bodoni"/>
                <a:sym typeface="Bodoni"/>
              </a:defRPr>
            </a:lvl3pPr>
            <a:lvl4pPr lvl="3" algn="ctr" rtl="0">
              <a:lnSpc>
                <a:spcPct val="100000"/>
              </a:lnSpc>
              <a:spcBef>
                <a:spcPts val="0"/>
              </a:spcBef>
              <a:spcAft>
                <a:spcPts val="0"/>
              </a:spcAft>
              <a:buSzPts val="2400"/>
              <a:buFont typeface="Bodoni"/>
              <a:buNone/>
              <a:defRPr b="1">
                <a:latin typeface="Bodoni"/>
                <a:ea typeface="Bodoni"/>
                <a:cs typeface="Bodoni"/>
                <a:sym typeface="Bodoni"/>
              </a:defRPr>
            </a:lvl4pPr>
            <a:lvl5pPr lvl="4" algn="ctr" rtl="0">
              <a:lnSpc>
                <a:spcPct val="100000"/>
              </a:lnSpc>
              <a:spcBef>
                <a:spcPts val="0"/>
              </a:spcBef>
              <a:spcAft>
                <a:spcPts val="0"/>
              </a:spcAft>
              <a:buSzPts val="2400"/>
              <a:buFont typeface="Bodoni"/>
              <a:buNone/>
              <a:defRPr b="1">
                <a:latin typeface="Bodoni"/>
                <a:ea typeface="Bodoni"/>
                <a:cs typeface="Bodoni"/>
                <a:sym typeface="Bodoni"/>
              </a:defRPr>
            </a:lvl5pPr>
            <a:lvl6pPr lvl="5" algn="ctr" rtl="0">
              <a:lnSpc>
                <a:spcPct val="100000"/>
              </a:lnSpc>
              <a:spcBef>
                <a:spcPts val="0"/>
              </a:spcBef>
              <a:spcAft>
                <a:spcPts val="0"/>
              </a:spcAft>
              <a:buSzPts val="2400"/>
              <a:buFont typeface="Bodoni"/>
              <a:buNone/>
              <a:defRPr b="1">
                <a:latin typeface="Bodoni"/>
                <a:ea typeface="Bodoni"/>
                <a:cs typeface="Bodoni"/>
                <a:sym typeface="Bodoni"/>
              </a:defRPr>
            </a:lvl6pPr>
            <a:lvl7pPr lvl="6" algn="ctr" rtl="0">
              <a:lnSpc>
                <a:spcPct val="100000"/>
              </a:lnSpc>
              <a:spcBef>
                <a:spcPts val="0"/>
              </a:spcBef>
              <a:spcAft>
                <a:spcPts val="0"/>
              </a:spcAft>
              <a:buSzPts val="2400"/>
              <a:buFont typeface="Bodoni"/>
              <a:buNone/>
              <a:defRPr b="1">
                <a:latin typeface="Bodoni"/>
                <a:ea typeface="Bodoni"/>
                <a:cs typeface="Bodoni"/>
                <a:sym typeface="Bodoni"/>
              </a:defRPr>
            </a:lvl7pPr>
            <a:lvl8pPr lvl="7" algn="ctr" rtl="0">
              <a:lnSpc>
                <a:spcPct val="100000"/>
              </a:lnSpc>
              <a:spcBef>
                <a:spcPts val="0"/>
              </a:spcBef>
              <a:spcAft>
                <a:spcPts val="0"/>
              </a:spcAft>
              <a:buSzPts val="2400"/>
              <a:buFont typeface="Bodoni"/>
              <a:buNone/>
              <a:defRPr b="1">
                <a:latin typeface="Bodoni"/>
                <a:ea typeface="Bodoni"/>
                <a:cs typeface="Bodoni"/>
                <a:sym typeface="Bodoni"/>
              </a:defRPr>
            </a:lvl8pPr>
            <a:lvl9pPr lvl="8" algn="ctr" rtl="0">
              <a:lnSpc>
                <a:spcPct val="100000"/>
              </a:lnSpc>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157"/>
        <p:cNvGrpSpPr/>
        <p:nvPr/>
      </p:nvGrpSpPr>
      <p:grpSpPr>
        <a:xfrm>
          <a:off x="0" y="0"/>
          <a:ext cx="0" cy="0"/>
          <a:chOff x="0" y="0"/>
          <a:chExt cx="0" cy="0"/>
        </a:xfrm>
      </p:grpSpPr>
      <p:sp>
        <p:nvSpPr>
          <p:cNvPr id="158" name="Google Shape;158;p40"/>
          <p:cNvSpPr txBox="1">
            <a:spLocks noGrp="1"/>
          </p:cNvSpPr>
          <p:nvPr>
            <p:ph type="title"/>
          </p:nvPr>
        </p:nvSpPr>
        <p:spPr>
          <a:xfrm>
            <a:off x="4598900" y="1030800"/>
            <a:ext cx="3888000" cy="1608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b="1"/>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59" name="Google Shape;159;p40"/>
          <p:cNvSpPr txBox="1">
            <a:spLocks noGrp="1"/>
          </p:cNvSpPr>
          <p:nvPr>
            <p:ph type="subTitle" idx="1"/>
          </p:nvPr>
        </p:nvSpPr>
        <p:spPr>
          <a:xfrm>
            <a:off x="4598900" y="3957606"/>
            <a:ext cx="29208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0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_AND_TWO_COLUMNS">
    <p:bg>
      <p:bgPr>
        <a:solidFill>
          <a:srgbClr val="FFFFFF"/>
        </a:solidFill>
        <a:effectLst/>
      </p:bgPr>
    </p:bg>
    <p:spTree>
      <p:nvGrpSpPr>
        <p:cNvPr id="1" name="Shape 160"/>
        <p:cNvGrpSpPr/>
        <p:nvPr/>
      </p:nvGrpSpPr>
      <p:grpSpPr>
        <a:xfrm>
          <a:off x="0" y="0"/>
          <a:ext cx="0" cy="0"/>
          <a:chOff x="0" y="0"/>
          <a:chExt cx="0" cy="0"/>
        </a:xfrm>
      </p:grpSpPr>
      <p:sp>
        <p:nvSpPr>
          <p:cNvPr id="161" name="Google Shape;161;p41"/>
          <p:cNvSpPr txBox="1">
            <a:spLocks noGrp="1"/>
          </p:cNvSpPr>
          <p:nvPr>
            <p:ph type="ctrTitle"/>
          </p:nvPr>
        </p:nvSpPr>
        <p:spPr>
          <a:xfrm>
            <a:off x="1113228" y="2095400"/>
            <a:ext cx="3169500" cy="859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666666"/>
              </a:buClr>
              <a:buSzPts val="1800"/>
              <a:buNone/>
              <a:defRPr sz="1800">
                <a:solidFill>
                  <a:srgbClr val="666666"/>
                </a:solidFill>
              </a:defRPr>
            </a:lvl1pPr>
            <a:lvl2pPr lvl="1" algn="l" rtl="0">
              <a:lnSpc>
                <a:spcPct val="100000"/>
              </a:lnSpc>
              <a:spcBef>
                <a:spcPts val="0"/>
              </a:spcBef>
              <a:spcAft>
                <a:spcPts val="0"/>
              </a:spcAft>
              <a:buClr>
                <a:srgbClr val="666666"/>
              </a:buClr>
              <a:buSzPts val="1600"/>
              <a:buNone/>
              <a:defRPr sz="1600">
                <a:solidFill>
                  <a:srgbClr val="666666"/>
                </a:solidFill>
              </a:defRPr>
            </a:lvl2pPr>
            <a:lvl3pPr lvl="2" algn="l" rtl="0">
              <a:lnSpc>
                <a:spcPct val="100000"/>
              </a:lnSpc>
              <a:spcBef>
                <a:spcPts val="0"/>
              </a:spcBef>
              <a:spcAft>
                <a:spcPts val="0"/>
              </a:spcAft>
              <a:buClr>
                <a:srgbClr val="666666"/>
              </a:buClr>
              <a:buSzPts val="1600"/>
              <a:buNone/>
              <a:defRPr sz="1600">
                <a:solidFill>
                  <a:srgbClr val="666666"/>
                </a:solidFill>
              </a:defRPr>
            </a:lvl3pPr>
            <a:lvl4pPr lvl="3" algn="l" rtl="0">
              <a:lnSpc>
                <a:spcPct val="100000"/>
              </a:lnSpc>
              <a:spcBef>
                <a:spcPts val="0"/>
              </a:spcBef>
              <a:spcAft>
                <a:spcPts val="0"/>
              </a:spcAft>
              <a:buClr>
                <a:srgbClr val="666666"/>
              </a:buClr>
              <a:buSzPts val="1600"/>
              <a:buNone/>
              <a:defRPr sz="1600">
                <a:solidFill>
                  <a:srgbClr val="666666"/>
                </a:solidFill>
              </a:defRPr>
            </a:lvl4pPr>
            <a:lvl5pPr lvl="4" algn="l" rtl="0">
              <a:lnSpc>
                <a:spcPct val="100000"/>
              </a:lnSpc>
              <a:spcBef>
                <a:spcPts val="0"/>
              </a:spcBef>
              <a:spcAft>
                <a:spcPts val="0"/>
              </a:spcAft>
              <a:buClr>
                <a:srgbClr val="666666"/>
              </a:buClr>
              <a:buSzPts val="1600"/>
              <a:buNone/>
              <a:defRPr sz="1600">
                <a:solidFill>
                  <a:srgbClr val="666666"/>
                </a:solidFill>
              </a:defRPr>
            </a:lvl5pPr>
            <a:lvl6pPr lvl="5" algn="l" rtl="0">
              <a:lnSpc>
                <a:spcPct val="100000"/>
              </a:lnSpc>
              <a:spcBef>
                <a:spcPts val="0"/>
              </a:spcBef>
              <a:spcAft>
                <a:spcPts val="0"/>
              </a:spcAft>
              <a:buClr>
                <a:srgbClr val="666666"/>
              </a:buClr>
              <a:buSzPts val="1600"/>
              <a:buNone/>
              <a:defRPr sz="1600">
                <a:solidFill>
                  <a:srgbClr val="666666"/>
                </a:solidFill>
              </a:defRPr>
            </a:lvl6pPr>
            <a:lvl7pPr lvl="6" algn="l" rtl="0">
              <a:lnSpc>
                <a:spcPct val="100000"/>
              </a:lnSpc>
              <a:spcBef>
                <a:spcPts val="0"/>
              </a:spcBef>
              <a:spcAft>
                <a:spcPts val="0"/>
              </a:spcAft>
              <a:buClr>
                <a:srgbClr val="666666"/>
              </a:buClr>
              <a:buSzPts val="1600"/>
              <a:buNone/>
              <a:defRPr sz="1600">
                <a:solidFill>
                  <a:srgbClr val="666666"/>
                </a:solidFill>
              </a:defRPr>
            </a:lvl7pPr>
            <a:lvl8pPr lvl="7" algn="l" rtl="0">
              <a:lnSpc>
                <a:spcPct val="100000"/>
              </a:lnSpc>
              <a:spcBef>
                <a:spcPts val="0"/>
              </a:spcBef>
              <a:spcAft>
                <a:spcPts val="0"/>
              </a:spcAft>
              <a:buClr>
                <a:srgbClr val="666666"/>
              </a:buClr>
              <a:buSzPts val="1600"/>
              <a:buNone/>
              <a:defRPr sz="1600">
                <a:solidFill>
                  <a:srgbClr val="666666"/>
                </a:solidFill>
              </a:defRPr>
            </a:lvl8pPr>
            <a:lvl9pPr lvl="8" algn="l"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62" name="Google Shape;162;p41"/>
          <p:cNvSpPr txBox="1">
            <a:spLocks noGrp="1"/>
          </p:cNvSpPr>
          <p:nvPr>
            <p:ph type="subTitle" idx="1"/>
          </p:nvPr>
        </p:nvSpPr>
        <p:spPr>
          <a:xfrm>
            <a:off x="1113229" y="2902667"/>
            <a:ext cx="3101400" cy="148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163" name="Google Shape;163;p41"/>
          <p:cNvSpPr txBox="1">
            <a:spLocks noGrp="1"/>
          </p:cNvSpPr>
          <p:nvPr>
            <p:ph type="ctrTitle" idx="2"/>
          </p:nvPr>
        </p:nvSpPr>
        <p:spPr>
          <a:xfrm>
            <a:off x="4818378" y="2095400"/>
            <a:ext cx="3169500" cy="8595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666666"/>
              </a:buClr>
              <a:buSzPts val="1800"/>
              <a:buNone/>
              <a:defRPr sz="1800">
                <a:solidFill>
                  <a:srgbClr val="666666"/>
                </a:solidFill>
              </a:defRPr>
            </a:lvl1pPr>
            <a:lvl2pPr lvl="1" algn="l" rtl="0">
              <a:lnSpc>
                <a:spcPct val="100000"/>
              </a:lnSpc>
              <a:spcBef>
                <a:spcPts val="0"/>
              </a:spcBef>
              <a:spcAft>
                <a:spcPts val="0"/>
              </a:spcAft>
              <a:buClr>
                <a:srgbClr val="666666"/>
              </a:buClr>
              <a:buSzPts val="1600"/>
              <a:buNone/>
              <a:defRPr sz="1600">
                <a:solidFill>
                  <a:srgbClr val="666666"/>
                </a:solidFill>
              </a:defRPr>
            </a:lvl2pPr>
            <a:lvl3pPr lvl="2" algn="l" rtl="0">
              <a:lnSpc>
                <a:spcPct val="100000"/>
              </a:lnSpc>
              <a:spcBef>
                <a:spcPts val="0"/>
              </a:spcBef>
              <a:spcAft>
                <a:spcPts val="0"/>
              </a:spcAft>
              <a:buClr>
                <a:srgbClr val="666666"/>
              </a:buClr>
              <a:buSzPts val="1600"/>
              <a:buNone/>
              <a:defRPr sz="1600">
                <a:solidFill>
                  <a:srgbClr val="666666"/>
                </a:solidFill>
              </a:defRPr>
            </a:lvl3pPr>
            <a:lvl4pPr lvl="3" algn="l" rtl="0">
              <a:lnSpc>
                <a:spcPct val="100000"/>
              </a:lnSpc>
              <a:spcBef>
                <a:spcPts val="0"/>
              </a:spcBef>
              <a:spcAft>
                <a:spcPts val="0"/>
              </a:spcAft>
              <a:buClr>
                <a:srgbClr val="666666"/>
              </a:buClr>
              <a:buSzPts val="1600"/>
              <a:buNone/>
              <a:defRPr sz="1600">
                <a:solidFill>
                  <a:srgbClr val="666666"/>
                </a:solidFill>
              </a:defRPr>
            </a:lvl4pPr>
            <a:lvl5pPr lvl="4" algn="l" rtl="0">
              <a:lnSpc>
                <a:spcPct val="100000"/>
              </a:lnSpc>
              <a:spcBef>
                <a:spcPts val="0"/>
              </a:spcBef>
              <a:spcAft>
                <a:spcPts val="0"/>
              </a:spcAft>
              <a:buClr>
                <a:srgbClr val="666666"/>
              </a:buClr>
              <a:buSzPts val="1600"/>
              <a:buNone/>
              <a:defRPr sz="1600">
                <a:solidFill>
                  <a:srgbClr val="666666"/>
                </a:solidFill>
              </a:defRPr>
            </a:lvl5pPr>
            <a:lvl6pPr lvl="5" algn="l" rtl="0">
              <a:lnSpc>
                <a:spcPct val="100000"/>
              </a:lnSpc>
              <a:spcBef>
                <a:spcPts val="0"/>
              </a:spcBef>
              <a:spcAft>
                <a:spcPts val="0"/>
              </a:spcAft>
              <a:buClr>
                <a:srgbClr val="666666"/>
              </a:buClr>
              <a:buSzPts val="1600"/>
              <a:buNone/>
              <a:defRPr sz="1600">
                <a:solidFill>
                  <a:srgbClr val="666666"/>
                </a:solidFill>
              </a:defRPr>
            </a:lvl6pPr>
            <a:lvl7pPr lvl="6" algn="l" rtl="0">
              <a:lnSpc>
                <a:spcPct val="100000"/>
              </a:lnSpc>
              <a:spcBef>
                <a:spcPts val="0"/>
              </a:spcBef>
              <a:spcAft>
                <a:spcPts val="0"/>
              </a:spcAft>
              <a:buClr>
                <a:srgbClr val="666666"/>
              </a:buClr>
              <a:buSzPts val="1600"/>
              <a:buNone/>
              <a:defRPr sz="1600">
                <a:solidFill>
                  <a:srgbClr val="666666"/>
                </a:solidFill>
              </a:defRPr>
            </a:lvl7pPr>
            <a:lvl8pPr lvl="7" algn="l" rtl="0">
              <a:lnSpc>
                <a:spcPct val="100000"/>
              </a:lnSpc>
              <a:spcBef>
                <a:spcPts val="0"/>
              </a:spcBef>
              <a:spcAft>
                <a:spcPts val="0"/>
              </a:spcAft>
              <a:buClr>
                <a:srgbClr val="666666"/>
              </a:buClr>
              <a:buSzPts val="1600"/>
              <a:buNone/>
              <a:defRPr sz="1600">
                <a:solidFill>
                  <a:srgbClr val="666666"/>
                </a:solidFill>
              </a:defRPr>
            </a:lvl8pPr>
            <a:lvl9pPr lvl="8" algn="l"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64" name="Google Shape;164;p41"/>
          <p:cNvSpPr txBox="1">
            <a:spLocks noGrp="1"/>
          </p:cNvSpPr>
          <p:nvPr>
            <p:ph type="subTitle" idx="3"/>
          </p:nvPr>
        </p:nvSpPr>
        <p:spPr>
          <a:xfrm>
            <a:off x="4818379" y="2902667"/>
            <a:ext cx="3101400" cy="148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sz="1400"/>
            </a:lvl3pPr>
            <a:lvl4pPr lvl="3" algn="l" rtl="0">
              <a:lnSpc>
                <a:spcPct val="100000"/>
              </a:lnSpc>
              <a:spcBef>
                <a:spcPts val="0"/>
              </a:spcBef>
              <a:spcAft>
                <a:spcPts val="0"/>
              </a:spcAft>
              <a:buSzPts val="1400"/>
              <a:buNone/>
              <a:defRPr sz="1400"/>
            </a:lvl4pPr>
            <a:lvl5pPr lvl="4" algn="l" rtl="0">
              <a:lnSpc>
                <a:spcPct val="100000"/>
              </a:lnSpc>
              <a:spcBef>
                <a:spcPts val="0"/>
              </a:spcBef>
              <a:spcAft>
                <a:spcPts val="0"/>
              </a:spcAft>
              <a:buSzPts val="1400"/>
              <a:buNone/>
              <a:defRPr sz="1400"/>
            </a:lvl5pPr>
            <a:lvl6pPr lvl="5" algn="l" rtl="0">
              <a:lnSpc>
                <a:spcPct val="100000"/>
              </a:lnSpc>
              <a:spcBef>
                <a:spcPts val="0"/>
              </a:spcBef>
              <a:spcAft>
                <a:spcPts val="0"/>
              </a:spcAft>
              <a:buSzPts val="1400"/>
              <a:buNone/>
              <a:defRPr sz="1400"/>
            </a:lvl6pPr>
            <a:lvl7pPr lvl="6" algn="l" rtl="0">
              <a:lnSpc>
                <a:spcPct val="100000"/>
              </a:lnSpc>
              <a:spcBef>
                <a:spcPts val="0"/>
              </a:spcBef>
              <a:spcAft>
                <a:spcPts val="0"/>
              </a:spcAft>
              <a:buSzPts val="1400"/>
              <a:buNone/>
              <a:defRPr sz="1400"/>
            </a:lvl7pPr>
            <a:lvl8pPr lvl="7" algn="l" rtl="0">
              <a:lnSpc>
                <a:spcPct val="100000"/>
              </a:lnSpc>
              <a:spcBef>
                <a:spcPts val="0"/>
              </a:spcBef>
              <a:spcAft>
                <a:spcPts val="0"/>
              </a:spcAft>
              <a:buSzPts val="1400"/>
              <a:buNone/>
              <a:defRPr sz="1400"/>
            </a:lvl8pPr>
            <a:lvl9pPr lvl="8" algn="l" rtl="0">
              <a:lnSpc>
                <a:spcPct val="100000"/>
              </a:lnSpc>
              <a:spcBef>
                <a:spcPts val="0"/>
              </a:spcBef>
              <a:spcAft>
                <a:spcPts val="0"/>
              </a:spcAft>
              <a:buSzPts val="1400"/>
              <a:buNone/>
              <a:defRPr sz="1400"/>
            </a:lvl9pPr>
          </a:lstStyle>
          <a:p>
            <a:endParaRPr/>
          </a:p>
        </p:txBody>
      </p:sp>
      <p:sp>
        <p:nvSpPr>
          <p:cNvPr id="165" name="Google Shape;165;p41"/>
          <p:cNvSpPr txBox="1">
            <a:spLocks noGrp="1"/>
          </p:cNvSpPr>
          <p:nvPr>
            <p:ph type="title" idx="4"/>
          </p:nvPr>
        </p:nvSpPr>
        <p:spPr>
          <a:xfrm>
            <a:off x="-11850" y="1236100"/>
            <a:ext cx="9144000" cy="64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200" b="1"/>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Content 1 1">
  <p:cSld name="SECTION_HEADER_2_1">
    <p:bg>
      <p:bgPr>
        <a:solidFill>
          <a:srgbClr val="FFFFFF"/>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2 columns slide 1">
  <p:cSld name="TITLE_AND_TWO_COLUMNS_2">
    <p:bg>
      <p:bgPr>
        <a:solidFill>
          <a:srgbClr val="FFFFFF"/>
        </a:solidFill>
        <a:effectLst/>
      </p:bgPr>
    </p:bg>
    <p:spTree>
      <p:nvGrpSpPr>
        <p:cNvPr id="1" name="Shape 166"/>
        <p:cNvGrpSpPr/>
        <p:nvPr/>
      </p:nvGrpSpPr>
      <p:grpSpPr>
        <a:xfrm>
          <a:off x="0" y="0"/>
          <a:ext cx="0" cy="0"/>
          <a:chOff x="0" y="0"/>
          <a:chExt cx="0" cy="0"/>
        </a:xfrm>
      </p:grpSpPr>
      <p:sp>
        <p:nvSpPr>
          <p:cNvPr id="167" name="Google Shape;167;p42"/>
          <p:cNvSpPr txBox="1">
            <a:spLocks noGrp="1"/>
          </p:cNvSpPr>
          <p:nvPr>
            <p:ph type="ctrTitle"/>
          </p:nvPr>
        </p:nvSpPr>
        <p:spPr>
          <a:xfrm>
            <a:off x="1113228" y="2868100"/>
            <a:ext cx="3169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800"/>
              <a:buNone/>
              <a:defRPr sz="18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68" name="Google Shape;168;p42"/>
          <p:cNvSpPr txBox="1">
            <a:spLocks noGrp="1"/>
          </p:cNvSpPr>
          <p:nvPr>
            <p:ph type="subTitle" idx="1"/>
          </p:nvPr>
        </p:nvSpPr>
        <p:spPr>
          <a:xfrm>
            <a:off x="1147278" y="3675367"/>
            <a:ext cx="3101400" cy="148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69" name="Google Shape;169;p42"/>
          <p:cNvSpPr txBox="1">
            <a:spLocks noGrp="1"/>
          </p:cNvSpPr>
          <p:nvPr>
            <p:ph type="ctrTitle" idx="2"/>
          </p:nvPr>
        </p:nvSpPr>
        <p:spPr>
          <a:xfrm>
            <a:off x="4818378" y="2868100"/>
            <a:ext cx="3169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800"/>
              <a:buNone/>
              <a:defRPr sz="18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70" name="Google Shape;170;p42"/>
          <p:cNvSpPr txBox="1">
            <a:spLocks noGrp="1"/>
          </p:cNvSpPr>
          <p:nvPr>
            <p:ph type="subTitle" idx="3"/>
          </p:nvPr>
        </p:nvSpPr>
        <p:spPr>
          <a:xfrm>
            <a:off x="4852428" y="3675367"/>
            <a:ext cx="3101400" cy="148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1" name="Google Shape;171;p42"/>
          <p:cNvSpPr txBox="1">
            <a:spLocks noGrp="1"/>
          </p:cNvSpPr>
          <p:nvPr>
            <p:ph type="title" idx="4"/>
          </p:nvPr>
        </p:nvSpPr>
        <p:spPr>
          <a:xfrm>
            <a:off x="-11850" y="1236100"/>
            <a:ext cx="9144000" cy="64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200" b="1"/>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3 columns slide">
  <p:cSld name="TITLE_AND_TWO_COLUMNS_1">
    <p:bg>
      <p:bgPr>
        <a:solidFill>
          <a:srgbClr val="FFFFFF"/>
        </a:solidFill>
        <a:effectLst/>
      </p:bgPr>
    </p:bg>
    <p:spTree>
      <p:nvGrpSpPr>
        <p:cNvPr id="1" name="Shape 172"/>
        <p:cNvGrpSpPr/>
        <p:nvPr/>
      </p:nvGrpSpPr>
      <p:grpSpPr>
        <a:xfrm>
          <a:off x="0" y="0"/>
          <a:ext cx="0" cy="0"/>
          <a:chOff x="0" y="0"/>
          <a:chExt cx="0" cy="0"/>
        </a:xfrm>
      </p:grpSpPr>
      <p:sp>
        <p:nvSpPr>
          <p:cNvPr id="173" name="Google Shape;173;p43"/>
          <p:cNvSpPr txBox="1">
            <a:spLocks noGrp="1"/>
          </p:cNvSpPr>
          <p:nvPr>
            <p:ph type="title"/>
          </p:nvPr>
        </p:nvSpPr>
        <p:spPr>
          <a:xfrm>
            <a:off x="-11850" y="1236100"/>
            <a:ext cx="9144000" cy="64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200" b="1"/>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74" name="Google Shape;174;p43"/>
          <p:cNvSpPr txBox="1">
            <a:spLocks noGrp="1"/>
          </p:cNvSpPr>
          <p:nvPr>
            <p:ph type="ctrTitle" idx="2"/>
          </p:nvPr>
        </p:nvSpPr>
        <p:spPr>
          <a:xfrm>
            <a:off x="1105351" y="2749900"/>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800"/>
              <a:buNone/>
              <a:defRPr sz="18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75" name="Google Shape;175;p43"/>
          <p:cNvSpPr txBox="1">
            <a:spLocks noGrp="1"/>
          </p:cNvSpPr>
          <p:nvPr>
            <p:ph type="subTitle" idx="1"/>
          </p:nvPr>
        </p:nvSpPr>
        <p:spPr>
          <a:xfrm>
            <a:off x="1105354" y="3557167"/>
            <a:ext cx="2113500" cy="148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6" name="Google Shape;176;p43"/>
          <p:cNvSpPr txBox="1">
            <a:spLocks noGrp="1"/>
          </p:cNvSpPr>
          <p:nvPr>
            <p:ph type="ctrTitle" idx="3"/>
          </p:nvPr>
        </p:nvSpPr>
        <p:spPr>
          <a:xfrm>
            <a:off x="3515251" y="2749900"/>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800"/>
              <a:buNone/>
              <a:defRPr sz="18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77" name="Google Shape;177;p43"/>
          <p:cNvSpPr txBox="1">
            <a:spLocks noGrp="1"/>
          </p:cNvSpPr>
          <p:nvPr>
            <p:ph type="subTitle" idx="4"/>
          </p:nvPr>
        </p:nvSpPr>
        <p:spPr>
          <a:xfrm>
            <a:off x="3515254" y="3557167"/>
            <a:ext cx="2113500" cy="148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78" name="Google Shape;178;p43"/>
          <p:cNvSpPr txBox="1">
            <a:spLocks noGrp="1"/>
          </p:cNvSpPr>
          <p:nvPr>
            <p:ph type="ctrTitle" idx="5"/>
          </p:nvPr>
        </p:nvSpPr>
        <p:spPr>
          <a:xfrm>
            <a:off x="5925151" y="2749900"/>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800"/>
              <a:buNone/>
              <a:defRPr sz="18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79" name="Google Shape;179;p43"/>
          <p:cNvSpPr txBox="1">
            <a:spLocks noGrp="1"/>
          </p:cNvSpPr>
          <p:nvPr>
            <p:ph type="subTitle" idx="6"/>
          </p:nvPr>
        </p:nvSpPr>
        <p:spPr>
          <a:xfrm>
            <a:off x="5925154" y="3557167"/>
            <a:ext cx="2113500" cy="1483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6 columns slide">
  <p:cSld name="TITLE_AND_TWO_COLUMNS_1_1">
    <p:bg>
      <p:bgPr>
        <a:solidFill>
          <a:srgbClr val="FFFFFF"/>
        </a:solidFill>
        <a:effectLst/>
      </p:bgPr>
    </p:bg>
    <p:spTree>
      <p:nvGrpSpPr>
        <p:cNvPr id="1" name="Shape 180"/>
        <p:cNvGrpSpPr/>
        <p:nvPr/>
      </p:nvGrpSpPr>
      <p:grpSpPr>
        <a:xfrm>
          <a:off x="0" y="0"/>
          <a:ext cx="0" cy="0"/>
          <a:chOff x="0" y="0"/>
          <a:chExt cx="0" cy="0"/>
        </a:xfrm>
      </p:grpSpPr>
      <p:sp>
        <p:nvSpPr>
          <p:cNvPr id="181" name="Google Shape;181;p44"/>
          <p:cNvSpPr txBox="1">
            <a:spLocks noGrp="1"/>
          </p:cNvSpPr>
          <p:nvPr>
            <p:ph type="ctrTitle"/>
          </p:nvPr>
        </p:nvSpPr>
        <p:spPr>
          <a:xfrm>
            <a:off x="1105351" y="36874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82" name="Google Shape;182;p44"/>
          <p:cNvSpPr txBox="1">
            <a:spLocks noGrp="1"/>
          </p:cNvSpPr>
          <p:nvPr>
            <p:ph type="subTitle" idx="1"/>
          </p:nvPr>
        </p:nvSpPr>
        <p:spPr>
          <a:xfrm>
            <a:off x="980600" y="4494733"/>
            <a:ext cx="23631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3" name="Google Shape;183;p44"/>
          <p:cNvSpPr txBox="1">
            <a:spLocks noGrp="1"/>
          </p:cNvSpPr>
          <p:nvPr>
            <p:ph type="ctrTitle" idx="2"/>
          </p:nvPr>
        </p:nvSpPr>
        <p:spPr>
          <a:xfrm>
            <a:off x="3484651" y="36874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84" name="Google Shape;184;p44"/>
          <p:cNvSpPr txBox="1">
            <a:spLocks noGrp="1"/>
          </p:cNvSpPr>
          <p:nvPr>
            <p:ph type="subTitle" idx="3"/>
          </p:nvPr>
        </p:nvSpPr>
        <p:spPr>
          <a:xfrm>
            <a:off x="3419975" y="4494733"/>
            <a:ext cx="22428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5" name="Google Shape;185;p44"/>
          <p:cNvSpPr txBox="1">
            <a:spLocks noGrp="1"/>
          </p:cNvSpPr>
          <p:nvPr>
            <p:ph type="ctrTitle" idx="4"/>
          </p:nvPr>
        </p:nvSpPr>
        <p:spPr>
          <a:xfrm>
            <a:off x="5880251" y="36874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86" name="Google Shape;186;p44"/>
          <p:cNvSpPr txBox="1">
            <a:spLocks noGrp="1"/>
          </p:cNvSpPr>
          <p:nvPr>
            <p:ph type="subTitle" idx="5"/>
          </p:nvPr>
        </p:nvSpPr>
        <p:spPr>
          <a:xfrm>
            <a:off x="5880250" y="4494733"/>
            <a:ext cx="21135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87" name="Google Shape;187;p44"/>
          <p:cNvSpPr txBox="1">
            <a:spLocks noGrp="1"/>
          </p:cNvSpPr>
          <p:nvPr>
            <p:ph type="title" idx="6"/>
          </p:nvPr>
        </p:nvSpPr>
        <p:spPr>
          <a:xfrm>
            <a:off x="773850" y="850767"/>
            <a:ext cx="7672500" cy="643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200"/>
              <a:buNone/>
              <a:defRPr sz="2200" b="1"/>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188" name="Google Shape;188;p44"/>
          <p:cNvSpPr txBox="1">
            <a:spLocks noGrp="1"/>
          </p:cNvSpPr>
          <p:nvPr>
            <p:ph type="ctrTitle" idx="7"/>
          </p:nvPr>
        </p:nvSpPr>
        <p:spPr>
          <a:xfrm>
            <a:off x="1105351" y="19151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89" name="Google Shape;189;p44"/>
          <p:cNvSpPr txBox="1">
            <a:spLocks noGrp="1"/>
          </p:cNvSpPr>
          <p:nvPr>
            <p:ph type="subTitle" idx="8"/>
          </p:nvPr>
        </p:nvSpPr>
        <p:spPr>
          <a:xfrm>
            <a:off x="1073150" y="2722433"/>
            <a:ext cx="21780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90" name="Google Shape;190;p44"/>
          <p:cNvSpPr txBox="1">
            <a:spLocks noGrp="1"/>
          </p:cNvSpPr>
          <p:nvPr>
            <p:ph type="ctrTitle" idx="9"/>
          </p:nvPr>
        </p:nvSpPr>
        <p:spPr>
          <a:xfrm>
            <a:off x="3484651" y="19151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91" name="Google Shape;191;p44"/>
          <p:cNvSpPr txBox="1">
            <a:spLocks noGrp="1"/>
          </p:cNvSpPr>
          <p:nvPr>
            <p:ph type="subTitle" idx="13"/>
          </p:nvPr>
        </p:nvSpPr>
        <p:spPr>
          <a:xfrm>
            <a:off x="3452400" y="2722433"/>
            <a:ext cx="21780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92" name="Google Shape;192;p44"/>
          <p:cNvSpPr txBox="1">
            <a:spLocks noGrp="1"/>
          </p:cNvSpPr>
          <p:nvPr>
            <p:ph type="ctrTitle" idx="14"/>
          </p:nvPr>
        </p:nvSpPr>
        <p:spPr>
          <a:xfrm>
            <a:off x="5880251" y="1915167"/>
            <a:ext cx="2113500" cy="859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666666"/>
              </a:buClr>
              <a:buSzPts val="1400"/>
              <a:buNone/>
              <a:defRPr sz="1400">
                <a:solidFill>
                  <a:srgbClr val="666666"/>
                </a:solidFill>
              </a:defRPr>
            </a:lvl1pPr>
            <a:lvl2pPr lvl="1" algn="ctr" rtl="0">
              <a:lnSpc>
                <a:spcPct val="100000"/>
              </a:lnSpc>
              <a:spcBef>
                <a:spcPts val="0"/>
              </a:spcBef>
              <a:spcAft>
                <a:spcPts val="0"/>
              </a:spcAft>
              <a:buClr>
                <a:srgbClr val="666666"/>
              </a:buClr>
              <a:buSzPts val="1600"/>
              <a:buNone/>
              <a:defRPr sz="1600">
                <a:solidFill>
                  <a:srgbClr val="666666"/>
                </a:solidFill>
              </a:defRPr>
            </a:lvl2pPr>
            <a:lvl3pPr lvl="2" algn="ctr" rtl="0">
              <a:lnSpc>
                <a:spcPct val="100000"/>
              </a:lnSpc>
              <a:spcBef>
                <a:spcPts val="0"/>
              </a:spcBef>
              <a:spcAft>
                <a:spcPts val="0"/>
              </a:spcAft>
              <a:buClr>
                <a:srgbClr val="666666"/>
              </a:buClr>
              <a:buSzPts val="1600"/>
              <a:buNone/>
              <a:defRPr sz="1600">
                <a:solidFill>
                  <a:srgbClr val="666666"/>
                </a:solidFill>
              </a:defRPr>
            </a:lvl3pPr>
            <a:lvl4pPr lvl="3" algn="ctr" rtl="0">
              <a:lnSpc>
                <a:spcPct val="100000"/>
              </a:lnSpc>
              <a:spcBef>
                <a:spcPts val="0"/>
              </a:spcBef>
              <a:spcAft>
                <a:spcPts val="0"/>
              </a:spcAft>
              <a:buClr>
                <a:srgbClr val="666666"/>
              </a:buClr>
              <a:buSzPts val="1600"/>
              <a:buNone/>
              <a:defRPr sz="1600">
                <a:solidFill>
                  <a:srgbClr val="666666"/>
                </a:solidFill>
              </a:defRPr>
            </a:lvl4pPr>
            <a:lvl5pPr lvl="4" algn="ctr" rtl="0">
              <a:lnSpc>
                <a:spcPct val="100000"/>
              </a:lnSpc>
              <a:spcBef>
                <a:spcPts val="0"/>
              </a:spcBef>
              <a:spcAft>
                <a:spcPts val="0"/>
              </a:spcAft>
              <a:buClr>
                <a:srgbClr val="666666"/>
              </a:buClr>
              <a:buSzPts val="1600"/>
              <a:buNone/>
              <a:defRPr sz="1600">
                <a:solidFill>
                  <a:srgbClr val="666666"/>
                </a:solidFill>
              </a:defRPr>
            </a:lvl5pPr>
            <a:lvl6pPr lvl="5" algn="ctr" rtl="0">
              <a:lnSpc>
                <a:spcPct val="100000"/>
              </a:lnSpc>
              <a:spcBef>
                <a:spcPts val="0"/>
              </a:spcBef>
              <a:spcAft>
                <a:spcPts val="0"/>
              </a:spcAft>
              <a:buClr>
                <a:srgbClr val="666666"/>
              </a:buClr>
              <a:buSzPts val="1600"/>
              <a:buNone/>
              <a:defRPr sz="1600">
                <a:solidFill>
                  <a:srgbClr val="666666"/>
                </a:solidFill>
              </a:defRPr>
            </a:lvl6pPr>
            <a:lvl7pPr lvl="6" algn="ctr" rtl="0">
              <a:lnSpc>
                <a:spcPct val="100000"/>
              </a:lnSpc>
              <a:spcBef>
                <a:spcPts val="0"/>
              </a:spcBef>
              <a:spcAft>
                <a:spcPts val="0"/>
              </a:spcAft>
              <a:buClr>
                <a:srgbClr val="666666"/>
              </a:buClr>
              <a:buSzPts val="1600"/>
              <a:buNone/>
              <a:defRPr sz="1600">
                <a:solidFill>
                  <a:srgbClr val="666666"/>
                </a:solidFill>
              </a:defRPr>
            </a:lvl7pPr>
            <a:lvl8pPr lvl="7" algn="ctr" rtl="0">
              <a:lnSpc>
                <a:spcPct val="100000"/>
              </a:lnSpc>
              <a:spcBef>
                <a:spcPts val="0"/>
              </a:spcBef>
              <a:spcAft>
                <a:spcPts val="0"/>
              </a:spcAft>
              <a:buClr>
                <a:srgbClr val="666666"/>
              </a:buClr>
              <a:buSzPts val="1600"/>
              <a:buNone/>
              <a:defRPr sz="1600">
                <a:solidFill>
                  <a:srgbClr val="666666"/>
                </a:solidFill>
              </a:defRPr>
            </a:lvl8pPr>
            <a:lvl9pPr lvl="8" algn="ctr" rtl="0">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193" name="Google Shape;193;p44"/>
          <p:cNvSpPr txBox="1">
            <a:spLocks noGrp="1"/>
          </p:cNvSpPr>
          <p:nvPr>
            <p:ph type="subTitle" idx="15"/>
          </p:nvPr>
        </p:nvSpPr>
        <p:spPr>
          <a:xfrm>
            <a:off x="5831650" y="2722433"/>
            <a:ext cx="22107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194"/>
        <p:cNvGrpSpPr/>
        <p:nvPr/>
      </p:nvGrpSpPr>
      <p:grpSpPr>
        <a:xfrm>
          <a:off x="0" y="0"/>
          <a:ext cx="0" cy="0"/>
          <a:chOff x="0" y="0"/>
          <a:chExt cx="0" cy="0"/>
        </a:xfrm>
      </p:grpSpPr>
      <p:sp>
        <p:nvSpPr>
          <p:cNvPr id="195" name="Google Shape;195;p45"/>
          <p:cNvSpPr txBox="1">
            <a:spLocks noGrp="1"/>
          </p:cNvSpPr>
          <p:nvPr>
            <p:ph type="title"/>
          </p:nvPr>
        </p:nvSpPr>
        <p:spPr>
          <a:xfrm>
            <a:off x="742950" y="1650800"/>
            <a:ext cx="7729500" cy="261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2000"/>
              <a:buNone/>
              <a:defRPr sz="12000" b="1"/>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96" name="Google Shape;196;p45"/>
          <p:cNvSpPr txBox="1">
            <a:spLocks noGrp="1"/>
          </p:cNvSpPr>
          <p:nvPr>
            <p:ph type="subTitle" idx="1"/>
          </p:nvPr>
        </p:nvSpPr>
        <p:spPr>
          <a:xfrm>
            <a:off x="2433300" y="4020433"/>
            <a:ext cx="4277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mp; some text slide 1">
  <p:cSld name="BIG_NUMBER_1">
    <p:bg>
      <p:bgPr>
        <a:solidFill>
          <a:srgbClr val="FFFFFF"/>
        </a:solidFill>
        <a:effectLst/>
      </p:bgPr>
    </p:bg>
    <p:spTree>
      <p:nvGrpSpPr>
        <p:cNvPr id="1" name="Shape 197"/>
        <p:cNvGrpSpPr/>
        <p:nvPr/>
      </p:nvGrpSpPr>
      <p:grpSpPr>
        <a:xfrm>
          <a:off x="0" y="0"/>
          <a:ext cx="0" cy="0"/>
          <a:chOff x="0" y="0"/>
          <a:chExt cx="0" cy="0"/>
        </a:xfrm>
      </p:grpSpPr>
      <p:sp>
        <p:nvSpPr>
          <p:cNvPr id="198" name="Google Shape;198;p46"/>
          <p:cNvSpPr txBox="1">
            <a:spLocks noGrp="1"/>
          </p:cNvSpPr>
          <p:nvPr>
            <p:ph type="title"/>
          </p:nvPr>
        </p:nvSpPr>
        <p:spPr>
          <a:xfrm>
            <a:off x="742950" y="1110133"/>
            <a:ext cx="7729500" cy="1185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6000" b="1"/>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199" name="Google Shape;199;p46"/>
          <p:cNvSpPr txBox="1">
            <a:spLocks noGrp="1"/>
          </p:cNvSpPr>
          <p:nvPr>
            <p:ph type="subTitle" idx="1"/>
          </p:nvPr>
        </p:nvSpPr>
        <p:spPr>
          <a:xfrm>
            <a:off x="1667075" y="1959333"/>
            <a:ext cx="58098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200" name="Google Shape;200;p46"/>
          <p:cNvSpPr txBox="1">
            <a:spLocks noGrp="1"/>
          </p:cNvSpPr>
          <p:nvPr>
            <p:ph type="title" idx="2"/>
          </p:nvPr>
        </p:nvSpPr>
        <p:spPr>
          <a:xfrm>
            <a:off x="742950" y="2608000"/>
            <a:ext cx="7729500" cy="1185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6000" b="1"/>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201" name="Google Shape;201;p46"/>
          <p:cNvSpPr txBox="1">
            <a:spLocks noGrp="1"/>
          </p:cNvSpPr>
          <p:nvPr>
            <p:ph type="subTitle" idx="3"/>
          </p:nvPr>
        </p:nvSpPr>
        <p:spPr>
          <a:xfrm>
            <a:off x="1667075" y="3457200"/>
            <a:ext cx="58098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202" name="Google Shape;202;p46"/>
          <p:cNvSpPr txBox="1">
            <a:spLocks noGrp="1"/>
          </p:cNvSpPr>
          <p:nvPr>
            <p:ph type="title" idx="4"/>
          </p:nvPr>
        </p:nvSpPr>
        <p:spPr>
          <a:xfrm>
            <a:off x="742950" y="4105867"/>
            <a:ext cx="7729500" cy="1185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6000" b="1"/>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203" name="Google Shape;203;p46"/>
          <p:cNvSpPr txBox="1">
            <a:spLocks noGrp="1"/>
          </p:cNvSpPr>
          <p:nvPr>
            <p:ph type="subTitle" idx="5"/>
          </p:nvPr>
        </p:nvSpPr>
        <p:spPr>
          <a:xfrm>
            <a:off x="1667075" y="4955067"/>
            <a:ext cx="58098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type="blank">
  <p:cSld name="BLANK">
    <p:bg>
      <p:bgPr>
        <a:solidFill>
          <a:srgbClr val="FFFFFF"/>
        </a:solidFill>
        <a:effectLst/>
      </p:bgPr>
    </p:bg>
    <p:spTree>
      <p:nvGrpSpPr>
        <p:cNvPr id="1" name="Shape 20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quare with title and text">
  <p:cSld name="CUSTOM_1">
    <p:bg>
      <p:bgPr>
        <a:solidFill>
          <a:srgbClr val="FFFFFF"/>
        </a:solidFill>
        <a:effectLst/>
      </p:bgPr>
    </p:bg>
    <p:spTree>
      <p:nvGrpSpPr>
        <p:cNvPr id="1" name="Shape 206"/>
        <p:cNvGrpSpPr/>
        <p:nvPr/>
      </p:nvGrpSpPr>
      <p:grpSpPr>
        <a:xfrm>
          <a:off x="0" y="0"/>
          <a:ext cx="0" cy="0"/>
          <a:chOff x="0" y="0"/>
          <a:chExt cx="0" cy="0"/>
        </a:xfrm>
      </p:grpSpPr>
      <p:sp>
        <p:nvSpPr>
          <p:cNvPr id="207" name="Google Shape;207;p49"/>
          <p:cNvSpPr txBox="1">
            <a:spLocks noGrp="1"/>
          </p:cNvSpPr>
          <p:nvPr>
            <p:ph type="title"/>
          </p:nvPr>
        </p:nvSpPr>
        <p:spPr>
          <a:xfrm>
            <a:off x="737850" y="1307013"/>
            <a:ext cx="3571500" cy="770700"/>
          </a:xfrm>
          <a:prstGeom prst="rect">
            <a:avLst/>
          </a:prstGeom>
          <a:noFill/>
          <a:ln>
            <a:noFill/>
          </a:ln>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lnSpc>
                <a:spcPct val="100000"/>
              </a:lnSpc>
              <a:spcBef>
                <a:spcPts val="0"/>
              </a:spcBef>
              <a:spcAft>
                <a:spcPts val="0"/>
              </a:spcAft>
              <a:buSzPts val="4000"/>
              <a:buNone/>
              <a:defRPr sz="4000"/>
            </a:lvl2pPr>
            <a:lvl3pPr lvl="2" algn="ctr" rtl="0">
              <a:lnSpc>
                <a:spcPct val="100000"/>
              </a:lnSpc>
              <a:spcBef>
                <a:spcPts val="0"/>
              </a:spcBef>
              <a:spcAft>
                <a:spcPts val="0"/>
              </a:spcAft>
              <a:buSzPts val="4000"/>
              <a:buNone/>
              <a:defRPr sz="4000"/>
            </a:lvl3pPr>
            <a:lvl4pPr lvl="3" algn="ctr" rtl="0">
              <a:lnSpc>
                <a:spcPct val="100000"/>
              </a:lnSpc>
              <a:spcBef>
                <a:spcPts val="0"/>
              </a:spcBef>
              <a:spcAft>
                <a:spcPts val="0"/>
              </a:spcAft>
              <a:buSzPts val="4000"/>
              <a:buNone/>
              <a:defRPr sz="4000"/>
            </a:lvl4pPr>
            <a:lvl5pPr lvl="4" algn="ctr" rtl="0">
              <a:lnSpc>
                <a:spcPct val="100000"/>
              </a:lnSpc>
              <a:spcBef>
                <a:spcPts val="0"/>
              </a:spcBef>
              <a:spcAft>
                <a:spcPts val="0"/>
              </a:spcAft>
              <a:buSzPts val="4000"/>
              <a:buNone/>
              <a:defRPr sz="4000"/>
            </a:lvl5pPr>
            <a:lvl6pPr lvl="5" algn="ctr" rtl="0">
              <a:lnSpc>
                <a:spcPct val="100000"/>
              </a:lnSpc>
              <a:spcBef>
                <a:spcPts val="0"/>
              </a:spcBef>
              <a:spcAft>
                <a:spcPts val="0"/>
              </a:spcAft>
              <a:buSzPts val="4000"/>
              <a:buNone/>
              <a:defRPr sz="4000"/>
            </a:lvl6pPr>
            <a:lvl7pPr lvl="6" algn="ctr" rtl="0">
              <a:lnSpc>
                <a:spcPct val="100000"/>
              </a:lnSpc>
              <a:spcBef>
                <a:spcPts val="0"/>
              </a:spcBef>
              <a:spcAft>
                <a:spcPts val="0"/>
              </a:spcAft>
              <a:buSzPts val="4000"/>
              <a:buNone/>
              <a:defRPr sz="4000"/>
            </a:lvl7pPr>
            <a:lvl8pPr lvl="7" algn="ctr" rtl="0">
              <a:lnSpc>
                <a:spcPct val="100000"/>
              </a:lnSpc>
              <a:spcBef>
                <a:spcPts val="0"/>
              </a:spcBef>
              <a:spcAft>
                <a:spcPts val="0"/>
              </a:spcAft>
              <a:buSzPts val="4000"/>
              <a:buNone/>
              <a:defRPr sz="4000"/>
            </a:lvl8pPr>
            <a:lvl9pPr lvl="8" algn="ctr" rtl="0">
              <a:lnSpc>
                <a:spcPct val="100000"/>
              </a:lnSpc>
              <a:spcBef>
                <a:spcPts val="0"/>
              </a:spcBef>
              <a:spcAft>
                <a:spcPts val="0"/>
              </a:spcAft>
              <a:buSzPts val="4000"/>
              <a:buNone/>
              <a:defRPr sz="4000"/>
            </a:lvl9pPr>
          </a:lstStyle>
          <a:p>
            <a:endParaRPr/>
          </a:p>
        </p:txBody>
      </p:sp>
      <p:sp>
        <p:nvSpPr>
          <p:cNvPr id="208" name="Google Shape;208;p49"/>
          <p:cNvSpPr txBox="1">
            <a:spLocks noGrp="1"/>
          </p:cNvSpPr>
          <p:nvPr>
            <p:ph type="subTitle" idx="1"/>
          </p:nvPr>
        </p:nvSpPr>
        <p:spPr>
          <a:xfrm>
            <a:off x="737850" y="3015333"/>
            <a:ext cx="3606600" cy="258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0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ubtitle with cyan frame">
  <p:cSld name="CUSTOM_1_1_1">
    <p:bg>
      <p:bgPr>
        <a:solidFill>
          <a:srgbClr val="FFFFFF"/>
        </a:solidFill>
        <a:effectLst/>
      </p:bgPr>
    </p:bg>
    <p:spTree>
      <p:nvGrpSpPr>
        <p:cNvPr id="1" name="Shape 209"/>
        <p:cNvGrpSpPr/>
        <p:nvPr/>
      </p:nvGrpSpPr>
      <p:grpSpPr>
        <a:xfrm>
          <a:off x="0" y="0"/>
          <a:ext cx="0" cy="0"/>
          <a:chOff x="0" y="0"/>
          <a:chExt cx="0" cy="0"/>
        </a:xfrm>
      </p:grpSpPr>
      <p:sp>
        <p:nvSpPr>
          <p:cNvPr id="210" name="Google Shape;210;p50"/>
          <p:cNvSpPr txBox="1">
            <a:spLocks noGrp="1"/>
          </p:cNvSpPr>
          <p:nvPr>
            <p:ph type="title"/>
          </p:nvPr>
        </p:nvSpPr>
        <p:spPr>
          <a:xfrm>
            <a:off x="626079" y="1307013"/>
            <a:ext cx="3571500" cy="7707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b="1"/>
            </a:lvl1pPr>
            <a:lvl2pPr lvl="1" algn="l" rtl="0">
              <a:lnSpc>
                <a:spcPct val="100000"/>
              </a:lnSpc>
              <a:spcBef>
                <a:spcPts val="0"/>
              </a:spcBef>
              <a:spcAft>
                <a:spcPts val="0"/>
              </a:spcAft>
              <a:buSzPts val="4000"/>
              <a:buNone/>
              <a:defRPr sz="4000"/>
            </a:lvl2pPr>
            <a:lvl3pPr lvl="2" algn="l" rtl="0">
              <a:lnSpc>
                <a:spcPct val="100000"/>
              </a:lnSpc>
              <a:spcBef>
                <a:spcPts val="0"/>
              </a:spcBef>
              <a:spcAft>
                <a:spcPts val="0"/>
              </a:spcAft>
              <a:buSzPts val="4000"/>
              <a:buNone/>
              <a:defRPr sz="4000"/>
            </a:lvl3pPr>
            <a:lvl4pPr lvl="3" algn="l" rtl="0">
              <a:lnSpc>
                <a:spcPct val="100000"/>
              </a:lnSpc>
              <a:spcBef>
                <a:spcPts val="0"/>
              </a:spcBef>
              <a:spcAft>
                <a:spcPts val="0"/>
              </a:spcAft>
              <a:buSzPts val="4000"/>
              <a:buNone/>
              <a:defRPr sz="4000"/>
            </a:lvl4pPr>
            <a:lvl5pPr lvl="4" algn="l" rtl="0">
              <a:lnSpc>
                <a:spcPct val="100000"/>
              </a:lnSpc>
              <a:spcBef>
                <a:spcPts val="0"/>
              </a:spcBef>
              <a:spcAft>
                <a:spcPts val="0"/>
              </a:spcAft>
              <a:buSzPts val="4000"/>
              <a:buNone/>
              <a:defRPr sz="4000"/>
            </a:lvl5pPr>
            <a:lvl6pPr lvl="5" algn="l" rtl="0">
              <a:lnSpc>
                <a:spcPct val="100000"/>
              </a:lnSpc>
              <a:spcBef>
                <a:spcPts val="0"/>
              </a:spcBef>
              <a:spcAft>
                <a:spcPts val="0"/>
              </a:spcAft>
              <a:buSzPts val="4000"/>
              <a:buNone/>
              <a:defRPr sz="4000"/>
            </a:lvl6pPr>
            <a:lvl7pPr lvl="6" algn="l" rtl="0">
              <a:lnSpc>
                <a:spcPct val="100000"/>
              </a:lnSpc>
              <a:spcBef>
                <a:spcPts val="0"/>
              </a:spcBef>
              <a:spcAft>
                <a:spcPts val="0"/>
              </a:spcAft>
              <a:buSzPts val="4000"/>
              <a:buNone/>
              <a:defRPr sz="4000"/>
            </a:lvl7pPr>
            <a:lvl8pPr lvl="7" algn="l" rtl="0">
              <a:lnSpc>
                <a:spcPct val="100000"/>
              </a:lnSpc>
              <a:spcBef>
                <a:spcPts val="0"/>
              </a:spcBef>
              <a:spcAft>
                <a:spcPts val="0"/>
              </a:spcAft>
              <a:buSzPts val="4000"/>
              <a:buNone/>
              <a:defRPr sz="4000"/>
            </a:lvl8pPr>
            <a:lvl9pPr lvl="8" algn="l" rtl="0">
              <a:lnSpc>
                <a:spcPct val="100000"/>
              </a:lnSpc>
              <a:spcBef>
                <a:spcPts val="0"/>
              </a:spcBef>
              <a:spcAft>
                <a:spcPts val="0"/>
              </a:spcAft>
              <a:buSzPts val="4000"/>
              <a:buNone/>
              <a:defRPr sz="4000"/>
            </a:lvl9pPr>
          </a:lstStyle>
          <a:p>
            <a:endParaRPr/>
          </a:p>
        </p:txBody>
      </p:sp>
      <p:sp>
        <p:nvSpPr>
          <p:cNvPr id="211" name="Google Shape;211;p50"/>
          <p:cNvSpPr txBox="1">
            <a:spLocks noGrp="1"/>
          </p:cNvSpPr>
          <p:nvPr>
            <p:ph type="subTitle" idx="1"/>
          </p:nvPr>
        </p:nvSpPr>
        <p:spPr>
          <a:xfrm>
            <a:off x="626079" y="3015333"/>
            <a:ext cx="3606600" cy="2589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000"/>
              <a:buNone/>
              <a:defRPr/>
            </a:lvl9pPr>
          </a:lstStyle>
          <a:p>
            <a:endParaRPr/>
          </a:p>
        </p:txBody>
      </p:sp>
      <p:sp>
        <p:nvSpPr>
          <p:cNvPr id="212" name="Google Shape;212;p50"/>
          <p:cNvSpPr txBox="1">
            <a:spLocks noGrp="1"/>
          </p:cNvSpPr>
          <p:nvPr>
            <p:ph type="subTitle" idx="2"/>
          </p:nvPr>
        </p:nvSpPr>
        <p:spPr>
          <a:xfrm>
            <a:off x="5079304" y="3015333"/>
            <a:ext cx="3606600" cy="2589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0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yan with title and text ">
  <p:cSld name="CUSTOM_2">
    <p:spTree>
      <p:nvGrpSpPr>
        <p:cNvPr id="1" name="Shape 213"/>
        <p:cNvGrpSpPr/>
        <p:nvPr/>
      </p:nvGrpSpPr>
      <p:grpSpPr>
        <a:xfrm>
          <a:off x="0" y="0"/>
          <a:ext cx="0" cy="0"/>
          <a:chOff x="0" y="0"/>
          <a:chExt cx="0" cy="0"/>
        </a:xfrm>
      </p:grpSpPr>
      <p:sp>
        <p:nvSpPr>
          <p:cNvPr id="214" name="Google Shape;214;p51"/>
          <p:cNvSpPr txBox="1">
            <a:spLocks noGrp="1"/>
          </p:cNvSpPr>
          <p:nvPr>
            <p:ph type="title"/>
          </p:nvPr>
        </p:nvSpPr>
        <p:spPr>
          <a:xfrm>
            <a:off x="4696275" y="2300600"/>
            <a:ext cx="3055500" cy="1485900"/>
          </a:xfrm>
          <a:prstGeom prst="rect">
            <a:avLst/>
          </a:prstGeom>
          <a:noFill/>
          <a:ln>
            <a:noFill/>
          </a:ln>
        </p:spPr>
        <p:txBody>
          <a:bodyPr spcFirstLastPara="1" wrap="square" lIns="91425" tIns="91425" rIns="91425" bIns="91425" anchor="b" anchorCtr="0">
            <a:noAutofit/>
          </a:bodyPr>
          <a:lstStyle>
            <a:lvl1pPr lvl="0" algn="l" rtl="0">
              <a:lnSpc>
                <a:spcPct val="115000"/>
              </a:lnSpc>
              <a:spcBef>
                <a:spcPts val="0"/>
              </a:spcBef>
              <a:spcAft>
                <a:spcPts val="0"/>
              </a:spcAft>
              <a:buSzPts val="2400"/>
              <a:buNone/>
              <a:defRPr b="1"/>
            </a:lvl1pPr>
            <a:lvl2pPr lvl="1" algn="l" rtl="0">
              <a:lnSpc>
                <a:spcPct val="100000"/>
              </a:lnSpc>
              <a:spcBef>
                <a:spcPts val="0"/>
              </a:spcBef>
              <a:spcAft>
                <a:spcPts val="0"/>
              </a:spcAft>
              <a:buSzPts val="4000"/>
              <a:buNone/>
              <a:defRPr sz="4000"/>
            </a:lvl2pPr>
            <a:lvl3pPr lvl="2" algn="l" rtl="0">
              <a:lnSpc>
                <a:spcPct val="100000"/>
              </a:lnSpc>
              <a:spcBef>
                <a:spcPts val="0"/>
              </a:spcBef>
              <a:spcAft>
                <a:spcPts val="0"/>
              </a:spcAft>
              <a:buSzPts val="4000"/>
              <a:buNone/>
              <a:defRPr sz="4000"/>
            </a:lvl3pPr>
            <a:lvl4pPr lvl="3" algn="l" rtl="0">
              <a:lnSpc>
                <a:spcPct val="100000"/>
              </a:lnSpc>
              <a:spcBef>
                <a:spcPts val="0"/>
              </a:spcBef>
              <a:spcAft>
                <a:spcPts val="0"/>
              </a:spcAft>
              <a:buSzPts val="4000"/>
              <a:buNone/>
              <a:defRPr sz="4000"/>
            </a:lvl4pPr>
            <a:lvl5pPr lvl="4" algn="l" rtl="0">
              <a:lnSpc>
                <a:spcPct val="100000"/>
              </a:lnSpc>
              <a:spcBef>
                <a:spcPts val="0"/>
              </a:spcBef>
              <a:spcAft>
                <a:spcPts val="0"/>
              </a:spcAft>
              <a:buSzPts val="4000"/>
              <a:buNone/>
              <a:defRPr sz="4000"/>
            </a:lvl5pPr>
            <a:lvl6pPr lvl="5" algn="l" rtl="0">
              <a:lnSpc>
                <a:spcPct val="100000"/>
              </a:lnSpc>
              <a:spcBef>
                <a:spcPts val="0"/>
              </a:spcBef>
              <a:spcAft>
                <a:spcPts val="0"/>
              </a:spcAft>
              <a:buSzPts val="4000"/>
              <a:buNone/>
              <a:defRPr sz="4000"/>
            </a:lvl6pPr>
            <a:lvl7pPr lvl="6" algn="l" rtl="0">
              <a:lnSpc>
                <a:spcPct val="100000"/>
              </a:lnSpc>
              <a:spcBef>
                <a:spcPts val="0"/>
              </a:spcBef>
              <a:spcAft>
                <a:spcPts val="0"/>
              </a:spcAft>
              <a:buSzPts val="4000"/>
              <a:buNone/>
              <a:defRPr sz="4000"/>
            </a:lvl7pPr>
            <a:lvl8pPr lvl="7" algn="l" rtl="0">
              <a:lnSpc>
                <a:spcPct val="100000"/>
              </a:lnSpc>
              <a:spcBef>
                <a:spcPts val="0"/>
              </a:spcBef>
              <a:spcAft>
                <a:spcPts val="0"/>
              </a:spcAft>
              <a:buSzPts val="4000"/>
              <a:buNone/>
              <a:defRPr sz="4000"/>
            </a:lvl8pPr>
            <a:lvl9pPr lvl="8" algn="l" rtl="0">
              <a:lnSpc>
                <a:spcPct val="100000"/>
              </a:lnSpc>
              <a:spcBef>
                <a:spcPts val="0"/>
              </a:spcBef>
              <a:spcAft>
                <a:spcPts val="0"/>
              </a:spcAft>
              <a:buSzPts val="4000"/>
              <a:buNone/>
              <a:defRPr sz="4000"/>
            </a:lvl9pPr>
          </a:lstStyle>
          <a:p>
            <a:endParaRPr/>
          </a:p>
        </p:txBody>
      </p:sp>
      <p:sp>
        <p:nvSpPr>
          <p:cNvPr id="215" name="Google Shape;215;p51"/>
          <p:cNvSpPr txBox="1">
            <a:spLocks noGrp="1"/>
          </p:cNvSpPr>
          <p:nvPr>
            <p:ph type="subTitle" idx="1"/>
          </p:nvPr>
        </p:nvSpPr>
        <p:spPr>
          <a:xfrm>
            <a:off x="4696275" y="3786600"/>
            <a:ext cx="2770200" cy="770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solidFill>
                  <a:srgbClr val="666666"/>
                </a:solidFill>
              </a:defRPr>
            </a:lvl1pPr>
            <a:lvl2pPr lvl="1" algn="l" rtl="0">
              <a:lnSpc>
                <a:spcPct val="100000"/>
              </a:lnSpc>
              <a:spcBef>
                <a:spcPts val="0"/>
              </a:spcBef>
              <a:spcAft>
                <a:spcPts val="0"/>
              </a:spcAft>
              <a:buSzPts val="1400"/>
              <a:buNone/>
              <a:defRPr>
                <a:solidFill>
                  <a:srgbClr val="666666"/>
                </a:solidFill>
              </a:defRPr>
            </a:lvl2pPr>
            <a:lvl3pPr lvl="2" algn="l" rtl="0">
              <a:lnSpc>
                <a:spcPct val="100000"/>
              </a:lnSpc>
              <a:spcBef>
                <a:spcPts val="0"/>
              </a:spcBef>
              <a:spcAft>
                <a:spcPts val="0"/>
              </a:spcAft>
              <a:buSzPts val="1300"/>
              <a:buNone/>
              <a:defRPr>
                <a:solidFill>
                  <a:srgbClr val="666666"/>
                </a:solidFill>
              </a:defRPr>
            </a:lvl3pPr>
            <a:lvl4pPr lvl="3" algn="l" rtl="0">
              <a:lnSpc>
                <a:spcPct val="100000"/>
              </a:lnSpc>
              <a:spcBef>
                <a:spcPts val="0"/>
              </a:spcBef>
              <a:spcAft>
                <a:spcPts val="0"/>
              </a:spcAft>
              <a:buSzPts val="1300"/>
              <a:buNone/>
              <a:defRPr>
                <a:solidFill>
                  <a:srgbClr val="666666"/>
                </a:solidFill>
              </a:defRPr>
            </a:lvl4pPr>
            <a:lvl5pPr lvl="4" algn="l" rtl="0">
              <a:lnSpc>
                <a:spcPct val="100000"/>
              </a:lnSpc>
              <a:spcBef>
                <a:spcPts val="0"/>
              </a:spcBef>
              <a:spcAft>
                <a:spcPts val="0"/>
              </a:spcAft>
              <a:buSzPts val="1200"/>
              <a:buNone/>
              <a:defRPr>
                <a:solidFill>
                  <a:srgbClr val="666666"/>
                </a:solidFill>
              </a:defRPr>
            </a:lvl5pPr>
            <a:lvl6pPr lvl="5" algn="l" rtl="0">
              <a:lnSpc>
                <a:spcPct val="100000"/>
              </a:lnSpc>
              <a:spcBef>
                <a:spcPts val="0"/>
              </a:spcBef>
              <a:spcAft>
                <a:spcPts val="0"/>
              </a:spcAft>
              <a:buSzPts val="1200"/>
              <a:buNone/>
              <a:defRPr>
                <a:solidFill>
                  <a:srgbClr val="666666"/>
                </a:solidFill>
              </a:defRPr>
            </a:lvl6pPr>
            <a:lvl7pPr lvl="6" algn="l" rtl="0">
              <a:lnSpc>
                <a:spcPct val="100000"/>
              </a:lnSpc>
              <a:spcBef>
                <a:spcPts val="0"/>
              </a:spcBef>
              <a:spcAft>
                <a:spcPts val="0"/>
              </a:spcAft>
              <a:buSzPts val="1100"/>
              <a:buNone/>
              <a:defRPr>
                <a:solidFill>
                  <a:srgbClr val="666666"/>
                </a:solidFill>
              </a:defRPr>
            </a:lvl7pPr>
            <a:lvl8pPr lvl="7" algn="l" rtl="0">
              <a:lnSpc>
                <a:spcPct val="100000"/>
              </a:lnSpc>
              <a:spcBef>
                <a:spcPts val="0"/>
              </a:spcBef>
              <a:spcAft>
                <a:spcPts val="0"/>
              </a:spcAft>
              <a:buSzPts val="1100"/>
              <a:buNone/>
              <a:defRPr>
                <a:solidFill>
                  <a:srgbClr val="666666"/>
                </a:solidFill>
              </a:defRPr>
            </a:lvl8pPr>
            <a:lvl9pPr lvl="8" algn="l" rtl="0">
              <a:lnSpc>
                <a:spcPct val="100000"/>
              </a:lnSpc>
              <a:spcBef>
                <a:spcPts val="0"/>
              </a:spcBef>
              <a:spcAft>
                <a:spcPts val="0"/>
              </a:spcAft>
              <a:buSzPts val="1000"/>
              <a:buNone/>
              <a:defRPr>
                <a:solidFill>
                  <a:srgbClr val="66666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p:cSld name="SECTION_HEADER_1">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yan with title and text  1">
  <p:cSld name="CUSTOM_2_1">
    <p:spTree>
      <p:nvGrpSpPr>
        <p:cNvPr id="1" name="Shape 216"/>
        <p:cNvGrpSpPr/>
        <p:nvPr/>
      </p:nvGrpSpPr>
      <p:grpSpPr>
        <a:xfrm>
          <a:off x="0" y="0"/>
          <a:ext cx="0" cy="0"/>
          <a:chOff x="0" y="0"/>
          <a:chExt cx="0" cy="0"/>
        </a:xfrm>
      </p:grpSpPr>
      <p:sp>
        <p:nvSpPr>
          <p:cNvPr id="217" name="Google Shape;217;p52"/>
          <p:cNvSpPr txBox="1">
            <a:spLocks noGrp="1"/>
          </p:cNvSpPr>
          <p:nvPr>
            <p:ph type="title"/>
          </p:nvPr>
        </p:nvSpPr>
        <p:spPr>
          <a:xfrm>
            <a:off x="1630100" y="2300600"/>
            <a:ext cx="3055500" cy="1485900"/>
          </a:xfrm>
          <a:prstGeom prst="rect">
            <a:avLst/>
          </a:prstGeom>
          <a:noFill/>
          <a:ln>
            <a:noFill/>
          </a:ln>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lnSpc>
                <a:spcPct val="100000"/>
              </a:lnSpc>
              <a:spcBef>
                <a:spcPts val="0"/>
              </a:spcBef>
              <a:spcAft>
                <a:spcPts val="0"/>
              </a:spcAft>
              <a:buSzPts val="4000"/>
              <a:buNone/>
              <a:defRPr sz="4000"/>
            </a:lvl2pPr>
            <a:lvl3pPr lvl="2" algn="r" rtl="0">
              <a:lnSpc>
                <a:spcPct val="100000"/>
              </a:lnSpc>
              <a:spcBef>
                <a:spcPts val="0"/>
              </a:spcBef>
              <a:spcAft>
                <a:spcPts val="0"/>
              </a:spcAft>
              <a:buSzPts val="4000"/>
              <a:buNone/>
              <a:defRPr sz="4000"/>
            </a:lvl3pPr>
            <a:lvl4pPr lvl="3" algn="r" rtl="0">
              <a:lnSpc>
                <a:spcPct val="100000"/>
              </a:lnSpc>
              <a:spcBef>
                <a:spcPts val="0"/>
              </a:spcBef>
              <a:spcAft>
                <a:spcPts val="0"/>
              </a:spcAft>
              <a:buSzPts val="4000"/>
              <a:buNone/>
              <a:defRPr sz="4000"/>
            </a:lvl4pPr>
            <a:lvl5pPr lvl="4" algn="r" rtl="0">
              <a:lnSpc>
                <a:spcPct val="100000"/>
              </a:lnSpc>
              <a:spcBef>
                <a:spcPts val="0"/>
              </a:spcBef>
              <a:spcAft>
                <a:spcPts val="0"/>
              </a:spcAft>
              <a:buSzPts val="4000"/>
              <a:buNone/>
              <a:defRPr sz="4000"/>
            </a:lvl5pPr>
            <a:lvl6pPr lvl="5" algn="r" rtl="0">
              <a:lnSpc>
                <a:spcPct val="100000"/>
              </a:lnSpc>
              <a:spcBef>
                <a:spcPts val="0"/>
              </a:spcBef>
              <a:spcAft>
                <a:spcPts val="0"/>
              </a:spcAft>
              <a:buSzPts val="4000"/>
              <a:buNone/>
              <a:defRPr sz="4000"/>
            </a:lvl6pPr>
            <a:lvl7pPr lvl="6" algn="r" rtl="0">
              <a:lnSpc>
                <a:spcPct val="100000"/>
              </a:lnSpc>
              <a:spcBef>
                <a:spcPts val="0"/>
              </a:spcBef>
              <a:spcAft>
                <a:spcPts val="0"/>
              </a:spcAft>
              <a:buSzPts val="4000"/>
              <a:buNone/>
              <a:defRPr sz="4000"/>
            </a:lvl7pPr>
            <a:lvl8pPr lvl="7" algn="r" rtl="0">
              <a:lnSpc>
                <a:spcPct val="100000"/>
              </a:lnSpc>
              <a:spcBef>
                <a:spcPts val="0"/>
              </a:spcBef>
              <a:spcAft>
                <a:spcPts val="0"/>
              </a:spcAft>
              <a:buSzPts val="4000"/>
              <a:buNone/>
              <a:defRPr sz="4000"/>
            </a:lvl8pPr>
            <a:lvl9pPr lvl="8" algn="r" rtl="0">
              <a:lnSpc>
                <a:spcPct val="100000"/>
              </a:lnSpc>
              <a:spcBef>
                <a:spcPts val="0"/>
              </a:spcBef>
              <a:spcAft>
                <a:spcPts val="0"/>
              </a:spcAft>
              <a:buSzPts val="4000"/>
              <a:buNone/>
              <a:defRPr sz="4000"/>
            </a:lvl9pPr>
          </a:lstStyle>
          <a:p>
            <a:endParaRPr/>
          </a:p>
        </p:txBody>
      </p:sp>
      <p:sp>
        <p:nvSpPr>
          <p:cNvPr id="218" name="Google Shape;218;p52"/>
          <p:cNvSpPr txBox="1">
            <a:spLocks noGrp="1"/>
          </p:cNvSpPr>
          <p:nvPr>
            <p:ph type="subTitle" idx="1"/>
          </p:nvPr>
        </p:nvSpPr>
        <p:spPr>
          <a:xfrm>
            <a:off x="1915400" y="3786600"/>
            <a:ext cx="2770200" cy="7707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rgbClr val="666666"/>
                </a:solidFill>
              </a:defRPr>
            </a:lvl1pPr>
            <a:lvl2pPr lvl="1" algn="r" rtl="0">
              <a:lnSpc>
                <a:spcPct val="100000"/>
              </a:lnSpc>
              <a:spcBef>
                <a:spcPts val="0"/>
              </a:spcBef>
              <a:spcAft>
                <a:spcPts val="0"/>
              </a:spcAft>
              <a:buSzPts val="1400"/>
              <a:buNone/>
              <a:defRPr>
                <a:solidFill>
                  <a:srgbClr val="666666"/>
                </a:solidFill>
              </a:defRPr>
            </a:lvl2pPr>
            <a:lvl3pPr lvl="2" algn="r" rtl="0">
              <a:lnSpc>
                <a:spcPct val="100000"/>
              </a:lnSpc>
              <a:spcBef>
                <a:spcPts val="0"/>
              </a:spcBef>
              <a:spcAft>
                <a:spcPts val="0"/>
              </a:spcAft>
              <a:buSzPts val="1300"/>
              <a:buNone/>
              <a:defRPr>
                <a:solidFill>
                  <a:srgbClr val="666666"/>
                </a:solidFill>
              </a:defRPr>
            </a:lvl3pPr>
            <a:lvl4pPr lvl="3" algn="r" rtl="0">
              <a:lnSpc>
                <a:spcPct val="100000"/>
              </a:lnSpc>
              <a:spcBef>
                <a:spcPts val="0"/>
              </a:spcBef>
              <a:spcAft>
                <a:spcPts val="0"/>
              </a:spcAft>
              <a:buSzPts val="1300"/>
              <a:buNone/>
              <a:defRPr>
                <a:solidFill>
                  <a:srgbClr val="666666"/>
                </a:solidFill>
              </a:defRPr>
            </a:lvl4pPr>
            <a:lvl5pPr lvl="4" algn="r" rtl="0">
              <a:lnSpc>
                <a:spcPct val="100000"/>
              </a:lnSpc>
              <a:spcBef>
                <a:spcPts val="0"/>
              </a:spcBef>
              <a:spcAft>
                <a:spcPts val="0"/>
              </a:spcAft>
              <a:buSzPts val="1200"/>
              <a:buNone/>
              <a:defRPr>
                <a:solidFill>
                  <a:srgbClr val="666666"/>
                </a:solidFill>
              </a:defRPr>
            </a:lvl5pPr>
            <a:lvl6pPr lvl="5" algn="r" rtl="0">
              <a:lnSpc>
                <a:spcPct val="100000"/>
              </a:lnSpc>
              <a:spcBef>
                <a:spcPts val="0"/>
              </a:spcBef>
              <a:spcAft>
                <a:spcPts val="0"/>
              </a:spcAft>
              <a:buSzPts val="1200"/>
              <a:buNone/>
              <a:defRPr>
                <a:solidFill>
                  <a:srgbClr val="666666"/>
                </a:solidFill>
              </a:defRPr>
            </a:lvl6pPr>
            <a:lvl7pPr lvl="6" algn="r" rtl="0">
              <a:lnSpc>
                <a:spcPct val="100000"/>
              </a:lnSpc>
              <a:spcBef>
                <a:spcPts val="0"/>
              </a:spcBef>
              <a:spcAft>
                <a:spcPts val="0"/>
              </a:spcAft>
              <a:buSzPts val="1100"/>
              <a:buNone/>
              <a:defRPr>
                <a:solidFill>
                  <a:srgbClr val="666666"/>
                </a:solidFill>
              </a:defRPr>
            </a:lvl7pPr>
            <a:lvl8pPr lvl="7" algn="r" rtl="0">
              <a:lnSpc>
                <a:spcPct val="100000"/>
              </a:lnSpc>
              <a:spcBef>
                <a:spcPts val="0"/>
              </a:spcBef>
              <a:spcAft>
                <a:spcPts val="0"/>
              </a:spcAft>
              <a:buSzPts val="1100"/>
              <a:buNone/>
              <a:defRPr>
                <a:solidFill>
                  <a:srgbClr val="666666"/>
                </a:solidFill>
              </a:defRPr>
            </a:lvl8pPr>
            <a:lvl9pPr lvl="8" algn="r" rtl="0">
              <a:lnSpc>
                <a:spcPct val="100000"/>
              </a:lnSpc>
              <a:spcBef>
                <a:spcPts val="0"/>
              </a:spcBef>
              <a:spcAft>
                <a:spcPts val="0"/>
              </a:spcAft>
              <a:buSzPts val="1000"/>
              <a:buNone/>
              <a:defRPr>
                <a:solidFill>
                  <a:srgbClr val="666666"/>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yan with title and text">
  <p:cSld name="CUSTOM_7">
    <p:bg>
      <p:bgPr>
        <a:solidFill>
          <a:srgbClr val="D2D700"/>
        </a:solidFill>
        <a:effectLst/>
      </p:bgPr>
    </p:bg>
    <p:spTree>
      <p:nvGrpSpPr>
        <p:cNvPr id="1" name="Shape 219"/>
        <p:cNvGrpSpPr/>
        <p:nvPr/>
      </p:nvGrpSpPr>
      <p:grpSpPr>
        <a:xfrm>
          <a:off x="0" y="0"/>
          <a:ext cx="0" cy="0"/>
          <a:chOff x="0" y="0"/>
          <a:chExt cx="0" cy="0"/>
        </a:xfrm>
      </p:grpSpPr>
      <p:sp>
        <p:nvSpPr>
          <p:cNvPr id="220" name="Google Shape;220;p53"/>
          <p:cNvSpPr txBox="1">
            <a:spLocks noGrp="1"/>
          </p:cNvSpPr>
          <p:nvPr>
            <p:ph type="title"/>
          </p:nvPr>
        </p:nvSpPr>
        <p:spPr>
          <a:xfrm>
            <a:off x="2675900" y="1626713"/>
            <a:ext cx="3926100" cy="643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21" name="Google Shape;221;p53"/>
          <p:cNvSpPr txBox="1">
            <a:spLocks noGrp="1"/>
          </p:cNvSpPr>
          <p:nvPr>
            <p:ph type="subTitle" idx="1"/>
          </p:nvPr>
        </p:nvSpPr>
        <p:spPr>
          <a:xfrm>
            <a:off x="2675901" y="3397000"/>
            <a:ext cx="3136200" cy="2589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300"/>
              <a:buNone/>
              <a:defRPr/>
            </a:lvl3pPr>
            <a:lvl4pPr lvl="3" algn="l" rtl="0">
              <a:lnSpc>
                <a:spcPct val="100000"/>
              </a:lnSpc>
              <a:spcBef>
                <a:spcPts val="0"/>
              </a:spcBef>
              <a:spcAft>
                <a:spcPts val="0"/>
              </a:spcAft>
              <a:buSzPts val="13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0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with frame ">
  <p:cSld name="BLANK_1_1_1">
    <p:bg>
      <p:bgPr>
        <a:noFill/>
        <a:effectLst/>
      </p:bgPr>
    </p:bg>
    <p:spTree>
      <p:nvGrpSpPr>
        <p:cNvPr id="1" name="Shape 222"/>
        <p:cNvGrpSpPr/>
        <p:nvPr/>
      </p:nvGrpSpPr>
      <p:grpSpPr>
        <a:xfrm>
          <a:off x="0" y="0"/>
          <a:ext cx="0" cy="0"/>
          <a:chOff x="0" y="0"/>
          <a:chExt cx="0" cy="0"/>
        </a:xfrm>
      </p:grpSpPr>
      <p:sp>
        <p:nvSpPr>
          <p:cNvPr id="223" name="Google Shape;223;p54"/>
          <p:cNvSpPr txBox="1">
            <a:spLocks noGrp="1"/>
          </p:cNvSpPr>
          <p:nvPr>
            <p:ph type="title"/>
          </p:nvPr>
        </p:nvSpPr>
        <p:spPr>
          <a:xfrm>
            <a:off x="783525" y="2317400"/>
            <a:ext cx="2545800" cy="2223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2400"/>
              <a:buNone/>
              <a:defRPr b="1"/>
            </a:lvl1pPr>
            <a:lvl2pPr lvl="1" algn="l" rtl="0">
              <a:lnSpc>
                <a:spcPct val="100000"/>
              </a:lnSpc>
              <a:spcBef>
                <a:spcPts val="0"/>
              </a:spcBef>
              <a:spcAft>
                <a:spcPts val="0"/>
              </a:spcAft>
              <a:buSzPts val="4000"/>
              <a:buNone/>
              <a:defRPr sz="4000"/>
            </a:lvl2pPr>
            <a:lvl3pPr lvl="2" algn="l" rtl="0">
              <a:lnSpc>
                <a:spcPct val="100000"/>
              </a:lnSpc>
              <a:spcBef>
                <a:spcPts val="0"/>
              </a:spcBef>
              <a:spcAft>
                <a:spcPts val="0"/>
              </a:spcAft>
              <a:buSzPts val="4000"/>
              <a:buNone/>
              <a:defRPr sz="4000"/>
            </a:lvl3pPr>
            <a:lvl4pPr lvl="3" algn="l" rtl="0">
              <a:lnSpc>
                <a:spcPct val="100000"/>
              </a:lnSpc>
              <a:spcBef>
                <a:spcPts val="0"/>
              </a:spcBef>
              <a:spcAft>
                <a:spcPts val="0"/>
              </a:spcAft>
              <a:buSzPts val="4000"/>
              <a:buNone/>
              <a:defRPr sz="4000"/>
            </a:lvl4pPr>
            <a:lvl5pPr lvl="4" algn="l" rtl="0">
              <a:lnSpc>
                <a:spcPct val="100000"/>
              </a:lnSpc>
              <a:spcBef>
                <a:spcPts val="0"/>
              </a:spcBef>
              <a:spcAft>
                <a:spcPts val="0"/>
              </a:spcAft>
              <a:buSzPts val="4000"/>
              <a:buNone/>
              <a:defRPr sz="4000"/>
            </a:lvl5pPr>
            <a:lvl6pPr lvl="5" algn="l" rtl="0">
              <a:lnSpc>
                <a:spcPct val="100000"/>
              </a:lnSpc>
              <a:spcBef>
                <a:spcPts val="0"/>
              </a:spcBef>
              <a:spcAft>
                <a:spcPts val="0"/>
              </a:spcAft>
              <a:buSzPts val="4000"/>
              <a:buNone/>
              <a:defRPr sz="4000"/>
            </a:lvl6pPr>
            <a:lvl7pPr lvl="6" algn="l" rtl="0">
              <a:lnSpc>
                <a:spcPct val="100000"/>
              </a:lnSpc>
              <a:spcBef>
                <a:spcPts val="0"/>
              </a:spcBef>
              <a:spcAft>
                <a:spcPts val="0"/>
              </a:spcAft>
              <a:buSzPts val="4000"/>
              <a:buNone/>
              <a:defRPr sz="4000"/>
            </a:lvl7pPr>
            <a:lvl8pPr lvl="7" algn="l" rtl="0">
              <a:lnSpc>
                <a:spcPct val="100000"/>
              </a:lnSpc>
              <a:spcBef>
                <a:spcPts val="0"/>
              </a:spcBef>
              <a:spcAft>
                <a:spcPts val="0"/>
              </a:spcAft>
              <a:buSzPts val="4000"/>
              <a:buNone/>
              <a:defRPr sz="4000"/>
            </a:lvl8pPr>
            <a:lvl9pPr lvl="8" algn="l"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with frame  1">
  <p:cSld name="BLANK_1_1_1_1">
    <p:bg>
      <p:bgPr>
        <a:solidFill>
          <a:srgbClr val="85B016"/>
        </a:solidFill>
        <a:effectLst/>
      </p:bgPr>
    </p:bg>
    <p:spTree>
      <p:nvGrpSpPr>
        <p:cNvPr id="1" name="Shape 224"/>
        <p:cNvGrpSpPr/>
        <p:nvPr/>
      </p:nvGrpSpPr>
      <p:grpSpPr>
        <a:xfrm>
          <a:off x="0" y="0"/>
          <a:ext cx="0" cy="0"/>
          <a:chOff x="0" y="0"/>
          <a:chExt cx="0" cy="0"/>
        </a:xfrm>
      </p:grpSpPr>
      <p:sp>
        <p:nvSpPr>
          <p:cNvPr id="225" name="Google Shape;225;p55"/>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55"/>
          <p:cNvSpPr txBox="1">
            <a:spLocks noGrp="1"/>
          </p:cNvSpPr>
          <p:nvPr>
            <p:ph type="title"/>
          </p:nvPr>
        </p:nvSpPr>
        <p:spPr>
          <a:xfrm>
            <a:off x="783525" y="828667"/>
            <a:ext cx="7618200" cy="524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b="1"/>
            </a:lvl1pPr>
            <a:lvl2pPr lvl="1" algn="l" rtl="0">
              <a:lnSpc>
                <a:spcPct val="100000"/>
              </a:lnSpc>
              <a:spcBef>
                <a:spcPts val="0"/>
              </a:spcBef>
              <a:spcAft>
                <a:spcPts val="0"/>
              </a:spcAft>
              <a:buSzPts val="4000"/>
              <a:buNone/>
              <a:defRPr sz="4000"/>
            </a:lvl2pPr>
            <a:lvl3pPr lvl="2" algn="l" rtl="0">
              <a:lnSpc>
                <a:spcPct val="100000"/>
              </a:lnSpc>
              <a:spcBef>
                <a:spcPts val="0"/>
              </a:spcBef>
              <a:spcAft>
                <a:spcPts val="0"/>
              </a:spcAft>
              <a:buSzPts val="4000"/>
              <a:buNone/>
              <a:defRPr sz="4000"/>
            </a:lvl3pPr>
            <a:lvl4pPr lvl="3" algn="l" rtl="0">
              <a:lnSpc>
                <a:spcPct val="100000"/>
              </a:lnSpc>
              <a:spcBef>
                <a:spcPts val="0"/>
              </a:spcBef>
              <a:spcAft>
                <a:spcPts val="0"/>
              </a:spcAft>
              <a:buSzPts val="4000"/>
              <a:buNone/>
              <a:defRPr sz="4000"/>
            </a:lvl4pPr>
            <a:lvl5pPr lvl="4" algn="l" rtl="0">
              <a:lnSpc>
                <a:spcPct val="100000"/>
              </a:lnSpc>
              <a:spcBef>
                <a:spcPts val="0"/>
              </a:spcBef>
              <a:spcAft>
                <a:spcPts val="0"/>
              </a:spcAft>
              <a:buSzPts val="4000"/>
              <a:buNone/>
              <a:defRPr sz="4000"/>
            </a:lvl5pPr>
            <a:lvl6pPr lvl="5" algn="l" rtl="0">
              <a:lnSpc>
                <a:spcPct val="100000"/>
              </a:lnSpc>
              <a:spcBef>
                <a:spcPts val="0"/>
              </a:spcBef>
              <a:spcAft>
                <a:spcPts val="0"/>
              </a:spcAft>
              <a:buSzPts val="4000"/>
              <a:buNone/>
              <a:defRPr sz="4000"/>
            </a:lvl6pPr>
            <a:lvl7pPr lvl="6" algn="l" rtl="0">
              <a:lnSpc>
                <a:spcPct val="100000"/>
              </a:lnSpc>
              <a:spcBef>
                <a:spcPts val="0"/>
              </a:spcBef>
              <a:spcAft>
                <a:spcPts val="0"/>
              </a:spcAft>
              <a:buSzPts val="4000"/>
              <a:buNone/>
              <a:defRPr sz="4000"/>
            </a:lvl7pPr>
            <a:lvl8pPr lvl="7" algn="l" rtl="0">
              <a:lnSpc>
                <a:spcPct val="100000"/>
              </a:lnSpc>
              <a:spcBef>
                <a:spcPts val="0"/>
              </a:spcBef>
              <a:spcAft>
                <a:spcPts val="0"/>
              </a:spcAft>
              <a:buSzPts val="4000"/>
              <a:buNone/>
              <a:defRPr sz="4000"/>
            </a:lvl8pPr>
            <a:lvl9pPr lvl="8" algn="l" rtl="0">
              <a:lnSpc>
                <a:spcPct val="100000"/>
              </a:lnSpc>
              <a:spcBef>
                <a:spcPts val="0"/>
              </a:spcBef>
              <a:spcAft>
                <a:spcPts val="0"/>
              </a:spcAft>
              <a:buSzPts val="4000"/>
              <a:buNone/>
              <a:defRPr sz="40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apositiva de título">
  <p:cSld name="TITLE_1">
    <p:spTree>
      <p:nvGrpSpPr>
        <p:cNvPr id="1" name="Shape 227"/>
        <p:cNvGrpSpPr/>
        <p:nvPr/>
      </p:nvGrpSpPr>
      <p:grpSpPr>
        <a:xfrm>
          <a:off x="0" y="0"/>
          <a:ext cx="0" cy="0"/>
          <a:chOff x="0" y="0"/>
          <a:chExt cx="0" cy="0"/>
        </a:xfrm>
      </p:grpSpPr>
      <p:sp>
        <p:nvSpPr>
          <p:cNvPr id="228" name="Google Shape;228;p56"/>
          <p:cNvSpPr txBox="1">
            <a:spLocks noGrp="1"/>
          </p:cNvSpPr>
          <p:nvPr>
            <p:ph type="ctrTitle"/>
          </p:nvPr>
        </p:nvSpPr>
        <p:spPr>
          <a:xfrm>
            <a:off x="685800" y="1122363"/>
            <a:ext cx="7772400" cy="2387700"/>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2400"/>
              <a:buNone/>
              <a:defRPr sz="1800"/>
            </a:lvl2pPr>
            <a:lvl3pPr lvl="2" algn="l" rtl="0">
              <a:lnSpc>
                <a:spcPct val="100000"/>
              </a:lnSpc>
              <a:spcBef>
                <a:spcPts val="0"/>
              </a:spcBef>
              <a:spcAft>
                <a:spcPts val="0"/>
              </a:spcAft>
              <a:buSzPts val="2400"/>
              <a:buNone/>
              <a:defRPr sz="1800"/>
            </a:lvl3pPr>
            <a:lvl4pPr lvl="3" algn="l" rtl="0">
              <a:lnSpc>
                <a:spcPct val="100000"/>
              </a:lnSpc>
              <a:spcBef>
                <a:spcPts val="0"/>
              </a:spcBef>
              <a:spcAft>
                <a:spcPts val="0"/>
              </a:spcAft>
              <a:buSzPts val="2400"/>
              <a:buNone/>
              <a:defRPr sz="1800"/>
            </a:lvl4pPr>
            <a:lvl5pPr lvl="4" algn="l" rtl="0">
              <a:lnSpc>
                <a:spcPct val="100000"/>
              </a:lnSpc>
              <a:spcBef>
                <a:spcPts val="0"/>
              </a:spcBef>
              <a:spcAft>
                <a:spcPts val="0"/>
              </a:spcAft>
              <a:buSzPts val="2400"/>
              <a:buNone/>
              <a:defRPr sz="1800"/>
            </a:lvl5pPr>
            <a:lvl6pPr lvl="5" algn="l" rtl="0">
              <a:lnSpc>
                <a:spcPct val="100000"/>
              </a:lnSpc>
              <a:spcBef>
                <a:spcPts val="0"/>
              </a:spcBef>
              <a:spcAft>
                <a:spcPts val="0"/>
              </a:spcAft>
              <a:buSzPts val="2400"/>
              <a:buNone/>
              <a:defRPr sz="1800"/>
            </a:lvl6pPr>
            <a:lvl7pPr lvl="6" algn="l" rtl="0">
              <a:lnSpc>
                <a:spcPct val="100000"/>
              </a:lnSpc>
              <a:spcBef>
                <a:spcPts val="0"/>
              </a:spcBef>
              <a:spcAft>
                <a:spcPts val="0"/>
              </a:spcAft>
              <a:buSzPts val="2400"/>
              <a:buNone/>
              <a:defRPr sz="1800"/>
            </a:lvl7pPr>
            <a:lvl8pPr lvl="7" algn="l" rtl="0">
              <a:lnSpc>
                <a:spcPct val="100000"/>
              </a:lnSpc>
              <a:spcBef>
                <a:spcPts val="0"/>
              </a:spcBef>
              <a:spcAft>
                <a:spcPts val="0"/>
              </a:spcAft>
              <a:buSzPts val="2400"/>
              <a:buNone/>
              <a:defRPr sz="1800"/>
            </a:lvl8pPr>
            <a:lvl9pPr lvl="8" algn="l" rtl="0">
              <a:lnSpc>
                <a:spcPct val="100000"/>
              </a:lnSpc>
              <a:spcBef>
                <a:spcPts val="0"/>
              </a:spcBef>
              <a:spcAft>
                <a:spcPts val="0"/>
              </a:spcAft>
              <a:buSzPts val="2400"/>
              <a:buNone/>
              <a:defRPr sz="1800"/>
            </a:lvl9pPr>
          </a:lstStyle>
          <a:p>
            <a:endParaRPr/>
          </a:p>
        </p:txBody>
      </p:sp>
      <p:sp>
        <p:nvSpPr>
          <p:cNvPr id="229" name="Google Shape;229;p56"/>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0" name="Google Shape;230;p56"/>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56"/>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5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CUSTOM">
    <p:bg>
      <p:bgPr>
        <a:solidFill>
          <a:srgbClr val="FFFFFF"/>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33" name="Google Shape;33;p7"/>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ody slide" type="tx">
  <p:cSld name="TITLE_AND_BODY">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design 1">
  <p:cSld name="TITLE_AND_BODY_2">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p:cSld name="TITLE_AND_BODY_1">
    <p:bg>
      <p:bgPr>
        <a:solidFill>
          <a:srgbClr val="FFFFFF"/>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1" name="Google Shape;41;p10"/>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119"/>
        <p:cNvGrpSpPr/>
        <p:nvPr/>
      </p:nvGrpSpPr>
      <p:grpSpPr>
        <a:xfrm>
          <a:off x="0" y="0"/>
          <a:ext cx="0" cy="0"/>
          <a:chOff x="0" y="0"/>
          <a:chExt cx="0" cy="0"/>
        </a:xfrm>
      </p:grpSpPr>
      <p:sp>
        <p:nvSpPr>
          <p:cNvPr id="120" name="Google Shape;120;p29"/>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9pPr>
          </a:lstStyle>
          <a:p>
            <a:endParaRPr/>
          </a:p>
        </p:txBody>
      </p:sp>
      <p:sp>
        <p:nvSpPr>
          <p:cNvPr id="121" name="Google Shape;121;p29"/>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999999"/>
              </a:buClr>
              <a:buSzPts val="1400"/>
              <a:buFont typeface="Arial"/>
              <a:buChar char="●"/>
              <a:defRPr sz="14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Char char="○"/>
              <a:defRPr sz="14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Char char="■"/>
              <a:defRPr sz="13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Char char="●"/>
              <a:defRPr sz="13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Char char="○"/>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Char char="■"/>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Char char="●"/>
              <a:defRPr sz="11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Char char="○"/>
              <a:defRPr sz="11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Char char="■"/>
              <a:defRPr sz="1000" b="0" i="0" u="none" strike="noStrike" cap="none">
                <a:solidFill>
                  <a:srgbClr val="999999"/>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4.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hyperlink" Target="http://enlinea.intef.es/courses/course-v1:MOOCINTEF+2+2018_ED2/about"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4.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labur.eus/Q3RLv"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hyperlink" Target="http://www.youtube.com/watch?v=EQ8bYsCht-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8" Type="http://schemas.openxmlformats.org/officeDocument/2006/relationships/hyperlink" Target="https://labur.eus/Bxn5R" TargetMode="External"/><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dibujamelas.blogspot.com/" TargetMode="External"/><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hyperlink" Target="https://labur.eus/FZacR" TargetMode="External"/><Relationship Id="rId4" Type="http://schemas.openxmlformats.org/officeDocument/2006/relationships/hyperlink" Target="https://dibujamelas.wixsite.com/dibujamelas" TargetMode="External"/><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enredarteayudaaprender.blogspot.com/" TargetMode="External"/><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hyperlink" Target="https://www.instagram.com/garbinelarralde" TargetMode="External"/><Relationship Id="rId11"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hyperlink" Target="https://www.pinterest.es/garbinelarralde/" TargetMode="External"/><Relationship Id="rId10" Type="http://schemas.openxmlformats.org/officeDocument/2006/relationships/image" Target="../media/image61.png"/><Relationship Id="rId4" Type="http://schemas.openxmlformats.org/officeDocument/2006/relationships/hyperlink" Target="https://twitter.com/garbinelarralde" TargetMode="External"/><Relationship Id="rId9" Type="http://schemas.openxmlformats.org/officeDocument/2006/relationships/hyperlink" Target="https://www.pinterest.es/garbinelarralde" TargetMode="External"/><Relationship Id="rId14" Type="http://schemas.openxmlformats.org/officeDocument/2006/relationships/hyperlink" Target="https://www.instagram.com/garbinelarrald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hyperlink" Target="http://slidesgo.com/" TargetMode="External"/><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hyperlink" Target="https://labur.eus/2ptzI"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labur.eus/Vnkil" TargetMode="External"/><Relationship Id="rId5" Type="http://schemas.openxmlformats.org/officeDocument/2006/relationships/image" Target="../media/image5.jpg"/><Relationship Id="rId4" Type="http://schemas.openxmlformats.org/officeDocument/2006/relationships/hyperlink" Target="http://www.youtube.com/watch?v=3xYIoN9Viw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7"/>
          <p:cNvSpPr/>
          <p:nvPr/>
        </p:nvSpPr>
        <p:spPr>
          <a:xfrm>
            <a:off x="676300" y="428267"/>
            <a:ext cx="4885500" cy="5908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38" name="Google Shape;238;p57"/>
          <p:cNvSpPr txBox="1"/>
          <p:nvPr/>
        </p:nvSpPr>
        <p:spPr>
          <a:xfrm>
            <a:off x="1196600" y="1681175"/>
            <a:ext cx="5544600" cy="24696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s" sz="3400" b="1">
                <a:solidFill>
                  <a:srgbClr val="434343"/>
                </a:solidFill>
              </a:rPr>
              <a:t>VISUAL THINKING EN EDUCACIÓN: dibujar para enseñar/aprender</a:t>
            </a:r>
            <a:endParaRPr sz="3400" b="1">
              <a:solidFill>
                <a:srgbClr val="434343"/>
              </a:solidFill>
            </a:endParaRPr>
          </a:p>
        </p:txBody>
      </p:sp>
      <p:sp>
        <p:nvSpPr>
          <p:cNvPr id="239" name="Google Shape;239;p57"/>
          <p:cNvSpPr txBox="1"/>
          <p:nvPr/>
        </p:nvSpPr>
        <p:spPr>
          <a:xfrm>
            <a:off x="1107400" y="4342650"/>
            <a:ext cx="43278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FFFFFF"/>
                </a:solidFill>
              </a:rPr>
              <a:t>Ponente: GARBIÑE LARRALDE</a:t>
            </a:r>
            <a:endParaRPr sz="1800">
              <a:solidFill>
                <a:srgbClr val="FFFFFF"/>
              </a:solidFill>
            </a:endParaRPr>
          </a:p>
          <a:p>
            <a:pPr marL="0" lvl="0" indent="0" algn="l" rtl="0">
              <a:lnSpc>
                <a:spcPct val="115000"/>
              </a:lnSpc>
              <a:spcBef>
                <a:spcPts val="0"/>
              </a:spcBef>
              <a:spcAft>
                <a:spcPts val="0"/>
              </a:spcAft>
              <a:buNone/>
            </a:pPr>
            <a:r>
              <a:rPr lang="es">
                <a:solidFill>
                  <a:srgbClr val="FFFFFF"/>
                </a:solidFill>
              </a:rPr>
              <a:t>Conductora: María Sánchez (Innovación UNIA)</a:t>
            </a:r>
            <a:endParaRPr>
              <a:solidFill>
                <a:srgbClr val="FFFFFF"/>
              </a:solidFill>
            </a:endParaRPr>
          </a:p>
          <a:p>
            <a:pPr marL="0" lvl="0" indent="0" algn="l" rtl="0">
              <a:lnSpc>
                <a:spcPct val="115000"/>
              </a:lnSpc>
              <a:spcBef>
                <a:spcPts val="0"/>
              </a:spcBef>
              <a:spcAft>
                <a:spcPts val="0"/>
              </a:spcAft>
              <a:buNone/>
            </a:pPr>
            <a:r>
              <a:rPr lang="es">
                <a:solidFill>
                  <a:schemeClr val="lt1"/>
                </a:solidFill>
              </a:rPr>
              <a:t>Fecha: 18/10/2021</a:t>
            </a:r>
            <a:endParaRPr>
              <a:solidFill>
                <a:srgbClr val="FFFFFF"/>
              </a:solidFill>
            </a:endParaRPr>
          </a:p>
        </p:txBody>
      </p:sp>
      <p:sp>
        <p:nvSpPr>
          <p:cNvPr id="240" name="Google Shape;240;p57"/>
          <p:cNvSpPr txBox="1"/>
          <p:nvPr/>
        </p:nvSpPr>
        <p:spPr>
          <a:xfrm>
            <a:off x="1127644" y="918740"/>
            <a:ext cx="54756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434343"/>
                </a:solidFill>
                <a:highlight>
                  <a:srgbClr val="FFFFFF"/>
                </a:highlight>
              </a:rPr>
              <a:t>#WEBINARSUNIA</a:t>
            </a:r>
            <a:endParaRPr sz="1800">
              <a:solidFill>
                <a:srgbClr val="434343"/>
              </a:solidFill>
              <a:highlight>
                <a:srgbClr val="FFFFFF"/>
              </a:highlight>
            </a:endParaRPr>
          </a:p>
        </p:txBody>
      </p:sp>
      <p:pic>
        <p:nvPicPr>
          <p:cNvPr id="241" name="Google Shape;241;p57"/>
          <p:cNvPicPr preferRelativeResize="0"/>
          <p:nvPr/>
        </p:nvPicPr>
        <p:blipFill rotWithShape="1">
          <a:blip r:embed="rId3">
            <a:alphaModFix/>
          </a:blip>
          <a:srcRect/>
          <a:stretch/>
        </p:blipFill>
        <p:spPr>
          <a:xfrm>
            <a:off x="676300" y="6403123"/>
            <a:ext cx="668151" cy="233700"/>
          </a:xfrm>
          <a:prstGeom prst="rect">
            <a:avLst/>
          </a:prstGeom>
          <a:noFill/>
          <a:ln>
            <a:noFill/>
          </a:ln>
        </p:spPr>
      </p:pic>
      <p:sp>
        <p:nvSpPr>
          <p:cNvPr id="242" name="Google Shape;242;p57"/>
          <p:cNvSpPr txBox="1"/>
          <p:nvPr/>
        </p:nvSpPr>
        <p:spPr>
          <a:xfrm>
            <a:off x="1107791" y="5462347"/>
            <a:ext cx="42651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000">
                <a:solidFill>
                  <a:srgbClr val="434343"/>
                </a:solidFill>
              </a:rPr>
              <a:t>Webinars sobre e-learning, innovación y competencias digitales. Plan de formación y apoyo al profesorado 2021-22</a:t>
            </a:r>
            <a:endParaRPr sz="1000">
              <a:solidFill>
                <a:srgbClr val="434343"/>
              </a:solidFill>
            </a:endParaRPr>
          </a:p>
          <a:p>
            <a:pPr marL="0" lvl="0" indent="0" algn="l" rtl="0">
              <a:lnSpc>
                <a:spcPct val="115000"/>
              </a:lnSpc>
              <a:spcBef>
                <a:spcPts val="0"/>
              </a:spcBef>
              <a:spcAft>
                <a:spcPts val="0"/>
              </a:spcAft>
              <a:buNone/>
            </a:pPr>
            <a:endParaRPr sz="900">
              <a:solidFill>
                <a:srgbClr val="434343"/>
              </a:solidFill>
            </a:endParaRPr>
          </a:p>
          <a:p>
            <a:pPr marL="0" lvl="0" indent="0" algn="l" rtl="0">
              <a:lnSpc>
                <a:spcPct val="115000"/>
              </a:lnSpc>
              <a:spcBef>
                <a:spcPts val="0"/>
              </a:spcBef>
              <a:spcAft>
                <a:spcPts val="0"/>
              </a:spcAft>
              <a:buNone/>
            </a:pPr>
            <a:r>
              <a:rPr lang="es" sz="900">
                <a:solidFill>
                  <a:srgbClr val="434343"/>
                </a:solidFill>
              </a:rPr>
              <a:t>Área de Innovación (@uniainnova)/ Vicerrectorado de Innovación Docente y Digitalización. Universidad Internacional de Andalucía</a:t>
            </a:r>
            <a:endParaRPr sz="900">
              <a:solidFill>
                <a:srgbClr val="434343"/>
              </a:solidFill>
            </a:endParaRPr>
          </a:p>
          <a:p>
            <a:pPr marL="0" lvl="0" indent="0" algn="l" rtl="0">
              <a:lnSpc>
                <a:spcPct val="115000"/>
              </a:lnSpc>
              <a:spcBef>
                <a:spcPts val="0"/>
              </a:spcBef>
              <a:spcAft>
                <a:spcPts val="0"/>
              </a:spcAft>
              <a:buNone/>
            </a:pPr>
            <a:endParaRPr sz="1800">
              <a:solidFill>
                <a:srgbClr val="434343"/>
              </a:solidFill>
            </a:endParaRPr>
          </a:p>
        </p:txBody>
      </p:sp>
      <p:pic>
        <p:nvPicPr>
          <p:cNvPr id="243" name="Google Shape;243;p57"/>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7"/>
          <p:cNvPicPr preferRelativeResize="0"/>
          <p:nvPr/>
        </p:nvPicPr>
        <p:blipFill rotWithShape="1">
          <a:blip r:embed="rId3">
            <a:alphaModFix/>
          </a:blip>
          <a:srcRect t="22720" r="48349" b="10474"/>
          <a:stretch/>
        </p:blipFill>
        <p:spPr>
          <a:xfrm>
            <a:off x="2118147" y="4680525"/>
            <a:ext cx="2190459" cy="1312799"/>
          </a:xfrm>
          <a:prstGeom prst="rect">
            <a:avLst/>
          </a:prstGeom>
          <a:noFill/>
          <a:ln>
            <a:noFill/>
          </a:ln>
        </p:spPr>
      </p:pic>
      <p:sp>
        <p:nvSpPr>
          <p:cNvPr id="448" name="Google Shape;448;p67"/>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7"/>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450" name="Google Shape;450;p67"/>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7"/>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7"/>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453" name="Google Shape;453;p67"/>
          <p:cNvPicPr preferRelativeResize="0"/>
          <p:nvPr/>
        </p:nvPicPr>
        <p:blipFill>
          <a:blip r:embed="rId4">
            <a:alphaModFix/>
          </a:blip>
          <a:stretch>
            <a:fillRect/>
          </a:stretch>
        </p:blipFill>
        <p:spPr>
          <a:xfrm>
            <a:off x="8049825" y="5893670"/>
            <a:ext cx="847825" cy="847850"/>
          </a:xfrm>
          <a:prstGeom prst="rect">
            <a:avLst/>
          </a:prstGeom>
          <a:noFill/>
          <a:ln>
            <a:noFill/>
          </a:ln>
        </p:spPr>
      </p:pic>
      <p:sp>
        <p:nvSpPr>
          <p:cNvPr id="454" name="Google Shape;454;p67"/>
          <p:cNvSpPr/>
          <p:nvPr/>
        </p:nvSpPr>
        <p:spPr>
          <a:xfrm>
            <a:off x="406950" y="2359075"/>
            <a:ext cx="4165200" cy="232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es" sz="1800">
                <a:solidFill>
                  <a:schemeClr val="dk1"/>
                </a:solidFill>
              </a:rPr>
              <a:t>Para dibujar un objeto cualquiera</a:t>
            </a:r>
            <a:r>
              <a:rPr lang="es" sz="1800" b="1">
                <a:solidFill>
                  <a:schemeClr val="dk1"/>
                </a:solidFill>
              </a:rPr>
              <a:t> </a:t>
            </a:r>
            <a:r>
              <a:rPr lang="es" sz="1800">
                <a:solidFill>
                  <a:schemeClr val="dk1"/>
                </a:solidFill>
              </a:rPr>
              <a:t>lo principal es realizar un </a:t>
            </a:r>
            <a:r>
              <a:rPr lang="es" sz="1800" b="1">
                <a:solidFill>
                  <a:schemeClr val="dk1"/>
                </a:solidFill>
              </a:rPr>
              <a:t>ejercicio de abstracción que logre la reducción de sus partes</a:t>
            </a:r>
            <a:r>
              <a:rPr lang="es" sz="1800">
                <a:solidFill>
                  <a:schemeClr val="dk1"/>
                </a:solidFill>
              </a:rPr>
              <a:t> a formas básicas geométricas (línea, punto o circunferencia, cuadrado, triángulo) y las combinaciones de las mismas.</a:t>
            </a:r>
            <a:endParaRPr sz="1800" i="0" u="none" strike="noStrike" cap="none">
              <a:solidFill>
                <a:schemeClr val="dk1"/>
              </a:solidFill>
            </a:endParaRPr>
          </a:p>
        </p:txBody>
      </p:sp>
      <p:sp>
        <p:nvSpPr>
          <p:cNvPr id="455" name="Google Shape;455;p67"/>
          <p:cNvSpPr txBox="1">
            <a:spLocks noGrp="1"/>
          </p:cNvSpPr>
          <p:nvPr>
            <p:ph type="title" idx="4294967295"/>
          </p:nvPr>
        </p:nvSpPr>
        <p:spPr>
          <a:xfrm>
            <a:off x="406950" y="1350000"/>
            <a:ext cx="57759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Objetos</a:t>
            </a:r>
            <a:endParaRPr sz="2200" i="1"/>
          </a:p>
        </p:txBody>
      </p:sp>
      <p:sp>
        <p:nvSpPr>
          <p:cNvPr id="456" name="Google Shape;456;p67"/>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pic>
        <p:nvPicPr>
          <p:cNvPr id="457" name="Google Shape;457;p67"/>
          <p:cNvPicPr preferRelativeResize="0"/>
          <p:nvPr/>
        </p:nvPicPr>
        <p:blipFill>
          <a:blip r:embed="rId5">
            <a:alphaModFix/>
          </a:blip>
          <a:stretch>
            <a:fillRect/>
          </a:stretch>
        </p:blipFill>
        <p:spPr>
          <a:xfrm>
            <a:off x="4510350" y="2259888"/>
            <a:ext cx="3831996" cy="3642987"/>
          </a:xfrm>
          <a:prstGeom prst="rect">
            <a:avLst/>
          </a:prstGeom>
          <a:noFill/>
          <a:ln>
            <a:noFill/>
          </a:ln>
        </p:spPr>
      </p:pic>
      <p:grpSp>
        <p:nvGrpSpPr>
          <p:cNvPr id="458" name="Google Shape;458;p67"/>
          <p:cNvGrpSpPr/>
          <p:nvPr/>
        </p:nvGrpSpPr>
        <p:grpSpPr>
          <a:xfrm>
            <a:off x="2599417" y="372444"/>
            <a:ext cx="678337" cy="575806"/>
            <a:chOff x="2578992" y="252369"/>
            <a:chExt cx="678337" cy="575806"/>
          </a:xfrm>
        </p:grpSpPr>
        <p:sp>
          <p:nvSpPr>
            <p:cNvPr id="459" name="Google Shape;459;p67"/>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7"/>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61" name="Google Shape;461;p67"/>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462" name="Google Shape;462;p67"/>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8"/>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8"/>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469" name="Google Shape;469;p68"/>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8"/>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8"/>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472" name="Google Shape;472;p68"/>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473" name="Google Shape;473;p68"/>
          <p:cNvSpPr/>
          <p:nvPr/>
        </p:nvSpPr>
        <p:spPr>
          <a:xfrm>
            <a:off x="406950" y="2359075"/>
            <a:ext cx="4165200" cy="327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 sz="1800">
                <a:solidFill>
                  <a:schemeClr val="dk1"/>
                </a:solidFill>
              </a:rPr>
              <a:t>Dibujar acciones o ideas</a:t>
            </a:r>
            <a:r>
              <a:rPr lang="es" sz="1800" b="1">
                <a:solidFill>
                  <a:schemeClr val="dk1"/>
                </a:solidFill>
              </a:rPr>
              <a:t> </a:t>
            </a:r>
            <a:r>
              <a:rPr lang="es" sz="1800">
                <a:solidFill>
                  <a:schemeClr val="dk1"/>
                </a:solidFill>
              </a:rPr>
              <a:t>es una tarea más compleja ya que demanda un nivel de abstracción superior. El empleo de  </a:t>
            </a:r>
            <a:r>
              <a:rPr lang="es" sz="1800" b="1">
                <a:solidFill>
                  <a:schemeClr val="dk1"/>
                </a:solidFill>
              </a:rPr>
              <a:t>metáforas visuales del cómic o la publicidad</a:t>
            </a:r>
            <a:r>
              <a:rPr lang="es" sz="1800">
                <a:solidFill>
                  <a:schemeClr val="dk1"/>
                </a:solidFill>
              </a:rPr>
              <a:t> nos pueden inspirar. Las metáforas se construyen con la yuxtaposición de dos o más imágenes que generan una representación diferente con un nuevo sentido.</a:t>
            </a:r>
            <a:endParaRPr sz="1800" i="0" u="none" strike="noStrike" cap="none">
              <a:solidFill>
                <a:schemeClr val="dk1"/>
              </a:solidFill>
            </a:endParaRPr>
          </a:p>
        </p:txBody>
      </p:sp>
      <p:pic>
        <p:nvPicPr>
          <p:cNvPr id="474" name="Google Shape;474;p68"/>
          <p:cNvPicPr preferRelativeResize="0"/>
          <p:nvPr/>
        </p:nvPicPr>
        <p:blipFill rotWithShape="1">
          <a:blip r:embed="rId4">
            <a:alphaModFix/>
          </a:blip>
          <a:srcRect l="2263" r="6094"/>
          <a:stretch/>
        </p:blipFill>
        <p:spPr>
          <a:xfrm>
            <a:off x="4572150" y="1949625"/>
            <a:ext cx="4085700" cy="3846499"/>
          </a:xfrm>
          <a:prstGeom prst="rect">
            <a:avLst/>
          </a:prstGeom>
          <a:noFill/>
          <a:ln>
            <a:noFill/>
          </a:ln>
        </p:spPr>
      </p:pic>
      <p:sp>
        <p:nvSpPr>
          <p:cNvPr id="475" name="Google Shape;475;p68"/>
          <p:cNvSpPr txBox="1">
            <a:spLocks noGrp="1"/>
          </p:cNvSpPr>
          <p:nvPr>
            <p:ph type="title" idx="4294967295"/>
          </p:nvPr>
        </p:nvSpPr>
        <p:spPr>
          <a:xfrm>
            <a:off x="406950" y="1350000"/>
            <a:ext cx="84291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Metáforas visuales</a:t>
            </a:r>
            <a:endParaRPr sz="2200" i="1"/>
          </a:p>
        </p:txBody>
      </p:sp>
      <p:sp>
        <p:nvSpPr>
          <p:cNvPr id="476" name="Google Shape;476;p68"/>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477" name="Google Shape;477;p68"/>
          <p:cNvGrpSpPr/>
          <p:nvPr/>
        </p:nvGrpSpPr>
        <p:grpSpPr>
          <a:xfrm>
            <a:off x="2599417" y="372444"/>
            <a:ext cx="678337" cy="575806"/>
            <a:chOff x="2578992" y="252369"/>
            <a:chExt cx="678337" cy="575806"/>
          </a:xfrm>
        </p:grpSpPr>
        <p:sp>
          <p:nvSpPr>
            <p:cNvPr id="478" name="Google Shape;478;p68"/>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8"/>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0" name="Google Shape;480;p68"/>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481" name="Google Shape;481;p68"/>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9"/>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488" name="Google Shape;488;p69"/>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9"/>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9"/>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491" name="Google Shape;491;p69"/>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492" name="Google Shape;492;p69"/>
          <p:cNvSpPr/>
          <p:nvPr/>
        </p:nvSpPr>
        <p:spPr>
          <a:xfrm>
            <a:off x="406950" y="2359075"/>
            <a:ext cx="8250900" cy="3027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 sz="1800">
                <a:solidFill>
                  <a:schemeClr val="dk1"/>
                </a:solidFill>
              </a:rPr>
              <a:t>Su función es la de acompañar a la imagen y fortalecer el significado o clarificar la información.  En este sentido, la </a:t>
            </a:r>
            <a:r>
              <a:rPr lang="es" sz="1800" b="1">
                <a:solidFill>
                  <a:schemeClr val="dk1"/>
                </a:solidFill>
              </a:rPr>
              <a:t>fuente, el tamaño y el grosor de la letra</a:t>
            </a:r>
            <a:r>
              <a:rPr lang="es" sz="1800">
                <a:solidFill>
                  <a:schemeClr val="dk1"/>
                </a:solidFill>
              </a:rPr>
              <a:t> utilizada contribuye a expresar nuestras ideas de forma más eficaz y a organizar las ideas en función de su importancia.</a:t>
            </a:r>
            <a:endParaRPr sz="1800" i="0" u="none" strike="noStrike" cap="none">
              <a:solidFill>
                <a:schemeClr val="dk1"/>
              </a:solidFill>
            </a:endParaRPr>
          </a:p>
        </p:txBody>
      </p:sp>
      <p:sp>
        <p:nvSpPr>
          <p:cNvPr id="493" name="Google Shape;493;p69"/>
          <p:cNvSpPr txBox="1">
            <a:spLocks noGrp="1"/>
          </p:cNvSpPr>
          <p:nvPr>
            <p:ph type="title" idx="4294967295"/>
          </p:nvPr>
        </p:nvSpPr>
        <p:spPr>
          <a:xfrm>
            <a:off x="406950" y="1350000"/>
            <a:ext cx="54324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Tipografías</a:t>
            </a:r>
            <a:endParaRPr sz="2200" i="1"/>
          </a:p>
        </p:txBody>
      </p:sp>
      <p:sp>
        <p:nvSpPr>
          <p:cNvPr id="494" name="Google Shape;494;p69"/>
          <p:cNvSpPr txBox="1">
            <a:spLocks noGrp="1"/>
          </p:cNvSpPr>
          <p:nvPr>
            <p:ph type="title" idx="4294967295"/>
          </p:nvPr>
        </p:nvSpPr>
        <p:spPr>
          <a:xfrm>
            <a:off x="4510350" y="235550"/>
            <a:ext cx="42672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pic>
        <p:nvPicPr>
          <p:cNvPr id="495" name="Google Shape;495;p69"/>
          <p:cNvPicPr preferRelativeResize="0"/>
          <p:nvPr/>
        </p:nvPicPr>
        <p:blipFill>
          <a:blip r:embed="rId4">
            <a:alphaModFix/>
          </a:blip>
          <a:stretch>
            <a:fillRect/>
          </a:stretch>
        </p:blipFill>
        <p:spPr>
          <a:xfrm>
            <a:off x="684025" y="3731825"/>
            <a:ext cx="4267049" cy="2325208"/>
          </a:xfrm>
          <a:prstGeom prst="rect">
            <a:avLst/>
          </a:prstGeom>
          <a:noFill/>
          <a:ln>
            <a:noFill/>
          </a:ln>
        </p:spPr>
      </p:pic>
      <p:pic>
        <p:nvPicPr>
          <p:cNvPr id="496" name="Google Shape;496;p69"/>
          <p:cNvPicPr preferRelativeResize="0"/>
          <p:nvPr/>
        </p:nvPicPr>
        <p:blipFill rotWithShape="1">
          <a:blip r:embed="rId5">
            <a:alphaModFix/>
          </a:blip>
          <a:srcRect b="14000"/>
          <a:stretch/>
        </p:blipFill>
        <p:spPr>
          <a:xfrm>
            <a:off x="5381863" y="3897275"/>
            <a:ext cx="2783475" cy="1804800"/>
          </a:xfrm>
          <a:prstGeom prst="rect">
            <a:avLst/>
          </a:prstGeom>
          <a:noFill/>
          <a:ln>
            <a:noFill/>
          </a:ln>
        </p:spPr>
      </p:pic>
      <p:grpSp>
        <p:nvGrpSpPr>
          <p:cNvPr id="497" name="Google Shape;497;p69"/>
          <p:cNvGrpSpPr/>
          <p:nvPr/>
        </p:nvGrpSpPr>
        <p:grpSpPr>
          <a:xfrm>
            <a:off x="2599417" y="372444"/>
            <a:ext cx="678337" cy="575806"/>
            <a:chOff x="2578992" y="252369"/>
            <a:chExt cx="678337" cy="575806"/>
          </a:xfrm>
        </p:grpSpPr>
        <p:sp>
          <p:nvSpPr>
            <p:cNvPr id="498" name="Google Shape;498;p69"/>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9"/>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0" name="Google Shape;500;p69"/>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501" name="Google Shape;501;p69"/>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0"/>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0"/>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508" name="Google Shape;508;p70"/>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0"/>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0"/>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511" name="Google Shape;511;p70"/>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512" name="Google Shape;512;p70"/>
          <p:cNvSpPr/>
          <p:nvPr/>
        </p:nvSpPr>
        <p:spPr>
          <a:xfrm>
            <a:off x="406950" y="2359075"/>
            <a:ext cx="4165200" cy="3027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Font typeface="Arial"/>
              <a:buNone/>
            </a:pPr>
            <a:r>
              <a:rPr lang="es" sz="1800">
                <a:solidFill>
                  <a:schemeClr val="dk1"/>
                </a:solidFill>
              </a:rPr>
              <a:t>Permiten </a:t>
            </a:r>
            <a:r>
              <a:rPr lang="es" sz="1800" b="1">
                <a:solidFill>
                  <a:schemeClr val="dk1"/>
                </a:solidFill>
              </a:rPr>
              <a:t>agrupar varias ideas en un solo bloque</a:t>
            </a:r>
            <a:r>
              <a:rPr lang="es" sz="1800">
                <a:solidFill>
                  <a:schemeClr val="dk1"/>
                </a:solidFill>
              </a:rPr>
              <a:t>. Así, una hoja de cuaderno o libro, las formas de las señales, los diversos tipos de bocadillos, la viñeta, cartelas y demás contenedores se usan para: ordenar y resaltar conceptos y darles mayor presencia, establecer categorías y generar bloques que ayuden a entender las clasificaciones.</a:t>
            </a:r>
            <a:endParaRPr sz="1800" i="0" u="none" strike="noStrike" cap="none">
              <a:solidFill>
                <a:schemeClr val="dk1"/>
              </a:solidFill>
            </a:endParaRPr>
          </a:p>
        </p:txBody>
      </p:sp>
      <p:sp>
        <p:nvSpPr>
          <p:cNvPr id="513" name="Google Shape;513;p70"/>
          <p:cNvSpPr txBox="1">
            <a:spLocks noGrp="1"/>
          </p:cNvSpPr>
          <p:nvPr>
            <p:ph type="title" idx="4294967295"/>
          </p:nvPr>
        </p:nvSpPr>
        <p:spPr>
          <a:xfrm>
            <a:off x="406950" y="1350000"/>
            <a:ext cx="57048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Contenedores</a:t>
            </a:r>
            <a:endParaRPr sz="2200" i="1"/>
          </a:p>
        </p:txBody>
      </p:sp>
      <p:sp>
        <p:nvSpPr>
          <p:cNvPr id="514" name="Google Shape;514;p70"/>
          <p:cNvSpPr txBox="1">
            <a:spLocks noGrp="1"/>
          </p:cNvSpPr>
          <p:nvPr>
            <p:ph type="title" idx="4294967295"/>
          </p:nvPr>
        </p:nvSpPr>
        <p:spPr>
          <a:xfrm>
            <a:off x="4510350" y="235550"/>
            <a:ext cx="42903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pic>
        <p:nvPicPr>
          <p:cNvPr id="515" name="Google Shape;515;p70"/>
          <p:cNvPicPr preferRelativeResize="0"/>
          <p:nvPr/>
        </p:nvPicPr>
        <p:blipFill>
          <a:blip r:embed="rId4">
            <a:alphaModFix/>
          </a:blip>
          <a:stretch>
            <a:fillRect/>
          </a:stretch>
        </p:blipFill>
        <p:spPr>
          <a:xfrm>
            <a:off x="4637922" y="2464450"/>
            <a:ext cx="3892352" cy="3027600"/>
          </a:xfrm>
          <a:prstGeom prst="rect">
            <a:avLst/>
          </a:prstGeom>
          <a:noFill/>
          <a:ln>
            <a:noFill/>
          </a:ln>
        </p:spPr>
      </p:pic>
      <p:grpSp>
        <p:nvGrpSpPr>
          <p:cNvPr id="516" name="Google Shape;516;p70"/>
          <p:cNvGrpSpPr/>
          <p:nvPr/>
        </p:nvGrpSpPr>
        <p:grpSpPr>
          <a:xfrm>
            <a:off x="2599417" y="372444"/>
            <a:ext cx="678337" cy="575806"/>
            <a:chOff x="2578992" y="252369"/>
            <a:chExt cx="678337" cy="575806"/>
          </a:xfrm>
        </p:grpSpPr>
        <p:sp>
          <p:nvSpPr>
            <p:cNvPr id="517" name="Google Shape;517;p70"/>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0"/>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9" name="Google Shape;519;p70"/>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520" name="Google Shape;520;p70"/>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1"/>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1"/>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527" name="Google Shape;527;p71"/>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1"/>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1"/>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530" name="Google Shape;530;p71"/>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531" name="Google Shape;531;p71"/>
          <p:cNvSpPr/>
          <p:nvPr/>
        </p:nvSpPr>
        <p:spPr>
          <a:xfrm>
            <a:off x="406950" y="2359075"/>
            <a:ext cx="3996000" cy="3027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 sz="1800">
                <a:solidFill>
                  <a:schemeClr val="dk1"/>
                </a:solidFill>
              </a:rPr>
              <a:t>Se utilizan para representar las </a:t>
            </a:r>
            <a:r>
              <a:rPr lang="es" sz="1800" b="1">
                <a:solidFill>
                  <a:schemeClr val="dk1"/>
                </a:solidFill>
              </a:rPr>
              <a:t>relaciones entre las personas, los objetos y los sucesos</a:t>
            </a:r>
            <a:r>
              <a:rPr lang="es" sz="1800">
                <a:solidFill>
                  <a:schemeClr val="dk1"/>
                </a:solidFill>
              </a:rPr>
              <a:t>. Así, por ejemplo, las flechas conectan puntos o secciones y ordenan la lectura indicando el sentido de lectura, mientras que las líneas suelen emplearse para separar bloques de información.</a:t>
            </a:r>
            <a:endParaRPr sz="1800" i="0" u="none" strike="noStrike" cap="none">
              <a:solidFill>
                <a:schemeClr val="dk1"/>
              </a:solidFill>
            </a:endParaRPr>
          </a:p>
        </p:txBody>
      </p:sp>
      <p:sp>
        <p:nvSpPr>
          <p:cNvPr id="532" name="Google Shape;532;p71"/>
          <p:cNvSpPr txBox="1">
            <a:spLocks noGrp="1"/>
          </p:cNvSpPr>
          <p:nvPr>
            <p:ph type="title" idx="4294967295"/>
          </p:nvPr>
        </p:nvSpPr>
        <p:spPr>
          <a:xfrm>
            <a:off x="406950" y="1350000"/>
            <a:ext cx="65694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Conectores</a:t>
            </a:r>
            <a:endParaRPr sz="2200" i="1"/>
          </a:p>
        </p:txBody>
      </p:sp>
      <p:sp>
        <p:nvSpPr>
          <p:cNvPr id="533" name="Google Shape;533;p71"/>
          <p:cNvSpPr txBox="1">
            <a:spLocks noGrp="1"/>
          </p:cNvSpPr>
          <p:nvPr>
            <p:ph type="title" idx="4294967295"/>
          </p:nvPr>
        </p:nvSpPr>
        <p:spPr>
          <a:xfrm>
            <a:off x="4510350" y="235550"/>
            <a:ext cx="42783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pic>
        <p:nvPicPr>
          <p:cNvPr id="534" name="Google Shape;534;p71"/>
          <p:cNvPicPr preferRelativeResize="0"/>
          <p:nvPr/>
        </p:nvPicPr>
        <p:blipFill rotWithShape="1">
          <a:blip r:embed="rId4">
            <a:alphaModFix/>
          </a:blip>
          <a:srcRect r="2685" b="1497"/>
          <a:stretch/>
        </p:blipFill>
        <p:spPr>
          <a:xfrm rot="5400000">
            <a:off x="5064412" y="1925888"/>
            <a:ext cx="3018650" cy="3885025"/>
          </a:xfrm>
          <a:prstGeom prst="rect">
            <a:avLst/>
          </a:prstGeom>
          <a:noFill/>
          <a:ln>
            <a:noFill/>
          </a:ln>
        </p:spPr>
      </p:pic>
      <p:grpSp>
        <p:nvGrpSpPr>
          <p:cNvPr id="535" name="Google Shape;535;p71"/>
          <p:cNvGrpSpPr/>
          <p:nvPr/>
        </p:nvGrpSpPr>
        <p:grpSpPr>
          <a:xfrm>
            <a:off x="2599417" y="372444"/>
            <a:ext cx="678337" cy="575806"/>
            <a:chOff x="2578992" y="252369"/>
            <a:chExt cx="678337" cy="575806"/>
          </a:xfrm>
        </p:grpSpPr>
        <p:sp>
          <p:nvSpPr>
            <p:cNvPr id="536" name="Google Shape;536;p71"/>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1"/>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8" name="Google Shape;538;p71"/>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539" name="Google Shape;539;p71"/>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2"/>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2"/>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546" name="Google Shape;546;p72"/>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2"/>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2"/>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549" name="Google Shape;549;p72"/>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550" name="Google Shape;550;p72"/>
          <p:cNvSpPr/>
          <p:nvPr/>
        </p:nvSpPr>
        <p:spPr>
          <a:xfrm>
            <a:off x="406950" y="2359075"/>
            <a:ext cx="4165200" cy="3027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s" sz="1800">
                <a:solidFill>
                  <a:schemeClr val="dk1"/>
                </a:solidFill>
              </a:rPr>
              <a:t>El color y las sombras que proyectan letras, personajes u objetos, así como los sombreados que dan cierta sensación de volumen a los mismos, son también elementos fundamentales para dar un buen acabado a nuestros mapas visuales y </a:t>
            </a:r>
            <a:r>
              <a:rPr lang="es" sz="1800" b="1">
                <a:solidFill>
                  <a:schemeClr val="dk1"/>
                </a:solidFill>
              </a:rPr>
              <a:t>generar una sensación de unidad</a:t>
            </a:r>
            <a:r>
              <a:rPr lang="es" sz="1800">
                <a:solidFill>
                  <a:schemeClr val="dk1"/>
                </a:solidFill>
              </a:rPr>
              <a:t> en un grupo de elementos que puede ser muy hetereogéneo. </a:t>
            </a:r>
            <a:endParaRPr sz="1800" i="0" u="none" strike="noStrike" cap="none">
              <a:solidFill>
                <a:schemeClr val="dk1"/>
              </a:solidFill>
            </a:endParaRPr>
          </a:p>
        </p:txBody>
      </p:sp>
      <p:pic>
        <p:nvPicPr>
          <p:cNvPr id="551" name="Google Shape;551;p72"/>
          <p:cNvPicPr preferRelativeResize="0"/>
          <p:nvPr/>
        </p:nvPicPr>
        <p:blipFill rotWithShape="1">
          <a:blip r:embed="rId4">
            <a:alphaModFix/>
          </a:blip>
          <a:srcRect/>
          <a:stretch/>
        </p:blipFill>
        <p:spPr>
          <a:xfrm>
            <a:off x="5160874" y="3031229"/>
            <a:ext cx="2370076" cy="2035900"/>
          </a:xfrm>
          <a:prstGeom prst="rect">
            <a:avLst/>
          </a:prstGeom>
          <a:noFill/>
          <a:ln>
            <a:noFill/>
          </a:ln>
        </p:spPr>
      </p:pic>
      <p:sp>
        <p:nvSpPr>
          <p:cNvPr id="552" name="Google Shape;552;p72"/>
          <p:cNvSpPr txBox="1">
            <a:spLocks noGrp="1"/>
          </p:cNvSpPr>
          <p:nvPr>
            <p:ph type="title" idx="4294967295"/>
          </p:nvPr>
        </p:nvSpPr>
        <p:spPr>
          <a:xfrm>
            <a:off x="406950" y="1350000"/>
            <a:ext cx="68538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Colores y sombras</a:t>
            </a:r>
            <a:endParaRPr sz="2200" i="1"/>
          </a:p>
        </p:txBody>
      </p:sp>
      <p:sp>
        <p:nvSpPr>
          <p:cNvPr id="553" name="Google Shape;553;p72"/>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554" name="Google Shape;554;p72"/>
          <p:cNvGrpSpPr/>
          <p:nvPr/>
        </p:nvGrpSpPr>
        <p:grpSpPr>
          <a:xfrm>
            <a:off x="2599417" y="372444"/>
            <a:ext cx="678337" cy="575806"/>
            <a:chOff x="2578992" y="252369"/>
            <a:chExt cx="678337" cy="575806"/>
          </a:xfrm>
        </p:grpSpPr>
        <p:sp>
          <p:nvSpPr>
            <p:cNvPr id="555" name="Google Shape;555;p72"/>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2"/>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7" name="Google Shape;557;p72"/>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558" name="Google Shape;558;p72"/>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3"/>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3"/>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565" name="Google Shape;565;p73"/>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3"/>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3"/>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568" name="Google Shape;568;p73"/>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569" name="Google Shape;569;p73"/>
          <p:cNvSpPr txBox="1">
            <a:spLocks noGrp="1"/>
          </p:cNvSpPr>
          <p:nvPr>
            <p:ph type="title" idx="4294967295"/>
          </p:nvPr>
        </p:nvSpPr>
        <p:spPr>
          <a:xfrm>
            <a:off x="406950" y="1350000"/>
            <a:ext cx="63681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Estructuras</a:t>
            </a:r>
            <a:endParaRPr sz="2200" i="1"/>
          </a:p>
        </p:txBody>
      </p:sp>
      <p:sp>
        <p:nvSpPr>
          <p:cNvPr id="570" name="Google Shape;570;p73"/>
          <p:cNvSpPr txBox="1"/>
          <p:nvPr/>
        </p:nvSpPr>
        <p:spPr>
          <a:xfrm>
            <a:off x="577500" y="2359075"/>
            <a:ext cx="79890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800" b="1">
                <a:solidFill>
                  <a:schemeClr val="dk1"/>
                </a:solidFill>
              </a:rPr>
              <a:t>Comprender</a:t>
            </a:r>
            <a:r>
              <a:rPr lang="es" sz="1800">
                <a:solidFill>
                  <a:schemeClr val="dk1"/>
                </a:solidFill>
              </a:rPr>
              <a:t> una información compleja implica seleccionar y agrupar aquellas partes que consideramos más interesantes, identificando el patrón,</a:t>
            </a:r>
            <a:r>
              <a:rPr lang="es" sz="1800" b="1">
                <a:solidFill>
                  <a:schemeClr val="dk1"/>
                </a:solidFill>
              </a:rPr>
              <a:t> </a:t>
            </a:r>
            <a:r>
              <a:rPr lang="es" sz="1800">
                <a:solidFill>
                  <a:schemeClr val="dk1"/>
                </a:solidFill>
              </a:rPr>
              <a:t>la </a:t>
            </a:r>
            <a:r>
              <a:rPr lang="es" sz="1800" b="1">
                <a:solidFill>
                  <a:schemeClr val="dk1"/>
                </a:solidFill>
              </a:rPr>
              <a:t>metáfora formal, </a:t>
            </a:r>
            <a:r>
              <a:rPr lang="es" sz="1800">
                <a:solidFill>
                  <a:schemeClr val="dk1"/>
                </a:solidFill>
              </a:rPr>
              <a:t>que subyace y que es el que utilizaremos como estructura sobre la que construir el mapa visual.</a:t>
            </a:r>
            <a:endParaRPr/>
          </a:p>
        </p:txBody>
      </p:sp>
      <p:sp>
        <p:nvSpPr>
          <p:cNvPr id="571" name="Google Shape;571;p73"/>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pic>
        <p:nvPicPr>
          <p:cNvPr id="572" name="Google Shape;572;p73"/>
          <p:cNvPicPr preferRelativeResize="0"/>
          <p:nvPr/>
        </p:nvPicPr>
        <p:blipFill>
          <a:blip r:embed="rId4">
            <a:alphaModFix/>
          </a:blip>
          <a:stretch>
            <a:fillRect/>
          </a:stretch>
        </p:blipFill>
        <p:spPr>
          <a:xfrm>
            <a:off x="1488900" y="3776575"/>
            <a:ext cx="5734050" cy="2200275"/>
          </a:xfrm>
          <a:prstGeom prst="rect">
            <a:avLst/>
          </a:prstGeom>
          <a:noFill/>
          <a:ln>
            <a:noFill/>
          </a:ln>
        </p:spPr>
      </p:pic>
      <p:grpSp>
        <p:nvGrpSpPr>
          <p:cNvPr id="573" name="Google Shape;573;p73"/>
          <p:cNvGrpSpPr/>
          <p:nvPr/>
        </p:nvGrpSpPr>
        <p:grpSpPr>
          <a:xfrm>
            <a:off x="2572592" y="402594"/>
            <a:ext cx="678337" cy="575806"/>
            <a:chOff x="-59889100" y="1945025"/>
            <a:chExt cx="317425" cy="301975"/>
          </a:xfrm>
        </p:grpSpPr>
        <p:sp>
          <p:nvSpPr>
            <p:cNvPr id="574" name="Google Shape;574;p73"/>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3"/>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3"/>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3"/>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73"/>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cxnSp>
        <p:nvCxnSpPr>
          <p:cNvPr id="579" name="Google Shape;579;p73"/>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4"/>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4"/>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586" name="Google Shape;586;p74"/>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4"/>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4"/>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589" name="Google Shape;589;p74"/>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590" name="Google Shape;590;p74"/>
          <p:cNvSpPr txBox="1">
            <a:spLocks noGrp="1"/>
          </p:cNvSpPr>
          <p:nvPr>
            <p:ph type="title" idx="4294967295"/>
          </p:nvPr>
        </p:nvSpPr>
        <p:spPr>
          <a:xfrm>
            <a:off x="406950" y="1350000"/>
            <a:ext cx="63681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Estructuras</a:t>
            </a:r>
            <a:endParaRPr sz="2200" i="1"/>
          </a:p>
        </p:txBody>
      </p:sp>
      <p:sp>
        <p:nvSpPr>
          <p:cNvPr id="591" name="Google Shape;591;p74"/>
          <p:cNvSpPr txBox="1"/>
          <p:nvPr/>
        </p:nvSpPr>
        <p:spPr>
          <a:xfrm>
            <a:off x="577500" y="2359075"/>
            <a:ext cx="7989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800">
                <a:solidFill>
                  <a:schemeClr val="dk1"/>
                </a:solidFill>
              </a:rPr>
              <a:t>La metáfora formal es la forma geométrica básica (punto, línea, forma plana) que</a:t>
            </a:r>
            <a:r>
              <a:rPr lang="es" sz="1800" b="1">
                <a:solidFill>
                  <a:schemeClr val="dk1"/>
                </a:solidFill>
              </a:rPr>
              <a:t> </a:t>
            </a:r>
            <a:r>
              <a:rPr lang="es" sz="1800">
                <a:solidFill>
                  <a:schemeClr val="dk1"/>
                </a:solidFill>
              </a:rPr>
              <a:t>subyace y que es el que utilizaremos como estructura sobre la que construir el mapa visual.</a:t>
            </a:r>
            <a:endParaRPr/>
          </a:p>
        </p:txBody>
      </p:sp>
      <p:sp>
        <p:nvSpPr>
          <p:cNvPr id="592" name="Google Shape;592;p74"/>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pic>
        <p:nvPicPr>
          <p:cNvPr id="593" name="Google Shape;593;p74"/>
          <p:cNvPicPr preferRelativeResize="0"/>
          <p:nvPr/>
        </p:nvPicPr>
        <p:blipFill rotWithShape="1">
          <a:blip r:embed="rId4">
            <a:alphaModFix/>
          </a:blip>
          <a:srcRect/>
          <a:stretch/>
        </p:blipFill>
        <p:spPr>
          <a:xfrm>
            <a:off x="790625" y="3875750"/>
            <a:ext cx="6991252" cy="2109674"/>
          </a:xfrm>
          <a:prstGeom prst="rect">
            <a:avLst/>
          </a:prstGeom>
          <a:noFill/>
          <a:ln>
            <a:noFill/>
          </a:ln>
        </p:spPr>
      </p:pic>
      <p:grpSp>
        <p:nvGrpSpPr>
          <p:cNvPr id="594" name="Google Shape;594;p74"/>
          <p:cNvGrpSpPr/>
          <p:nvPr/>
        </p:nvGrpSpPr>
        <p:grpSpPr>
          <a:xfrm>
            <a:off x="2572592" y="402594"/>
            <a:ext cx="678337" cy="575806"/>
            <a:chOff x="-59889100" y="1945025"/>
            <a:chExt cx="317425" cy="301975"/>
          </a:xfrm>
        </p:grpSpPr>
        <p:sp>
          <p:nvSpPr>
            <p:cNvPr id="595" name="Google Shape;595;p74"/>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4"/>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4"/>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4"/>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99" name="Google Shape;599;p74"/>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600" name="Google Shape;600;p74"/>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5"/>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5"/>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607" name="Google Shape;607;p75"/>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5"/>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5"/>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610" name="Google Shape;610;p75"/>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611" name="Google Shape;611;p75"/>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sp>
        <p:nvSpPr>
          <p:cNvPr id="612" name="Google Shape;612;p75"/>
          <p:cNvSpPr txBox="1">
            <a:spLocks noGrp="1"/>
          </p:cNvSpPr>
          <p:nvPr>
            <p:ph type="title" idx="4294967295"/>
          </p:nvPr>
        </p:nvSpPr>
        <p:spPr>
          <a:xfrm>
            <a:off x="406950" y="1350000"/>
            <a:ext cx="741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Metáfora </a:t>
            </a:r>
            <a:endParaRPr sz="2200" i="1"/>
          </a:p>
        </p:txBody>
      </p:sp>
      <p:sp>
        <p:nvSpPr>
          <p:cNvPr id="613" name="Google Shape;613;p75"/>
          <p:cNvSpPr/>
          <p:nvPr/>
        </p:nvSpPr>
        <p:spPr>
          <a:xfrm>
            <a:off x="341529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5"/>
          <p:cNvSpPr/>
          <p:nvPr/>
        </p:nvSpPr>
        <p:spPr>
          <a:xfrm>
            <a:off x="563224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5"/>
          <p:cNvSpPr txBox="1"/>
          <p:nvPr/>
        </p:nvSpPr>
        <p:spPr>
          <a:xfrm>
            <a:off x="5632251"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b="1">
                <a:solidFill>
                  <a:schemeClr val="dk1"/>
                </a:solidFill>
              </a:rPr>
              <a:t> </a:t>
            </a:r>
            <a:r>
              <a:rPr lang="es" sz="2200" b="1" i="1">
                <a:solidFill>
                  <a:schemeClr val="dk1"/>
                </a:solidFill>
              </a:rPr>
              <a:t>visual</a:t>
            </a:r>
            <a:endParaRPr sz="1800" b="1">
              <a:solidFill>
                <a:schemeClr val="dk1"/>
              </a:solidFill>
            </a:endParaRPr>
          </a:p>
          <a:p>
            <a:pPr marL="0" lvl="0" indent="0" algn="l" rtl="0">
              <a:lnSpc>
                <a:spcPct val="115000"/>
              </a:lnSpc>
              <a:spcBef>
                <a:spcPts val="1000"/>
              </a:spcBef>
              <a:spcAft>
                <a:spcPts val="1000"/>
              </a:spcAft>
              <a:buNone/>
            </a:pPr>
            <a:r>
              <a:rPr lang="es" b="1">
                <a:solidFill>
                  <a:schemeClr val="dk1"/>
                </a:solidFill>
              </a:rPr>
              <a:t>aspectos emocionales </a:t>
            </a:r>
            <a:endParaRPr sz="1000" b="1"/>
          </a:p>
        </p:txBody>
      </p:sp>
      <p:sp>
        <p:nvSpPr>
          <p:cNvPr id="616" name="Google Shape;616;p75"/>
          <p:cNvSpPr txBox="1"/>
          <p:nvPr/>
        </p:nvSpPr>
        <p:spPr>
          <a:xfrm>
            <a:off x="3259900"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200" b="1" i="1">
                <a:solidFill>
                  <a:schemeClr val="dk1"/>
                </a:solidFill>
              </a:rPr>
              <a:t>formal</a:t>
            </a:r>
            <a:r>
              <a:rPr lang="es" sz="1800" b="1" i="1">
                <a:solidFill>
                  <a:schemeClr val="dk1"/>
                </a:solidFill>
              </a:rPr>
              <a:t> </a:t>
            </a:r>
            <a:endParaRPr sz="1800" b="1" i="1">
              <a:solidFill>
                <a:schemeClr val="dk1"/>
              </a:solidFill>
            </a:endParaRPr>
          </a:p>
          <a:p>
            <a:pPr marL="0" lvl="0" indent="0" algn="l" rtl="0">
              <a:lnSpc>
                <a:spcPct val="115000"/>
              </a:lnSpc>
              <a:spcBef>
                <a:spcPts val="1000"/>
              </a:spcBef>
              <a:spcAft>
                <a:spcPts val="1000"/>
              </a:spcAft>
              <a:buNone/>
            </a:pPr>
            <a:r>
              <a:rPr lang="es" b="1">
                <a:solidFill>
                  <a:schemeClr val="dk1"/>
                </a:solidFill>
              </a:rPr>
              <a:t>aspectos organizativos</a:t>
            </a:r>
            <a:endParaRPr b="1">
              <a:solidFill>
                <a:schemeClr val="dk1"/>
              </a:solidFill>
            </a:endParaRPr>
          </a:p>
        </p:txBody>
      </p:sp>
      <p:sp>
        <p:nvSpPr>
          <p:cNvPr id="617" name="Google Shape;617;p75"/>
          <p:cNvSpPr txBox="1"/>
          <p:nvPr/>
        </p:nvSpPr>
        <p:spPr>
          <a:xfrm>
            <a:off x="553350" y="2474450"/>
            <a:ext cx="1319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100" b="1">
                <a:solidFill>
                  <a:schemeClr val="lt1"/>
                </a:solidFill>
                <a:highlight>
                  <a:srgbClr val="D2D700"/>
                </a:highlight>
              </a:rPr>
              <a:t>Punto &gt;  </a:t>
            </a:r>
            <a:endParaRPr sz="1300"/>
          </a:p>
        </p:txBody>
      </p:sp>
      <p:sp>
        <p:nvSpPr>
          <p:cNvPr id="618" name="Google Shape;618;p75"/>
          <p:cNvSpPr txBox="1"/>
          <p:nvPr/>
        </p:nvSpPr>
        <p:spPr>
          <a:xfrm>
            <a:off x="553350" y="3104413"/>
            <a:ext cx="26547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800">
                <a:solidFill>
                  <a:schemeClr val="dk1"/>
                </a:solidFill>
                <a:latin typeface="Lato"/>
                <a:ea typeface="Lato"/>
                <a:cs typeface="Lato"/>
                <a:sym typeface="Lato"/>
              </a:rPr>
              <a:t>Se asocia a la idea de un desarrollo cíclico aunque también nos puede remitir a una relación de pertenencia o protección (dentro) y su complementaria exclusión (fuera). </a:t>
            </a:r>
            <a:endParaRPr sz="1800"/>
          </a:p>
        </p:txBody>
      </p:sp>
      <p:pic>
        <p:nvPicPr>
          <p:cNvPr id="619" name="Google Shape;619;p75"/>
          <p:cNvPicPr preferRelativeResize="0"/>
          <p:nvPr/>
        </p:nvPicPr>
        <p:blipFill>
          <a:blip r:embed="rId4">
            <a:alphaModFix/>
          </a:blip>
          <a:stretch>
            <a:fillRect/>
          </a:stretch>
        </p:blipFill>
        <p:spPr>
          <a:xfrm>
            <a:off x="3456612" y="3083150"/>
            <a:ext cx="1927078" cy="2316950"/>
          </a:xfrm>
          <a:prstGeom prst="rect">
            <a:avLst/>
          </a:prstGeom>
          <a:noFill/>
          <a:ln>
            <a:noFill/>
          </a:ln>
        </p:spPr>
      </p:pic>
      <p:pic>
        <p:nvPicPr>
          <p:cNvPr id="620" name="Google Shape;620;p75"/>
          <p:cNvPicPr preferRelativeResize="0"/>
          <p:nvPr/>
        </p:nvPicPr>
        <p:blipFill>
          <a:blip r:embed="rId5">
            <a:alphaModFix/>
          </a:blip>
          <a:stretch>
            <a:fillRect/>
          </a:stretch>
        </p:blipFill>
        <p:spPr>
          <a:xfrm>
            <a:off x="5681185" y="3067700"/>
            <a:ext cx="1911828" cy="2347849"/>
          </a:xfrm>
          <a:prstGeom prst="rect">
            <a:avLst/>
          </a:prstGeom>
          <a:noFill/>
          <a:ln>
            <a:noFill/>
          </a:ln>
        </p:spPr>
      </p:pic>
      <p:grpSp>
        <p:nvGrpSpPr>
          <p:cNvPr id="621" name="Google Shape;621;p75"/>
          <p:cNvGrpSpPr/>
          <p:nvPr/>
        </p:nvGrpSpPr>
        <p:grpSpPr>
          <a:xfrm>
            <a:off x="2572592" y="402594"/>
            <a:ext cx="678337" cy="575806"/>
            <a:chOff x="-59889100" y="1945025"/>
            <a:chExt cx="317425" cy="301975"/>
          </a:xfrm>
        </p:grpSpPr>
        <p:sp>
          <p:nvSpPr>
            <p:cNvPr id="622" name="Google Shape;622;p75"/>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5"/>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5"/>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5"/>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6" name="Google Shape;626;p75"/>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627" name="Google Shape;627;p75"/>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6"/>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6"/>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634" name="Google Shape;634;p76"/>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6"/>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6"/>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637" name="Google Shape;637;p76"/>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638" name="Google Shape;638;p76"/>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sp>
        <p:nvSpPr>
          <p:cNvPr id="639" name="Google Shape;639;p76"/>
          <p:cNvSpPr txBox="1">
            <a:spLocks noGrp="1"/>
          </p:cNvSpPr>
          <p:nvPr>
            <p:ph type="title" idx="4294967295"/>
          </p:nvPr>
        </p:nvSpPr>
        <p:spPr>
          <a:xfrm>
            <a:off x="406950" y="1350000"/>
            <a:ext cx="741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Metáfora </a:t>
            </a:r>
            <a:endParaRPr sz="2200" i="1"/>
          </a:p>
        </p:txBody>
      </p:sp>
      <p:sp>
        <p:nvSpPr>
          <p:cNvPr id="640" name="Google Shape;640;p76"/>
          <p:cNvSpPr/>
          <p:nvPr/>
        </p:nvSpPr>
        <p:spPr>
          <a:xfrm>
            <a:off x="341529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6"/>
          <p:cNvSpPr/>
          <p:nvPr/>
        </p:nvSpPr>
        <p:spPr>
          <a:xfrm>
            <a:off x="563224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6"/>
          <p:cNvSpPr txBox="1"/>
          <p:nvPr/>
        </p:nvSpPr>
        <p:spPr>
          <a:xfrm>
            <a:off x="5632251"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b="1">
                <a:solidFill>
                  <a:schemeClr val="dk1"/>
                </a:solidFill>
              </a:rPr>
              <a:t> </a:t>
            </a:r>
            <a:r>
              <a:rPr lang="es" sz="2200" b="1" i="1">
                <a:solidFill>
                  <a:schemeClr val="dk1"/>
                </a:solidFill>
              </a:rPr>
              <a:t>visual</a:t>
            </a:r>
            <a:endParaRPr sz="1800" b="1">
              <a:solidFill>
                <a:schemeClr val="dk1"/>
              </a:solidFill>
            </a:endParaRPr>
          </a:p>
          <a:p>
            <a:pPr marL="0" lvl="0" indent="0" algn="l" rtl="0">
              <a:lnSpc>
                <a:spcPct val="115000"/>
              </a:lnSpc>
              <a:spcBef>
                <a:spcPts val="1000"/>
              </a:spcBef>
              <a:spcAft>
                <a:spcPts val="1000"/>
              </a:spcAft>
              <a:buNone/>
            </a:pPr>
            <a:r>
              <a:rPr lang="es" b="1">
                <a:solidFill>
                  <a:schemeClr val="dk1"/>
                </a:solidFill>
              </a:rPr>
              <a:t>aspectos emocionales </a:t>
            </a:r>
            <a:endParaRPr sz="1000" b="1"/>
          </a:p>
        </p:txBody>
      </p:sp>
      <p:sp>
        <p:nvSpPr>
          <p:cNvPr id="643" name="Google Shape;643;p76"/>
          <p:cNvSpPr txBox="1"/>
          <p:nvPr/>
        </p:nvSpPr>
        <p:spPr>
          <a:xfrm>
            <a:off x="3259900"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200" b="1" i="1">
                <a:solidFill>
                  <a:schemeClr val="dk1"/>
                </a:solidFill>
              </a:rPr>
              <a:t>formal</a:t>
            </a:r>
            <a:r>
              <a:rPr lang="es" sz="1800" b="1" i="1">
                <a:solidFill>
                  <a:schemeClr val="dk1"/>
                </a:solidFill>
              </a:rPr>
              <a:t> </a:t>
            </a:r>
            <a:endParaRPr sz="1800" b="1" i="1">
              <a:solidFill>
                <a:schemeClr val="dk1"/>
              </a:solidFill>
            </a:endParaRPr>
          </a:p>
          <a:p>
            <a:pPr marL="0" lvl="0" indent="0" algn="l" rtl="0">
              <a:lnSpc>
                <a:spcPct val="115000"/>
              </a:lnSpc>
              <a:spcBef>
                <a:spcPts val="1000"/>
              </a:spcBef>
              <a:spcAft>
                <a:spcPts val="1000"/>
              </a:spcAft>
              <a:buNone/>
            </a:pPr>
            <a:r>
              <a:rPr lang="es" b="1">
                <a:solidFill>
                  <a:schemeClr val="dk1"/>
                </a:solidFill>
              </a:rPr>
              <a:t>aspectos organizativos</a:t>
            </a:r>
            <a:endParaRPr b="1">
              <a:solidFill>
                <a:schemeClr val="dk1"/>
              </a:solidFill>
            </a:endParaRPr>
          </a:p>
        </p:txBody>
      </p:sp>
      <p:sp>
        <p:nvSpPr>
          <p:cNvPr id="644" name="Google Shape;644;p76"/>
          <p:cNvSpPr txBox="1"/>
          <p:nvPr/>
        </p:nvSpPr>
        <p:spPr>
          <a:xfrm>
            <a:off x="553350" y="2474450"/>
            <a:ext cx="1319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100" b="1">
                <a:solidFill>
                  <a:schemeClr val="lt1"/>
                </a:solidFill>
                <a:highlight>
                  <a:srgbClr val="D2D700"/>
                </a:highlight>
              </a:rPr>
              <a:t> Línea &gt;  </a:t>
            </a:r>
            <a:endParaRPr sz="1300"/>
          </a:p>
        </p:txBody>
      </p:sp>
      <p:pic>
        <p:nvPicPr>
          <p:cNvPr id="645" name="Google Shape;645;p76"/>
          <p:cNvPicPr preferRelativeResize="0"/>
          <p:nvPr/>
        </p:nvPicPr>
        <p:blipFill>
          <a:blip r:embed="rId4">
            <a:alphaModFix/>
          </a:blip>
          <a:stretch>
            <a:fillRect/>
          </a:stretch>
        </p:blipFill>
        <p:spPr>
          <a:xfrm>
            <a:off x="3548867" y="3117203"/>
            <a:ext cx="1791637" cy="2335738"/>
          </a:xfrm>
          <a:prstGeom prst="rect">
            <a:avLst/>
          </a:prstGeom>
          <a:noFill/>
          <a:ln>
            <a:noFill/>
          </a:ln>
        </p:spPr>
      </p:pic>
      <p:pic>
        <p:nvPicPr>
          <p:cNvPr id="646" name="Google Shape;646;p76"/>
          <p:cNvPicPr preferRelativeResize="0"/>
          <p:nvPr/>
        </p:nvPicPr>
        <p:blipFill>
          <a:blip r:embed="rId5">
            <a:alphaModFix/>
          </a:blip>
          <a:stretch>
            <a:fillRect/>
          </a:stretch>
        </p:blipFill>
        <p:spPr>
          <a:xfrm>
            <a:off x="5756151" y="3117207"/>
            <a:ext cx="1791637" cy="2335728"/>
          </a:xfrm>
          <a:prstGeom prst="rect">
            <a:avLst/>
          </a:prstGeom>
          <a:noFill/>
          <a:ln>
            <a:noFill/>
          </a:ln>
        </p:spPr>
      </p:pic>
      <p:sp>
        <p:nvSpPr>
          <p:cNvPr id="647" name="Google Shape;647;p76"/>
          <p:cNvSpPr txBox="1"/>
          <p:nvPr/>
        </p:nvSpPr>
        <p:spPr>
          <a:xfrm>
            <a:off x="553350" y="3104425"/>
            <a:ext cx="27363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800">
                <a:solidFill>
                  <a:schemeClr val="dk1"/>
                </a:solidFill>
                <a:latin typeface="Lato"/>
                <a:ea typeface="Lato"/>
                <a:cs typeface="Lato"/>
                <a:sym typeface="Lato"/>
              </a:rPr>
              <a:t>Se lee como una </a:t>
            </a:r>
            <a:r>
              <a:rPr lang="es" sz="1800" b="1">
                <a:solidFill>
                  <a:schemeClr val="dk1"/>
                </a:solidFill>
                <a:latin typeface="Lato"/>
                <a:ea typeface="Lato"/>
                <a:cs typeface="Lato"/>
                <a:sym typeface="Lato"/>
              </a:rPr>
              <a:t>secuencia</a:t>
            </a:r>
            <a:r>
              <a:rPr lang="es" sz="1800">
                <a:solidFill>
                  <a:schemeClr val="dk1"/>
                </a:solidFill>
                <a:latin typeface="Lato"/>
                <a:ea typeface="Lato"/>
                <a:cs typeface="Lato"/>
                <a:sym typeface="Lato"/>
              </a:rPr>
              <a:t> temporal con un principio y un final. Segun su orientación horizontal, vertical u oblicua o forma más o menos curva, tendrá diferentes significados</a:t>
            </a:r>
            <a:endParaRPr sz="1800"/>
          </a:p>
        </p:txBody>
      </p:sp>
      <p:grpSp>
        <p:nvGrpSpPr>
          <p:cNvPr id="648" name="Google Shape;648;p76"/>
          <p:cNvGrpSpPr/>
          <p:nvPr/>
        </p:nvGrpSpPr>
        <p:grpSpPr>
          <a:xfrm>
            <a:off x="2572592" y="402594"/>
            <a:ext cx="678337" cy="575806"/>
            <a:chOff x="-59889100" y="1945025"/>
            <a:chExt cx="317425" cy="301975"/>
          </a:xfrm>
        </p:grpSpPr>
        <p:sp>
          <p:nvSpPr>
            <p:cNvPr id="649" name="Google Shape;649;p76"/>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6"/>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6"/>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6"/>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53" name="Google Shape;653;p76"/>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654" name="Google Shape;654;p76"/>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8"/>
          <p:cNvSpPr/>
          <p:nvPr/>
        </p:nvSpPr>
        <p:spPr>
          <a:xfrm>
            <a:off x="0" y="2399175"/>
            <a:ext cx="3504000" cy="8475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8"/>
          <p:cNvSpPr/>
          <p:nvPr/>
        </p:nvSpPr>
        <p:spPr>
          <a:xfrm>
            <a:off x="-28200" y="3368750"/>
            <a:ext cx="3560400" cy="847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8"/>
          <p:cNvSpPr/>
          <p:nvPr/>
        </p:nvSpPr>
        <p:spPr>
          <a:xfrm>
            <a:off x="0" y="4362775"/>
            <a:ext cx="3504000" cy="880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8"/>
          <p:cNvSpPr/>
          <p:nvPr/>
        </p:nvSpPr>
        <p:spPr>
          <a:xfrm>
            <a:off x="3657600" y="4357026"/>
            <a:ext cx="744600" cy="8808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8"/>
          <p:cNvSpPr/>
          <p:nvPr/>
        </p:nvSpPr>
        <p:spPr>
          <a:xfrm>
            <a:off x="3658425" y="3349375"/>
            <a:ext cx="744600" cy="8808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8"/>
          <p:cNvSpPr/>
          <p:nvPr/>
        </p:nvSpPr>
        <p:spPr>
          <a:xfrm>
            <a:off x="3657600" y="2375827"/>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8"/>
          <p:cNvSpPr/>
          <p:nvPr/>
        </p:nvSpPr>
        <p:spPr>
          <a:xfrm>
            <a:off x="0" y="1434375"/>
            <a:ext cx="3504000" cy="8475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8"/>
          <p:cNvSpPr/>
          <p:nvPr/>
        </p:nvSpPr>
        <p:spPr>
          <a:xfrm>
            <a:off x="3658425" y="1444375"/>
            <a:ext cx="744600" cy="8475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8"/>
          <p:cNvSpPr txBox="1">
            <a:spLocks noGrp="1"/>
          </p:cNvSpPr>
          <p:nvPr>
            <p:ph type="title" idx="4294967295"/>
          </p:nvPr>
        </p:nvSpPr>
        <p:spPr>
          <a:xfrm>
            <a:off x="0" y="188700"/>
            <a:ext cx="8552700" cy="970200"/>
          </a:xfrm>
          <a:prstGeom prst="rect">
            <a:avLst/>
          </a:prstGeom>
          <a:solidFill>
            <a:srgbClr val="93C01F"/>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600"/>
              <a:t>                           </a:t>
            </a:r>
            <a:r>
              <a:rPr lang="es" sz="3800">
                <a:solidFill>
                  <a:schemeClr val="lt1"/>
                </a:solidFill>
              </a:rPr>
              <a:t>Contenidos</a:t>
            </a:r>
            <a:endParaRPr sz="3800">
              <a:solidFill>
                <a:schemeClr val="lt1"/>
              </a:solidFill>
            </a:endParaRPr>
          </a:p>
        </p:txBody>
      </p:sp>
      <p:sp>
        <p:nvSpPr>
          <p:cNvPr id="257" name="Google Shape;257;p58"/>
          <p:cNvSpPr txBox="1">
            <a:spLocks noGrp="1"/>
          </p:cNvSpPr>
          <p:nvPr>
            <p:ph type="title" idx="4294967295"/>
          </p:nvPr>
        </p:nvSpPr>
        <p:spPr>
          <a:xfrm>
            <a:off x="4467625" y="1444377"/>
            <a:ext cx="3856500" cy="50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El poder del lenguaje visual</a:t>
            </a:r>
            <a:endParaRPr sz="2100"/>
          </a:p>
        </p:txBody>
      </p:sp>
      <p:sp>
        <p:nvSpPr>
          <p:cNvPr id="258" name="Google Shape;258;p58"/>
          <p:cNvSpPr txBox="1">
            <a:spLocks noGrp="1"/>
          </p:cNvSpPr>
          <p:nvPr>
            <p:ph type="subTitle" idx="4294967295"/>
          </p:nvPr>
        </p:nvSpPr>
        <p:spPr>
          <a:xfrm>
            <a:off x="4467625" y="2751753"/>
            <a:ext cx="3367200" cy="2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Dar forma al análisis crítico</a:t>
            </a:r>
            <a:endParaRPr/>
          </a:p>
        </p:txBody>
      </p:sp>
      <p:sp>
        <p:nvSpPr>
          <p:cNvPr id="259" name="Google Shape;259;p58"/>
          <p:cNvSpPr txBox="1">
            <a:spLocks noGrp="1"/>
          </p:cNvSpPr>
          <p:nvPr>
            <p:ph type="title" idx="4294967295"/>
          </p:nvPr>
        </p:nvSpPr>
        <p:spPr>
          <a:xfrm>
            <a:off x="4467625" y="2399170"/>
            <a:ext cx="3856500" cy="43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Organizar el pensamiento</a:t>
            </a:r>
            <a:endParaRPr sz="2100"/>
          </a:p>
        </p:txBody>
      </p:sp>
      <p:sp>
        <p:nvSpPr>
          <p:cNvPr id="260" name="Google Shape;260;p58"/>
          <p:cNvSpPr txBox="1">
            <a:spLocks noGrp="1"/>
          </p:cNvSpPr>
          <p:nvPr>
            <p:ph type="subTitle" idx="4294967295"/>
          </p:nvPr>
        </p:nvSpPr>
        <p:spPr>
          <a:xfrm>
            <a:off x="4467625" y="4017532"/>
            <a:ext cx="3367200" cy="2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El feedforward visual</a:t>
            </a:r>
            <a:endParaRPr/>
          </a:p>
        </p:txBody>
      </p:sp>
      <p:sp>
        <p:nvSpPr>
          <p:cNvPr id="261" name="Google Shape;261;p58"/>
          <p:cNvSpPr txBox="1">
            <a:spLocks noGrp="1"/>
          </p:cNvSpPr>
          <p:nvPr>
            <p:ph type="title" idx="4294967295"/>
          </p:nvPr>
        </p:nvSpPr>
        <p:spPr>
          <a:xfrm>
            <a:off x="4467625" y="3368748"/>
            <a:ext cx="3856500" cy="7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La colaboración para evaluar el aprendizaje</a:t>
            </a:r>
            <a:endParaRPr sz="2100"/>
          </a:p>
        </p:txBody>
      </p:sp>
      <p:sp>
        <p:nvSpPr>
          <p:cNvPr id="262" name="Google Shape;262;p58"/>
          <p:cNvSpPr txBox="1">
            <a:spLocks noGrp="1"/>
          </p:cNvSpPr>
          <p:nvPr>
            <p:ph type="title" idx="4294967295"/>
          </p:nvPr>
        </p:nvSpPr>
        <p:spPr>
          <a:xfrm>
            <a:off x="3783200" y="1490975"/>
            <a:ext cx="4422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300"/>
              <a:t>1</a:t>
            </a:r>
            <a:endParaRPr sz="4300"/>
          </a:p>
        </p:txBody>
      </p:sp>
      <p:sp>
        <p:nvSpPr>
          <p:cNvPr id="263" name="Google Shape;263;p58"/>
          <p:cNvSpPr txBox="1">
            <a:spLocks noGrp="1"/>
          </p:cNvSpPr>
          <p:nvPr>
            <p:ph type="title" idx="4294967295"/>
          </p:nvPr>
        </p:nvSpPr>
        <p:spPr>
          <a:xfrm>
            <a:off x="3783200" y="2460525"/>
            <a:ext cx="4422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300"/>
              <a:t>2</a:t>
            </a:r>
            <a:endParaRPr sz="4300"/>
          </a:p>
        </p:txBody>
      </p:sp>
      <p:sp>
        <p:nvSpPr>
          <p:cNvPr id="264" name="Google Shape;264;p58"/>
          <p:cNvSpPr txBox="1">
            <a:spLocks noGrp="1"/>
          </p:cNvSpPr>
          <p:nvPr>
            <p:ph type="title" idx="4294967295"/>
          </p:nvPr>
        </p:nvSpPr>
        <p:spPr>
          <a:xfrm>
            <a:off x="3783200" y="3430100"/>
            <a:ext cx="4710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300"/>
              <a:t>3</a:t>
            </a:r>
            <a:endParaRPr sz="4300"/>
          </a:p>
        </p:txBody>
      </p:sp>
      <p:sp>
        <p:nvSpPr>
          <p:cNvPr id="265" name="Google Shape;265;p58"/>
          <p:cNvSpPr txBox="1">
            <a:spLocks noGrp="1"/>
          </p:cNvSpPr>
          <p:nvPr>
            <p:ph type="subTitle" idx="4294967295"/>
          </p:nvPr>
        </p:nvSpPr>
        <p:spPr>
          <a:xfrm>
            <a:off x="4467625" y="4997630"/>
            <a:ext cx="3367200" cy="43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VT para la transferencia y comunicación</a:t>
            </a:r>
            <a:endParaRPr/>
          </a:p>
        </p:txBody>
      </p:sp>
      <p:sp>
        <p:nvSpPr>
          <p:cNvPr id="266" name="Google Shape;266;p58"/>
          <p:cNvSpPr txBox="1">
            <a:spLocks noGrp="1"/>
          </p:cNvSpPr>
          <p:nvPr>
            <p:ph type="title" idx="4294967295"/>
          </p:nvPr>
        </p:nvSpPr>
        <p:spPr>
          <a:xfrm>
            <a:off x="4467625" y="4348875"/>
            <a:ext cx="4204500" cy="7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100"/>
          </a:p>
        </p:txBody>
      </p:sp>
      <p:sp>
        <p:nvSpPr>
          <p:cNvPr id="267" name="Google Shape;267;p58"/>
          <p:cNvSpPr txBox="1">
            <a:spLocks noGrp="1"/>
          </p:cNvSpPr>
          <p:nvPr>
            <p:ph type="title" idx="4294967295"/>
          </p:nvPr>
        </p:nvSpPr>
        <p:spPr>
          <a:xfrm>
            <a:off x="3783200" y="4420700"/>
            <a:ext cx="4710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300"/>
              <a:t>4</a:t>
            </a:r>
            <a:endParaRPr sz="4300"/>
          </a:p>
        </p:txBody>
      </p:sp>
      <p:pic>
        <p:nvPicPr>
          <p:cNvPr id="268" name="Google Shape;268;p58"/>
          <p:cNvPicPr preferRelativeResize="0"/>
          <p:nvPr/>
        </p:nvPicPr>
        <p:blipFill>
          <a:blip r:embed="rId3">
            <a:alphaModFix/>
          </a:blip>
          <a:stretch>
            <a:fillRect/>
          </a:stretch>
        </p:blipFill>
        <p:spPr>
          <a:xfrm>
            <a:off x="8049825" y="5436470"/>
            <a:ext cx="847825" cy="847850"/>
          </a:xfrm>
          <a:prstGeom prst="rect">
            <a:avLst/>
          </a:prstGeom>
          <a:noFill/>
          <a:ln>
            <a:noFill/>
          </a:ln>
        </p:spPr>
      </p:pic>
      <p:grpSp>
        <p:nvGrpSpPr>
          <p:cNvPr id="269" name="Google Shape;269;p58"/>
          <p:cNvGrpSpPr/>
          <p:nvPr/>
        </p:nvGrpSpPr>
        <p:grpSpPr>
          <a:xfrm>
            <a:off x="2658618" y="3517376"/>
            <a:ext cx="678324" cy="663254"/>
            <a:chOff x="-42430625" y="1949750"/>
            <a:chExt cx="322950" cy="315775"/>
          </a:xfrm>
        </p:grpSpPr>
        <p:sp>
          <p:nvSpPr>
            <p:cNvPr id="270" name="Google Shape;270;p58"/>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8"/>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8"/>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8"/>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58"/>
          <p:cNvGrpSpPr/>
          <p:nvPr/>
        </p:nvGrpSpPr>
        <p:grpSpPr>
          <a:xfrm>
            <a:off x="2658605" y="2564747"/>
            <a:ext cx="678337" cy="575806"/>
            <a:chOff x="-59889100" y="1945025"/>
            <a:chExt cx="317425" cy="301975"/>
          </a:xfrm>
        </p:grpSpPr>
        <p:sp>
          <p:nvSpPr>
            <p:cNvPr id="275" name="Google Shape;275;p58"/>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8"/>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8"/>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8"/>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58"/>
          <p:cNvGrpSpPr/>
          <p:nvPr/>
        </p:nvGrpSpPr>
        <p:grpSpPr>
          <a:xfrm>
            <a:off x="2658605" y="1612119"/>
            <a:ext cx="678337" cy="575806"/>
            <a:chOff x="2578992" y="252369"/>
            <a:chExt cx="678337" cy="575806"/>
          </a:xfrm>
        </p:grpSpPr>
        <p:sp>
          <p:nvSpPr>
            <p:cNvPr id="280" name="Google Shape;280;p58"/>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8"/>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58"/>
          <p:cNvGrpSpPr/>
          <p:nvPr/>
        </p:nvGrpSpPr>
        <p:grpSpPr>
          <a:xfrm>
            <a:off x="2658605" y="4557452"/>
            <a:ext cx="678337" cy="575806"/>
            <a:chOff x="1374892" y="309194"/>
            <a:chExt cx="678337" cy="575806"/>
          </a:xfrm>
        </p:grpSpPr>
        <p:sp>
          <p:nvSpPr>
            <p:cNvPr id="283" name="Google Shape;283;p58"/>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8"/>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58"/>
          <p:cNvSpPr txBox="1">
            <a:spLocks noGrp="1"/>
          </p:cNvSpPr>
          <p:nvPr>
            <p:ph type="title" idx="4294967295"/>
          </p:nvPr>
        </p:nvSpPr>
        <p:spPr>
          <a:xfrm>
            <a:off x="103225" y="1711375"/>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
        <p:nvSpPr>
          <p:cNvPr id="286" name="Google Shape;286;p58"/>
          <p:cNvSpPr txBox="1">
            <a:spLocks noGrp="1"/>
          </p:cNvSpPr>
          <p:nvPr>
            <p:ph type="title" idx="4294967295"/>
          </p:nvPr>
        </p:nvSpPr>
        <p:spPr>
          <a:xfrm>
            <a:off x="103225" y="26800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
        <p:nvSpPr>
          <p:cNvPr id="287" name="Google Shape;287;p58"/>
          <p:cNvSpPr txBox="1">
            <a:spLocks noGrp="1"/>
          </p:cNvSpPr>
          <p:nvPr>
            <p:ph type="title" idx="4294967295"/>
          </p:nvPr>
        </p:nvSpPr>
        <p:spPr>
          <a:xfrm>
            <a:off x="103225" y="3648713"/>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17:0-17:15</a:t>
            </a:r>
            <a:endParaRPr sz="1700">
              <a:solidFill>
                <a:schemeClr val="lt1"/>
              </a:solidFill>
              <a:highlight>
                <a:srgbClr val="535353"/>
              </a:highlight>
            </a:endParaRPr>
          </a:p>
        </p:txBody>
      </p:sp>
      <p:sp>
        <p:nvSpPr>
          <p:cNvPr id="288" name="Google Shape;288;p58"/>
          <p:cNvSpPr txBox="1">
            <a:spLocks noGrp="1"/>
          </p:cNvSpPr>
          <p:nvPr>
            <p:ph type="title" idx="4294967295"/>
          </p:nvPr>
        </p:nvSpPr>
        <p:spPr>
          <a:xfrm>
            <a:off x="103225" y="4617381"/>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sp>
        <p:nvSpPr>
          <p:cNvPr id="289" name="Google Shape;289;p58"/>
          <p:cNvSpPr txBox="1">
            <a:spLocks noGrp="1"/>
          </p:cNvSpPr>
          <p:nvPr>
            <p:ph type="subTitle" idx="4294967295"/>
          </p:nvPr>
        </p:nvSpPr>
        <p:spPr>
          <a:xfrm>
            <a:off x="4467625" y="1886028"/>
            <a:ext cx="3367200" cy="2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El poder de la imagen visual</a:t>
            </a:r>
            <a:endParaRPr/>
          </a:p>
        </p:txBody>
      </p:sp>
      <p:sp>
        <p:nvSpPr>
          <p:cNvPr id="290" name="Google Shape;290;p58"/>
          <p:cNvSpPr/>
          <p:nvPr/>
        </p:nvSpPr>
        <p:spPr>
          <a:xfrm>
            <a:off x="19863" y="5378575"/>
            <a:ext cx="3504000" cy="880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8"/>
          <p:cNvSpPr/>
          <p:nvPr/>
        </p:nvSpPr>
        <p:spPr>
          <a:xfrm>
            <a:off x="3677475" y="5372825"/>
            <a:ext cx="744600" cy="8808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8"/>
          <p:cNvSpPr txBox="1">
            <a:spLocks noGrp="1"/>
          </p:cNvSpPr>
          <p:nvPr>
            <p:ph type="title" idx="4294967295"/>
          </p:nvPr>
        </p:nvSpPr>
        <p:spPr>
          <a:xfrm>
            <a:off x="4487475" y="5490975"/>
            <a:ext cx="42045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Preguntas</a:t>
            </a:r>
            <a:endParaRPr sz="2100"/>
          </a:p>
        </p:txBody>
      </p:sp>
      <p:sp>
        <p:nvSpPr>
          <p:cNvPr id="293" name="Google Shape;293;p58"/>
          <p:cNvSpPr txBox="1">
            <a:spLocks noGrp="1"/>
          </p:cNvSpPr>
          <p:nvPr>
            <p:ph type="title" idx="4294967295"/>
          </p:nvPr>
        </p:nvSpPr>
        <p:spPr>
          <a:xfrm>
            <a:off x="3770186" y="5406650"/>
            <a:ext cx="4710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300"/>
              <a:t>5</a:t>
            </a:r>
            <a:endParaRPr sz="4300"/>
          </a:p>
        </p:txBody>
      </p:sp>
      <p:sp>
        <p:nvSpPr>
          <p:cNvPr id="294" name="Google Shape;294;p58"/>
          <p:cNvSpPr txBox="1">
            <a:spLocks noGrp="1"/>
          </p:cNvSpPr>
          <p:nvPr>
            <p:ph type="title" idx="4294967295"/>
          </p:nvPr>
        </p:nvSpPr>
        <p:spPr>
          <a:xfrm>
            <a:off x="103225" y="55860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17:30-18:00</a:t>
            </a:r>
            <a:endParaRPr sz="1700">
              <a:solidFill>
                <a:schemeClr val="lt1"/>
              </a:solidFill>
              <a:highlight>
                <a:srgbClr val="535353"/>
              </a:highlight>
            </a:endParaRPr>
          </a:p>
        </p:txBody>
      </p:sp>
      <p:grpSp>
        <p:nvGrpSpPr>
          <p:cNvPr id="295" name="Google Shape;295;p58"/>
          <p:cNvGrpSpPr/>
          <p:nvPr/>
        </p:nvGrpSpPr>
        <p:grpSpPr>
          <a:xfrm>
            <a:off x="2658605" y="5510081"/>
            <a:ext cx="678337" cy="575806"/>
            <a:chOff x="1247567" y="558856"/>
            <a:chExt cx="678337" cy="575806"/>
          </a:xfrm>
        </p:grpSpPr>
        <p:grpSp>
          <p:nvGrpSpPr>
            <p:cNvPr id="296" name="Google Shape;296;p58"/>
            <p:cNvGrpSpPr/>
            <p:nvPr/>
          </p:nvGrpSpPr>
          <p:grpSpPr>
            <a:xfrm>
              <a:off x="1481266" y="622720"/>
              <a:ext cx="210944" cy="388848"/>
              <a:chOff x="2371615" y="601962"/>
              <a:chExt cx="150138" cy="276701"/>
            </a:xfrm>
          </p:grpSpPr>
          <p:sp>
            <p:nvSpPr>
              <p:cNvPr id="297" name="Google Shape;297;p58"/>
              <p:cNvSpPr/>
              <p:nvPr/>
            </p:nvSpPr>
            <p:spPr>
              <a:xfrm>
                <a:off x="2371615" y="601962"/>
                <a:ext cx="150138" cy="192336"/>
              </a:xfrm>
              <a:custGeom>
                <a:avLst/>
                <a:gdLst/>
                <a:ahLst/>
                <a:cxnLst/>
                <a:rect l="l" t="t" r="r" b="b"/>
                <a:pathLst>
                  <a:path w="4821" h="6176" extrusionOk="0">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8"/>
              <p:cNvSpPr/>
              <p:nvPr/>
            </p:nvSpPr>
            <p:spPr>
              <a:xfrm>
                <a:off x="2414778" y="814852"/>
                <a:ext cx="63780" cy="63811"/>
              </a:xfrm>
              <a:custGeom>
                <a:avLst/>
                <a:gdLst/>
                <a:ahLst/>
                <a:cxnLst/>
                <a:rect l="l" t="t" r="r" b="b"/>
                <a:pathLst>
                  <a:path w="2048" h="2049" extrusionOk="0">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58"/>
            <p:cNvSpPr/>
            <p:nvPr/>
          </p:nvSpPr>
          <p:spPr>
            <a:xfrm>
              <a:off x="1247567" y="558856"/>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7"/>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7"/>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661" name="Google Shape;661;p77"/>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7"/>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7"/>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664" name="Google Shape;664;p77"/>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665" name="Google Shape;665;p77"/>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sp>
        <p:nvSpPr>
          <p:cNvPr id="666" name="Google Shape;666;p77"/>
          <p:cNvSpPr txBox="1">
            <a:spLocks noGrp="1"/>
          </p:cNvSpPr>
          <p:nvPr>
            <p:ph type="title" idx="4294967295"/>
          </p:nvPr>
        </p:nvSpPr>
        <p:spPr>
          <a:xfrm>
            <a:off x="406950" y="1350000"/>
            <a:ext cx="741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Metáfora </a:t>
            </a:r>
            <a:endParaRPr sz="2200" i="1"/>
          </a:p>
        </p:txBody>
      </p:sp>
      <p:sp>
        <p:nvSpPr>
          <p:cNvPr id="667" name="Google Shape;667;p77"/>
          <p:cNvSpPr/>
          <p:nvPr/>
        </p:nvSpPr>
        <p:spPr>
          <a:xfrm>
            <a:off x="341529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7"/>
          <p:cNvSpPr/>
          <p:nvPr/>
        </p:nvSpPr>
        <p:spPr>
          <a:xfrm>
            <a:off x="563224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7"/>
          <p:cNvSpPr txBox="1"/>
          <p:nvPr/>
        </p:nvSpPr>
        <p:spPr>
          <a:xfrm>
            <a:off x="5632251"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b="1">
                <a:solidFill>
                  <a:schemeClr val="dk1"/>
                </a:solidFill>
              </a:rPr>
              <a:t> </a:t>
            </a:r>
            <a:r>
              <a:rPr lang="es" sz="2200" b="1" i="1">
                <a:solidFill>
                  <a:schemeClr val="dk1"/>
                </a:solidFill>
              </a:rPr>
              <a:t>visual</a:t>
            </a:r>
            <a:endParaRPr sz="1800" b="1">
              <a:solidFill>
                <a:schemeClr val="dk1"/>
              </a:solidFill>
            </a:endParaRPr>
          </a:p>
          <a:p>
            <a:pPr marL="0" lvl="0" indent="0" algn="l" rtl="0">
              <a:lnSpc>
                <a:spcPct val="115000"/>
              </a:lnSpc>
              <a:spcBef>
                <a:spcPts val="1000"/>
              </a:spcBef>
              <a:spcAft>
                <a:spcPts val="1000"/>
              </a:spcAft>
              <a:buNone/>
            </a:pPr>
            <a:r>
              <a:rPr lang="es" b="1">
                <a:solidFill>
                  <a:schemeClr val="dk1"/>
                </a:solidFill>
              </a:rPr>
              <a:t>aspectos emocionales </a:t>
            </a:r>
            <a:endParaRPr sz="1000" b="1"/>
          </a:p>
        </p:txBody>
      </p:sp>
      <p:sp>
        <p:nvSpPr>
          <p:cNvPr id="670" name="Google Shape;670;p77"/>
          <p:cNvSpPr txBox="1"/>
          <p:nvPr/>
        </p:nvSpPr>
        <p:spPr>
          <a:xfrm>
            <a:off x="3259900"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200" b="1" i="1">
                <a:solidFill>
                  <a:schemeClr val="dk1"/>
                </a:solidFill>
              </a:rPr>
              <a:t>formal</a:t>
            </a:r>
            <a:r>
              <a:rPr lang="es" sz="1800" b="1" i="1">
                <a:solidFill>
                  <a:schemeClr val="dk1"/>
                </a:solidFill>
              </a:rPr>
              <a:t> </a:t>
            </a:r>
            <a:endParaRPr sz="1800" b="1" i="1">
              <a:solidFill>
                <a:schemeClr val="dk1"/>
              </a:solidFill>
            </a:endParaRPr>
          </a:p>
          <a:p>
            <a:pPr marL="0" lvl="0" indent="0" algn="l" rtl="0">
              <a:lnSpc>
                <a:spcPct val="115000"/>
              </a:lnSpc>
              <a:spcBef>
                <a:spcPts val="1000"/>
              </a:spcBef>
              <a:spcAft>
                <a:spcPts val="1000"/>
              </a:spcAft>
              <a:buNone/>
            </a:pPr>
            <a:r>
              <a:rPr lang="es" b="1">
                <a:solidFill>
                  <a:schemeClr val="dk1"/>
                </a:solidFill>
              </a:rPr>
              <a:t>aspectos organizativos</a:t>
            </a:r>
            <a:endParaRPr b="1">
              <a:solidFill>
                <a:schemeClr val="dk1"/>
              </a:solidFill>
            </a:endParaRPr>
          </a:p>
        </p:txBody>
      </p:sp>
      <p:sp>
        <p:nvSpPr>
          <p:cNvPr id="671" name="Google Shape;671;p77"/>
          <p:cNvSpPr txBox="1"/>
          <p:nvPr/>
        </p:nvSpPr>
        <p:spPr>
          <a:xfrm>
            <a:off x="553350" y="2474450"/>
            <a:ext cx="1319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100" b="1">
                <a:solidFill>
                  <a:schemeClr val="lt1"/>
                </a:solidFill>
                <a:highlight>
                  <a:srgbClr val="D2D700"/>
                </a:highlight>
              </a:rPr>
              <a:t> Línea &gt;  </a:t>
            </a:r>
            <a:endParaRPr sz="1300"/>
          </a:p>
        </p:txBody>
      </p:sp>
      <p:sp>
        <p:nvSpPr>
          <p:cNvPr id="672" name="Google Shape;672;p77"/>
          <p:cNvSpPr txBox="1"/>
          <p:nvPr/>
        </p:nvSpPr>
        <p:spPr>
          <a:xfrm>
            <a:off x="553350" y="3104425"/>
            <a:ext cx="27363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800">
                <a:solidFill>
                  <a:schemeClr val="dk1"/>
                </a:solidFill>
                <a:latin typeface="Lato"/>
                <a:ea typeface="Lato"/>
                <a:cs typeface="Lato"/>
                <a:sym typeface="Lato"/>
              </a:rPr>
              <a:t>Se lee como una </a:t>
            </a:r>
            <a:r>
              <a:rPr lang="es" sz="1800" b="1">
                <a:solidFill>
                  <a:schemeClr val="dk1"/>
                </a:solidFill>
                <a:latin typeface="Lato"/>
                <a:ea typeface="Lato"/>
                <a:cs typeface="Lato"/>
                <a:sym typeface="Lato"/>
              </a:rPr>
              <a:t>secuencia</a:t>
            </a:r>
            <a:r>
              <a:rPr lang="es" sz="1800">
                <a:solidFill>
                  <a:schemeClr val="dk1"/>
                </a:solidFill>
                <a:latin typeface="Lato"/>
                <a:ea typeface="Lato"/>
                <a:cs typeface="Lato"/>
                <a:sym typeface="Lato"/>
              </a:rPr>
              <a:t> temporal con un principio y un final. Segun su orientación horizontal, vertical u oblicua o forma más o menos curva, tendrá diferentes significados</a:t>
            </a:r>
            <a:endParaRPr sz="1800"/>
          </a:p>
        </p:txBody>
      </p:sp>
      <p:pic>
        <p:nvPicPr>
          <p:cNvPr id="673" name="Google Shape;673;p77"/>
          <p:cNvPicPr preferRelativeResize="0"/>
          <p:nvPr/>
        </p:nvPicPr>
        <p:blipFill>
          <a:blip r:embed="rId4">
            <a:alphaModFix/>
          </a:blip>
          <a:stretch>
            <a:fillRect/>
          </a:stretch>
        </p:blipFill>
        <p:spPr>
          <a:xfrm>
            <a:off x="3504002" y="3075774"/>
            <a:ext cx="1799738" cy="2346287"/>
          </a:xfrm>
          <a:prstGeom prst="rect">
            <a:avLst/>
          </a:prstGeom>
          <a:noFill/>
          <a:ln>
            <a:noFill/>
          </a:ln>
        </p:spPr>
      </p:pic>
      <p:pic>
        <p:nvPicPr>
          <p:cNvPr id="674" name="Google Shape;674;p77"/>
          <p:cNvPicPr preferRelativeResize="0"/>
          <p:nvPr/>
        </p:nvPicPr>
        <p:blipFill>
          <a:blip r:embed="rId5">
            <a:alphaModFix/>
          </a:blip>
          <a:stretch>
            <a:fillRect/>
          </a:stretch>
        </p:blipFill>
        <p:spPr>
          <a:xfrm>
            <a:off x="5708138" y="3091463"/>
            <a:ext cx="1831130" cy="2387226"/>
          </a:xfrm>
          <a:prstGeom prst="rect">
            <a:avLst/>
          </a:prstGeom>
          <a:noFill/>
          <a:ln>
            <a:noFill/>
          </a:ln>
        </p:spPr>
      </p:pic>
      <p:grpSp>
        <p:nvGrpSpPr>
          <p:cNvPr id="675" name="Google Shape;675;p77"/>
          <p:cNvGrpSpPr/>
          <p:nvPr/>
        </p:nvGrpSpPr>
        <p:grpSpPr>
          <a:xfrm>
            <a:off x="2572592" y="402594"/>
            <a:ext cx="678337" cy="575806"/>
            <a:chOff x="-59889100" y="1945025"/>
            <a:chExt cx="317425" cy="301975"/>
          </a:xfrm>
        </p:grpSpPr>
        <p:sp>
          <p:nvSpPr>
            <p:cNvPr id="676" name="Google Shape;676;p77"/>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7"/>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7"/>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7"/>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0" name="Google Shape;680;p77"/>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681" name="Google Shape;681;p77"/>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8"/>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8"/>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688" name="Google Shape;688;p78"/>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8"/>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8"/>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691" name="Google Shape;691;p78"/>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692" name="Google Shape;692;p78"/>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sp>
        <p:nvSpPr>
          <p:cNvPr id="693" name="Google Shape;693;p78"/>
          <p:cNvSpPr txBox="1">
            <a:spLocks noGrp="1"/>
          </p:cNvSpPr>
          <p:nvPr>
            <p:ph type="title" idx="4294967295"/>
          </p:nvPr>
        </p:nvSpPr>
        <p:spPr>
          <a:xfrm>
            <a:off x="406950" y="1350000"/>
            <a:ext cx="741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Metáfora </a:t>
            </a:r>
            <a:endParaRPr sz="2200" i="1"/>
          </a:p>
        </p:txBody>
      </p:sp>
      <p:sp>
        <p:nvSpPr>
          <p:cNvPr id="694" name="Google Shape;694;p78"/>
          <p:cNvSpPr/>
          <p:nvPr/>
        </p:nvSpPr>
        <p:spPr>
          <a:xfrm>
            <a:off x="341529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8"/>
          <p:cNvSpPr/>
          <p:nvPr/>
        </p:nvSpPr>
        <p:spPr>
          <a:xfrm>
            <a:off x="563224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8"/>
          <p:cNvSpPr txBox="1"/>
          <p:nvPr/>
        </p:nvSpPr>
        <p:spPr>
          <a:xfrm>
            <a:off x="5632251"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b="1">
                <a:solidFill>
                  <a:schemeClr val="dk1"/>
                </a:solidFill>
              </a:rPr>
              <a:t> </a:t>
            </a:r>
            <a:r>
              <a:rPr lang="es" sz="2200" b="1" i="1">
                <a:solidFill>
                  <a:schemeClr val="dk1"/>
                </a:solidFill>
              </a:rPr>
              <a:t>visual</a:t>
            </a:r>
            <a:endParaRPr sz="1800" b="1">
              <a:solidFill>
                <a:schemeClr val="dk1"/>
              </a:solidFill>
            </a:endParaRPr>
          </a:p>
          <a:p>
            <a:pPr marL="0" lvl="0" indent="0" algn="l" rtl="0">
              <a:lnSpc>
                <a:spcPct val="115000"/>
              </a:lnSpc>
              <a:spcBef>
                <a:spcPts val="1000"/>
              </a:spcBef>
              <a:spcAft>
                <a:spcPts val="1000"/>
              </a:spcAft>
              <a:buNone/>
            </a:pPr>
            <a:r>
              <a:rPr lang="es" b="1">
                <a:solidFill>
                  <a:schemeClr val="dk1"/>
                </a:solidFill>
              </a:rPr>
              <a:t>aspectos emocionales </a:t>
            </a:r>
            <a:endParaRPr sz="1000" b="1"/>
          </a:p>
        </p:txBody>
      </p:sp>
      <p:sp>
        <p:nvSpPr>
          <p:cNvPr id="697" name="Google Shape;697;p78"/>
          <p:cNvSpPr txBox="1"/>
          <p:nvPr/>
        </p:nvSpPr>
        <p:spPr>
          <a:xfrm>
            <a:off x="3259900"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200" b="1" i="1">
                <a:solidFill>
                  <a:schemeClr val="dk1"/>
                </a:solidFill>
              </a:rPr>
              <a:t>formal</a:t>
            </a:r>
            <a:r>
              <a:rPr lang="es" sz="1800" b="1" i="1">
                <a:solidFill>
                  <a:schemeClr val="dk1"/>
                </a:solidFill>
              </a:rPr>
              <a:t> </a:t>
            </a:r>
            <a:endParaRPr sz="1800" b="1" i="1">
              <a:solidFill>
                <a:schemeClr val="dk1"/>
              </a:solidFill>
            </a:endParaRPr>
          </a:p>
          <a:p>
            <a:pPr marL="0" lvl="0" indent="0" algn="l" rtl="0">
              <a:lnSpc>
                <a:spcPct val="115000"/>
              </a:lnSpc>
              <a:spcBef>
                <a:spcPts val="1000"/>
              </a:spcBef>
              <a:spcAft>
                <a:spcPts val="1000"/>
              </a:spcAft>
              <a:buNone/>
            </a:pPr>
            <a:r>
              <a:rPr lang="es" b="1">
                <a:solidFill>
                  <a:schemeClr val="dk1"/>
                </a:solidFill>
              </a:rPr>
              <a:t>aspectos organizativos</a:t>
            </a:r>
            <a:endParaRPr b="1">
              <a:solidFill>
                <a:schemeClr val="dk1"/>
              </a:solidFill>
            </a:endParaRPr>
          </a:p>
        </p:txBody>
      </p:sp>
      <p:sp>
        <p:nvSpPr>
          <p:cNvPr id="698" name="Google Shape;698;p78"/>
          <p:cNvSpPr txBox="1"/>
          <p:nvPr/>
        </p:nvSpPr>
        <p:spPr>
          <a:xfrm>
            <a:off x="553350" y="2474450"/>
            <a:ext cx="2348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100" b="1">
                <a:solidFill>
                  <a:schemeClr val="lt1"/>
                </a:solidFill>
                <a:highlight>
                  <a:srgbClr val="D2D700"/>
                </a:highlight>
              </a:rPr>
              <a:t>Forma plana&gt;  </a:t>
            </a:r>
            <a:endParaRPr sz="1300"/>
          </a:p>
        </p:txBody>
      </p:sp>
      <p:sp>
        <p:nvSpPr>
          <p:cNvPr id="699" name="Google Shape;699;p78"/>
          <p:cNvSpPr txBox="1"/>
          <p:nvPr/>
        </p:nvSpPr>
        <p:spPr>
          <a:xfrm>
            <a:off x="553350" y="3104425"/>
            <a:ext cx="2736300" cy="269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800">
                <a:solidFill>
                  <a:schemeClr val="dk1"/>
                </a:solidFill>
                <a:latin typeface="Lato"/>
                <a:ea typeface="Lato"/>
                <a:cs typeface="Lato"/>
                <a:sym typeface="Lato"/>
              </a:rPr>
              <a:t>Un </a:t>
            </a:r>
            <a:r>
              <a:rPr lang="es" sz="1800" b="1">
                <a:solidFill>
                  <a:schemeClr val="dk1"/>
                </a:solidFill>
                <a:latin typeface="Lato"/>
                <a:ea typeface="Lato"/>
                <a:cs typeface="Lato"/>
                <a:sym typeface="Lato"/>
              </a:rPr>
              <a:t>triángulo </a:t>
            </a:r>
            <a:r>
              <a:rPr lang="es" sz="1800">
                <a:solidFill>
                  <a:schemeClr val="dk1"/>
                </a:solidFill>
                <a:latin typeface="Lato"/>
                <a:ea typeface="Lato"/>
                <a:cs typeface="Lato"/>
                <a:sym typeface="Lato"/>
              </a:rPr>
              <a:t>apoyado en su base organizar una jerarquía o </a:t>
            </a:r>
            <a:r>
              <a:rPr lang="es" sz="1800" b="1">
                <a:solidFill>
                  <a:schemeClr val="dk1"/>
                </a:solidFill>
                <a:latin typeface="Lato"/>
                <a:ea typeface="Lato"/>
                <a:cs typeface="Lato"/>
                <a:sym typeface="Lato"/>
              </a:rPr>
              <a:t>taxonomía </a:t>
            </a:r>
            <a:r>
              <a:rPr lang="es" sz="1800">
                <a:solidFill>
                  <a:schemeClr val="dk1"/>
                </a:solidFill>
                <a:latin typeface="Lato"/>
                <a:ea typeface="Lato"/>
                <a:cs typeface="Lato"/>
                <a:sym typeface="Lato"/>
              </a:rPr>
              <a:t>Cuando se apoya en uno de sus vértices transmite inestabilidad  pero siempre  indica una dirección en potencia. </a:t>
            </a:r>
            <a:endParaRPr sz="1800"/>
          </a:p>
        </p:txBody>
      </p:sp>
      <p:pic>
        <p:nvPicPr>
          <p:cNvPr id="700" name="Google Shape;700;p78"/>
          <p:cNvPicPr preferRelativeResize="0"/>
          <p:nvPr/>
        </p:nvPicPr>
        <p:blipFill>
          <a:blip r:embed="rId4">
            <a:alphaModFix/>
          </a:blip>
          <a:stretch>
            <a:fillRect/>
          </a:stretch>
        </p:blipFill>
        <p:spPr>
          <a:xfrm>
            <a:off x="3480450" y="3112875"/>
            <a:ext cx="1878824" cy="2366281"/>
          </a:xfrm>
          <a:prstGeom prst="rect">
            <a:avLst/>
          </a:prstGeom>
          <a:noFill/>
          <a:ln>
            <a:noFill/>
          </a:ln>
        </p:spPr>
      </p:pic>
      <p:pic>
        <p:nvPicPr>
          <p:cNvPr id="701" name="Google Shape;701;p78"/>
          <p:cNvPicPr preferRelativeResize="0"/>
          <p:nvPr/>
        </p:nvPicPr>
        <p:blipFill>
          <a:blip r:embed="rId5">
            <a:alphaModFix/>
          </a:blip>
          <a:stretch>
            <a:fillRect/>
          </a:stretch>
        </p:blipFill>
        <p:spPr>
          <a:xfrm>
            <a:off x="5681175" y="3120824"/>
            <a:ext cx="1839416" cy="2366276"/>
          </a:xfrm>
          <a:prstGeom prst="rect">
            <a:avLst/>
          </a:prstGeom>
          <a:noFill/>
          <a:ln>
            <a:noFill/>
          </a:ln>
        </p:spPr>
      </p:pic>
      <p:grpSp>
        <p:nvGrpSpPr>
          <p:cNvPr id="702" name="Google Shape;702;p78"/>
          <p:cNvGrpSpPr/>
          <p:nvPr/>
        </p:nvGrpSpPr>
        <p:grpSpPr>
          <a:xfrm>
            <a:off x="2572592" y="402594"/>
            <a:ext cx="678337" cy="575806"/>
            <a:chOff x="-59889100" y="1945025"/>
            <a:chExt cx="317425" cy="301975"/>
          </a:xfrm>
        </p:grpSpPr>
        <p:sp>
          <p:nvSpPr>
            <p:cNvPr id="703" name="Google Shape;703;p78"/>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8"/>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8"/>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8"/>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07" name="Google Shape;707;p78"/>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708" name="Google Shape;708;p78"/>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9"/>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9"/>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Dar forma al análisis crítico</a:t>
            </a:r>
            <a:endParaRPr sz="1800" b="1">
              <a:solidFill>
                <a:schemeClr val="lt1"/>
              </a:solidFill>
            </a:endParaRPr>
          </a:p>
        </p:txBody>
      </p:sp>
      <p:sp>
        <p:nvSpPr>
          <p:cNvPr id="715" name="Google Shape;715;p79"/>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9"/>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9"/>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2</a:t>
            </a:r>
            <a:endParaRPr sz="4800"/>
          </a:p>
        </p:txBody>
      </p:sp>
      <p:pic>
        <p:nvPicPr>
          <p:cNvPr id="718" name="Google Shape;718;p79"/>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719" name="Google Shape;719;p79"/>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Organizar el pensamiento</a:t>
            </a:r>
            <a:endParaRPr sz="2200"/>
          </a:p>
        </p:txBody>
      </p:sp>
      <p:sp>
        <p:nvSpPr>
          <p:cNvPr id="720" name="Google Shape;720;p79"/>
          <p:cNvSpPr txBox="1">
            <a:spLocks noGrp="1"/>
          </p:cNvSpPr>
          <p:nvPr>
            <p:ph type="title" idx="4294967295"/>
          </p:nvPr>
        </p:nvSpPr>
        <p:spPr>
          <a:xfrm>
            <a:off x="406950" y="1350000"/>
            <a:ext cx="7410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dk1"/>
                </a:solidFill>
                <a:highlight>
                  <a:schemeClr val="lt1"/>
                </a:highlight>
              </a:rPr>
              <a:t>Visual</a:t>
            </a:r>
            <a:r>
              <a:rPr lang="es" sz="2200">
                <a:solidFill>
                  <a:schemeClr val="lt1"/>
                </a:solidFill>
              </a:rPr>
              <a:t> </a:t>
            </a:r>
            <a:r>
              <a:rPr lang="es" sz="2200">
                <a:solidFill>
                  <a:schemeClr val="lt1"/>
                </a:solidFill>
                <a:highlight>
                  <a:srgbClr val="D2D700"/>
                </a:highlight>
              </a:rPr>
              <a:t>Thinking</a:t>
            </a:r>
            <a:r>
              <a:rPr lang="es" sz="2200"/>
              <a:t>: </a:t>
            </a:r>
            <a:r>
              <a:rPr lang="es" sz="2200" i="1"/>
              <a:t>Metáfora </a:t>
            </a:r>
            <a:endParaRPr sz="2200" i="1"/>
          </a:p>
        </p:txBody>
      </p:sp>
      <p:sp>
        <p:nvSpPr>
          <p:cNvPr id="721" name="Google Shape;721;p79"/>
          <p:cNvSpPr/>
          <p:nvPr/>
        </p:nvSpPr>
        <p:spPr>
          <a:xfrm>
            <a:off x="341529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9"/>
          <p:cNvSpPr/>
          <p:nvPr/>
        </p:nvSpPr>
        <p:spPr>
          <a:xfrm>
            <a:off x="5632249" y="3044873"/>
            <a:ext cx="2009700" cy="24804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9"/>
          <p:cNvSpPr txBox="1"/>
          <p:nvPr/>
        </p:nvSpPr>
        <p:spPr>
          <a:xfrm>
            <a:off x="5632251"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b="1">
                <a:solidFill>
                  <a:schemeClr val="dk1"/>
                </a:solidFill>
              </a:rPr>
              <a:t> </a:t>
            </a:r>
            <a:r>
              <a:rPr lang="es" sz="2200" b="1" i="1">
                <a:solidFill>
                  <a:schemeClr val="dk1"/>
                </a:solidFill>
              </a:rPr>
              <a:t>visual</a:t>
            </a:r>
            <a:endParaRPr sz="1800" b="1">
              <a:solidFill>
                <a:schemeClr val="dk1"/>
              </a:solidFill>
            </a:endParaRPr>
          </a:p>
          <a:p>
            <a:pPr marL="0" lvl="0" indent="0" algn="l" rtl="0">
              <a:lnSpc>
                <a:spcPct val="115000"/>
              </a:lnSpc>
              <a:spcBef>
                <a:spcPts val="1000"/>
              </a:spcBef>
              <a:spcAft>
                <a:spcPts val="1000"/>
              </a:spcAft>
              <a:buNone/>
            </a:pPr>
            <a:r>
              <a:rPr lang="es" b="1">
                <a:solidFill>
                  <a:schemeClr val="dk1"/>
                </a:solidFill>
              </a:rPr>
              <a:t>aspectos emocionales </a:t>
            </a:r>
            <a:endParaRPr sz="1000" b="1"/>
          </a:p>
        </p:txBody>
      </p:sp>
      <p:sp>
        <p:nvSpPr>
          <p:cNvPr id="724" name="Google Shape;724;p79"/>
          <p:cNvSpPr txBox="1"/>
          <p:nvPr/>
        </p:nvSpPr>
        <p:spPr>
          <a:xfrm>
            <a:off x="3259900" y="2065375"/>
            <a:ext cx="2165100" cy="91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2200" b="1" i="1">
                <a:solidFill>
                  <a:schemeClr val="dk1"/>
                </a:solidFill>
              </a:rPr>
              <a:t>formal</a:t>
            </a:r>
            <a:r>
              <a:rPr lang="es" sz="1800" b="1" i="1">
                <a:solidFill>
                  <a:schemeClr val="dk1"/>
                </a:solidFill>
              </a:rPr>
              <a:t> </a:t>
            </a:r>
            <a:endParaRPr sz="1800" b="1" i="1">
              <a:solidFill>
                <a:schemeClr val="dk1"/>
              </a:solidFill>
            </a:endParaRPr>
          </a:p>
          <a:p>
            <a:pPr marL="0" lvl="0" indent="0" algn="l" rtl="0">
              <a:lnSpc>
                <a:spcPct val="115000"/>
              </a:lnSpc>
              <a:spcBef>
                <a:spcPts val="1000"/>
              </a:spcBef>
              <a:spcAft>
                <a:spcPts val="1000"/>
              </a:spcAft>
              <a:buNone/>
            </a:pPr>
            <a:r>
              <a:rPr lang="es" b="1">
                <a:solidFill>
                  <a:schemeClr val="dk1"/>
                </a:solidFill>
              </a:rPr>
              <a:t>aspectos organizativos</a:t>
            </a:r>
            <a:endParaRPr b="1">
              <a:solidFill>
                <a:schemeClr val="dk1"/>
              </a:solidFill>
            </a:endParaRPr>
          </a:p>
        </p:txBody>
      </p:sp>
      <p:sp>
        <p:nvSpPr>
          <p:cNvPr id="725" name="Google Shape;725;p79"/>
          <p:cNvSpPr txBox="1"/>
          <p:nvPr/>
        </p:nvSpPr>
        <p:spPr>
          <a:xfrm>
            <a:off x="553350" y="2474450"/>
            <a:ext cx="2348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100" b="1">
                <a:solidFill>
                  <a:schemeClr val="lt1"/>
                </a:solidFill>
                <a:highlight>
                  <a:srgbClr val="D2D700"/>
                </a:highlight>
              </a:rPr>
              <a:t>Forma plana&gt;  </a:t>
            </a:r>
            <a:endParaRPr sz="1300"/>
          </a:p>
        </p:txBody>
      </p:sp>
      <p:sp>
        <p:nvSpPr>
          <p:cNvPr id="726" name="Google Shape;726;p79"/>
          <p:cNvSpPr txBox="1"/>
          <p:nvPr/>
        </p:nvSpPr>
        <p:spPr>
          <a:xfrm>
            <a:off x="553350" y="3104425"/>
            <a:ext cx="27363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800">
                <a:solidFill>
                  <a:schemeClr val="dk1"/>
                </a:solidFill>
                <a:latin typeface="Lato"/>
                <a:ea typeface="Lato"/>
                <a:cs typeface="Lato"/>
                <a:sym typeface="Lato"/>
              </a:rPr>
              <a:t>El </a:t>
            </a:r>
            <a:r>
              <a:rPr lang="es" sz="1800" b="1">
                <a:solidFill>
                  <a:schemeClr val="dk1"/>
                </a:solidFill>
                <a:latin typeface="Lato"/>
                <a:ea typeface="Lato"/>
                <a:cs typeface="Lato"/>
                <a:sym typeface="Lato"/>
              </a:rPr>
              <a:t>cuadrado o rectángulo</a:t>
            </a:r>
            <a:r>
              <a:rPr lang="es" sz="1800">
                <a:solidFill>
                  <a:schemeClr val="dk1"/>
                </a:solidFill>
                <a:latin typeface="Lato"/>
                <a:ea typeface="Lato"/>
                <a:cs typeface="Lato"/>
                <a:sym typeface="Lato"/>
              </a:rPr>
              <a:t> generan espacios estables  y regulares en los que los datos se organizan en filas y columnas y permiten comparar datos.</a:t>
            </a:r>
            <a:endParaRPr sz="1800"/>
          </a:p>
        </p:txBody>
      </p:sp>
      <p:pic>
        <p:nvPicPr>
          <p:cNvPr id="727" name="Google Shape;727;p79"/>
          <p:cNvPicPr preferRelativeResize="0"/>
          <p:nvPr/>
        </p:nvPicPr>
        <p:blipFill>
          <a:blip r:embed="rId4">
            <a:alphaModFix/>
          </a:blip>
          <a:stretch>
            <a:fillRect/>
          </a:stretch>
        </p:blipFill>
        <p:spPr>
          <a:xfrm>
            <a:off x="3468025" y="3112875"/>
            <a:ext cx="1828171" cy="2302488"/>
          </a:xfrm>
          <a:prstGeom prst="rect">
            <a:avLst/>
          </a:prstGeom>
          <a:noFill/>
          <a:ln>
            <a:noFill/>
          </a:ln>
        </p:spPr>
      </p:pic>
      <p:pic>
        <p:nvPicPr>
          <p:cNvPr id="728" name="Google Shape;728;p79"/>
          <p:cNvPicPr preferRelativeResize="0"/>
          <p:nvPr/>
        </p:nvPicPr>
        <p:blipFill>
          <a:blip r:embed="rId5">
            <a:alphaModFix/>
          </a:blip>
          <a:stretch>
            <a:fillRect/>
          </a:stretch>
        </p:blipFill>
        <p:spPr>
          <a:xfrm>
            <a:off x="5709611" y="3126126"/>
            <a:ext cx="1828175" cy="2383399"/>
          </a:xfrm>
          <a:prstGeom prst="rect">
            <a:avLst/>
          </a:prstGeom>
          <a:noFill/>
          <a:ln>
            <a:noFill/>
          </a:ln>
        </p:spPr>
      </p:pic>
      <p:grpSp>
        <p:nvGrpSpPr>
          <p:cNvPr id="729" name="Google Shape;729;p79"/>
          <p:cNvGrpSpPr/>
          <p:nvPr/>
        </p:nvGrpSpPr>
        <p:grpSpPr>
          <a:xfrm>
            <a:off x="2572592" y="402594"/>
            <a:ext cx="678337" cy="575806"/>
            <a:chOff x="-59889100" y="1945025"/>
            <a:chExt cx="317425" cy="301975"/>
          </a:xfrm>
        </p:grpSpPr>
        <p:sp>
          <p:nvSpPr>
            <p:cNvPr id="730" name="Google Shape;730;p79"/>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9"/>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9"/>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9"/>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34" name="Google Shape;734;p79"/>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735" name="Google Shape;735;p79"/>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16:45-17:00</a:t>
            </a:r>
            <a:endParaRPr sz="1700">
              <a:solidFill>
                <a:schemeClr val="lt1"/>
              </a:solidFill>
              <a:highlight>
                <a:srgbClr val="535353"/>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0"/>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0"/>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742" name="Google Shape;742;p80"/>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0"/>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0"/>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pic>
        <p:nvPicPr>
          <p:cNvPr id="745" name="Google Shape;745;p80"/>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746" name="Google Shape;746;p80"/>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pic>
        <p:nvPicPr>
          <p:cNvPr id="747" name="Google Shape;747;p80"/>
          <p:cNvPicPr preferRelativeResize="0"/>
          <p:nvPr/>
        </p:nvPicPr>
        <p:blipFill rotWithShape="1">
          <a:blip r:embed="rId4">
            <a:alphaModFix/>
          </a:blip>
          <a:srcRect l="16181" t="6753" r="15855" b="10880"/>
          <a:stretch/>
        </p:blipFill>
        <p:spPr>
          <a:xfrm>
            <a:off x="5211525" y="1785800"/>
            <a:ext cx="3281026" cy="3931449"/>
          </a:xfrm>
          <a:prstGeom prst="rect">
            <a:avLst/>
          </a:prstGeom>
          <a:noFill/>
          <a:ln>
            <a:noFill/>
          </a:ln>
        </p:spPr>
      </p:pic>
      <p:pic>
        <p:nvPicPr>
          <p:cNvPr id="748" name="Google Shape;748;p80"/>
          <p:cNvPicPr preferRelativeResize="0"/>
          <p:nvPr/>
        </p:nvPicPr>
        <p:blipFill>
          <a:blip r:embed="rId5">
            <a:alphaModFix/>
          </a:blip>
          <a:stretch>
            <a:fillRect/>
          </a:stretch>
        </p:blipFill>
        <p:spPr>
          <a:xfrm>
            <a:off x="498750" y="2106725"/>
            <a:ext cx="1619400" cy="3145226"/>
          </a:xfrm>
          <a:prstGeom prst="rect">
            <a:avLst/>
          </a:prstGeom>
          <a:noFill/>
          <a:ln>
            <a:noFill/>
          </a:ln>
        </p:spPr>
      </p:pic>
      <p:sp>
        <p:nvSpPr>
          <p:cNvPr id="749" name="Google Shape;749;p80"/>
          <p:cNvSpPr txBox="1">
            <a:spLocks noGrp="1"/>
          </p:cNvSpPr>
          <p:nvPr>
            <p:ph type="title" idx="4294967295"/>
          </p:nvPr>
        </p:nvSpPr>
        <p:spPr>
          <a:xfrm>
            <a:off x="2141275" y="2302638"/>
            <a:ext cx="3047100" cy="81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Calificar: </a:t>
            </a:r>
            <a:r>
              <a:rPr lang="es" sz="1800" b="0"/>
              <a:t>Asignar un número, función social</a:t>
            </a:r>
            <a:endParaRPr sz="1800" b="0" i="1"/>
          </a:p>
        </p:txBody>
      </p:sp>
      <p:sp>
        <p:nvSpPr>
          <p:cNvPr id="750" name="Google Shape;750;p80"/>
          <p:cNvSpPr txBox="1">
            <a:spLocks noGrp="1"/>
          </p:cNvSpPr>
          <p:nvPr>
            <p:ph type="title" idx="4294967295"/>
          </p:nvPr>
        </p:nvSpPr>
        <p:spPr>
          <a:xfrm>
            <a:off x="2141275" y="3214744"/>
            <a:ext cx="2809200" cy="97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Evaluar: </a:t>
            </a:r>
            <a:r>
              <a:rPr lang="es" sz="1800" b="0"/>
              <a:t>Guiar en el proceso (feedback) función pedagógica</a:t>
            </a:r>
            <a:endParaRPr sz="1800" b="0" i="1"/>
          </a:p>
        </p:txBody>
      </p:sp>
      <p:sp>
        <p:nvSpPr>
          <p:cNvPr id="751" name="Google Shape;751;p80"/>
          <p:cNvSpPr txBox="1">
            <a:spLocks noGrp="1"/>
          </p:cNvSpPr>
          <p:nvPr>
            <p:ph type="title" idx="4294967295"/>
          </p:nvPr>
        </p:nvSpPr>
        <p:spPr>
          <a:xfrm>
            <a:off x="2141275" y="4283450"/>
            <a:ext cx="2857800" cy="158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Contrastar: </a:t>
            </a:r>
            <a:r>
              <a:rPr lang="es" sz="1800" b="0"/>
              <a:t>Acompañamiento horizontal que pone en valor el poder del todavía (feedforward)</a:t>
            </a:r>
            <a:endParaRPr sz="1800" b="0" i="1"/>
          </a:p>
        </p:txBody>
      </p:sp>
      <p:sp>
        <p:nvSpPr>
          <p:cNvPr id="752" name="Google Shape;752;p80"/>
          <p:cNvSpPr txBox="1">
            <a:spLocks noGrp="1"/>
          </p:cNvSpPr>
          <p:nvPr>
            <p:ph type="title" idx="4294967295"/>
          </p:nvPr>
        </p:nvSpPr>
        <p:spPr>
          <a:xfrm>
            <a:off x="406950" y="1350000"/>
            <a:ext cx="76428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solidFill>
                  <a:schemeClr val="lt1"/>
                </a:solidFill>
                <a:highlight>
                  <a:srgbClr val="D2D700"/>
                </a:highlight>
              </a:rPr>
              <a:t> Conversar </a:t>
            </a:r>
            <a:r>
              <a:rPr lang="es" sz="2200">
                <a:solidFill>
                  <a:schemeClr val="dk1"/>
                </a:solidFill>
              </a:rPr>
              <a:t> sobre </a:t>
            </a:r>
            <a:r>
              <a:rPr lang="es" sz="2200"/>
              <a:t>el proceso de aprendizaje</a:t>
            </a:r>
            <a:endParaRPr sz="2200" i="1"/>
          </a:p>
        </p:txBody>
      </p:sp>
      <p:grpSp>
        <p:nvGrpSpPr>
          <p:cNvPr id="753" name="Google Shape;753;p80"/>
          <p:cNvGrpSpPr/>
          <p:nvPr/>
        </p:nvGrpSpPr>
        <p:grpSpPr>
          <a:xfrm>
            <a:off x="2572592" y="402594"/>
            <a:ext cx="678337" cy="575806"/>
            <a:chOff x="-59889100" y="1945025"/>
            <a:chExt cx="317425" cy="301975"/>
          </a:xfrm>
        </p:grpSpPr>
        <p:sp>
          <p:nvSpPr>
            <p:cNvPr id="754" name="Google Shape;754;p80"/>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0"/>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0"/>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0"/>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80"/>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cxnSp>
        <p:nvCxnSpPr>
          <p:cNvPr id="759" name="Google Shape;759;p80"/>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81"/>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1"/>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766" name="Google Shape;766;p81"/>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1"/>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1"/>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pic>
        <p:nvPicPr>
          <p:cNvPr id="769" name="Google Shape;769;p81"/>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770" name="Google Shape;770;p81"/>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pic>
        <p:nvPicPr>
          <p:cNvPr id="771" name="Google Shape;771;p81"/>
          <p:cNvPicPr preferRelativeResize="0"/>
          <p:nvPr/>
        </p:nvPicPr>
        <p:blipFill rotWithShape="1">
          <a:blip r:embed="rId4">
            <a:alphaModFix/>
          </a:blip>
          <a:srcRect/>
          <a:stretch/>
        </p:blipFill>
        <p:spPr>
          <a:xfrm>
            <a:off x="923150" y="2075998"/>
            <a:ext cx="6709176" cy="2640301"/>
          </a:xfrm>
          <a:prstGeom prst="rect">
            <a:avLst/>
          </a:prstGeom>
          <a:noFill/>
          <a:ln>
            <a:noFill/>
          </a:ln>
        </p:spPr>
      </p:pic>
      <p:sp>
        <p:nvSpPr>
          <p:cNvPr id="772" name="Google Shape;772;p81"/>
          <p:cNvSpPr txBox="1">
            <a:spLocks noGrp="1"/>
          </p:cNvSpPr>
          <p:nvPr>
            <p:ph type="title" idx="4294967295"/>
          </p:nvPr>
        </p:nvSpPr>
        <p:spPr>
          <a:xfrm>
            <a:off x="406950" y="1350000"/>
            <a:ext cx="82980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a:t>
            </a:r>
            <a:r>
              <a:rPr lang="es" sz="2200">
                <a:solidFill>
                  <a:schemeClr val="lt1"/>
                </a:solidFill>
                <a:highlight>
                  <a:srgbClr val="D2D700"/>
                </a:highlight>
              </a:rPr>
              <a:t> todavía </a:t>
            </a:r>
            <a:r>
              <a:rPr lang="es" sz="2200"/>
              <a:t>: el error como base del feedforward</a:t>
            </a:r>
            <a:endParaRPr sz="2200" i="1"/>
          </a:p>
        </p:txBody>
      </p:sp>
      <p:grpSp>
        <p:nvGrpSpPr>
          <p:cNvPr id="773" name="Google Shape;773;p81"/>
          <p:cNvGrpSpPr/>
          <p:nvPr/>
        </p:nvGrpSpPr>
        <p:grpSpPr>
          <a:xfrm>
            <a:off x="2572592" y="402594"/>
            <a:ext cx="678337" cy="575806"/>
            <a:chOff x="-59889100" y="1945025"/>
            <a:chExt cx="317425" cy="301975"/>
          </a:xfrm>
        </p:grpSpPr>
        <p:sp>
          <p:nvSpPr>
            <p:cNvPr id="774" name="Google Shape;774;p81"/>
            <p:cNvSpPr/>
            <p:nvPr/>
          </p:nvSpPr>
          <p:spPr>
            <a:xfrm>
              <a:off x="-59845000" y="2074200"/>
              <a:ext cx="63025" cy="61450"/>
            </a:xfrm>
            <a:custGeom>
              <a:avLst/>
              <a:gdLst/>
              <a:ahLst/>
              <a:cxnLst/>
              <a:rect l="l" t="t" r="r" b="b"/>
              <a:pathLst>
                <a:path w="2521" h="2458" extrusionOk="0">
                  <a:moveTo>
                    <a:pt x="1702" y="788"/>
                  </a:moveTo>
                  <a:lnTo>
                    <a:pt x="1702" y="1639"/>
                  </a:lnTo>
                  <a:lnTo>
                    <a:pt x="883" y="1639"/>
                  </a:lnTo>
                  <a:lnTo>
                    <a:pt x="883" y="788"/>
                  </a:lnTo>
                  <a:close/>
                  <a:moveTo>
                    <a:pt x="442" y="0"/>
                  </a:moveTo>
                  <a:cubicBezTo>
                    <a:pt x="190" y="0"/>
                    <a:pt x="1" y="190"/>
                    <a:pt x="1" y="410"/>
                  </a:cubicBezTo>
                  <a:lnTo>
                    <a:pt x="1" y="2048"/>
                  </a:lnTo>
                  <a:cubicBezTo>
                    <a:pt x="1" y="2300"/>
                    <a:pt x="190" y="2458"/>
                    <a:pt x="442" y="2458"/>
                  </a:cubicBezTo>
                  <a:lnTo>
                    <a:pt x="2080" y="2458"/>
                  </a:lnTo>
                  <a:cubicBezTo>
                    <a:pt x="2332" y="2458"/>
                    <a:pt x="2521" y="2237"/>
                    <a:pt x="2521" y="2048"/>
                  </a:cubicBezTo>
                  <a:lnTo>
                    <a:pt x="2521" y="410"/>
                  </a:lnTo>
                  <a:cubicBezTo>
                    <a:pt x="2521" y="158"/>
                    <a:pt x="2332"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1"/>
            <p:cNvSpPr/>
            <p:nvPr/>
          </p:nvSpPr>
          <p:spPr>
            <a:xfrm>
              <a:off x="-59761500" y="1990700"/>
              <a:ext cx="61450" cy="144950"/>
            </a:xfrm>
            <a:custGeom>
              <a:avLst/>
              <a:gdLst/>
              <a:ahLst/>
              <a:cxnLst/>
              <a:rect l="l" t="t" r="r" b="b"/>
              <a:pathLst>
                <a:path w="2458" h="5798" extrusionOk="0">
                  <a:moveTo>
                    <a:pt x="1670" y="820"/>
                  </a:moveTo>
                  <a:lnTo>
                    <a:pt x="1670" y="4979"/>
                  </a:lnTo>
                  <a:lnTo>
                    <a:pt x="851" y="4979"/>
                  </a:lnTo>
                  <a:lnTo>
                    <a:pt x="851" y="820"/>
                  </a:lnTo>
                  <a:close/>
                  <a:moveTo>
                    <a:pt x="410" y="1"/>
                  </a:moveTo>
                  <a:cubicBezTo>
                    <a:pt x="158" y="1"/>
                    <a:pt x="0" y="190"/>
                    <a:pt x="0" y="411"/>
                  </a:cubicBezTo>
                  <a:lnTo>
                    <a:pt x="0" y="5357"/>
                  </a:lnTo>
                  <a:cubicBezTo>
                    <a:pt x="0" y="5577"/>
                    <a:pt x="158" y="5798"/>
                    <a:pt x="410" y="5798"/>
                  </a:cubicBezTo>
                  <a:lnTo>
                    <a:pt x="2048" y="5798"/>
                  </a:lnTo>
                  <a:cubicBezTo>
                    <a:pt x="2300" y="5798"/>
                    <a:pt x="2458" y="5577"/>
                    <a:pt x="2458" y="5388"/>
                  </a:cubicBezTo>
                  <a:lnTo>
                    <a:pt x="2458" y="411"/>
                  </a:lnTo>
                  <a:cubicBezTo>
                    <a:pt x="2458" y="158"/>
                    <a:pt x="2269" y="1"/>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1"/>
            <p:cNvSpPr/>
            <p:nvPr/>
          </p:nvSpPr>
          <p:spPr>
            <a:xfrm>
              <a:off x="-59678800" y="2053725"/>
              <a:ext cx="61450" cy="81925"/>
            </a:xfrm>
            <a:custGeom>
              <a:avLst/>
              <a:gdLst/>
              <a:ahLst/>
              <a:cxnLst/>
              <a:rect l="l" t="t" r="r" b="b"/>
              <a:pathLst>
                <a:path w="2458" h="3277" extrusionOk="0">
                  <a:moveTo>
                    <a:pt x="1670" y="788"/>
                  </a:moveTo>
                  <a:lnTo>
                    <a:pt x="1670" y="2458"/>
                  </a:lnTo>
                  <a:lnTo>
                    <a:pt x="851" y="2458"/>
                  </a:lnTo>
                  <a:lnTo>
                    <a:pt x="851" y="788"/>
                  </a:lnTo>
                  <a:close/>
                  <a:moveTo>
                    <a:pt x="410" y="0"/>
                  </a:moveTo>
                  <a:cubicBezTo>
                    <a:pt x="158" y="0"/>
                    <a:pt x="0" y="189"/>
                    <a:pt x="0" y="410"/>
                  </a:cubicBezTo>
                  <a:lnTo>
                    <a:pt x="0" y="2867"/>
                  </a:lnTo>
                  <a:cubicBezTo>
                    <a:pt x="0" y="3056"/>
                    <a:pt x="158" y="3277"/>
                    <a:pt x="410" y="3277"/>
                  </a:cubicBezTo>
                  <a:lnTo>
                    <a:pt x="2048" y="3277"/>
                  </a:lnTo>
                  <a:cubicBezTo>
                    <a:pt x="2300" y="3277"/>
                    <a:pt x="2458" y="3056"/>
                    <a:pt x="2458" y="2867"/>
                  </a:cubicBezTo>
                  <a:lnTo>
                    <a:pt x="2458" y="410"/>
                  </a:lnTo>
                  <a:cubicBezTo>
                    <a:pt x="2458" y="158"/>
                    <a:pt x="2269" y="0"/>
                    <a:pt x="20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1"/>
            <p:cNvSpPr/>
            <p:nvPr/>
          </p:nvSpPr>
          <p:spPr>
            <a:xfrm>
              <a:off x="-59889100" y="1945025"/>
              <a:ext cx="317425" cy="301975"/>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78" name="Google Shape;778;p81"/>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779" name="Google Shape;779;p81"/>
          <p:cNvSpPr txBox="1"/>
          <p:nvPr/>
        </p:nvSpPr>
        <p:spPr>
          <a:xfrm>
            <a:off x="406950" y="4716300"/>
            <a:ext cx="8032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800"/>
              <a:t>La mentalidad de crecimiento es aquella que nos conduce a entender los errores como oportunidades de aprendizaje. Las personas que tienen este tipo de mentalidad son conscientes de que pueden mejorar sus habilidades con entrenamiento por lo que se enfocan en ello.</a:t>
            </a:r>
            <a:endParaRPr sz="1800"/>
          </a:p>
        </p:txBody>
      </p:sp>
      <p:sp>
        <p:nvSpPr>
          <p:cNvPr id="780" name="Google Shape;780;p81"/>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2"/>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2"/>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787" name="Google Shape;787;p82"/>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2"/>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2"/>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pic>
        <p:nvPicPr>
          <p:cNvPr id="790" name="Google Shape;790;p82"/>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791" name="Google Shape;791;p82"/>
          <p:cNvSpPr txBox="1">
            <a:spLocks noGrp="1"/>
          </p:cNvSpPr>
          <p:nvPr>
            <p:ph type="title" idx="4294967295"/>
          </p:nvPr>
        </p:nvSpPr>
        <p:spPr>
          <a:xfrm>
            <a:off x="4557450" y="403900"/>
            <a:ext cx="4147500" cy="7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grpSp>
        <p:nvGrpSpPr>
          <p:cNvPr id="792" name="Google Shape;792;p82"/>
          <p:cNvGrpSpPr/>
          <p:nvPr/>
        </p:nvGrpSpPr>
        <p:grpSpPr>
          <a:xfrm>
            <a:off x="2634960" y="328721"/>
            <a:ext cx="678324" cy="663254"/>
            <a:chOff x="-42430625" y="1949750"/>
            <a:chExt cx="322950" cy="315775"/>
          </a:xfrm>
        </p:grpSpPr>
        <p:sp>
          <p:nvSpPr>
            <p:cNvPr id="793" name="Google Shape;793;p82"/>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2"/>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2"/>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2"/>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97" name="Google Shape;797;p82"/>
          <p:cNvPicPr preferRelativeResize="0"/>
          <p:nvPr/>
        </p:nvPicPr>
        <p:blipFill rotWithShape="1">
          <a:blip r:embed="rId4">
            <a:alphaModFix/>
          </a:blip>
          <a:srcRect l="922" t="-6896" r="912" b="963"/>
          <a:stretch/>
        </p:blipFill>
        <p:spPr>
          <a:xfrm>
            <a:off x="1998575" y="1515025"/>
            <a:ext cx="5860826" cy="4427050"/>
          </a:xfrm>
          <a:prstGeom prst="rect">
            <a:avLst/>
          </a:prstGeom>
          <a:noFill/>
          <a:ln>
            <a:noFill/>
          </a:ln>
        </p:spPr>
      </p:pic>
      <p:sp>
        <p:nvSpPr>
          <p:cNvPr id="798" name="Google Shape;798;p82"/>
          <p:cNvSpPr txBox="1">
            <a:spLocks noGrp="1"/>
          </p:cNvSpPr>
          <p:nvPr>
            <p:ph type="title" idx="4294967295"/>
          </p:nvPr>
        </p:nvSpPr>
        <p:spPr>
          <a:xfrm>
            <a:off x="406950" y="1350000"/>
            <a:ext cx="17112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Prototipo 1</a:t>
            </a:r>
            <a:endParaRPr sz="2200" i="1"/>
          </a:p>
        </p:txBody>
      </p:sp>
      <p:cxnSp>
        <p:nvCxnSpPr>
          <p:cNvPr id="799" name="Google Shape;799;p82"/>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pic>
        <p:nvPicPr>
          <p:cNvPr id="800" name="Google Shape;800;p82"/>
          <p:cNvPicPr preferRelativeResize="0"/>
          <p:nvPr/>
        </p:nvPicPr>
        <p:blipFill>
          <a:blip r:embed="rId5">
            <a:alphaModFix/>
          </a:blip>
          <a:stretch>
            <a:fillRect/>
          </a:stretch>
        </p:blipFill>
        <p:spPr>
          <a:xfrm>
            <a:off x="720176" y="2229600"/>
            <a:ext cx="1289773" cy="902366"/>
          </a:xfrm>
          <a:prstGeom prst="rect">
            <a:avLst/>
          </a:prstGeom>
          <a:noFill/>
          <a:ln>
            <a:noFill/>
          </a:ln>
        </p:spPr>
      </p:pic>
      <p:sp>
        <p:nvSpPr>
          <p:cNvPr id="801" name="Google Shape;801;p82"/>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83"/>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3"/>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808" name="Google Shape;808;p83"/>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3"/>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3"/>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pic>
        <p:nvPicPr>
          <p:cNvPr id="811" name="Google Shape;811;p83"/>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812" name="Google Shape;812;p83"/>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pic>
        <p:nvPicPr>
          <p:cNvPr id="813" name="Google Shape;813;p83"/>
          <p:cNvPicPr preferRelativeResize="0"/>
          <p:nvPr/>
        </p:nvPicPr>
        <p:blipFill>
          <a:blip r:embed="rId4">
            <a:alphaModFix/>
          </a:blip>
          <a:stretch>
            <a:fillRect/>
          </a:stretch>
        </p:blipFill>
        <p:spPr>
          <a:xfrm>
            <a:off x="1965000" y="1838825"/>
            <a:ext cx="5924803" cy="4064661"/>
          </a:xfrm>
          <a:prstGeom prst="rect">
            <a:avLst/>
          </a:prstGeom>
          <a:noFill/>
          <a:ln>
            <a:noFill/>
          </a:ln>
        </p:spPr>
      </p:pic>
      <p:sp>
        <p:nvSpPr>
          <p:cNvPr id="814" name="Google Shape;814;p83"/>
          <p:cNvSpPr txBox="1">
            <a:spLocks noGrp="1"/>
          </p:cNvSpPr>
          <p:nvPr>
            <p:ph type="title" idx="4294967295"/>
          </p:nvPr>
        </p:nvSpPr>
        <p:spPr>
          <a:xfrm>
            <a:off x="406950" y="1350000"/>
            <a:ext cx="76428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Prototipo 2 </a:t>
            </a:r>
            <a:endParaRPr sz="2200" i="1"/>
          </a:p>
        </p:txBody>
      </p:sp>
      <p:grpSp>
        <p:nvGrpSpPr>
          <p:cNvPr id="815" name="Google Shape;815;p83"/>
          <p:cNvGrpSpPr/>
          <p:nvPr/>
        </p:nvGrpSpPr>
        <p:grpSpPr>
          <a:xfrm>
            <a:off x="2634960" y="328721"/>
            <a:ext cx="678324" cy="663254"/>
            <a:chOff x="-42430625" y="1949750"/>
            <a:chExt cx="322950" cy="315775"/>
          </a:xfrm>
        </p:grpSpPr>
        <p:sp>
          <p:nvSpPr>
            <p:cNvPr id="816" name="Google Shape;816;p83"/>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3"/>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3"/>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3"/>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20" name="Google Shape;820;p83"/>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pic>
        <p:nvPicPr>
          <p:cNvPr id="821" name="Google Shape;821;p83"/>
          <p:cNvPicPr preferRelativeResize="0"/>
          <p:nvPr/>
        </p:nvPicPr>
        <p:blipFill>
          <a:blip r:embed="rId5">
            <a:alphaModFix/>
          </a:blip>
          <a:stretch>
            <a:fillRect/>
          </a:stretch>
        </p:blipFill>
        <p:spPr>
          <a:xfrm>
            <a:off x="611979" y="3249199"/>
            <a:ext cx="1506166" cy="1053772"/>
          </a:xfrm>
          <a:prstGeom prst="rect">
            <a:avLst/>
          </a:prstGeom>
          <a:noFill/>
          <a:ln>
            <a:noFill/>
          </a:ln>
        </p:spPr>
      </p:pic>
      <p:pic>
        <p:nvPicPr>
          <p:cNvPr id="822" name="Google Shape;822;p83"/>
          <p:cNvPicPr preferRelativeResize="0"/>
          <p:nvPr/>
        </p:nvPicPr>
        <p:blipFill>
          <a:blip r:embed="rId6">
            <a:alphaModFix/>
          </a:blip>
          <a:stretch>
            <a:fillRect/>
          </a:stretch>
        </p:blipFill>
        <p:spPr>
          <a:xfrm>
            <a:off x="720176" y="2229600"/>
            <a:ext cx="1289773" cy="902366"/>
          </a:xfrm>
          <a:prstGeom prst="rect">
            <a:avLst/>
          </a:prstGeom>
          <a:noFill/>
          <a:ln>
            <a:noFill/>
          </a:ln>
        </p:spPr>
      </p:pic>
      <p:sp>
        <p:nvSpPr>
          <p:cNvPr id="823" name="Google Shape;823;p83"/>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84"/>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4"/>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830" name="Google Shape;830;p84"/>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4"/>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4"/>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pic>
        <p:nvPicPr>
          <p:cNvPr id="833" name="Google Shape;833;p84"/>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834" name="Google Shape;834;p84"/>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pic>
        <p:nvPicPr>
          <p:cNvPr id="835" name="Google Shape;835;p84"/>
          <p:cNvPicPr preferRelativeResize="0"/>
          <p:nvPr/>
        </p:nvPicPr>
        <p:blipFill rotWithShape="1">
          <a:blip r:embed="rId4">
            <a:alphaModFix/>
          </a:blip>
          <a:srcRect l="5069" t="6777"/>
          <a:stretch/>
        </p:blipFill>
        <p:spPr>
          <a:xfrm>
            <a:off x="2089725" y="1865150"/>
            <a:ext cx="5800074" cy="4271508"/>
          </a:xfrm>
          <a:prstGeom prst="rect">
            <a:avLst/>
          </a:prstGeom>
          <a:noFill/>
          <a:ln>
            <a:noFill/>
          </a:ln>
        </p:spPr>
      </p:pic>
      <p:pic>
        <p:nvPicPr>
          <p:cNvPr id="836" name="Google Shape;836;p84"/>
          <p:cNvPicPr preferRelativeResize="0"/>
          <p:nvPr/>
        </p:nvPicPr>
        <p:blipFill>
          <a:blip r:embed="rId5">
            <a:alphaModFix/>
          </a:blip>
          <a:stretch>
            <a:fillRect/>
          </a:stretch>
        </p:blipFill>
        <p:spPr>
          <a:xfrm>
            <a:off x="507725" y="4572613"/>
            <a:ext cx="1714675" cy="1199637"/>
          </a:xfrm>
          <a:prstGeom prst="rect">
            <a:avLst/>
          </a:prstGeom>
          <a:noFill/>
          <a:ln>
            <a:noFill/>
          </a:ln>
        </p:spPr>
      </p:pic>
      <p:pic>
        <p:nvPicPr>
          <p:cNvPr id="837" name="Google Shape;837;p84"/>
          <p:cNvPicPr preferRelativeResize="0"/>
          <p:nvPr/>
        </p:nvPicPr>
        <p:blipFill>
          <a:blip r:embed="rId6">
            <a:alphaModFix/>
          </a:blip>
          <a:stretch>
            <a:fillRect/>
          </a:stretch>
        </p:blipFill>
        <p:spPr>
          <a:xfrm>
            <a:off x="611979" y="3249199"/>
            <a:ext cx="1506166" cy="1053772"/>
          </a:xfrm>
          <a:prstGeom prst="rect">
            <a:avLst/>
          </a:prstGeom>
          <a:noFill/>
          <a:ln>
            <a:noFill/>
          </a:ln>
        </p:spPr>
      </p:pic>
      <p:pic>
        <p:nvPicPr>
          <p:cNvPr id="838" name="Google Shape;838;p84"/>
          <p:cNvPicPr preferRelativeResize="0"/>
          <p:nvPr/>
        </p:nvPicPr>
        <p:blipFill>
          <a:blip r:embed="rId7">
            <a:alphaModFix/>
          </a:blip>
          <a:stretch>
            <a:fillRect/>
          </a:stretch>
        </p:blipFill>
        <p:spPr>
          <a:xfrm>
            <a:off x="720176" y="2229600"/>
            <a:ext cx="1289773" cy="902366"/>
          </a:xfrm>
          <a:prstGeom prst="rect">
            <a:avLst/>
          </a:prstGeom>
          <a:noFill/>
          <a:ln>
            <a:noFill/>
          </a:ln>
        </p:spPr>
      </p:pic>
      <p:sp>
        <p:nvSpPr>
          <p:cNvPr id="839" name="Google Shape;839;p84"/>
          <p:cNvSpPr txBox="1">
            <a:spLocks noGrp="1"/>
          </p:cNvSpPr>
          <p:nvPr>
            <p:ph type="title" idx="4294967295"/>
          </p:nvPr>
        </p:nvSpPr>
        <p:spPr>
          <a:xfrm>
            <a:off x="406950" y="1350000"/>
            <a:ext cx="76428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Prototipo 3 </a:t>
            </a:r>
            <a:endParaRPr sz="2200" i="1"/>
          </a:p>
        </p:txBody>
      </p:sp>
      <p:grpSp>
        <p:nvGrpSpPr>
          <p:cNvPr id="840" name="Google Shape;840;p84"/>
          <p:cNvGrpSpPr/>
          <p:nvPr/>
        </p:nvGrpSpPr>
        <p:grpSpPr>
          <a:xfrm>
            <a:off x="2634960" y="328721"/>
            <a:ext cx="678324" cy="663254"/>
            <a:chOff x="-42430625" y="1949750"/>
            <a:chExt cx="322950" cy="315775"/>
          </a:xfrm>
        </p:grpSpPr>
        <p:sp>
          <p:nvSpPr>
            <p:cNvPr id="841" name="Google Shape;841;p84"/>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4"/>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4"/>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4"/>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45" name="Google Shape;845;p84"/>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846" name="Google Shape;846;p84"/>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5"/>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5"/>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853" name="Google Shape;853;p85"/>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5"/>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5"/>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sp>
        <p:nvSpPr>
          <p:cNvPr id="856" name="Google Shape;856;p85"/>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sp>
        <p:nvSpPr>
          <p:cNvPr id="857" name="Google Shape;857;p85"/>
          <p:cNvSpPr txBox="1">
            <a:spLocks noGrp="1"/>
          </p:cNvSpPr>
          <p:nvPr>
            <p:ph type="title" idx="4294967295"/>
          </p:nvPr>
        </p:nvSpPr>
        <p:spPr>
          <a:xfrm>
            <a:off x="406950" y="1350000"/>
            <a:ext cx="76428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Prototipo 4 </a:t>
            </a:r>
            <a:endParaRPr sz="2200" i="1"/>
          </a:p>
        </p:txBody>
      </p:sp>
      <p:pic>
        <p:nvPicPr>
          <p:cNvPr id="858" name="Google Shape;858;p85"/>
          <p:cNvPicPr preferRelativeResize="0"/>
          <p:nvPr/>
        </p:nvPicPr>
        <p:blipFill>
          <a:blip r:embed="rId3">
            <a:alphaModFix/>
          </a:blip>
          <a:stretch>
            <a:fillRect/>
          </a:stretch>
        </p:blipFill>
        <p:spPr>
          <a:xfrm>
            <a:off x="4403025" y="1350000"/>
            <a:ext cx="3627152" cy="4692577"/>
          </a:xfrm>
          <a:prstGeom prst="rect">
            <a:avLst/>
          </a:prstGeom>
          <a:noFill/>
          <a:ln>
            <a:noFill/>
          </a:ln>
        </p:spPr>
      </p:pic>
      <p:pic>
        <p:nvPicPr>
          <p:cNvPr id="859" name="Google Shape;859;p85"/>
          <p:cNvPicPr preferRelativeResize="0"/>
          <p:nvPr/>
        </p:nvPicPr>
        <p:blipFill>
          <a:blip r:embed="rId4">
            <a:alphaModFix/>
          </a:blip>
          <a:stretch>
            <a:fillRect/>
          </a:stretch>
        </p:blipFill>
        <p:spPr>
          <a:xfrm>
            <a:off x="8049825" y="5893670"/>
            <a:ext cx="847825" cy="847850"/>
          </a:xfrm>
          <a:prstGeom prst="rect">
            <a:avLst/>
          </a:prstGeom>
          <a:noFill/>
          <a:ln>
            <a:noFill/>
          </a:ln>
        </p:spPr>
      </p:pic>
      <p:pic>
        <p:nvPicPr>
          <p:cNvPr id="860" name="Google Shape;860;p85"/>
          <p:cNvPicPr preferRelativeResize="0"/>
          <p:nvPr/>
        </p:nvPicPr>
        <p:blipFill>
          <a:blip r:embed="rId5">
            <a:alphaModFix/>
          </a:blip>
          <a:stretch>
            <a:fillRect/>
          </a:stretch>
        </p:blipFill>
        <p:spPr>
          <a:xfrm>
            <a:off x="980338" y="2457125"/>
            <a:ext cx="2523663" cy="2652763"/>
          </a:xfrm>
          <a:prstGeom prst="rect">
            <a:avLst/>
          </a:prstGeom>
          <a:noFill/>
          <a:ln>
            <a:noFill/>
          </a:ln>
        </p:spPr>
      </p:pic>
      <p:grpSp>
        <p:nvGrpSpPr>
          <p:cNvPr id="861" name="Google Shape;861;p85"/>
          <p:cNvGrpSpPr/>
          <p:nvPr/>
        </p:nvGrpSpPr>
        <p:grpSpPr>
          <a:xfrm>
            <a:off x="2634960" y="328721"/>
            <a:ext cx="678324" cy="663254"/>
            <a:chOff x="-42430625" y="1949750"/>
            <a:chExt cx="322950" cy="315775"/>
          </a:xfrm>
        </p:grpSpPr>
        <p:sp>
          <p:nvSpPr>
            <p:cNvPr id="862" name="Google Shape;862;p85"/>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5"/>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5"/>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5"/>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66" name="Google Shape;866;p85"/>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867" name="Google Shape;867;p85"/>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6"/>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6"/>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 feedforward visual</a:t>
            </a:r>
            <a:endParaRPr sz="1800" b="1">
              <a:solidFill>
                <a:schemeClr val="lt1"/>
              </a:solidFill>
            </a:endParaRPr>
          </a:p>
        </p:txBody>
      </p:sp>
      <p:sp>
        <p:nvSpPr>
          <p:cNvPr id="874" name="Google Shape;874;p86"/>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6"/>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6"/>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3</a:t>
            </a:r>
            <a:endParaRPr sz="4800"/>
          </a:p>
        </p:txBody>
      </p:sp>
      <p:sp>
        <p:nvSpPr>
          <p:cNvPr id="877" name="Google Shape;877;p86"/>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La colaboración para evaluar el aprendizaje</a:t>
            </a:r>
            <a:endParaRPr sz="2200"/>
          </a:p>
        </p:txBody>
      </p:sp>
      <p:sp>
        <p:nvSpPr>
          <p:cNvPr id="878" name="Google Shape;878;p86"/>
          <p:cNvSpPr txBox="1">
            <a:spLocks noGrp="1"/>
          </p:cNvSpPr>
          <p:nvPr>
            <p:ph type="title" idx="4294967295"/>
          </p:nvPr>
        </p:nvSpPr>
        <p:spPr>
          <a:xfrm>
            <a:off x="406950" y="1350000"/>
            <a:ext cx="76428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Fases del aprendizaje experiencial</a:t>
            </a:r>
            <a:endParaRPr sz="2200" i="1"/>
          </a:p>
        </p:txBody>
      </p:sp>
      <p:pic>
        <p:nvPicPr>
          <p:cNvPr id="879" name="Google Shape;879;p86"/>
          <p:cNvPicPr preferRelativeResize="0"/>
          <p:nvPr/>
        </p:nvPicPr>
        <p:blipFill>
          <a:blip r:embed="rId3">
            <a:alphaModFix/>
          </a:blip>
          <a:stretch>
            <a:fillRect/>
          </a:stretch>
        </p:blipFill>
        <p:spPr>
          <a:xfrm>
            <a:off x="8049825" y="5893670"/>
            <a:ext cx="847825" cy="847850"/>
          </a:xfrm>
          <a:prstGeom prst="rect">
            <a:avLst/>
          </a:prstGeom>
          <a:noFill/>
          <a:ln>
            <a:noFill/>
          </a:ln>
        </p:spPr>
      </p:pic>
      <p:grpSp>
        <p:nvGrpSpPr>
          <p:cNvPr id="880" name="Google Shape;880;p86"/>
          <p:cNvGrpSpPr/>
          <p:nvPr/>
        </p:nvGrpSpPr>
        <p:grpSpPr>
          <a:xfrm>
            <a:off x="2634960" y="328721"/>
            <a:ext cx="678324" cy="663254"/>
            <a:chOff x="-42430625" y="1949750"/>
            <a:chExt cx="322950" cy="315775"/>
          </a:xfrm>
        </p:grpSpPr>
        <p:sp>
          <p:nvSpPr>
            <p:cNvPr id="881" name="Google Shape;881;p86"/>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6"/>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6"/>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6"/>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5" name="Google Shape;885;p86"/>
          <p:cNvPicPr preferRelativeResize="0"/>
          <p:nvPr/>
        </p:nvPicPr>
        <p:blipFill>
          <a:blip r:embed="rId4">
            <a:alphaModFix/>
          </a:blip>
          <a:stretch>
            <a:fillRect/>
          </a:stretch>
        </p:blipFill>
        <p:spPr>
          <a:xfrm>
            <a:off x="4703963" y="1982450"/>
            <a:ext cx="3854474" cy="3854474"/>
          </a:xfrm>
          <a:prstGeom prst="rect">
            <a:avLst/>
          </a:prstGeom>
          <a:noFill/>
          <a:ln>
            <a:noFill/>
          </a:ln>
        </p:spPr>
      </p:pic>
      <p:pic>
        <p:nvPicPr>
          <p:cNvPr id="886" name="Google Shape;886;p86"/>
          <p:cNvPicPr preferRelativeResize="0"/>
          <p:nvPr/>
        </p:nvPicPr>
        <p:blipFill>
          <a:blip r:embed="rId5">
            <a:alphaModFix/>
          </a:blip>
          <a:stretch>
            <a:fillRect/>
          </a:stretch>
        </p:blipFill>
        <p:spPr>
          <a:xfrm>
            <a:off x="406949" y="2130250"/>
            <a:ext cx="3663171" cy="3663171"/>
          </a:xfrm>
          <a:prstGeom prst="rect">
            <a:avLst/>
          </a:prstGeom>
          <a:noFill/>
          <a:ln>
            <a:noFill/>
          </a:ln>
        </p:spPr>
      </p:pic>
      <p:cxnSp>
        <p:nvCxnSpPr>
          <p:cNvPr id="887" name="Google Shape;887;p86"/>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888" name="Google Shape;888;p86"/>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17:00-17:15</a:t>
            </a:r>
            <a:endParaRPr sz="1700">
              <a:solidFill>
                <a:schemeClr val="lt1"/>
              </a:solidFill>
              <a:highlight>
                <a:srgbClr val="535353"/>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9"/>
          <p:cNvSpPr txBox="1">
            <a:spLocks noGrp="1"/>
          </p:cNvSpPr>
          <p:nvPr>
            <p:ph type="title" idx="4294967295"/>
          </p:nvPr>
        </p:nvSpPr>
        <p:spPr>
          <a:xfrm>
            <a:off x="559850" y="292500"/>
            <a:ext cx="3516900" cy="72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600"/>
              <a:t>Garbiñe Larralde</a:t>
            </a:r>
            <a:endParaRPr sz="2600" b="1">
              <a:solidFill>
                <a:srgbClr val="434343"/>
              </a:solidFill>
            </a:endParaRPr>
          </a:p>
        </p:txBody>
      </p:sp>
      <p:sp>
        <p:nvSpPr>
          <p:cNvPr id="305" name="Google Shape;305;p59"/>
          <p:cNvSpPr txBox="1"/>
          <p:nvPr/>
        </p:nvSpPr>
        <p:spPr>
          <a:xfrm>
            <a:off x="529500" y="1196025"/>
            <a:ext cx="7744800" cy="506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s" sz="1800" b="1">
                <a:solidFill>
                  <a:schemeClr val="dk1"/>
                </a:solidFill>
                <a:highlight>
                  <a:srgbClr val="FFFFFF"/>
                </a:highlight>
                <a:latin typeface="Calibri"/>
                <a:ea typeface="Calibri"/>
                <a:cs typeface="Calibri"/>
                <a:sym typeface="Calibri"/>
              </a:rPr>
              <a:t>Licenciada en Bellas Artes</a:t>
            </a:r>
            <a:r>
              <a:rPr lang="es" sz="1800">
                <a:solidFill>
                  <a:schemeClr val="dk1"/>
                </a:solidFill>
                <a:highlight>
                  <a:srgbClr val="FFFFFF"/>
                </a:highlight>
                <a:latin typeface="Calibri"/>
                <a:ea typeface="Calibri"/>
                <a:cs typeface="Calibri"/>
                <a:sym typeface="Calibri"/>
              </a:rPr>
              <a:t> obtiene el Diploma de Estudios Avanzados en el programa de doctorado “Arte e investigación” por la Universidad del País Vasco (UPV-EHU). Es también maestra en diseño por la Universidad Nacional Autónoma de México (UNAM).</a:t>
            </a:r>
            <a:endParaRPr sz="1800">
              <a:solidFill>
                <a:schemeClr val="dk1"/>
              </a:solidFill>
              <a:highlight>
                <a:srgbClr val="FFFFFF"/>
              </a:highlight>
              <a:latin typeface="Calibri"/>
              <a:ea typeface="Calibri"/>
              <a:cs typeface="Calibri"/>
              <a:sym typeface="Calibri"/>
            </a:endParaRPr>
          </a:p>
          <a:p>
            <a:pPr marL="0" lvl="0" indent="0" algn="l" rtl="0">
              <a:lnSpc>
                <a:spcPct val="115000"/>
              </a:lnSpc>
              <a:spcBef>
                <a:spcPts val="1200"/>
              </a:spcBef>
              <a:spcAft>
                <a:spcPts val="0"/>
              </a:spcAft>
              <a:buNone/>
            </a:pPr>
            <a:r>
              <a:rPr lang="es" sz="1800">
                <a:solidFill>
                  <a:schemeClr val="dk1"/>
                </a:solidFill>
                <a:highlight>
                  <a:schemeClr val="lt1"/>
                </a:highlight>
                <a:latin typeface="Calibri"/>
                <a:ea typeface="Calibri"/>
                <a:cs typeface="Calibri"/>
                <a:sym typeface="Calibri"/>
              </a:rPr>
              <a:t>LLeva más de </a:t>
            </a:r>
            <a:r>
              <a:rPr lang="es" sz="1800" b="1">
                <a:solidFill>
                  <a:schemeClr val="dk1"/>
                </a:solidFill>
                <a:highlight>
                  <a:schemeClr val="lt1"/>
                </a:highlight>
                <a:latin typeface="Calibri"/>
                <a:ea typeface="Calibri"/>
                <a:cs typeface="Calibri"/>
                <a:sym typeface="Calibri"/>
              </a:rPr>
              <a:t>20 años dedicada a la educación</a:t>
            </a:r>
            <a:r>
              <a:rPr lang="es" sz="1800">
                <a:solidFill>
                  <a:schemeClr val="dk1"/>
                </a:solidFill>
                <a:highlight>
                  <a:schemeClr val="lt1"/>
                </a:highlight>
                <a:latin typeface="Calibri"/>
                <a:ea typeface="Calibri"/>
                <a:cs typeface="Calibri"/>
                <a:sym typeface="Calibri"/>
              </a:rPr>
              <a:t> en diferentes niveles y roles. Su labor docente ha estado centrada  en la investigación y experimentación del uso del pensamiento visual en confluencia con la narrativa audiovisual, las metodologías activas y la personalización del aprendizaje, y el desarrollo de la competencia digital en la educación.</a:t>
            </a:r>
            <a:endParaRPr sz="1800">
              <a:solidFill>
                <a:schemeClr val="dk1"/>
              </a:solidFill>
              <a:highlight>
                <a:schemeClr val="lt1"/>
              </a:highlight>
              <a:latin typeface="Calibri"/>
              <a:ea typeface="Calibri"/>
              <a:cs typeface="Calibri"/>
              <a:sym typeface="Calibri"/>
            </a:endParaRPr>
          </a:p>
          <a:p>
            <a:pPr marL="0" lvl="0" indent="0" algn="l" rtl="0">
              <a:lnSpc>
                <a:spcPct val="115000"/>
              </a:lnSpc>
              <a:spcBef>
                <a:spcPts val="1200"/>
              </a:spcBef>
              <a:spcAft>
                <a:spcPts val="0"/>
              </a:spcAft>
              <a:buNone/>
            </a:pPr>
            <a:r>
              <a:rPr lang="es" sz="1800">
                <a:solidFill>
                  <a:schemeClr val="dk1"/>
                </a:solidFill>
                <a:highlight>
                  <a:schemeClr val="lt1"/>
                </a:highlight>
                <a:latin typeface="Calibri"/>
                <a:ea typeface="Calibri"/>
                <a:cs typeface="Calibri"/>
                <a:sym typeface="Calibri"/>
              </a:rPr>
              <a:t>Es autora del </a:t>
            </a:r>
            <a:r>
              <a:rPr lang="es" sz="1800" u="sng">
                <a:solidFill>
                  <a:srgbClr val="0563C1"/>
                </a:solidFill>
                <a:highlight>
                  <a:schemeClr val="lt1"/>
                </a:highlight>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MOOC Visual Thinking en Educación</a:t>
            </a:r>
            <a:r>
              <a:rPr lang="es" sz="1800">
                <a:solidFill>
                  <a:schemeClr val="dk1"/>
                </a:solidFill>
                <a:highlight>
                  <a:schemeClr val="lt1"/>
                </a:highlight>
                <a:latin typeface="Calibri"/>
                <a:ea typeface="Calibri"/>
                <a:cs typeface="Calibri"/>
                <a:sym typeface="Calibri"/>
              </a:rPr>
              <a:t> y dinamizadora de diferentes MOOC del INTEF. Ha diseñado y desarrollado múltiples </a:t>
            </a:r>
            <a:r>
              <a:rPr lang="es" sz="1800" b="1">
                <a:solidFill>
                  <a:schemeClr val="dk1"/>
                </a:solidFill>
                <a:highlight>
                  <a:schemeClr val="lt1"/>
                </a:highlight>
                <a:latin typeface="Calibri"/>
                <a:ea typeface="Calibri"/>
                <a:cs typeface="Calibri"/>
                <a:sym typeface="Calibri"/>
              </a:rPr>
              <a:t>cursos y talleres de formación para el profesorado</a:t>
            </a:r>
            <a:r>
              <a:rPr lang="es" sz="1800">
                <a:solidFill>
                  <a:schemeClr val="dk1"/>
                </a:solidFill>
                <a:highlight>
                  <a:schemeClr val="lt1"/>
                </a:highlight>
                <a:latin typeface="Calibri"/>
                <a:ea typeface="Calibri"/>
                <a:cs typeface="Calibri"/>
                <a:sym typeface="Calibri"/>
              </a:rPr>
              <a:t>. </a:t>
            </a:r>
            <a:endParaRPr sz="1800">
              <a:solidFill>
                <a:schemeClr val="dk1"/>
              </a:solidFill>
              <a:highlight>
                <a:schemeClr val="lt1"/>
              </a:highlight>
              <a:latin typeface="Calibri"/>
              <a:ea typeface="Calibri"/>
              <a:cs typeface="Calibri"/>
              <a:sym typeface="Calibri"/>
            </a:endParaRPr>
          </a:p>
          <a:p>
            <a:pPr marL="0" lvl="0" indent="0" algn="l" rtl="0">
              <a:lnSpc>
                <a:spcPct val="115000"/>
              </a:lnSpc>
              <a:spcBef>
                <a:spcPts val="1200"/>
              </a:spcBef>
              <a:spcAft>
                <a:spcPts val="1200"/>
              </a:spcAft>
              <a:buNone/>
            </a:pPr>
            <a:r>
              <a:rPr lang="es" sz="1800">
                <a:solidFill>
                  <a:schemeClr val="dk1"/>
                </a:solidFill>
                <a:highlight>
                  <a:schemeClr val="lt1"/>
                </a:highlight>
                <a:latin typeface="Calibri"/>
                <a:ea typeface="Calibri"/>
                <a:cs typeface="Calibri"/>
                <a:sym typeface="Calibri"/>
              </a:rPr>
              <a:t>Actualmente trabaja como </a:t>
            </a:r>
            <a:r>
              <a:rPr lang="es" sz="1800" b="1">
                <a:solidFill>
                  <a:schemeClr val="dk1"/>
                </a:solidFill>
                <a:highlight>
                  <a:schemeClr val="lt1"/>
                </a:highlight>
                <a:latin typeface="Calibri"/>
                <a:ea typeface="Calibri"/>
                <a:cs typeface="Calibri"/>
                <a:sym typeface="Calibri"/>
              </a:rPr>
              <a:t>asesora tecnopedagógica </a:t>
            </a:r>
            <a:r>
              <a:rPr lang="es" sz="1800">
                <a:solidFill>
                  <a:schemeClr val="dk1"/>
                </a:solidFill>
                <a:highlight>
                  <a:schemeClr val="lt1"/>
                </a:highlight>
                <a:latin typeface="Calibri"/>
                <a:ea typeface="Calibri"/>
                <a:cs typeface="Calibri"/>
                <a:sym typeface="Calibri"/>
              </a:rPr>
              <a:t>en el Berritzegune Nagusia  (Centro de Innovación y Formación del profesorado) de Bilbao.</a:t>
            </a:r>
            <a:endParaRPr sz="1800">
              <a:solidFill>
                <a:schemeClr val="dk1"/>
              </a:solidFill>
              <a:highlight>
                <a:srgbClr val="FFFFFF"/>
              </a:highlight>
              <a:latin typeface="Calibri"/>
              <a:ea typeface="Calibri"/>
              <a:cs typeface="Calibri"/>
              <a:sym typeface="Calibri"/>
            </a:endParaRPr>
          </a:p>
        </p:txBody>
      </p:sp>
      <p:cxnSp>
        <p:nvCxnSpPr>
          <p:cNvPr id="306" name="Google Shape;306;p59"/>
          <p:cNvCxnSpPr/>
          <p:nvPr/>
        </p:nvCxnSpPr>
        <p:spPr>
          <a:xfrm>
            <a:off x="705975" y="1017608"/>
            <a:ext cx="676200" cy="0"/>
          </a:xfrm>
          <a:prstGeom prst="straightConnector1">
            <a:avLst/>
          </a:prstGeom>
          <a:noFill/>
          <a:ln w="76200" cap="flat" cmpd="sng">
            <a:solidFill>
              <a:srgbClr val="D2D700"/>
            </a:solidFill>
            <a:prstDash val="solid"/>
            <a:round/>
            <a:headEnd type="none" w="med" len="med"/>
            <a:tailEnd type="none" w="med" len="med"/>
          </a:ln>
        </p:spPr>
      </p:cxnSp>
      <p:pic>
        <p:nvPicPr>
          <p:cNvPr id="307" name="Google Shape;307;p59"/>
          <p:cNvPicPr preferRelativeResize="0"/>
          <p:nvPr/>
        </p:nvPicPr>
        <p:blipFill>
          <a:blip r:embed="rId4">
            <a:alphaModFix/>
          </a:blip>
          <a:stretch>
            <a:fillRect/>
          </a:stretch>
        </p:blipFill>
        <p:spPr>
          <a:xfrm>
            <a:off x="8049825" y="5893670"/>
            <a:ext cx="847825" cy="847850"/>
          </a:xfrm>
          <a:prstGeom prst="rect">
            <a:avLst/>
          </a:prstGeom>
          <a:noFill/>
          <a:ln>
            <a:noFill/>
          </a:ln>
        </p:spPr>
      </p:pic>
      <p:pic>
        <p:nvPicPr>
          <p:cNvPr id="308" name="Google Shape;308;p59"/>
          <p:cNvPicPr preferRelativeResize="0"/>
          <p:nvPr/>
        </p:nvPicPr>
        <p:blipFill rotWithShape="1">
          <a:blip r:embed="rId5">
            <a:alphaModFix/>
          </a:blip>
          <a:srcRect l="25141" t="5552" r="29517" b="6597"/>
          <a:stretch/>
        </p:blipFill>
        <p:spPr>
          <a:xfrm>
            <a:off x="8099438" y="292400"/>
            <a:ext cx="748600" cy="14503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7"/>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7"/>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7"/>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7"/>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897" name="Google Shape;897;p87"/>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898" name="Google Shape;898;p87"/>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grpSp>
        <p:nvGrpSpPr>
          <p:cNvPr id="899" name="Google Shape;899;p87"/>
          <p:cNvGrpSpPr/>
          <p:nvPr/>
        </p:nvGrpSpPr>
        <p:grpSpPr>
          <a:xfrm>
            <a:off x="2652367" y="403894"/>
            <a:ext cx="678337" cy="575806"/>
            <a:chOff x="1374892" y="309194"/>
            <a:chExt cx="678337" cy="575806"/>
          </a:xfrm>
        </p:grpSpPr>
        <p:sp>
          <p:nvSpPr>
            <p:cNvPr id="900" name="Google Shape;900;p87"/>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7"/>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02" name="Google Shape;902;p87"/>
          <p:cNvPicPr preferRelativeResize="0"/>
          <p:nvPr/>
        </p:nvPicPr>
        <p:blipFill>
          <a:blip r:embed="rId4">
            <a:alphaModFix/>
          </a:blip>
          <a:stretch>
            <a:fillRect/>
          </a:stretch>
        </p:blipFill>
        <p:spPr>
          <a:xfrm>
            <a:off x="429623" y="1775188"/>
            <a:ext cx="8307425" cy="4144863"/>
          </a:xfrm>
          <a:prstGeom prst="rect">
            <a:avLst/>
          </a:prstGeom>
          <a:noFill/>
          <a:ln>
            <a:noFill/>
          </a:ln>
        </p:spPr>
      </p:pic>
      <p:sp>
        <p:nvSpPr>
          <p:cNvPr id="903" name="Google Shape;903;p87"/>
          <p:cNvSpPr/>
          <p:nvPr/>
        </p:nvSpPr>
        <p:spPr>
          <a:xfrm>
            <a:off x="450900" y="3831550"/>
            <a:ext cx="2727000" cy="2062200"/>
          </a:xfrm>
          <a:prstGeom prst="rect">
            <a:avLst/>
          </a:prstGeom>
          <a:noFill/>
          <a:ln w="38100" cap="flat" cmpd="sng">
            <a:solidFill>
              <a:srgbClr val="85B01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7"/>
          <p:cNvSpPr/>
          <p:nvPr/>
        </p:nvSpPr>
        <p:spPr>
          <a:xfrm>
            <a:off x="5996050" y="3831550"/>
            <a:ext cx="2727000" cy="2062200"/>
          </a:xfrm>
          <a:prstGeom prst="rect">
            <a:avLst/>
          </a:prstGeom>
          <a:noFill/>
          <a:ln w="38100" cap="flat" cmpd="sng">
            <a:solidFill>
              <a:srgbClr val="85B01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7"/>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sp>
        <p:nvSpPr>
          <p:cNvPr id="906" name="Google Shape;906;p87"/>
          <p:cNvSpPr txBox="1">
            <a:spLocks noGrp="1"/>
          </p:cNvSpPr>
          <p:nvPr>
            <p:ph type="title" idx="4294967295"/>
          </p:nvPr>
        </p:nvSpPr>
        <p:spPr>
          <a:xfrm>
            <a:off x="406950" y="1350000"/>
            <a:ext cx="72525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a:t>
            </a:r>
            <a:endParaRPr sz="2200" i="1"/>
          </a:p>
        </p:txBody>
      </p:sp>
      <p:sp>
        <p:nvSpPr>
          <p:cNvPr id="907" name="Google Shape;907;p87"/>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cxnSp>
        <p:nvCxnSpPr>
          <p:cNvPr id="908" name="Google Shape;908;p87"/>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8"/>
          <p:cNvSpPr/>
          <p:nvPr/>
        </p:nvSpPr>
        <p:spPr>
          <a:xfrm>
            <a:off x="448800" y="2133813"/>
            <a:ext cx="3950100" cy="3066300"/>
          </a:xfrm>
          <a:prstGeom prst="rect">
            <a:avLst/>
          </a:prstGeom>
          <a:noFill/>
          <a:ln w="38100" cap="flat" cmpd="sng">
            <a:solidFill>
              <a:srgbClr val="85B01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4" name="Google Shape;914;p88"/>
          <p:cNvPicPr preferRelativeResize="0"/>
          <p:nvPr/>
        </p:nvPicPr>
        <p:blipFill>
          <a:blip r:embed="rId3">
            <a:alphaModFix/>
          </a:blip>
          <a:stretch>
            <a:fillRect/>
          </a:stretch>
        </p:blipFill>
        <p:spPr>
          <a:xfrm>
            <a:off x="4632300" y="2302588"/>
            <a:ext cx="3783900" cy="2837944"/>
          </a:xfrm>
          <a:prstGeom prst="rect">
            <a:avLst/>
          </a:prstGeom>
          <a:noFill/>
          <a:ln>
            <a:noFill/>
          </a:ln>
        </p:spPr>
      </p:pic>
      <p:pic>
        <p:nvPicPr>
          <p:cNvPr id="915" name="Google Shape;915;p88"/>
          <p:cNvPicPr preferRelativeResize="0"/>
          <p:nvPr/>
        </p:nvPicPr>
        <p:blipFill>
          <a:blip r:embed="rId4">
            <a:alphaModFix/>
          </a:blip>
          <a:stretch>
            <a:fillRect/>
          </a:stretch>
        </p:blipFill>
        <p:spPr>
          <a:xfrm>
            <a:off x="531900" y="2247999"/>
            <a:ext cx="3783900" cy="2837925"/>
          </a:xfrm>
          <a:prstGeom prst="rect">
            <a:avLst/>
          </a:prstGeom>
          <a:noFill/>
          <a:ln>
            <a:noFill/>
          </a:ln>
        </p:spPr>
      </p:pic>
      <p:sp>
        <p:nvSpPr>
          <p:cNvPr id="916" name="Google Shape;916;p88"/>
          <p:cNvSpPr/>
          <p:nvPr/>
        </p:nvSpPr>
        <p:spPr>
          <a:xfrm>
            <a:off x="4617750" y="2133800"/>
            <a:ext cx="3950100" cy="3066300"/>
          </a:xfrm>
          <a:prstGeom prst="rect">
            <a:avLst/>
          </a:prstGeom>
          <a:noFill/>
          <a:ln w="38100" cap="flat" cmpd="sng">
            <a:solidFill>
              <a:srgbClr val="85B01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8"/>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8"/>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8"/>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8"/>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sp>
        <p:nvSpPr>
          <p:cNvPr id="921" name="Google Shape;921;p88"/>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pic>
        <p:nvPicPr>
          <p:cNvPr id="922" name="Google Shape;922;p88"/>
          <p:cNvPicPr preferRelativeResize="0"/>
          <p:nvPr/>
        </p:nvPicPr>
        <p:blipFill>
          <a:blip r:embed="rId5">
            <a:alphaModFix/>
          </a:blip>
          <a:stretch>
            <a:fillRect/>
          </a:stretch>
        </p:blipFill>
        <p:spPr>
          <a:xfrm>
            <a:off x="5926798" y="5212625"/>
            <a:ext cx="1194919" cy="970200"/>
          </a:xfrm>
          <a:prstGeom prst="rect">
            <a:avLst/>
          </a:prstGeom>
          <a:noFill/>
          <a:ln>
            <a:noFill/>
          </a:ln>
        </p:spPr>
      </p:pic>
      <p:sp>
        <p:nvSpPr>
          <p:cNvPr id="923" name="Google Shape;923;p88"/>
          <p:cNvSpPr txBox="1">
            <a:spLocks noGrp="1"/>
          </p:cNvSpPr>
          <p:nvPr>
            <p:ph type="title" idx="4294967295"/>
          </p:nvPr>
        </p:nvSpPr>
        <p:spPr>
          <a:xfrm>
            <a:off x="406950" y="1350000"/>
            <a:ext cx="72525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a:t>
            </a:r>
            <a:endParaRPr sz="2200" i="1"/>
          </a:p>
        </p:txBody>
      </p:sp>
      <p:sp>
        <p:nvSpPr>
          <p:cNvPr id="924" name="Google Shape;924;p88"/>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pic>
        <p:nvPicPr>
          <p:cNvPr id="925" name="Google Shape;925;p88"/>
          <p:cNvPicPr preferRelativeResize="0"/>
          <p:nvPr/>
        </p:nvPicPr>
        <p:blipFill>
          <a:blip r:embed="rId6">
            <a:alphaModFix/>
          </a:blip>
          <a:stretch>
            <a:fillRect/>
          </a:stretch>
        </p:blipFill>
        <p:spPr>
          <a:xfrm>
            <a:off x="1616162" y="5224337"/>
            <a:ext cx="1510275" cy="922814"/>
          </a:xfrm>
          <a:prstGeom prst="rect">
            <a:avLst/>
          </a:prstGeom>
          <a:noFill/>
          <a:ln>
            <a:noFill/>
          </a:ln>
        </p:spPr>
      </p:pic>
      <p:pic>
        <p:nvPicPr>
          <p:cNvPr id="926" name="Google Shape;926;p88"/>
          <p:cNvPicPr preferRelativeResize="0"/>
          <p:nvPr/>
        </p:nvPicPr>
        <p:blipFill>
          <a:blip r:embed="rId7">
            <a:alphaModFix/>
          </a:blip>
          <a:stretch>
            <a:fillRect/>
          </a:stretch>
        </p:blipFill>
        <p:spPr>
          <a:xfrm>
            <a:off x="8049825" y="5893670"/>
            <a:ext cx="847825" cy="847850"/>
          </a:xfrm>
          <a:prstGeom prst="rect">
            <a:avLst/>
          </a:prstGeom>
          <a:noFill/>
          <a:ln>
            <a:noFill/>
          </a:ln>
        </p:spPr>
      </p:pic>
      <p:grpSp>
        <p:nvGrpSpPr>
          <p:cNvPr id="927" name="Google Shape;927;p88"/>
          <p:cNvGrpSpPr/>
          <p:nvPr/>
        </p:nvGrpSpPr>
        <p:grpSpPr>
          <a:xfrm>
            <a:off x="2652367" y="403894"/>
            <a:ext cx="678337" cy="575806"/>
            <a:chOff x="1374892" y="309194"/>
            <a:chExt cx="678337" cy="575806"/>
          </a:xfrm>
        </p:grpSpPr>
        <p:sp>
          <p:nvSpPr>
            <p:cNvPr id="928" name="Google Shape;928;p88"/>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8"/>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0" name="Google Shape;930;p88"/>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931" name="Google Shape;931;p88"/>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9"/>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9"/>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9"/>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9"/>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940" name="Google Shape;940;p89"/>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941" name="Google Shape;941;p89"/>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sp>
        <p:nvSpPr>
          <p:cNvPr id="942" name="Google Shape;942;p89"/>
          <p:cNvSpPr txBox="1">
            <a:spLocks noGrp="1"/>
          </p:cNvSpPr>
          <p:nvPr>
            <p:ph type="title" idx="4294967295"/>
          </p:nvPr>
        </p:nvSpPr>
        <p:spPr>
          <a:xfrm>
            <a:off x="406950" y="1350000"/>
            <a:ext cx="7351200" cy="97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 Cómo hacer un mapa visual</a:t>
            </a:r>
            <a:endParaRPr sz="2200" i="1"/>
          </a:p>
        </p:txBody>
      </p:sp>
      <p:sp>
        <p:nvSpPr>
          <p:cNvPr id="943" name="Google Shape;943;p89"/>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pic>
        <p:nvPicPr>
          <p:cNvPr id="944" name="Google Shape;944;p89" descr="Videoscribing con indicaciones sobre el proceso de creación de un mapa visual" title="Hacer un mapa visual">
            <a:hlinkClick r:id="rId4"/>
          </p:cNvPr>
          <p:cNvPicPr preferRelativeResize="0"/>
          <p:nvPr/>
        </p:nvPicPr>
        <p:blipFill>
          <a:blip r:embed="rId5">
            <a:alphaModFix/>
          </a:blip>
          <a:stretch>
            <a:fillRect/>
          </a:stretch>
        </p:blipFill>
        <p:spPr>
          <a:xfrm>
            <a:off x="483150" y="1905601"/>
            <a:ext cx="5489298" cy="4117000"/>
          </a:xfrm>
          <a:prstGeom prst="rect">
            <a:avLst/>
          </a:prstGeom>
          <a:noFill/>
          <a:ln>
            <a:noFill/>
          </a:ln>
        </p:spPr>
      </p:pic>
      <p:grpSp>
        <p:nvGrpSpPr>
          <p:cNvPr id="945" name="Google Shape;945;p89"/>
          <p:cNvGrpSpPr/>
          <p:nvPr/>
        </p:nvGrpSpPr>
        <p:grpSpPr>
          <a:xfrm>
            <a:off x="2652367" y="403894"/>
            <a:ext cx="678337" cy="575806"/>
            <a:chOff x="1374892" y="309194"/>
            <a:chExt cx="678337" cy="575806"/>
          </a:xfrm>
        </p:grpSpPr>
        <p:sp>
          <p:nvSpPr>
            <p:cNvPr id="946" name="Google Shape;946;p89"/>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9"/>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48" name="Google Shape;948;p89"/>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949" name="Google Shape;949;p89"/>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pic>
        <p:nvPicPr>
          <p:cNvPr id="950" name="Google Shape;950;p89"/>
          <p:cNvPicPr preferRelativeResize="0"/>
          <p:nvPr/>
        </p:nvPicPr>
        <p:blipFill>
          <a:blip r:embed="rId6">
            <a:alphaModFix/>
          </a:blip>
          <a:stretch>
            <a:fillRect/>
          </a:stretch>
        </p:blipFill>
        <p:spPr>
          <a:xfrm>
            <a:off x="7580587" y="2385450"/>
            <a:ext cx="1156475" cy="1156475"/>
          </a:xfrm>
          <a:prstGeom prst="rect">
            <a:avLst/>
          </a:prstGeom>
          <a:noFill/>
          <a:ln>
            <a:noFill/>
          </a:ln>
        </p:spPr>
      </p:pic>
      <p:sp>
        <p:nvSpPr>
          <p:cNvPr id="951" name="Google Shape;951;p89"/>
          <p:cNvSpPr txBox="1"/>
          <p:nvPr/>
        </p:nvSpPr>
        <p:spPr>
          <a:xfrm>
            <a:off x="6351750" y="1905600"/>
            <a:ext cx="2353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b="1" u="sng">
                <a:solidFill>
                  <a:schemeClr val="hlink"/>
                </a:solidFill>
                <a:hlinkClick r:id="rId7"/>
              </a:rPr>
              <a:t>https://labur.eus/Q3RLv</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91"/>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1"/>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1"/>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1"/>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978" name="Google Shape;978;p91"/>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979" name="Google Shape;979;p91"/>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sp>
        <p:nvSpPr>
          <p:cNvPr id="980" name="Google Shape;980;p91"/>
          <p:cNvSpPr txBox="1">
            <a:spLocks noGrp="1"/>
          </p:cNvSpPr>
          <p:nvPr>
            <p:ph type="title" idx="4294967295"/>
          </p:nvPr>
        </p:nvSpPr>
        <p:spPr>
          <a:xfrm>
            <a:off x="406950" y="1350000"/>
            <a:ext cx="72789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 Recomendaciones </a:t>
            </a:r>
            <a:endParaRPr sz="2200" i="1"/>
          </a:p>
        </p:txBody>
      </p:sp>
      <p:sp>
        <p:nvSpPr>
          <p:cNvPr id="981" name="Google Shape;981;p91"/>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pic>
        <p:nvPicPr>
          <p:cNvPr id="982" name="Google Shape;982;p91"/>
          <p:cNvPicPr preferRelativeResize="0"/>
          <p:nvPr/>
        </p:nvPicPr>
        <p:blipFill>
          <a:blip r:embed="rId4">
            <a:alphaModFix/>
          </a:blip>
          <a:stretch>
            <a:fillRect/>
          </a:stretch>
        </p:blipFill>
        <p:spPr>
          <a:xfrm>
            <a:off x="406950" y="1925700"/>
            <a:ext cx="5621852" cy="4054465"/>
          </a:xfrm>
          <a:prstGeom prst="rect">
            <a:avLst/>
          </a:prstGeom>
          <a:noFill/>
          <a:ln>
            <a:noFill/>
          </a:ln>
        </p:spPr>
      </p:pic>
      <p:grpSp>
        <p:nvGrpSpPr>
          <p:cNvPr id="983" name="Google Shape;983;p91"/>
          <p:cNvGrpSpPr/>
          <p:nvPr/>
        </p:nvGrpSpPr>
        <p:grpSpPr>
          <a:xfrm>
            <a:off x="2652367" y="403894"/>
            <a:ext cx="678337" cy="575806"/>
            <a:chOff x="1374892" y="309194"/>
            <a:chExt cx="678337" cy="575806"/>
          </a:xfrm>
        </p:grpSpPr>
        <p:sp>
          <p:nvSpPr>
            <p:cNvPr id="984" name="Google Shape;984;p91"/>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1"/>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86" name="Google Shape;986;p91"/>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987" name="Google Shape;987;p91"/>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92"/>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2"/>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2"/>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2"/>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996" name="Google Shape;996;p92"/>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997" name="Google Shape;997;p92"/>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sp>
        <p:nvSpPr>
          <p:cNvPr id="998" name="Google Shape;998;p92"/>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sp>
        <p:nvSpPr>
          <p:cNvPr id="999" name="Google Shape;999;p92"/>
          <p:cNvSpPr txBox="1">
            <a:spLocks noGrp="1"/>
          </p:cNvSpPr>
          <p:nvPr>
            <p:ph type="title" idx="4294967295"/>
          </p:nvPr>
        </p:nvSpPr>
        <p:spPr>
          <a:xfrm>
            <a:off x="406950" y="1350000"/>
            <a:ext cx="72789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 Recursos</a:t>
            </a:r>
            <a:endParaRPr sz="2200" i="1"/>
          </a:p>
        </p:txBody>
      </p:sp>
      <p:pic>
        <p:nvPicPr>
          <p:cNvPr id="1000" name="Google Shape;1000;p92">
            <a:hlinkClick r:id="rId4"/>
          </p:cNvPr>
          <p:cNvPicPr preferRelativeResize="0"/>
          <p:nvPr/>
        </p:nvPicPr>
        <p:blipFill>
          <a:blip r:embed="rId5">
            <a:alphaModFix/>
          </a:blip>
          <a:stretch>
            <a:fillRect/>
          </a:stretch>
        </p:blipFill>
        <p:spPr>
          <a:xfrm>
            <a:off x="406950" y="3555400"/>
            <a:ext cx="5734050" cy="2571750"/>
          </a:xfrm>
          <a:prstGeom prst="rect">
            <a:avLst/>
          </a:prstGeom>
          <a:noFill/>
          <a:ln>
            <a:noFill/>
          </a:ln>
        </p:spPr>
      </p:pic>
      <p:pic>
        <p:nvPicPr>
          <p:cNvPr id="1001" name="Google Shape;1001;p92">
            <a:hlinkClick r:id="rId6"/>
          </p:cNvPr>
          <p:cNvPicPr preferRelativeResize="0"/>
          <p:nvPr/>
        </p:nvPicPr>
        <p:blipFill>
          <a:blip r:embed="rId7">
            <a:alphaModFix/>
          </a:blip>
          <a:stretch>
            <a:fillRect/>
          </a:stretch>
        </p:blipFill>
        <p:spPr>
          <a:xfrm>
            <a:off x="406950" y="2001899"/>
            <a:ext cx="5441541" cy="1553500"/>
          </a:xfrm>
          <a:prstGeom prst="rect">
            <a:avLst/>
          </a:prstGeom>
          <a:noFill/>
          <a:ln>
            <a:noFill/>
          </a:ln>
        </p:spPr>
      </p:pic>
      <p:grpSp>
        <p:nvGrpSpPr>
          <p:cNvPr id="1002" name="Google Shape;1002;p92"/>
          <p:cNvGrpSpPr/>
          <p:nvPr/>
        </p:nvGrpSpPr>
        <p:grpSpPr>
          <a:xfrm>
            <a:off x="2652367" y="403894"/>
            <a:ext cx="678337" cy="575806"/>
            <a:chOff x="1374892" y="309194"/>
            <a:chExt cx="678337" cy="575806"/>
          </a:xfrm>
        </p:grpSpPr>
        <p:sp>
          <p:nvSpPr>
            <p:cNvPr id="1003" name="Google Shape;1003;p92"/>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2"/>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05" name="Google Shape;1005;p92"/>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1006" name="Google Shape;1006;p92"/>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sp>
        <p:nvSpPr>
          <p:cNvPr id="1007" name="Google Shape;1007;p92"/>
          <p:cNvSpPr txBox="1"/>
          <p:nvPr/>
        </p:nvSpPr>
        <p:spPr>
          <a:xfrm>
            <a:off x="6505350" y="1905600"/>
            <a:ext cx="22317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u="sng">
                <a:solidFill>
                  <a:schemeClr val="hlink"/>
                </a:solidFill>
                <a:hlinkClick r:id="rId8"/>
              </a:rPr>
              <a:t>https://labur.eus/Bxn5R</a:t>
            </a:r>
            <a:endParaRPr/>
          </a:p>
        </p:txBody>
      </p:sp>
      <p:pic>
        <p:nvPicPr>
          <p:cNvPr id="1008" name="Google Shape;1008;p92"/>
          <p:cNvPicPr preferRelativeResize="0"/>
          <p:nvPr/>
        </p:nvPicPr>
        <p:blipFill>
          <a:blip r:embed="rId9">
            <a:alphaModFix/>
          </a:blip>
          <a:stretch>
            <a:fillRect/>
          </a:stretch>
        </p:blipFill>
        <p:spPr>
          <a:xfrm>
            <a:off x="7580575" y="2385450"/>
            <a:ext cx="1156475" cy="1156475"/>
          </a:xfrm>
          <a:prstGeom prst="rect">
            <a:avLst/>
          </a:prstGeom>
          <a:noFill/>
          <a:ln>
            <a:noFill/>
          </a:ln>
        </p:spPr>
      </p:pic>
      <p:sp>
        <p:nvSpPr>
          <p:cNvPr id="1009" name="Google Shape;1009;p92"/>
          <p:cNvSpPr txBox="1"/>
          <p:nvPr/>
        </p:nvSpPr>
        <p:spPr>
          <a:xfrm>
            <a:off x="6704250" y="3925475"/>
            <a:ext cx="2032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s" u="sng">
                <a:solidFill>
                  <a:schemeClr val="hlink"/>
                </a:solidFill>
                <a:hlinkClick r:id="rId10"/>
              </a:rPr>
              <a:t>https://labur.eus/FZacR</a:t>
            </a:r>
            <a:endParaRPr/>
          </a:p>
        </p:txBody>
      </p:sp>
      <p:pic>
        <p:nvPicPr>
          <p:cNvPr id="1010" name="Google Shape;1010;p92"/>
          <p:cNvPicPr preferRelativeResize="0"/>
          <p:nvPr/>
        </p:nvPicPr>
        <p:blipFill>
          <a:blip r:embed="rId11">
            <a:alphaModFix/>
          </a:blip>
          <a:stretch>
            <a:fillRect/>
          </a:stretch>
        </p:blipFill>
        <p:spPr>
          <a:xfrm>
            <a:off x="7580575" y="4423525"/>
            <a:ext cx="1156475" cy="1156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93"/>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3"/>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3"/>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3"/>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1019" name="Google Shape;1019;p93"/>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1020" name="Google Shape;1020;p93"/>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sp>
        <p:nvSpPr>
          <p:cNvPr id="1021" name="Google Shape;1021;p93"/>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sp>
        <p:nvSpPr>
          <p:cNvPr id="1022" name="Google Shape;1022;p93"/>
          <p:cNvSpPr txBox="1">
            <a:spLocks noGrp="1"/>
          </p:cNvSpPr>
          <p:nvPr>
            <p:ph type="title" idx="4294967295"/>
          </p:nvPr>
        </p:nvSpPr>
        <p:spPr>
          <a:xfrm>
            <a:off x="406950" y="1350000"/>
            <a:ext cx="72789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 Recursos</a:t>
            </a:r>
            <a:endParaRPr sz="2200" i="1"/>
          </a:p>
        </p:txBody>
      </p:sp>
      <p:pic>
        <p:nvPicPr>
          <p:cNvPr id="1023" name="Google Shape;1023;p93">
            <a:hlinkClick r:id="rId4"/>
          </p:cNvPr>
          <p:cNvPicPr preferRelativeResize="0"/>
          <p:nvPr/>
        </p:nvPicPr>
        <p:blipFill>
          <a:blip r:embed="rId5">
            <a:alphaModFix/>
          </a:blip>
          <a:stretch>
            <a:fillRect/>
          </a:stretch>
        </p:blipFill>
        <p:spPr>
          <a:xfrm>
            <a:off x="1016550" y="4648075"/>
            <a:ext cx="744600" cy="744600"/>
          </a:xfrm>
          <a:prstGeom prst="rect">
            <a:avLst/>
          </a:prstGeom>
          <a:noFill/>
          <a:ln>
            <a:noFill/>
          </a:ln>
        </p:spPr>
      </p:pic>
      <p:pic>
        <p:nvPicPr>
          <p:cNvPr id="1024" name="Google Shape;1024;p93">
            <a:hlinkClick r:id="rId6"/>
          </p:cNvPr>
          <p:cNvPicPr preferRelativeResize="0"/>
          <p:nvPr/>
        </p:nvPicPr>
        <p:blipFill>
          <a:blip r:embed="rId7">
            <a:alphaModFix/>
          </a:blip>
          <a:stretch>
            <a:fillRect/>
          </a:stretch>
        </p:blipFill>
        <p:spPr>
          <a:xfrm>
            <a:off x="3918496" y="4614838"/>
            <a:ext cx="744600" cy="744600"/>
          </a:xfrm>
          <a:prstGeom prst="rect">
            <a:avLst/>
          </a:prstGeom>
          <a:noFill/>
          <a:ln>
            <a:noFill/>
          </a:ln>
        </p:spPr>
      </p:pic>
      <p:pic>
        <p:nvPicPr>
          <p:cNvPr id="1025" name="Google Shape;1025;p93"/>
          <p:cNvPicPr preferRelativeResize="0"/>
          <p:nvPr/>
        </p:nvPicPr>
        <p:blipFill>
          <a:blip r:embed="rId8">
            <a:alphaModFix/>
          </a:blip>
          <a:stretch>
            <a:fillRect/>
          </a:stretch>
        </p:blipFill>
        <p:spPr>
          <a:xfrm>
            <a:off x="794188" y="3089700"/>
            <a:ext cx="6641234" cy="902692"/>
          </a:xfrm>
          <a:prstGeom prst="rect">
            <a:avLst/>
          </a:prstGeom>
          <a:noFill/>
          <a:ln>
            <a:noFill/>
          </a:ln>
        </p:spPr>
      </p:pic>
      <p:pic>
        <p:nvPicPr>
          <p:cNvPr id="1026" name="Google Shape;1026;p93">
            <a:hlinkClick r:id="rId9"/>
          </p:cNvPr>
          <p:cNvPicPr preferRelativeResize="0"/>
          <p:nvPr/>
        </p:nvPicPr>
        <p:blipFill>
          <a:blip r:embed="rId10">
            <a:alphaModFix/>
          </a:blip>
          <a:stretch>
            <a:fillRect/>
          </a:stretch>
        </p:blipFill>
        <p:spPr>
          <a:xfrm>
            <a:off x="7227325" y="4648075"/>
            <a:ext cx="744600" cy="744600"/>
          </a:xfrm>
          <a:prstGeom prst="rect">
            <a:avLst/>
          </a:prstGeom>
          <a:noFill/>
          <a:ln>
            <a:noFill/>
          </a:ln>
        </p:spPr>
      </p:pic>
      <p:grpSp>
        <p:nvGrpSpPr>
          <p:cNvPr id="1027" name="Google Shape;1027;p93"/>
          <p:cNvGrpSpPr/>
          <p:nvPr/>
        </p:nvGrpSpPr>
        <p:grpSpPr>
          <a:xfrm>
            <a:off x="2652367" y="403894"/>
            <a:ext cx="678337" cy="575806"/>
            <a:chOff x="1374892" y="309194"/>
            <a:chExt cx="678337" cy="575806"/>
          </a:xfrm>
        </p:grpSpPr>
        <p:sp>
          <p:nvSpPr>
            <p:cNvPr id="1028" name="Google Shape;1028;p93"/>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3"/>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30" name="Google Shape;1030;p93"/>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1031" name="Google Shape;1031;p93"/>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pic>
        <p:nvPicPr>
          <p:cNvPr id="1032" name="Google Shape;1032;p93"/>
          <p:cNvPicPr preferRelativeResize="0"/>
          <p:nvPr/>
        </p:nvPicPr>
        <p:blipFill rotWithShape="1">
          <a:blip r:embed="rId11">
            <a:alphaModFix/>
          </a:blip>
          <a:srcRect t="10032" b="43496"/>
          <a:stretch/>
        </p:blipFill>
        <p:spPr>
          <a:xfrm>
            <a:off x="259275" y="2106413"/>
            <a:ext cx="7278900" cy="1189687"/>
          </a:xfrm>
          <a:prstGeom prst="rect">
            <a:avLst/>
          </a:prstGeom>
          <a:noFill/>
          <a:ln>
            <a:noFill/>
          </a:ln>
        </p:spPr>
      </p:pic>
      <p:pic>
        <p:nvPicPr>
          <p:cNvPr id="1033" name="Google Shape;1033;p93"/>
          <p:cNvPicPr preferRelativeResize="0"/>
          <p:nvPr/>
        </p:nvPicPr>
        <p:blipFill>
          <a:blip r:embed="rId12">
            <a:alphaModFix/>
          </a:blip>
          <a:stretch>
            <a:fillRect/>
          </a:stretch>
        </p:blipFill>
        <p:spPr>
          <a:xfrm>
            <a:off x="7580575" y="2385450"/>
            <a:ext cx="1159400" cy="1159400"/>
          </a:xfrm>
          <a:prstGeom prst="rect">
            <a:avLst/>
          </a:prstGeom>
          <a:noFill/>
          <a:ln>
            <a:noFill/>
          </a:ln>
        </p:spPr>
      </p:pic>
      <p:sp>
        <p:nvSpPr>
          <p:cNvPr id="1034" name="Google Shape;1034;p93"/>
          <p:cNvSpPr txBox="1"/>
          <p:nvPr/>
        </p:nvSpPr>
        <p:spPr>
          <a:xfrm>
            <a:off x="3040288" y="3803875"/>
            <a:ext cx="2907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u="sng">
                <a:solidFill>
                  <a:schemeClr val="hlink"/>
                </a:solidFill>
                <a:hlinkClick r:id="rId13"/>
              </a:rPr>
              <a:t>https://enredarteayudaaprender.blogspot.com/</a:t>
            </a:r>
            <a:endParaRPr b="1"/>
          </a:p>
        </p:txBody>
      </p:sp>
      <p:sp>
        <p:nvSpPr>
          <p:cNvPr id="1035" name="Google Shape;1035;p93"/>
          <p:cNvSpPr txBox="1"/>
          <p:nvPr/>
        </p:nvSpPr>
        <p:spPr>
          <a:xfrm>
            <a:off x="483150" y="5385300"/>
            <a:ext cx="1781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u="sng">
                <a:solidFill>
                  <a:schemeClr val="hlink"/>
                </a:solidFill>
                <a:hlinkClick r:id="rId4"/>
              </a:rPr>
              <a:t>https://twitter.com/garbinelarralde</a:t>
            </a:r>
            <a:endParaRPr b="1"/>
          </a:p>
        </p:txBody>
      </p:sp>
      <p:sp>
        <p:nvSpPr>
          <p:cNvPr id="1036" name="Google Shape;1036;p93"/>
          <p:cNvSpPr txBox="1"/>
          <p:nvPr/>
        </p:nvSpPr>
        <p:spPr>
          <a:xfrm>
            <a:off x="3069225" y="5372288"/>
            <a:ext cx="25734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u="sng">
                <a:solidFill>
                  <a:schemeClr val="hlink"/>
                </a:solidFill>
                <a:hlinkClick r:id="rId14"/>
              </a:rPr>
              <a:t>https://www.instagram.com/garbinelarralde/</a:t>
            </a:r>
            <a:endParaRPr b="1"/>
          </a:p>
        </p:txBody>
      </p:sp>
      <p:sp>
        <p:nvSpPr>
          <p:cNvPr id="1037" name="Google Shape;1037;p93"/>
          <p:cNvSpPr txBox="1"/>
          <p:nvPr/>
        </p:nvSpPr>
        <p:spPr>
          <a:xfrm>
            <a:off x="6393725" y="5411575"/>
            <a:ext cx="217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u="sng">
                <a:solidFill>
                  <a:schemeClr val="hlink"/>
                </a:solidFill>
                <a:hlinkClick r:id="rId15"/>
              </a:rPr>
              <a:t>https://www.pinterest.es/garbinelarralde/</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94"/>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4"/>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4"/>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4"/>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4</a:t>
            </a:r>
            <a:endParaRPr sz="4800"/>
          </a:p>
        </p:txBody>
      </p:sp>
      <p:pic>
        <p:nvPicPr>
          <p:cNvPr id="1046" name="Google Shape;1046;p94"/>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1047" name="Google Shape;1047;p94"/>
          <p:cNvSpPr txBox="1">
            <a:spLocks noGrp="1"/>
          </p:cNvSpPr>
          <p:nvPr>
            <p:ph type="title" idx="4294967295"/>
          </p:nvPr>
        </p:nvSpPr>
        <p:spPr>
          <a:xfrm>
            <a:off x="4557450" y="4039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Usos en la enseñanza universitaria</a:t>
            </a:r>
            <a:endParaRPr sz="2200"/>
          </a:p>
        </p:txBody>
      </p:sp>
      <p:sp>
        <p:nvSpPr>
          <p:cNvPr id="1048" name="Google Shape;1048;p94"/>
          <p:cNvSpPr txBox="1">
            <a:spLocks noGrp="1"/>
          </p:cNvSpPr>
          <p:nvPr>
            <p:ph type="subTitle" idx="1"/>
          </p:nvPr>
        </p:nvSpPr>
        <p:spPr>
          <a:xfrm>
            <a:off x="680325" y="6223200"/>
            <a:ext cx="73512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VT para la transferencua y comunicación: Actividades y recursos</a:t>
            </a:r>
            <a:endParaRPr sz="1800" b="1">
              <a:solidFill>
                <a:schemeClr val="lt1"/>
              </a:solidFill>
            </a:endParaRPr>
          </a:p>
        </p:txBody>
      </p:sp>
      <p:sp>
        <p:nvSpPr>
          <p:cNvPr id="1049" name="Google Shape;1049;p94"/>
          <p:cNvSpPr txBox="1">
            <a:spLocks noGrp="1"/>
          </p:cNvSpPr>
          <p:nvPr>
            <p:ph type="title" idx="4294967295"/>
          </p:nvPr>
        </p:nvSpPr>
        <p:spPr>
          <a:xfrm>
            <a:off x="406950" y="1350000"/>
            <a:ext cx="7278900" cy="57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Actividades visuales: Recursos</a:t>
            </a:r>
            <a:endParaRPr sz="2200" i="1"/>
          </a:p>
        </p:txBody>
      </p:sp>
      <p:pic>
        <p:nvPicPr>
          <p:cNvPr id="1050" name="Google Shape;1050;p94"/>
          <p:cNvPicPr preferRelativeResize="0"/>
          <p:nvPr/>
        </p:nvPicPr>
        <p:blipFill>
          <a:blip r:embed="rId4">
            <a:alphaModFix/>
          </a:blip>
          <a:stretch>
            <a:fillRect/>
          </a:stretch>
        </p:blipFill>
        <p:spPr>
          <a:xfrm>
            <a:off x="427475" y="1925700"/>
            <a:ext cx="8289050" cy="4051445"/>
          </a:xfrm>
          <a:prstGeom prst="rect">
            <a:avLst/>
          </a:prstGeom>
          <a:noFill/>
          <a:ln>
            <a:noFill/>
          </a:ln>
        </p:spPr>
      </p:pic>
      <p:grpSp>
        <p:nvGrpSpPr>
          <p:cNvPr id="1051" name="Google Shape;1051;p94"/>
          <p:cNvGrpSpPr/>
          <p:nvPr/>
        </p:nvGrpSpPr>
        <p:grpSpPr>
          <a:xfrm>
            <a:off x="2652367" y="403894"/>
            <a:ext cx="678337" cy="575806"/>
            <a:chOff x="1374892" y="309194"/>
            <a:chExt cx="678337" cy="575806"/>
          </a:xfrm>
        </p:grpSpPr>
        <p:sp>
          <p:nvSpPr>
            <p:cNvPr id="1052" name="Google Shape;1052;p94"/>
            <p:cNvSpPr/>
            <p:nvPr/>
          </p:nvSpPr>
          <p:spPr>
            <a:xfrm>
              <a:off x="1539675" y="412450"/>
              <a:ext cx="319925" cy="310077"/>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4"/>
            <p:cNvSpPr/>
            <p:nvPr/>
          </p:nvSpPr>
          <p:spPr>
            <a:xfrm>
              <a:off x="1374892" y="309194"/>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54" name="Google Shape;1054;p94"/>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1055" name="Google Shape;1055;p94"/>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17:15-17:30</a:t>
            </a:r>
            <a:endParaRPr sz="1700">
              <a:solidFill>
                <a:schemeClr val="lt1"/>
              </a:solidFill>
              <a:highlight>
                <a:srgbClr val="535353"/>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95"/>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5"/>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5"/>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3" name="Google Shape;1063;p95"/>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1064" name="Google Shape;1064;p95"/>
          <p:cNvSpPr txBox="1">
            <a:spLocks noGrp="1"/>
          </p:cNvSpPr>
          <p:nvPr>
            <p:ph type="title" idx="4294967295"/>
          </p:nvPr>
        </p:nvSpPr>
        <p:spPr>
          <a:xfrm>
            <a:off x="4557450" y="175250"/>
            <a:ext cx="4262100" cy="12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100"/>
              <a:t>Dudas, preguntas, comentarios, observaciones, aportes, agradecimientos...</a:t>
            </a:r>
            <a:endParaRPr sz="2200"/>
          </a:p>
        </p:txBody>
      </p:sp>
      <p:grpSp>
        <p:nvGrpSpPr>
          <p:cNvPr id="1065" name="Google Shape;1065;p95"/>
          <p:cNvGrpSpPr/>
          <p:nvPr/>
        </p:nvGrpSpPr>
        <p:grpSpPr>
          <a:xfrm>
            <a:off x="2597842" y="372456"/>
            <a:ext cx="678337" cy="575806"/>
            <a:chOff x="1247567" y="558856"/>
            <a:chExt cx="678337" cy="575806"/>
          </a:xfrm>
        </p:grpSpPr>
        <p:grpSp>
          <p:nvGrpSpPr>
            <p:cNvPr id="1066" name="Google Shape;1066;p95"/>
            <p:cNvGrpSpPr/>
            <p:nvPr/>
          </p:nvGrpSpPr>
          <p:grpSpPr>
            <a:xfrm>
              <a:off x="1481266" y="622720"/>
              <a:ext cx="210944" cy="388848"/>
              <a:chOff x="2371615" y="601962"/>
              <a:chExt cx="150138" cy="276701"/>
            </a:xfrm>
          </p:grpSpPr>
          <p:sp>
            <p:nvSpPr>
              <p:cNvPr id="1067" name="Google Shape;1067;p95"/>
              <p:cNvSpPr/>
              <p:nvPr/>
            </p:nvSpPr>
            <p:spPr>
              <a:xfrm>
                <a:off x="2371615" y="601962"/>
                <a:ext cx="150138" cy="192336"/>
              </a:xfrm>
              <a:custGeom>
                <a:avLst/>
                <a:gdLst/>
                <a:ahLst/>
                <a:cxnLst/>
                <a:rect l="l" t="t" r="r" b="b"/>
                <a:pathLst>
                  <a:path w="4821" h="6176" extrusionOk="0">
                    <a:moveTo>
                      <a:pt x="2331" y="693"/>
                    </a:moveTo>
                    <a:cubicBezTo>
                      <a:pt x="3277" y="693"/>
                      <a:pt x="4033" y="1449"/>
                      <a:pt x="4033" y="2394"/>
                    </a:cubicBezTo>
                    <a:cubicBezTo>
                      <a:pt x="4096" y="2899"/>
                      <a:pt x="3844" y="3466"/>
                      <a:pt x="3403" y="3781"/>
                    </a:cubicBezTo>
                    <a:cubicBezTo>
                      <a:pt x="3151" y="3970"/>
                      <a:pt x="2741" y="4348"/>
                      <a:pt x="2741" y="4946"/>
                    </a:cubicBezTo>
                    <a:lnTo>
                      <a:pt x="2741" y="5135"/>
                    </a:lnTo>
                    <a:cubicBezTo>
                      <a:pt x="2741" y="5356"/>
                      <a:pt x="2583" y="5513"/>
                      <a:pt x="2363" y="5513"/>
                    </a:cubicBezTo>
                    <a:cubicBezTo>
                      <a:pt x="2174" y="5513"/>
                      <a:pt x="2016" y="5356"/>
                      <a:pt x="2016" y="5135"/>
                    </a:cubicBezTo>
                    <a:lnTo>
                      <a:pt x="2016" y="4946"/>
                    </a:lnTo>
                    <a:cubicBezTo>
                      <a:pt x="2016" y="4285"/>
                      <a:pt x="2363" y="3655"/>
                      <a:pt x="2962" y="3214"/>
                    </a:cubicBezTo>
                    <a:cubicBezTo>
                      <a:pt x="3245" y="3025"/>
                      <a:pt x="3403" y="2710"/>
                      <a:pt x="3403" y="2394"/>
                    </a:cubicBezTo>
                    <a:cubicBezTo>
                      <a:pt x="3403" y="1827"/>
                      <a:pt x="2930" y="1355"/>
                      <a:pt x="2363" y="1355"/>
                    </a:cubicBezTo>
                    <a:cubicBezTo>
                      <a:pt x="1827" y="1355"/>
                      <a:pt x="1355" y="1827"/>
                      <a:pt x="1355" y="2394"/>
                    </a:cubicBezTo>
                    <a:cubicBezTo>
                      <a:pt x="1355" y="2583"/>
                      <a:pt x="1197" y="2741"/>
                      <a:pt x="1008" y="2741"/>
                    </a:cubicBezTo>
                    <a:cubicBezTo>
                      <a:pt x="788" y="2741"/>
                      <a:pt x="630" y="2583"/>
                      <a:pt x="630" y="2394"/>
                    </a:cubicBezTo>
                    <a:cubicBezTo>
                      <a:pt x="630" y="1449"/>
                      <a:pt x="1386" y="693"/>
                      <a:pt x="2331" y="693"/>
                    </a:cubicBezTo>
                    <a:close/>
                    <a:moveTo>
                      <a:pt x="2426" y="0"/>
                    </a:moveTo>
                    <a:cubicBezTo>
                      <a:pt x="1071" y="0"/>
                      <a:pt x="0" y="1040"/>
                      <a:pt x="0" y="2394"/>
                    </a:cubicBezTo>
                    <a:cubicBezTo>
                      <a:pt x="0" y="2930"/>
                      <a:pt x="473" y="3403"/>
                      <a:pt x="1040" y="3403"/>
                    </a:cubicBezTo>
                    <a:cubicBezTo>
                      <a:pt x="1575" y="3403"/>
                      <a:pt x="2048" y="2930"/>
                      <a:pt x="2048" y="2394"/>
                    </a:cubicBezTo>
                    <a:cubicBezTo>
                      <a:pt x="2048" y="2205"/>
                      <a:pt x="2205" y="2048"/>
                      <a:pt x="2426" y="2048"/>
                    </a:cubicBezTo>
                    <a:cubicBezTo>
                      <a:pt x="2615" y="2048"/>
                      <a:pt x="2772" y="2205"/>
                      <a:pt x="2772" y="2394"/>
                    </a:cubicBezTo>
                    <a:cubicBezTo>
                      <a:pt x="2772" y="2520"/>
                      <a:pt x="2741" y="2583"/>
                      <a:pt x="2615" y="2646"/>
                    </a:cubicBezTo>
                    <a:cubicBezTo>
                      <a:pt x="1827" y="3245"/>
                      <a:pt x="1386" y="4064"/>
                      <a:pt x="1386" y="4946"/>
                    </a:cubicBezTo>
                    <a:lnTo>
                      <a:pt x="1386" y="5135"/>
                    </a:lnTo>
                    <a:cubicBezTo>
                      <a:pt x="1386" y="5702"/>
                      <a:pt x="1859" y="6175"/>
                      <a:pt x="2426" y="6175"/>
                    </a:cubicBezTo>
                    <a:cubicBezTo>
                      <a:pt x="2962" y="6175"/>
                      <a:pt x="3434" y="5702"/>
                      <a:pt x="3434" y="5135"/>
                    </a:cubicBezTo>
                    <a:lnTo>
                      <a:pt x="3434" y="4946"/>
                    </a:lnTo>
                    <a:cubicBezTo>
                      <a:pt x="3434" y="4663"/>
                      <a:pt x="3686" y="4442"/>
                      <a:pt x="3844" y="4316"/>
                    </a:cubicBezTo>
                    <a:cubicBezTo>
                      <a:pt x="4474" y="3875"/>
                      <a:pt x="4820" y="3151"/>
                      <a:pt x="4820" y="2394"/>
                    </a:cubicBezTo>
                    <a:cubicBezTo>
                      <a:pt x="4789" y="1040"/>
                      <a:pt x="3718" y="0"/>
                      <a:pt x="2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5"/>
              <p:cNvSpPr/>
              <p:nvPr/>
            </p:nvSpPr>
            <p:spPr>
              <a:xfrm>
                <a:off x="2414778" y="814852"/>
                <a:ext cx="63780" cy="63811"/>
              </a:xfrm>
              <a:custGeom>
                <a:avLst/>
                <a:gdLst/>
                <a:ahLst/>
                <a:cxnLst/>
                <a:rect l="l" t="t" r="r" b="b"/>
                <a:pathLst>
                  <a:path w="2048" h="2049" extrusionOk="0">
                    <a:moveTo>
                      <a:pt x="1040" y="662"/>
                    </a:moveTo>
                    <a:cubicBezTo>
                      <a:pt x="1229" y="662"/>
                      <a:pt x="1386" y="820"/>
                      <a:pt x="1386" y="1040"/>
                    </a:cubicBezTo>
                    <a:cubicBezTo>
                      <a:pt x="1386" y="1229"/>
                      <a:pt x="1197" y="1387"/>
                      <a:pt x="1040" y="1387"/>
                    </a:cubicBezTo>
                    <a:cubicBezTo>
                      <a:pt x="819" y="1387"/>
                      <a:pt x="662" y="1229"/>
                      <a:pt x="662" y="1040"/>
                    </a:cubicBezTo>
                    <a:cubicBezTo>
                      <a:pt x="662" y="820"/>
                      <a:pt x="819" y="662"/>
                      <a:pt x="1040" y="662"/>
                    </a:cubicBezTo>
                    <a:close/>
                    <a:moveTo>
                      <a:pt x="1040" y="1"/>
                    </a:moveTo>
                    <a:cubicBezTo>
                      <a:pt x="473" y="1"/>
                      <a:pt x="0" y="473"/>
                      <a:pt x="0" y="1040"/>
                    </a:cubicBezTo>
                    <a:cubicBezTo>
                      <a:pt x="0" y="1576"/>
                      <a:pt x="473" y="2048"/>
                      <a:pt x="1040" y="2048"/>
                    </a:cubicBezTo>
                    <a:cubicBezTo>
                      <a:pt x="1576" y="2048"/>
                      <a:pt x="2048" y="1576"/>
                      <a:pt x="2048" y="1040"/>
                    </a:cubicBezTo>
                    <a:cubicBezTo>
                      <a:pt x="2048" y="473"/>
                      <a:pt x="1576" y="1"/>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95"/>
            <p:cNvSpPr/>
            <p:nvPr/>
          </p:nvSpPr>
          <p:spPr>
            <a:xfrm>
              <a:off x="1247567" y="558856"/>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95"/>
          <p:cNvGrpSpPr/>
          <p:nvPr/>
        </p:nvGrpSpPr>
        <p:grpSpPr>
          <a:xfrm>
            <a:off x="1392975" y="1750936"/>
            <a:ext cx="4070332" cy="4115038"/>
            <a:chOff x="2661325" y="1740249"/>
            <a:chExt cx="4070332" cy="4115038"/>
          </a:xfrm>
        </p:grpSpPr>
        <p:pic>
          <p:nvPicPr>
            <p:cNvPr id="1071" name="Google Shape;1071;p95"/>
            <p:cNvPicPr preferRelativeResize="0"/>
            <p:nvPr/>
          </p:nvPicPr>
          <p:blipFill>
            <a:blip r:embed="rId4">
              <a:alphaModFix/>
            </a:blip>
            <a:stretch>
              <a:fillRect/>
            </a:stretch>
          </p:blipFill>
          <p:spPr>
            <a:xfrm>
              <a:off x="2661325" y="1740249"/>
              <a:ext cx="4070332" cy="4115038"/>
            </a:xfrm>
            <a:prstGeom prst="rect">
              <a:avLst/>
            </a:prstGeom>
            <a:noFill/>
            <a:ln>
              <a:noFill/>
            </a:ln>
          </p:spPr>
        </p:pic>
        <p:sp>
          <p:nvSpPr>
            <p:cNvPr id="1072" name="Google Shape;1072;p95"/>
            <p:cNvSpPr/>
            <p:nvPr/>
          </p:nvSpPr>
          <p:spPr>
            <a:xfrm>
              <a:off x="3672325" y="2433475"/>
              <a:ext cx="2920200" cy="7815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600" b="1"/>
                <a:t>¿</a:t>
              </a:r>
              <a:r>
                <a:rPr lang="es" sz="2700" b="1"/>
                <a:t>Conversamos</a:t>
              </a:r>
              <a:r>
                <a:rPr lang="es" sz="2600" b="1"/>
                <a:t>?</a:t>
              </a:r>
              <a:endParaRPr sz="2600" b="1"/>
            </a:p>
          </p:txBody>
        </p:sp>
      </p:grpSp>
      <p:sp>
        <p:nvSpPr>
          <p:cNvPr id="1073" name="Google Shape;1073;p95"/>
          <p:cNvSpPr txBox="1">
            <a:spLocks noGrp="1"/>
          </p:cNvSpPr>
          <p:nvPr>
            <p:ph type="title" idx="4294967295"/>
          </p:nvPr>
        </p:nvSpPr>
        <p:spPr>
          <a:xfrm>
            <a:off x="132725" y="491444"/>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17:30-18:00</a:t>
            </a:r>
            <a:endParaRPr sz="1700">
              <a:solidFill>
                <a:schemeClr val="lt1"/>
              </a:solidFill>
              <a:highlight>
                <a:srgbClr val="535353"/>
              </a:highlight>
            </a:endParaRPr>
          </a:p>
        </p:txBody>
      </p:sp>
      <p:sp>
        <p:nvSpPr>
          <p:cNvPr id="1074" name="Google Shape;1074;p95"/>
          <p:cNvSpPr/>
          <p:nvPr/>
        </p:nvSpPr>
        <p:spPr>
          <a:xfrm>
            <a:off x="4468775" y="4405875"/>
            <a:ext cx="3082500" cy="1460100"/>
          </a:xfrm>
          <a:prstGeom prst="wedgeRoundRectCallout">
            <a:avLst>
              <a:gd name="adj1" fmla="val -64832"/>
              <a:gd name="adj2" fmla="val 5822"/>
              <a:gd name="adj3" fmla="val 0"/>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 sz="2600" b="1">
                <a:solidFill>
                  <a:schemeClr val="dk1"/>
                </a:solidFill>
              </a:rPr>
              <a:t>¡Muchas gracias!</a:t>
            </a:r>
            <a:endParaRPr sz="2600" b="1">
              <a:solidFill>
                <a:schemeClr val="dk1"/>
              </a:solidFill>
            </a:endParaRPr>
          </a:p>
          <a:p>
            <a:pPr marL="0" lvl="0" indent="0" algn="l" rtl="0">
              <a:spcBef>
                <a:spcPts val="0"/>
              </a:spcBef>
              <a:spcAft>
                <a:spcPts val="0"/>
              </a:spcAft>
              <a:buNone/>
            </a:pPr>
            <a:endParaRPr/>
          </a:p>
        </p:txBody>
      </p:sp>
      <p:sp>
        <p:nvSpPr>
          <p:cNvPr id="1075" name="Google Shape;1075;p95"/>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5</a:t>
            </a:r>
            <a:endParaRPr sz="4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96"/>
          <p:cNvSpPr/>
          <p:nvPr/>
        </p:nvSpPr>
        <p:spPr>
          <a:xfrm>
            <a:off x="406950" y="555000"/>
            <a:ext cx="8330100" cy="5748000"/>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96"/>
          <p:cNvSpPr txBox="1">
            <a:spLocks noGrp="1"/>
          </p:cNvSpPr>
          <p:nvPr>
            <p:ph type="ctrTitle"/>
          </p:nvPr>
        </p:nvSpPr>
        <p:spPr>
          <a:xfrm>
            <a:off x="1603625" y="2401725"/>
            <a:ext cx="6205200" cy="11379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 sz="4800"/>
              <a:t>¡Muchas gracias!</a:t>
            </a:r>
            <a:endParaRPr sz="4800" i="1">
              <a:solidFill>
                <a:srgbClr val="434343"/>
              </a:solidFill>
            </a:endParaRPr>
          </a:p>
        </p:txBody>
      </p:sp>
      <p:sp>
        <p:nvSpPr>
          <p:cNvPr id="1082" name="Google Shape;1082;p96"/>
          <p:cNvSpPr txBox="1"/>
          <p:nvPr/>
        </p:nvSpPr>
        <p:spPr>
          <a:xfrm>
            <a:off x="1851544" y="3844415"/>
            <a:ext cx="5475600" cy="8781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2400"/>
              <a:buFont typeface="Arial"/>
              <a:buNone/>
            </a:pPr>
            <a:r>
              <a:rPr lang="es" sz="2400" b="0" i="0" u="none" strike="noStrike" cap="none">
                <a:solidFill>
                  <a:srgbClr val="434343"/>
                </a:solidFill>
                <a:highlight>
                  <a:srgbClr val="FFFFFF"/>
                </a:highlight>
                <a:latin typeface="Arial"/>
                <a:ea typeface="Arial"/>
                <a:cs typeface="Arial"/>
                <a:sym typeface="Arial"/>
              </a:rPr>
              <a:t>#WEBINARSUNIA </a:t>
            </a:r>
            <a:endParaRPr sz="2400" b="0" i="0" u="none" strike="noStrike" cap="none">
              <a:solidFill>
                <a:srgbClr val="434343"/>
              </a:solidFill>
              <a:highlight>
                <a:srgbClr val="FFFFFF"/>
              </a:highlight>
              <a:latin typeface="Arial"/>
              <a:ea typeface="Arial"/>
              <a:cs typeface="Arial"/>
              <a:sym typeface="Arial"/>
            </a:endParaRPr>
          </a:p>
          <a:p>
            <a:pPr marL="0" marR="0" lvl="0" indent="0" algn="ctr" rtl="0">
              <a:lnSpc>
                <a:spcPct val="150000"/>
              </a:lnSpc>
              <a:spcBef>
                <a:spcPts val="0"/>
              </a:spcBef>
              <a:spcAft>
                <a:spcPts val="0"/>
              </a:spcAft>
              <a:buClr>
                <a:srgbClr val="000000"/>
              </a:buClr>
              <a:buSzPts val="2000"/>
              <a:buFont typeface="Arial"/>
              <a:buNone/>
            </a:pPr>
            <a:r>
              <a:rPr lang="es" sz="2000" b="0" i="0" u="none" strike="noStrike" cap="none">
                <a:solidFill>
                  <a:srgbClr val="434343"/>
                </a:solidFill>
                <a:highlight>
                  <a:srgbClr val="FFFFFF"/>
                </a:highlight>
                <a:latin typeface="Arial"/>
                <a:ea typeface="Arial"/>
                <a:cs typeface="Arial"/>
                <a:sym typeface="Arial"/>
              </a:rPr>
              <a:t>@UNIAINNOVA @UNIAUNIVERSIDAD</a:t>
            </a:r>
            <a:endParaRPr sz="2000" b="0" i="0" u="none" strike="noStrike" cap="none">
              <a:solidFill>
                <a:srgbClr val="434343"/>
              </a:solidFill>
              <a:highlight>
                <a:srgbClr val="FFFFFF"/>
              </a:highlight>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97"/>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97"/>
          <p:cNvSpPr txBox="1">
            <a:spLocks noGrp="1"/>
          </p:cNvSpPr>
          <p:nvPr>
            <p:ph type="title"/>
          </p:nvPr>
        </p:nvSpPr>
        <p:spPr>
          <a:xfrm>
            <a:off x="2789300" y="794667"/>
            <a:ext cx="3498600" cy="684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dk1"/>
              </a:buClr>
              <a:buSzPts val="1100"/>
              <a:buFont typeface="Arial"/>
              <a:buNone/>
            </a:pPr>
            <a:r>
              <a:rPr lang="es"/>
              <a:t>Créditos</a:t>
            </a:r>
            <a:endParaRPr>
              <a:solidFill>
                <a:srgbClr val="434343"/>
              </a:solidFill>
            </a:endParaRPr>
          </a:p>
        </p:txBody>
      </p:sp>
      <p:cxnSp>
        <p:nvCxnSpPr>
          <p:cNvPr id="1089" name="Google Shape;1089;p97"/>
          <p:cNvCxnSpPr/>
          <p:nvPr/>
        </p:nvCxnSpPr>
        <p:spPr>
          <a:xfrm>
            <a:off x="4233900" y="1631467"/>
            <a:ext cx="676200" cy="0"/>
          </a:xfrm>
          <a:prstGeom prst="straightConnector1">
            <a:avLst/>
          </a:prstGeom>
          <a:noFill/>
          <a:ln w="76200" cap="flat" cmpd="sng">
            <a:solidFill>
              <a:srgbClr val="93C01F"/>
            </a:solidFill>
            <a:prstDash val="solid"/>
            <a:round/>
            <a:headEnd type="none" w="sm" len="sm"/>
            <a:tailEnd type="none" w="sm" len="sm"/>
          </a:ln>
        </p:spPr>
      </p:cxnSp>
      <p:grpSp>
        <p:nvGrpSpPr>
          <p:cNvPr id="1090" name="Google Shape;1090;p97"/>
          <p:cNvGrpSpPr/>
          <p:nvPr/>
        </p:nvGrpSpPr>
        <p:grpSpPr>
          <a:xfrm>
            <a:off x="1106145" y="3219238"/>
            <a:ext cx="6815050" cy="884100"/>
            <a:chOff x="1106145" y="3524038"/>
            <a:chExt cx="6815050" cy="884100"/>
          </a:xfrm>
        </p:grpSpPr>
        <p:grpSp>
          <p:nvGrpSpPr>
            <p:cNvPr id="1091" name="Google Shape;1091;p97"/>
            <p:cNvGrpSpPr/>
            <p:nvPr/>
          </p:nvGrpSpPr>
          <p:grpSpPr>
            <a:xfrm>
              <a:off x="5521733" y="3524038"/>
              <a:ext cx="927600" cy="884100"/>
              <a:chOff x="3668942" y="4493813"/>
              <a:chExt cx="927600" cy="884100"/>
            </a:xfrm>
          </p:grpSpPr>
          <p:sp>
            <p:nvSpPr>
              <p:cNvPr id="1092" name="Google Shape;1092;p97"/>
              <p:cNvSpPr/>
              <p:nvPr/>
            </p:nvSpPr>
            <p:spPr>
              <a:xfrm>
                <a:off x="3668942" y="4493813"/>
                <a:ext cx="927600" cy="884100"/>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97"/>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0" i="0" u="none" strike="noStrike" cap="none">
                    <a:solidFill>
                      <a:srgbClr val="434343"/>
                    </a:solidFill>
                    <a:latin typeface="Arial"/>
                    <a:ea typeface="Arial"/>
                    <a:cs typeface="Arial"/>
                    <a:sym typeface="Arial"/>
                  </a:rPr>
                  <a:t>#d6d64d</a:t>
                </a:r>
                <a:endParaRPr sz="1000" b="0" i="0" u="none" strike="noStrike" cap="none">
                  <a:solidFill>
                    <a:srgbClr val="434343"/>
                  </a:solidFill>
                  <a:latin typeface="Arial"/>
                  <a:ea typeface="Arial"/>
                  <a:cs typeface="Arial"/>
                  <a:sym typeface="Arial"/>
                </a:endParaRPr>
              </a:p>
            </p:txBody>
          </p:sp>
        </p:grpSp>
        <p:grpSp>
          <p:nvGrpSpPr>
            <p:cNvPr id="1094" name="Google Shape;1094;p97"/>
            <p:cNvGrpSpPr/>
            <p:nvPr/>
          </p:nvGrpSpPr>
          <p:grpSpPr>
            <a:xfrm>
              <a:off x="2578008" y="3524038"/>
              <a:ext cx="927600" cy="884100"/>
              <a:chOff x="2424283" y="4493813"/>
              <a:chExt cx="927600" cy="884100"/>
            </a:xfrm>
          </p:grpSpPr>
          <p:sp>
            <p:nvSpPr>
              <p:cNvPr id="1095" name="Google Shape;1095;p97"/>
              <p:cNvSpPr/>
              <p:nvPr/>
            </p:nvSpPr>
            <p:spPr>
              <a:xfrm>
                <a:off x="2424283" y="4493813"/>
                <a:ext cx="927600" cy="884100"/>
              </a:xfrm>
              <a:prstGeom prst="roundRect">
                <a:avLst>
                  <a:gd name="adj" fmla="val 16667"/>
                </a:avLst>
              </a:prstGeom>
              <a:solidFill>
                <a:srgbClr val="999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97"/>
              <p:cNvSpPr txBox="1"/>
              <p:nvPr/>
            </p:nvSpPr>
            <p:spPr>
              <a:xfrm>
                <a:off x="2424283"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0" i="0" u="none" strike="noStrike" cap="none">
                    <a:solidFill>
                      <a:srgbClr val="434343"/>
                    </a:solidFill>
                    <a:latin typeface="Arial"/>
                    <a:ea typeface="Arial"/>
                    <a:cs typeface="Arial"/>
                    <a:sym typeface="Arial"/>
                  </a:rPr>
                  <a:t>#999999</a:t>
                </a:r>
                <a:endParaRPr sz="1000" b="0" i="0" u="none" strike="noStrike" cap="none">
                  <a:solidFill>
                    <a:srgbClr val="434343"/>
                  </a:solidFill>
                  <a:latin typeface="Arial"/>
                  <a:ea typeface="Arial"/>
                  <a:cs typeface="Arial"/>
                  <a:sym typeface="Arial"/>
                </a:endParaRPr>
              </a:p>
            </p:txBody>
          </p:sp>
        </p:grpSp>
        <p:grpSp>
          <p:nvGrpSpPr>
            <p:cNvPr id="1097" name="Google Shape;1097;p97"/>
            <p:cNvGrpSpPr/>
            <p:nvPr/>
          </p:nvGrpSpPr>
          <p:grpSpPr>
            <a:xfrm>
              <a:off x="1106145" y="3524038"/>
              <a:ext cx="927600" cy="884100"/>
              <a:chOff x="1179625" y="4493813"/>
              <a:chExt cx="927600" cy="884100"/>
            </a:xfrm>
          </p:grpSpPr>
          <p:sp>
            <p:nvSpPr>
              <p:cNvPr id="1098" name="Google Shape;1098;p97"/>
              <p:cNvSpPr/>
              <p:nvPr/>
            </p:nvSpPr>
            <p:spPr>
              <a:xfrm>
                <a:off x="1179625" y="4493813"/>
                <a:ext cx="927600" cy="884100"/>
              </a:xfrm>
              <a:prstGeom prst="roundRect">
                <a:avLst>
                  <a:gd name="adj" fmla="val 16667"/>
                </a:avLst>
              </a:prstGeom>
              <a:solidFill>
                <a:srgbClr val="43434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97"/>
              <p:cNvSpPr txBox="1"/>
              <p:nvPr/>
            </p:nvSpPr>
            <p:spPr>
              <a:xfrm>
                <a:off x="1179625"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0" i="0" u="none" strike="noStrike" cap="none">
                    <a:solidFill>
                      <a:srgbClr val="FFFFFF"/>
                    </a:solidFill>
                    <a:latin typeface="Arial"/>
                    <a:ea typeface="Arial"/>
                    <a:cs typeface="Arial"/>
                    <a:sym typeface="Arial"/>
                  </a:rPr>
                  <a:t>#434343</a:t>
                </a:r>
                <a:endParaRPr sz="1000" b="0" i="0" u="none" strike="noStrike" cap="none">
                  <a:solidFill>
                    <a:srgbClr val="FFFFFF"/>
                  </a:solidFill>
                  <a:latin typeface="Arial"/>
                  <a:ea typeface="Arial"/>
                  <a:cs typeface="Arial"/>
                  <a:sym typeface="Arial"/>
                </a:endParaRPr>
              </a:p>
            </p:txBody>
          </p:sp>
        </p:grpSp>
        <p:grpSp>
          <p:nvGrpSpPr>
            <p:cNvPr id="1100" name="Google Shape;1100;p97"/>
            <p:cNvGrpSpPr/>
            <p:nvPr/>
          </p:nvGrpSpPr>
          <p:grpSpPr>
            <a:xfrm>
              <a:off x="6993595" y="3524038"/>
              <a:ext cx="927600" cy="884100"/>
              <a:chOff x="4913600" y="4493813"/>
              <a:chExt cx="927600" cy="884100"/>
            </a:xfrm>
          </p:grpSpPr>
          <p:sp>
            <p:nvSpPr>
              <p:cNvPr id="1101" name="Google Shape;1101;p97"/>
              <p:cNvSpPr/>
              <p:nvPr/>
            </p:nvSpPr>
            <p:spPr>
              <a:xfrm>
                <a:off x="4913600" y="4493813"/>
                <a:ext cx="927600" cy="88410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97"/>
              <p:cNvSpPr txBox="1"/>
              <p:nvPr/>
            </p:nvSpPr>
            <p:spPr>
              <a:xfrm>
                <a:off x="4913600"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0" i="0" u="none" strike="noStrike" cap="none">
                    <a:solidFill>
                      <a:srgbClr val="434343"/>
                    </a:solidFill>
                    <a:latin typeface="Arial"/>
                    <a:ea typeface="Arial"/>
                    <a:cs typeface="Arial"/>
                    <a:sym typeface="Arial"/>
                  </a:rPr>
                  <a:t>#f6ff87</a:t>
                </a:r>
                <a:endParaRPr sz="1000" b="0" i="0" u="none" strike="noStrike" cap="none">
                  <a:solidFill>
                    <a:srgbClr val="434343"/>
                  </a:solidFill>
                  <a:latin typeface="Arial"/>
                  <a:ea typeface="Arial"/>
                  <a:cs typeface="Arial"/>
                  <a:sym typeface="Arial"/>
                </a:endParaRPr>
              </a:p>
            </p:txBody>
          </p:sp>
        </p:grpSp>
        <p:grpSp>
          <p:nvGrpSpPr>
            <p:cNvPr id="1103" name="Google Shape;1103;p97"/>
            <p:cNvGrpSpPr/>
            <p:nvPr/>
          </p:nvGrpSpPr>
          <p:grpSpPr>
            <a:xfrm>
              <a:off x="4049870" y="3524038"/>
              <a:ext cx="927600" cy="884100"/>
              <a:chOff x="3668942" y="4493813"/>
              <a:chExt cx="927600" cy="884100"/>
            </a:xfrm>
          </p:grpSpPr>
          <p:sp>
            <p:nvSpPr>
              <p:cNvPr id="1104" name="Google Shape;1104;p97"/>
              <p:cNvSpPr/>
              <p:nvPr/>
            </p:nvSpPr>
            <p:spPr>
              <a:xfrm>
                <a:off x="3668942" y="4493813"/>
                <a:ext cx="927600" cy="884100"/>
              </a:xfrm>
              <a:prstGeom prst="roundRect">
                <a:avLst>
                  <a:gd name="adj" fmla="val 16667"/>
                </a:avLst>
              </a:prstGeom>
              <a:solidFill>
                <a:srgbClr val="93C01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97"/>
              <p:cNvSpPr txBox="1"/>
              <p:nvPr/>
            </p:nvSpPr>
            <p:spPr>
              <a:xfrm>
                <a:off x="3668942" y="4677905"/>
                <a:ext cx="927600" cy="516000"/>
              </a:xfrm>
              <a:prstGeom prst="rect">
                <a:avLst/>
              </a:prstGeom>
              <a:solidFill>
                <a:srgbClr val="93C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0" i="0" u="none" strike="noStrike" cap="none">
                    <a:solidFill>
                      <a:srgbClr val="434343"/>
                    </a:solidFill>
                    <a:latin typeface="Arial"/>
                    <a:ea typeface="Arial"/>
                    <a:cs typeface="Arial"/>
                    <a:sym typeface="Arial"/>
                  </a:rPr>
                  <a:t>#93c01f</a:t>
                </a:r>
                <a:endParaRPr sz="1000" b="0" i="0" u="none" strike="noStrike" cap="none">
                  <a:solidFill>
                    <a:srgbClr val="434343"/>
                  </a:solidFill>
                  <a:latin typeface="Arial"/>
                  <a:ea typeface="Arial"/>
                  <a:cs typeface="Arial"/>
                  <a:sym typeface="Arial"/>
                </a:endParaRPr>
              </a:p>
            </p:txBody>
          </p:sp>
        </p:grpSp>
      </p:grpSp>
      <p:sp>
        <p:nvSpPr>
          <p:cNvPr id="1106" name="Google Shape;1106;p97"/>
          <p:cNvSpPr txBox="1">
            <a:spLocks noGrp="1"/>
          </p:cNvSpPr>
          <p:nvPr>
            <p:ph type="body" idx="1"/>
          </p:nvPr>
        </p:nvSpPr>
        <p:spPr>
          <a:xfrm>
            <a:off x="803100" y="1783375"/>
            <a:ext cx="7537800" cy="148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s">
                <a:solidFill>
                  <a:srgbClr val="666666"/>
                </a:solidFill>
                <a:highlight>
                  <a:schemeClr val="lt1"/>
                </a:highlight>
              </a:rPr>
              <a:t>Presentación diseñada a partir de plantilla adaptada de </a:t>
            </a:r>
            <a:r>
              <a:rPr lang="es" u="sng">
                <a:solidFill>
                  <a:srgbClr val="666666"/>
                </a:solidFill>
                <a:highlight>
                  <a:schemeClr val="lt1"/>
                </a:highlight>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s"/>
              <a:t>, </a:t>
            </a:r>
            <a:r>
              <a:rPr lang="es">
                <a:solidFill>
                  <a:srgbClr val="666666"/>
                </a:solidFill>
                <a:highlight>
                  <a:schemeClr val="lt1"/>
                </a:highlight>
              </a:rPr>
              <a:t>con</a:t>
            </a:r>
            <a:r>
              <a:rPr lang="es"/>
              <a:t> </a:t>
            </a:r>
            <a:r>
              <a:rPr lang="es">
                <a:solidFill>
                  <a:srgbClr val="666666"/>
                </a:solidFill>
                <a:highlight>
                  <a:schemeClr val="lt1"/>
                </a:highlight>
              </a:rPr>
              <a:t>iconos</a:t>
            </a:r>
            <a:r>
              <a:rPr lang="es"/>
              <a:t> </a:t>
            </a:r>
            <a:r>
              <a:rPr lang="es">
                <a:solidFill>
                  <a:srgbClr val="666666"/>
                </a:solidFill>
                <a:highlight>
                  <a:schemeClr val="lt1"/>
                </a:highlight>
              </a:rPr>
              <a:t>de</a:t>
            </a:r>
            <a:r>
              <a:rPr lang="es"/>
              <a:t> </a:t>
            </a:r>
            <a:r>
              <a:rPr lang="es" u="sng">
                <a:solidFill>
                  <a:srgbClr val="666666"/>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s">
                <a:solidFill>
                  <a:srgbClr val="666666"/>
                </a:solidFill>
              </a:rPr>
              <a:t> e imágenes e infografías, además de de la propia autora, de </a:t>
            </a:r>
            <a:r>
              <a:rPr lang="es" u="sng">
                <a:solidFill>
                  <a:srgbClr val="666666"/>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s" u="sng">
                <a:solidFill>
                  <a:srgbClr val="666666"/>
                </a:solidFill>
              </a:rPr>
              <a:t> y Pixabay.</a:t>
            </a:r>
            <a:endParaRPr>
              <a:solidFill>
                <a:srgbClr val="666666"/>
              </a:solidFill>
            </a:endParaRPr>
          </a:p>
          <a:p>
            <a:pPr marL="0" lvl="0" indent="0" algn="l" rtl="0">
              <a:lnSpc>
                <a:spcPct val="115000"/>
              </a:lnSpc>
              <a:spcBef>
                <a:spcPts val="600"/>
              </a:spcBef>
              <a:spcAft>
                <a:spcPts val="0"/>
              </a:spcAft>
              <a:buSzPts val="1400"/>
              <a:buNone/>
            </a:pPr>
            <a:r>
              <a:rPr lang="es">
                <a:solidFill>
                  <a:srgbClr val="666666"/>
                </a:solidFill>
              </a:rPr>
              <a:t>Fuentes usadas: Arial </a:t>
            </a:r>
            <a:endParaRPr>
              <a:solidFill>
                <a:srgbClr val="666666"/>
              </a:solidFill>
            </a:endParaRPr>
          </a:p>
          <a:p>
            <a:pPr marL="0" lvl="0" indent="0" algn="l" rtl="0">
              <a:lnSpc>
                <a:spcPct val="115000"/>
              </a:lnSpc>
              <a:spcBef>
                <a:spcPts val="600"/>
              </a:spcBef>
              <a:spcAft>
                <a:spcPts val="0"/>
              </a:spcAft>
              <a:buSzPts val="1400"/>
              <a:buNone/>
            </a:pPr>
            <a:r>
              <a:rPr lang="es">
                <a:solidFill>
                  <a:srgbClr val="666666"/>
                </a:solidFill>
              </a:rPr>
              <a:t>Colores usados:</a:t>
            </a:r>
            <a:endParaRPr>
              <a:solidFill>
                <a:srgbClr val="666666"/>
              </a:solidFill>
            </a:endParaRPr>
          </a:p>
          <a:p>
            <a:pPr marL="0" lvl="0" indent="0" algn="l" rtl="0">
              <a:lnSpc>
                <a:spcPct val="115000"/>
              </a:lnSpc>
              <a:spcBef>
                <a:spcPts val="600"/>
              </a:spcBef>
              <a:spcAft>
                <a:spcPts val="0"/>
              </a:spcAft>
              <a:buSzPts val="1400"/>
              <a:buNone/>
            </a:pPr>
            <a:endParaRPr sz="1600">
              <a:solidFill>
                <a:srgbClr val="666666"/>
              </a:solidFill>
            </a:endParaRPr>
          </a:p>
        </p:txBody>
      </p:sp>
      <p:sp>
        <p:nvSpPr>
          <p:cNvPr id="1107" name="Google Shape;1107;p97"/>
          <p:cNvSpPr txBox="1">
            <a:spLocks noGrp="1"/>
          </p:cNvSpPr>
          <p:nvPr>
            <p:ph type="body" idx="1"/>
          </p:nvPr>
        </p:nvSpPr>
        <p:spPr>
          <a:xfrm>
            <a:off x="879300" y="5010150"/>
            <a:ext cx="7537800" cy="115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SzPts val="1400"/>
              <a:buNone/>
            </a:pPr>
            <a:r>
              <a:rPr lang="es">
                <a:solidFill>
                  <a:srgbClr val="666666"/>
                </a:solidFill>
                <a:highlight>
                  <a:schemeClr val="lt1"/>
                </a:highlight>
              </a:rPr>
              <a:t>Contenido publicado bajo licencia Creative Commons: Reconocimiento-NoComercial-SinObraDerivada 4.0 Internacional (CC BY-NC-ND 4.0)</a:t>
            </a:r>
            <a:endParaRPr>
              <a:solidFill>
                <a:srgbClr val="666666"/>
              </a:solidFill>
              <a:highlight>
                <a:schemeClr val="lt1"/>
              </a:highlight>
            </a:endParaRPr>
          </a:p>
          <a:p>
            <a:pPr marL="0" lvl="0" indent="0" algn="l" rtl="0">
              <a:lnSpc>
                <a:spcPct val="115000"/>
              </a:lnSpc>
              <a:spcBef>
                <a:spcPts val="600"/>
              </a:spcBef>
              <a:spcAft>
                <a:spcPts val="0"/>
              </a:spcAft>
              <a:buSzPts val="1400"/>
              <a:buNone/>
            </a:pPr>
            <a:endParaRPr>
              <a:solidFill>
                <a:srgbClr val="666666"/>
              </a:solidFill>
              <a:highlight>
                <a:schemeClr val="lt1"/>
              </a:highlight>
            </a:endParaRPr>
          </a:p>
          <a:p>
            <a:pPr marL="0" lvl="0" indent="0" algn="l" rtl="0">
              <a:lnSpc>
                <a:spcPct val="115000"/>
              </a:lnSpc>
              <a:spcBef>
                <a:spcPts val="600"/>
              </a:spcBef>
              <a:spcAft>
                <a:spcPts val="0"/>
              </a:spcAft>
              <a:buSzPts val="1400"/>
              <a:buNone/>
            </a:pPr>
            <a:endParaRPr sz="1600">
              <a:solidFill>
                <a:srgbClr val="666666"/>
              </a:solidFill>
            </a:endParaRPr>
          </a:p>
        </p:txBody>
      </p:sp>
      <p:pic>
        <p:nvPicPr>
          <p:cNvPr id="1108" name="Google Shape;1108;p97"/>
          <p:cNvPicPr preferRelativeResize="0"/>
          <p:nvPr/>
        </p:nvPicPr>
        <p:blipFill rotWithShape="1">
          <a:blip r:embed="rId6">
            <a:alphaModFix/>
          </a:blip>
          <a:srcRect/>
          <a:stretch/>
        </p:blipFill>
        <p:spPr>
          <a:xfrm>
            <a:off x="1028725" y="4774348"/>
            <a:ext cx="668151" cy="23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0"/>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0"/>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315" name="Google Shape;315;p60"/>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0"/>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0"/>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318" name="Google Shape;318;p60"/>
          <p:cNvPicPr preferRelativeResize="0"/>
          <p:nvPr/>
        </p:nvPicPr>
        <p:blipFill>
          <a:blip r:embed="rId3">
            <a:alphaModFix/>
          </a:blip>
          <a:stretch>
            <a:fillRect/>
          </a:stretch>
        </p:blipFill>
        <p:spPr>
          <a:xfrm>
            <a:off x="8049825" y="5893670"/>
            <a:ext cx="847825" cy="847850"/>
          </a:xfrm>
          <a:prstGeom prst="rect">
            <a:avLst/>
          </a:prstGeom>
          <a:noFill/>
          <a:ln>
            <a:noFill/>
          </a:ln>
        </p:spPr>
      </p:pic>
      <p:pic>
        <p:nvPicPr>
          <p:cNvPr id="319" name="Google Shape;319;p60" descr="Presentación animada en formato Draw My Life (versión actualizada en 2019)" title="DRAW My LIFE v2.0">
            <a:hlinkClick r:id="rId4"/>
          </p:cNvPr>
          <p:cNvPicPr preferRelativeResize="0"/>
          <p:nvPr/>
        </p:nvPicPr>
        <p:blipFill>
          <a:blip r:embed="rId5">
            <a:alphaModFix/>
          </a:blip>
          <a:stretch>
            <a:fillRect/>
          </a:stretch>
        </p:blipFill>
        <p:spPr>
          <a:xfrm>
            <a:off x="406938" y="1301300"/>
            <a:ext cx="6354934" cy="4766200"/>
          </a:xfrm>
          <a:prstGeom prst="rect">
            <a:avLst/>
          </a:prstGeom>
          <a:noFill/>
          <a:ln>
            <a:noFill/>
          </a:ln>
        </p:spPr>
      </p:pic>
      <p:grpSp>
        <p:nvGrpSpPr>
          <p:cNvPr id="320" name="Google Shape;320;p60"/>
          <p:cNvGrpSpPr/>
          <p:nvPr/>
        </p:nvGrpSpPr>
        <p:grpSpPr>
          <a:xfrm>
            <a:off x="2599417" y="372444"/>
            <a:ext cx="678337" cy="575806"/>
            <a:chOff x="2578992" y="252369"/>
            <a:chExt cx="678337" cy="575806"/>
          </a:xfrm>
        </p:grpSpPr>
        <p:sp>
          <p:nvSpPr>
            <p:cNvPr id="321" name="Google Shape;321;p60"/>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0"/>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60"/>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sp>
        <p:nvSpPr>
          <p:cNvPr id="324" name="Google Shape;324;p60"/>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
        <p:nvSpPr>
          <p:cNvPr id="325" name="Google Shape;325;p60">
            <a:hlinkClick r:id="rId6"/>
          </p:cNvPr>
          <p:cNvSpPr txBox="1"/>
          <p:nvPr/>
        </p:nvSpPr>
        <p:spPr>
          <a:xfrm>
            <a:off x="6831450" y="1941750"/>
            <a:ext cx="1905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300" b="1" u="sng">
                <a:solidFill>
                  <a:schemeClr val="hlink"/>
                </a:solidFill>
                <a:hlinkClick r:id="rId7"/>
              </a:rPr>
              <a:t>https://labur.eus/2ptzI</a:t>
            </a:r>
            <a:endParaRPr sz="1300" b="1"/>
          </a:p>
        </p:txBody>
      </p:sp>
      <p:pic>
        <p:nvPicPr>
          <p:cNvPr id="326" name="Google Shape;326;p60"/>
          <p:cNvPicPr preferRelativeResize="0"/>
          <p:nvPr/>
        </p:nvPicPr>
        <p:blipFill>
          <a:blip r:embed="rId8">
            <a:alphaModFix/>
          </a:blip>
          <a:stretch>
            <a:fillRect/>
          </a:stretch>
        </p:blipFill>
        <p:spPr>
          <a:xfrm>
            <a:off x="7580575" y="2385450"/>
            <a:ext cx="1156475" cy="1156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62"/>
          <p:cNvPicPr preferRelativeResize="0"/>
          <p:nvPr/>
        </p:nvPicPr>
        <p:blipFill rotWithShape="1">
          <a:blip r:embed="rId3">
            <a:alphaModFix/>
          </a:blip>
          <a:srcRect/>
          <a:stretch/>
        </p:blipFill>
        <p:spPr>
          <a:xfrm>
            <a:off x="483138" y="1867863"/>
            <a:ext cx="6496451" cy="4203026"/>
          </a:xfrm>
          <a:prstGeom prst="rect">
            <a:avLst/>
          </a:prstGeom>
          <a:noFill/>
          <a:ln>
            <a:noFill/>
          </a:ln>
        </p:spPr>
      </p:pic>
      <p:sp>
        <p:nvSpPr>
          <p:cNvPr id="348" name="Google Shape;348;p62"/>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2"/>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350" name="Google Shape;350;p62"/>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2"/>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2"/>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353" name="Google Shape;353;p62"/>
          <p:cNvPicPr preferRelativeResize="0"/>
          <p:nvPr/>
        </p:nvPicPr>
        <p:blipFill>
          <a:blip r:embed="rId4">
            <a:alphaModFix/>
          </a:blip>
          <a:stretch>
            <a:fillRect/>
          </a:stretch>
        </p:blipFill>
        <p:spPr>
          <a:xfrm>
            <a:off x="8049825" y="5893670"/>
            <a:ext cx="847825" cy="847850"/>
          </a:xfrm>
          <a:prstGeom prst="rect">
            <a:avLst/>
          </a:prstGeom>
          <a:noFill/>
          <a:ln>
            <a:noFill/>
          </a:ln>
        </p:spPr>
      </p:pic>
      <p:sp>
        <p:nvSpPr>
          <p:cNvPr id="354" name="Google Shape;354;p62"/>
          <p:cNvSpPr txBox="1">
            <a:spLocks noGrp="1"/>
          </p:cNvSpPr>
          <p:nvPr>
            <p:ph type="title" idx="4294967295"/>
          </p:nvPr>
        </p:nvSpPr>
        <p:spPr>
          <a:xfrm>
            <a:off x="406950" y="13500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a:t>
            </a:r>
            <a:r>
              <a:rPr lang="es" sz="2200">
                <a:highlight>
                  <a:srgbClr val="D2D700"/>
                </a:highlight>
              </a:rPr>
              <a:t>NO</a:t>
            </a:r>
            <a:r>
              <a:rPr lang="es" sz="2200"/>
              <a:t> es el </a:t>
            </a:r>
            <a:r>
              <a:rPr lang="es" sz="2200">
                <a:solidFill>
                  <a:schemeClr val="lt1"/>
                </a:solidFill>
                <a:highlight>
                  <a:srgbClr val="D2D700"/>
                </a:highlight>
              </a:rPr>
              <a:t>Visual </a:t>
            </a:r>
            <a:r>
              <a:rPr lang="es" sz="2200"/>
              <a:t>Thinking</a:t>
            </a:r>
            <a:endParaRPr sz="2200"/>
          </a:p>
        </p:txBody>
      </p:sp>
      <p:sp>
        <p:nvSpPr>
          <p:cNvPr id="355" name="Google Shape;355;p62"/>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cxnSp>
        <p:nvCxnSpPr>
          <p:cNvPr id="356" name="Google Shape;356;p62"/>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grpSp>
        <p:nvGrpSpPr>
          <p:cNvPr id="357" name="Google Shape;357;p62"/>
          <p:cNvGrpSpPr/>
          <p:nvPr/>
        </p:nvGrpSpPr>
        <p:grpSpPr>
          <a:xfrm>
            <a:off x="2599417" y="372444"/>
            <a:ext cx="678337" cy="575806"/>
            <a:chOff x="2578992" y="252369"/>
            <a:chExt cx="678337" cy="575806"/>
          </a:xfrm>
        </p:grpSpPr>
        <p:sp>
          <p:nvSpPr>
            <p:cNvPr id="358" name="Google Shape;358;p62"/>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2"/>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62"/>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3"/>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3"/>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367" name="Google Shape;367;p63"/>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3"/>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3"/>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370" name="Google Shape;370;p63"/>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371" name="Google Shape;371;p63"/>
          <p:cNvSpPr/>
          <p:nvPr/>
        </p:nvSpPr>
        <p:spPr>
          <a:xfrm>
            <a:off x="4565250" y="1987888"/>
            <a:ext cx="4037700" cy="363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s" sz="1900" i="0" u="none" strike="noStrike" cap="none">
                <a:solidFill>
                  <a:schemeClr val="dk1"/>
                </a:solidFill>
              </a:rPr>
              <a:t>Una instrumento que nos permite conocer la realidad por medio de la </a:t>
            </a:r>
            <a:r>
              <a:rPr lang="es" sz="1900" b="1" i="0" u="none" strike="noStrike" cap="none">
                <a:solidFill>
                  <a:schemeClr val="dk1"/>
                </a:solidFill>
              </a:rPr>
              <a:t>comprensión</a:t>
            </a:r>
            <a:r>
              <a:rPr lang="es" sz="1900" i="0" u="none" strike="noStrike" cap="none">
                <a:solidFill>
                  <a:schemeClr val="dk1"/>
                </a:solidFill>
              </a:rPr>
              <a:t>, el </a:t>
            </a:r>
            <a:r>
              <a:rPr lang="es" sz="1900" b="1" i="0" u="none" strike="noStrike" cap="none">
                <a:solidFill>
                  <a:schemeClr val="dk1"/>
                </a:solidFill>
              </a:rPr>
              <a:t>análisis</a:t>
            </a:r>
            <a:r>
              <a:rPr lang="es" sz="1900" i="0" u="none" strike="noStrike" cap="none">
                <a:solidFill>
                  <a:schemeClr val="dk1"/>
                </a:solidFill>
              </a:rPr>
              <a:t>, la </a:t>
            </a:r>
            <a:r>
              <a:rPr lang="es" sz="1900" b="1" i="0" u="none" strike="noStrike" cap="none">
                <a:solidFill>
                  <a:schemeClr val="dk1"/>
                </a:solidFill>
              </a:rPr>
              <a:t>organización </a:t>
            </a:r>
            <a:r>
              <a:rPr lang="es" sz="1900" i="0" u="none" strike="noStrike" cap="none">
                <a:solidFill>
                  <a:schemeClr val="dk1"/>
                </a:solidFill>
              </a:rPr>
              <a:t>y la </a:t>
            </a:r>
            <a:r>
              <a:rPr lang="es" sz="1900" b="1" i="0" u="none" strike="noStrike" cap="none">
                <a:solidFill>
                  <a:schemeClr val="dk1"/>
                </a:solidFill>
              </a:rPr>
              <a:t>representación</a:t>
            </a:r>
            <a:r>
              <a:rPr lang="es" sz="1900" i="0" u="none" strike="noStrike" cap="none">
                <a:solidFill>
                  <a:schemeClr val="dk1"/>
                </a:solidFill>
              </a:rPr>
              <a:t> por medio de</a:t>
            </a:r>
            <a:r>
              <a:rPr lang="es" sz="1900">
                <a:solidFill>
                  <a:schemeClr val="dk1"/>
                </a:solidFill>
              </a:rPr>
              <a:t> dibujos sencillos e ideas claves </a:t>
            </a:r>
            <a:r>
              <a:rPr lang="es" sz="1900" i="0" u="none" strike="noStrike" cap="none">
                <a:solidFill>
                  <a:schemeClr val="dk1"/>
                </a:solidFill>
              </a:rPr>
              <a:t>organizadas en un </a:t>
            </a:r>
            <a:r>
              <a:rPr lang="es" sz="2500" b="1">
                <a:solidFill>
                  <a:srgbClr val="FFFFFF"/>
                </a:solidFill>
                <a:highlight>
                  <a:srgbClr val="D2D700"/>
                </a:highlight>
              </a:rPr>
              <a:t>espacio</a:t>
            </a:r>
            <a:r>
              <a:rPr lang="es" sz="2500" b="1" i="0" u="none" strike="noStrike" cap="none">
                <a:solidFill>
                  <a:srgbClr val="FFFFFF"/>
                </a:solidFill>
                <a:highlight>
                  <a:srgbClr val="D2D700"/>
                </a:highlight>
              </a:rPr>
              <a:t> visual </a:t>
            </a:r>
            <a:r>
              <a:rPr lang="es" sz="2500" b="1">
                <a:solidFill>
                  <a:srgbClr val="FFFFFF"/>
                </a:solidFill>
                <a:highlight>
                  <a:srgbClr val="D2D700"/>
                </a:highlight>
              </a:rPr>
              <a:t>único</a:t>
            </a:r>
            <a:r>
              <a:rPr lang="es" sz="1900" i="0" u="none" strike="noStrike" cap="none">
                <a:solidFill>
                  <a:schemeClr val="dk1"/>
                </a:solidFill>
              </a:rPr>
              <a:t>  que supera los límites del desplazamiento secuencial que ha de realizarse en un texto escrito.</a:t>
            </a:r>
            <a:endParaRPr sz="1900" i="0" u="none" strike="noStrike" cap="none">
              <a:solidFill>
                <a:schemeClr val="dk1"/>
              </a:solidFill>
            </a:endParaRPr>
          </a:p>
        </p:txBody>
      </p:sp>
      <p:sp>
        <p:nvSpPr>
          <p:cNvPr id="372" name="Google Shape;372;p63"/>
          <p:cNvSpPr txBox="1">
            <a:spLocks noGrp="1"/>
          </p:cNvSpPr>
          <p:nvPr>
            <p:ph type="title" idx="4294967295"/>
          </p:nvPr>
        </p:nvSpPr>
        <p:spPr>
          <a:xfrm>
            <a:off x="406950" y="13500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a:t>
            </a:r>
            <a:endParaRPr sz="2200"/>
          </a:p>
        </p:txBody>
      </p:sp>
      <p:cxnSp>
        <p:nvCxnSpPr>
          <p:cNvPr id="373" name="Google Shape;373;p63"/>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pic>
        <p:nvPicPr>
          <p:cNvPr id="374" name="Google Shape;374;p63"/>
          <p:cNvPicPr preferRelativeResize="0"/>
          <p:nvPr/>
        </p:nvPicPr>
        <p:blipFill>
          <a:blip r:embed="rId4">
            <a:alphaModFix/>
          </a:blip>
          <a:stretch>
            <a:fillRect/>
          </a:stretch>
        </p:blipFill>
        <p:spPr>
          <a:xfrm>
            <a:off x="480500" y="1867863"/>
            <a:ext cx="3847983" cy="4203023"/>
          </a:xfrm>
          <a:prstGeom prst="rect">
            <a:avLst/>
          </a:prstGeom>
          <a:noFill/>
          <a:ln>
            <a:noFill/>
          </a:ln>
        </p:spPr>
      </p:pic>
      <p:sp>
        <p:nvSpPr>
          <p:cNvPr id="375" name="Google Shape;375;p63"/>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376" name="Google Shape;376;p63"/>
          <p:cNvGrpSpPr/>
          <p:nvPr/>
        </p:nvGrpSpPr>
        <p:grpSpPr>
          <a:xfrm>
            <a:off x="2599417" y="372444"/>
            <a:ext cx="678337" cy="575806"/>
            <a:chOff x="2578992" y="252369"/>
            <a:chExt cx="678337" cy="575806"/>
          </a:xfrm>
        </p:grpSpPr>
        <p:sp>
          <p:nvSpPr>
            <p:cNvPr id="377" name="Google Shape;377;p63"/>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3"/>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79" name="Google Shape;379;p63"/>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380" name="Google Shape;380;p63"/>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4"/>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4"/>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387" name="Google Shape;387;p64"/>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4"/>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4"/>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390" name="Google Shape;390;p64"/>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391" name="Google Shape;391;p64"/>
          <p:cNvSpPr txBox="1">
            <a:spLocks noGrp="1"/>
          </p:cNvSpPr>
          <p:nvPr>
            <p:ph type="title" idx="4294967295"/>
          </p:nvPr>
        </p:nvSpPr>
        <p:spPr>
          <a:xfrm>
            <a:off x="406950" y="1350000"/>
            <a:ext cx="4147500" cy="3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a:t>
            </a:r>
            <a:endParaRPr sz="2200"/>
          </a:p>
        </p:txBody>
      </p:sp>
      <p:sp>
        <p:nvSpPr>
          <p:cNvPr id="392" name="Google Shape;392;p64"/>
          <p:cNvSpPr txBox="1"/>
          <p:nvPr/>
        </p:nvSpPr>
        <p:spPr>
          <a:xfrm>
            <a:off x="406950" y="1954600"/>
            <a:ext cx="8434800" cy="793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000"/>
              </a:spcAft>
              <a:buNone/>
            </a:pPr>
            <a:r>
              <a:rPr lang="es" sz="1700">
                <a:solidFill>
                  <a:schemeClr val="dk1"/>
                </a:solidFill>
              </a:rPr>
              <a:t>Cuando nos enfrentarnos a un espacio en blanco en el que hay que </a:t>
            </a:r>
            <a:r>
              <a:rPr lang="es" sz="1700" b="1">
                <a:solidFill>
                  <a:schemeClr val="dk1"/>
                </a:solidFill>
              </a:rPr>
              <a:t>dibujar de forma simple y estructurada</a:t>
            </a:r>
            <a:r>
              <a:rPr lang="es" sz="1700">
                <a:solidFill>
                  <a:schemeClr val="dk1"/>
                </a:solidFill>
              </a:rPr>
              <a:t> un mapa visual son varios los elementos que entran en juego:</a:t>
            </a:r>
            <a:endParaRPr sz="1700"/>
          </a:p>
        </p:txBody>
      </p:sp>
      <p:sp>
        <p:nvSpPr>
          <p:cNvPr id="393" name="Google Shape;393;p64"/>
          <p:cNvSpPr/>
          <p:nvPr/>
        </p:nvSpPr>
        <p:spPr>
          <a:xfrm rot="5400000">
            <a:off x="3642969" y="2807138"/>
            <a:ext cx="638100" cy="629700"/>
          </a:xfrm>
          <a:prstGeom prst="rightArrow">
            <a:avLst>
              <a:gd name="adj1" fmla="val 50000"/>
              <a:gd name="adj2" fmla="val 50000"/>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94" name="Google Shape;394;p64"/>
          <p:cNvSpPr/>
          <p:nvPr/>
        </p:nvSpPr>
        <p:spPr>
          <a:xfrm rot="5400000">
            <a:off x="4772038" y="2807138"/>
            <a:ext cx="638100" cy="629700"/>
          </a:xfrm>
          <a:prstGeom prst="rightArrow">
            <a:avLst>
              <a:gd name="adj1" fmla="val 50000"/>
              <a:gd name="adj2" fmla="val 50000"/>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95" name="Google Shape;395;p64"/>
          <p:cNvSpPr txBox="1"/>
          <p:nvPr/>
        </p:nvSpPr>
        <p:spPr>
          <a:xfrm>
            <a:off x="5295550" y="2824325"/>
            <a:ext cx="25404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s" sz="1600" b="1"/>
              <a:t>aspectos organizativos</a:t>
            </a:r>
            <a:endParaRPr sz="1200" b="1"/>
          </a:p>
        </p:txBody>
      </p:sp>
      <p:sp>
        <p:nvSpPr>
          <p:cNvPr id="396" name="Google Shape;396;p64"/>
          <p:cNvSpPr txBox="1"/>
          <p:nvPr/>
        </p:nvSpPr>
        <p:spPr>
          <a:xfrm>
            <a:off x="880475" y="2824325"/>
            <a:ext cx="2941800" cy="4311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000"/>
              </a:spcAft>
              <a:buNone/>
            </a:pPr>
            <a:r>
              <a:rPr lang="es" sz="1600" b="1">
                <a:solidFill>
                  <a:schemeClr val="dk1"/>
                </a:solidFill>
              </a:rPr>
              <a:t>aspectos emocionales </a:t>
            </a:r>
            <a:endParaRPr sz="1600" b="1">
              <a:solidFill>
                <a:schemeClr val="dk1"/>
              </a:solidFill>
            </a:endParaRPr>
          </a:p>
        </p:txBody>
      </p:sp>
      <p:pic>
        <p:nvPicPr>
          <p:cNvPr id="397" name="Google Shape;397;p64"/>
          <p:cNvPicPr preferRelativeResize="0"/>
          <p:nvPr/>
        </p:nvPicPr>
        <p:blipFill>
          <a:blip r:embed="rId4">
            <a:alphaModFix/>
          </a:blip>
          <a:stretch>
            <a:fillRect/>
          </a:stretch>
        </p:blipFill>
        <p:spPr>
          <a:xfrm>
            <a:off x="381000" y="3495875"/>
            <a:ext cx="4059658" cy="2574949"/>
          </a:xfrm>
          <a:prstGeom prst="rect">
            <a:avLst/>
          </a:prstGeom>
          <a:noFill/>
          <a:ln>
            <a:noFill/>
          </a:ln>
        </p:spPr>
      </p:pic>
      <p:pic>
        <p:nvPicPr>
          <p:cNvPr id="398" name="Google Shape;398;p64"/>
          <p:cNvPicPr preferRelativeResize="0"/>
          <p:nvPr/>
        </p:nvPicPr>
        <p:blipFill>
          <a:blip r:embed="rId5">
            <a:alphaModFix/>
          </a:blip>
          <a:stretch>
            <a:fillRect/>
          </a:stretch>
        </p:blipFill>
        <p:spPr>
          <a:xfrm>
            <a:off x="4631633" y="3495875"/>
            <a:ext cx="3835341" cy="2245397"/>
          </a:xfrm>
          <a:prstGeom prst="rect">
            <a:avLst/>
          </a:prstGeom>
          <a:noFill/>
          <a:ln>
            <a:noFill/>
          </a:ln>
        </p:spPr>
      </p:pic>
      <p:sp>
        <p:nvSpPr>
          <p:cNvPr id="399" name="Google Shape;399;p64"/>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400" name="Google Shape;400;p64"/>
          <p:cNvGrpSpPr/>
          <p:nvPr/>
        </p:nvGrpSpPr>
        <p:grpSpPr>
          <a:xfrm>
            <a:off x="2599417" y="372444"/>
            <a:ext cx="678337" cy="575806"/>
            <a:chOff x="2578992" y="252369"/>
            <a:chExt cx="678337" cy="575806"/>
          </a:xfrm>
        </p:grpSpPr>
        <p:sp>
          <p:nvSpPr>
            <p:cNvPr id="401" name="Google Shape;401;p64"/>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4"/>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03" name="Google Shape;403;p64"/>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404" name="Google Shape;404;p64"/>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65"/>
          <p:cNvPicPr preferRelativeResize="0"/>
          <p:nvPr/>
        </p:nvPicPr>
        <p:blipFill>
          <a:blip r:embed="rId3">
            <a:alphaModFix/>
          </a:blip>
          <a:stretch>
            <a:fillRect/>
          </a:stretch>
        </p:blipFill>
        <p:spPr>
          <a:xfrm>
            <a:off x="4880700" y="2324788"/>
            <a:ext cx="3504000" cy="3504000"/>
          </a:xfrm>
          <a:prstGeom prst="rect">
            <a:avLst/>
          </a:prstGeom>
          <a:noFill/>
          <a:ln>
            <a:noFill/>
          </a:ln>
        </p:spPr>
      </p:pic>
      <p:sp>
        <p:nvSpPr>
          <p:cNvPr id="410" name="Google Shape;410;p65"/>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5"/>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412" name="Google Shape;412;p65"/>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5"/>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5"/>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415" name="Google Shape;415;p65"/>
          <p:cNvPicPr preferRelativeResize="0"/>
          <p:nvPr/>
        </p:nvPicPr>
        <p:blipFill>
          <a:blip r:embed="rId4">
            <a:alphaModFix/>
          </a:blip>
          <a:stretch>
            <a:fillRect/>
          </a:stretch>
        </p:blipFill>
        <p:spPr>
          <a:xfrm>
            <a:off x="8049825" y="5893670"/>
            <a:ext cx="847825" cy="847850"/>
          </a:xfrm>
          <a:prstGeom prst="rect">
            <a:avLst/>
          </a:prstGeom>
          <a:noFill/>
          <a:ln>
            <a:noFill/>
          </a:ln>
        </p:spPr>
      </p:pic>
      <p:sp>
        <p:nvSpPr>
          <p:cNvPr id="416" name="Google Shape;416;p65"/>
          <p:cNvSpPr/>
          <p:nvPr/>
        </p:nvSpPr>
        <p:spPr>
          <a:xfrm>
            <a:off x="406950" y="2359075"/>
            <a:ext cx="4147500" cy="3534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s" sz="1800">
                <a:solidFill>
                  <a:schemeClr val="dk1"/>
                </a:solidFill>
              </a:rPr>
              <a:t>Los personajes son el hilo conductor de una narrativa visual. </a:t>
            </a:r>
            <a:r>
              <a:rPr lang="es" sz="1800" i="0" u="none" strike="noStrike" cap="none">
                <a:solidFill>
                  <a:schemeClr val="dk1"/>
                </a:solidFill>
              </a:rPr>
              <a:t>Para dibujarlos </a:t>
            </a:r>
            <a:r>
              <a:rPr lang="es" sz="1800">
                <a:solidFill>
                  <a:schemeClr val="dk1"/>
                </a:solidFill>
              </a:rPr>
              <a:t>utilizaremos</a:t>
            </a:r>
            <a:r>
              <a:rPr lang="es" sz="1800" i="0" u="none" strike="noStrike" cap="none">
                <a:solidFill>
                  <a:schemeClr val="dk1"/>
                </a:solidFill>
              </a:rPr>
              <a:t> una </a:t>
            </a:r>
            <a:r>
              <a:rPr lang="es" sz="1800" b="1" i="0" u="none" strike="noStrike" cap="none">
                <a:highlight>
                  <a:srgbClr val="FFFFFF"/>
                </a:highlight>
              </a:rPr>
              <a:t>forma geométrica </a:t>
            </a:r>
            <a:r>
              <a:rPr lang="es" sz="1800" b="1">
                <a:highlight>
                  <a:srgbClr val="FFFFFF"/>
                </a:highlight>
              </a:rPr>
              <a:t>base</a:t>
            </a:r>
            <a:r>
              <a:rPr lang="es" sz="1800">
                <a:solidFill>
                  <a:schemeClr val="dk1"/>
                </a:solidFill>
              </a:rPr>
              <a:t> (</a:t>
            </a:r>
            <a:r>
              <a:rPr lang="es" sz="1800" i="0" u="none" strike="noStrike" cap="none">
                <a:solidFill>
                  <a:schemeClr val="dk1"/>
                </a:solidFill>
              </a:rPr>
              <a:t>estrella, cuadrado, triángul</a:t>
            </a:r>
            <a:r>
              <a:rPr lang="es" sz="1800">
                <a:solidFill>
                  <a:schemeClr val="dk1"/>
                </a:solidFill>
              </a:rPr>
              <a:t>o</a:t>
            </a:r>
            <a:r>
              <a:rPr lang="es" sz="1800" i="0" u="none" strike="noStrike" cap="none">
                <a:solidFill>
                  <a:schemeClr val="dk1"/>
                </a:solidFill>
              </a:rPr>
              <a:t>) como base corporal y líneas rectas para las extremidades. </a:t>
            </a:r>
            <a:endParaRPr sz="1800" i="0" u="none" strike="noStrike" cap="none">
              <a:solidFill>
                <a:schemeClr val="dk1"/>
              </a:solidFill>
            </a:endParaRPr>
          </a:p>
          <a:p>
            <a:pPr marL="0" marR="0" lvl="0" indent="0" algn="l" rtl="0">
              <a:lnSpc>
                <a:spcPct val="115000"/>
              </a:lnSpc>
              <a:spcBef>
                <a:spcPts val="0"/>
              </a:spcBef>
              <a:spcAft>
                <a:spcPts val="0"/>
              </a:spcAft>
              <a:buNone/>
            </a:pPr>
            <a:r>
              <a:rPr lang="es" sz="1800" i="0" u="none" strike="noStrike" cap="none">
                <a:solidFill>
                  <a:schemeClr val="dk1"/>
                </a:solidFill>
              </a:rPr>
              <a:t>Es importante representar las articulaciones, para representar las diferentes posturas y movimientos que reflejan las acciones.</a:t>
            </a:r>
            <a:endParaRPr sz="1800" i="0" u="none" strike="noStrike" cap="none">
              <a:solidFill>
                <a:schemeClr val="dk1"/>
              </a:solidFill>
            </a:endParaRPr>
          </a:p>
        </p:txBody>
      </p:sp>
      <p:sp>
        <p:nvSpPr>
          <p:cNvPr id="417" name="Google Shape;417;p65"/>
          <p:cNvSpPr txBox="1">
            <a:spLocks noGrp="1"/>
          </p:cNvSpPr>
          <p:nvPr>
            <p:ph type="title" idx="4294967295"/>
          </p:nvPr>
        </p:nvSpPr>
        <p:spPr>
          <a:xfrm>
            <a:off x="406950" y="1350000"/>
            <a:ext cx="5645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Personajes</a:t>
            </a:r>
            <a:endParaRPr sz="2200" i="1"/>
          </a:p>
        </p:txBody>
      </p:sp>
      <p:sp>
        <p:nvSpPr>
          <p:cNvPr id="418" name="Google Shape;418;p65"/>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419" name="Google Shape;419;p65"/>
          <p:cNvGrpSpPr/>
          <p:nvPr/>
        </p:nvGrpSpPr>
        <p:grpSpPr>
          <a:xfrm>
            <a:off x="2599417" y="372444"/>
            <a:ext cx="678337" cy="575806"/>
            <a:chOff x="2578992" y="252369"/>
            <a:chExt cx="678337" cy="575806"/>
          </a:xfrm>
        </p:grpSpPr>
        <p:sp>
          <p:nvSpPr>
            <p:cNvPr id="420" name="Google Shape;420;p65"/>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5"/>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22" name="Google Shape;422;p65"/>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423" name="Google Shape;423;p65"/>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6"/>
          <p:cNvSpPr/>
          <p:nvPr/>
        </p:nvSpPr>
        <p:spPr>
          <a:xfrm>
            <a:off x="406950" y="6223349"/>
            <a:ext cx="8330100" cy="3981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6"/>
          <p:cNvSpPr txBox="1">
            <a:spLocks noGrp="1"/>
          </p:cNvSpPr>
          <p:nvPr>
            <p:ph type="subTitle" idx="1"/>
          </p:nvPr>
        </p:nvSpPr>
        <p:spPr>
          <a:xfrm>
            <a:off x="1835200" y="6223225"/>
            <a:ext cx="6054600" cy="398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b="1">
                <a:solidFill>
                  <a:schemeClr val="lt1"/>
                </a:solidFill>
              </a:rPr>
              <a:t>Elementos para un  pensamiento creativo</a:t>
            </a:r>
            <a:endParaRPr sz="1800" b="1">
              <a:solidFill>
                <a:schemeClr val="lt1"/>
              </a:solidFill>
            </a:endParaRPr>
          </a:p>
        </p:txBody>
      </p:sp>
      <p:sp>
        <p:nvSpPr>
          <p:cNvPr id="430" name="Google Shape;430;p66"/>
          <p:cNvSpPr/>
          <p:nvPr/>
        </p:nvSpPr>
        <p:spPr>
          <a:xfrm>
            <a:off x="0" y="165250"/>
            <a:ext cx="3504000" cy="9702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6"/>
          <p:cNvSpPr/>
          <p:nvPr/>
        </p:nvSpPr>
        <p:spPr>
          <a:xfrm>
            <a:off x="3658425" y="175249"/>
            <a:ext cx="744600" cy="970200"/>
          </a:xfrm>
          <a:prstGeom prst="rect">
            <a:avLst/>
          </a:prstGeom>
          <a:solidFill>
            <a:srgbClr val="E2E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6"/>
          <p:cNvSpPr txBox="1">
            <a:spLocks noGrp="1"/>
          </p:cNvSpPr>
          <p:nvPr>
            <p:ph type="title" idx="4294967295"/>
          </p:nvPr>
        </p:nvSpPr>
        <p:spPr>
          <a:xfrm>
            <a:off x="3658425" y="226600"/>
            <a:ext cx="697500" cy="84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800"/>
              <a:t>1</a:t>
            </a:r>
            <a:endParaRPr sz="4800"/>
          </a:p>
        </p:txBody>
      </p:sp>
      <p:pic>
        <p:nvPicPr>
          <p:cNvPr id="433" name="Google Shape;433;p66"/>
          <p:cNvPicPr preferRelativeResize="0"/>
          <p:nvPr/>
        </p:nvPicPr>
        <p:blipFill>
          <a:blip r:embed="rId3">
            <a:alphaModFix/>
          </a:blip>
          <a:stretch>
            <a:fillRect/>
          </a:stretch>
        </p:blipFill>
        <p:spPr>
          <a:xfrm>
            <a:off x="8049825" y="5893670"/>
            <a:ext cx="847825" cy="847850"/>
          </a:xfrm>
          <a:prstGeom prst="rect">
            <a:avLst/>
          </a:prstGeom>
          <a:noFill/>
          <a:ln>
            <a:noFill/>
          </a:ln>
        </p:spPr>
      </p:pic>
      <p:sp>
        <p:nvSpPr>
          <p:cNvPr id="434" name="Google Shape;434;p66"/>
          <p:cNvSpPr/>
          <p:nvPr/>
        </p:nvSpPr>
        <p:spPr>
          <a:xfrm>
            <a:off x="406950" y="2359075"/>
            <a:ext cx="4165200" cy="3027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s" sz="1800">
                <a:solidFill>
                  <a:schemeClr val="dk1"/>
                </a:solidFill>
              </a:rPr>
              <a:t>La </a:t>
            </a:r>
            <a:r>
              <a:rPr lang="es" sz="1800" b="1">
                <a:solidFill>
                  <a:schemeClr val="dk1"/>
                </a:solidFill>
              </a:rPr>
              <a:t>expresión facial</a:t>
            </a:r>
            <a:r>
              <a:rPr lang="es" sz="1800">
                <a:solidFill>
                  <a:schemeClr val="dk1"/>
                </a:solidFill>
              </a:rPr>
              <a:t> de cualquier personaje es muy importante a la hora de </a:t>
            </a:r>
            <a:r>
              <a:rPr lang="es" sz="1800" b="1">
                <a:solidFill>
                  <a:schemeClr val="dk1"/>
                </a:solidFill>
              </a:rPr>
              <a:t>reflejar sentimientos y emociones</a:t>
            </a:r>
            <a:r>
              <a:rPr lang="es" sz="1800">
                <a:solidFill>
                  <a:schemeClr val="dk1"/>
                </a:solidFill>
              </a:rPr>
              <a:t>. Para lograr esta expresividad solo tenemos que buscar referencias en el mundo del cómic o basarnos en las diferentes expresiones de la gran cantidad de emoticonos que circulan en las redes sociales. </a:t>
            </a:r>
            <a:endParaRPr sz="1800" i="0" u="none" strike="noStrike" cap="none">
              <a:solidFill>
                <a:schemeClr val="dk1"/>
              </a:solidFill>
            </a:endParaRPr>
          </a:p>
        </p:txBody>
      </p:sp>
      <p:pic>
        <p:nvPicPr>
          <p:cNvPr id="435" name="Google Shape;435;p66"/>
          <p:cNvPicPr preferRelativeResize="0"/>
          <p:nvPr/>
        </p:nvPicPr>
        <p:blipFill>
          <a:blip r:embed="rId4">
            <a:alphaModFix/>
          </a:blip>
          <a:stretch>
            <a:fillRect/>
          </a:stretch>
        </p:blipFill>
        <p:spPr>
          <a:xfrm>
            <a:off x="4908650" y="2359076"/>
            <a:ext cx="3530453" cy="3276249"/>
          </a:xfrm>
          <a:prstGeom prst="rect">
            <a:avLst/>
          </a:prstGeom>
          <a:noFill/>
          <a:ln>
            <a:noFill/>
          </a:ln>
        </p:spPr>
      </p:pic>
      <p:sp>
        <p:nvSpPr>
          <p:cNvPr id="436" name="Google Shape;436;p66"/>
          <p:cNvSpPr txBox="1">
            <a:spLocks noGrp="1"/>
          </p:cNvSpPr>
          <p:nvPr>
            <p:ph type="title" idx="4294967295"/>
          </p:nvPr>
        </p:nvSpPr>
        <p:spPr>
          <a:xfrm>
            <a:off x="406950" y="1350000"/>
            <a:ext cx="55746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Qué es el </a:t>
            </a:r>
            <a:r>
              <a:rPr lang="es" sz="2200">
                <a:solidFill>
                  <a:schemeClr val="lt1"/>
                </a:solidFill>
                <a:highlight>
                  <a:srgbClr val="D2D700"/>
                </a:highlight>
              </a:rPr>
              <a:t>Visual</a:t>
            </a:r>
            <a:r>
              <a:rPr lang="es" sz="2200">
                <a:solidFill>
                  <a:schemeClr val="lt1"/>
                </a:solidFill>
              </a:rPr>
              <a:t> </a:t>
            </a:r>
            <a:r>
              <a:rPr lang="es" sz="2200"/>
              <a:t>Thinking: </a:t>
            </a:r>
            <a:r>
              <a:rPr lang="es" sz="2200" i="1"/>
              <a:t>Emociones</a:t>
            </a:r>
            <a:endParaRPr sz="2200" i="1"/>
          </a:p>
        </p:txBody>
      </p:sp>
      <p:sp>
        <p:nvSpPr>
          <p:cNvPr id="437" name="Google Shape;437;p66"/>
          <p:cNvSpPr txBox="1">
            <a:spLocks noGrp="1"/>
          </p:cNvSpPr>
          <p:nvPr>
            <p:ph type="title" idx="4294967295"/>
          </p:nvPr>
        </p:nvSpPr>
        <p:spPr>
          <a:xfrm>
            <a:off x="4510350" y="235550"/>
            <a:ext cx="4226700" cy="9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200"/>
              <a:t>El poder del lenguaje visual</a:t>
            </a:r>
            <a:endParaRPr sz="2200"/>
          </a:p>
        </p:txBody>
      </p:sp>
      <p:grpSp>
        <p:nvGrpSpPr>
          <p:cNvPr id="438" name="Google Shape;438;p66"/>
          <p:cNvGrpSpPr/>
          <p:nvPr/>
        </p:nvGrpSpPr>
        <p:grpSpPr>
          <a:xfrm>
            <a:off x="2599417" y="372444"/>
            <a:ext cx="678337" cy="575806"/>
            <a:chOff x="2578992" y="252369"/>
            <a:chExt cx="678337" cy="575806"/>
          </a:xfrm>
        </p:grpSpPr>
        <p:sp>
          <p:nvSpPr>
            <p:cNvPr id="439" name="Google Shape;439;p66"/>
            <p:cNvSpPr/>
            <p:nvPr/>
          </p:nvSpPr>
          <p:spPr>
            <a:xfrm>
              <a:off x="2654976" y="252373"/>
              <a:ext cx="526382" cy="424063"/>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6"/>
            <p:cNvSpPr/>
            <p:nvPr/>
          </p:nvSpPr>
          <p:spPr>
            <a:xfrm>
              <a:off x="2578992" y="252369"/>
              <a:ext cx="678337" cy="575806"/>
            </a:xfrm>
            <a:custGeom>
              <a:avLst/>
              <a:gdLst/>
              <a:ahLst/>
              <a:cxnLst/>
              <a:rect l="l" t="t" r="r" b="b"/>
              <a:pathLst>
                <a:path w="12697" h="12079" extrusionOk="0">
                  <a:moveTo>
                    <a:pt x="6333" y="851"/>
                  </a:moveTo>
                  <a:cubicBezTo>
                    <a:pt x="9357" y="851"/>
                    <a:pt x="11846" y="2931"/>
                    <a:pt x="11846" y="5546"/>
                  </a:cubicBezTo>
                  <a:cubicBezTo>
                    <a:pt x="11846" y="8129"/>
                    <a:pt x="9357" y="10208"/>
                    <a:pt x="6333" y="10208"/>
                  </a:cubicBezTo>
                  <a:cubicBezTo>
                    <a:pt x="5482" y="10208"/>
                    <a:pt x="4600" y="10019"/>
                    <a:pt x="3812" y="9704"/>
                  </a:cubicBezTo>
                  <a:cubicBezTo>
                    <a:pt x="3757" y="9682"/>
                    <a:pt x="3697" y="9671"/>
                    <a:pt x="3637" y="9671"/>
                  </a:cubicBezTo>
                  <a:cubicBezTo>
                    <a:pt x="3529" y="9671"/>
                    <a:pt x="3421" y="9706"/>
                    <a:pt x="3340" y="9767"/>
                  </a:cubicBezTo>
                  <a:lnTo>
                    <a:pt x="2489" y="10649"/>
                  </a:lnTo>
                  <a:lnTo>
                    <a:pt x="2489" y="9074"/>
                  </a:lnTo>
                  <a:cubicBezTo>
                    <a:pt x="2489" y="8948"/>
                    <a:pt x="2426" y="8822"/>
                    <a:pt x="2363" y="8759"/>
                  </a:cubicBezTo>
                  <a:cubicBezTo>
                    <a:pt x="1387" y="7877"/>
                    <a:pt x="819" y="6743"/>
                    <a:pt x="819" y="5514"/>
                  </a:cubicBezTo>
                  <a:cubicBezTo>
                    <a:pt x="819" y="2962"/>
                    <a:pt x="3308" y="851"/>
                    <a:pt x="6333" y="851"/>
                  </a:cubicBezTo>
                  <a:close/>
                  <a:moveTo>
                    <a:pt x="6333" y="1"/>
                  </a:moveTo>
                  <a:cubicBezTo>
                    <a:pt x="2836" y="1"/>
                    <a:pt x="0" y="2490"/>
                    <a:pt x="0" y="5514"/>
                  </a:cubicBezTo>
                  <a:cubicBezTo>
                    <a:pt x="0" y="6963"/>
                    <a:pt x="599" y="8255"/>
                    <a:pt x="1639" y="9263"/>
                  </a:cubicBezTo>
                  <a:lnTo>
                    <a:pt x="1639" y="11689"/>
                  </a:lnTo>
                  <a:cubicBezTo>
                    <a:pt x="1639" y="11918"/>
                    <a:pt x="1832" y="12079"/>
                    <a:pt x="2045" y="12079"/>
                  </a:cubicBezTo>
                  <a:cubicBezTo>
                    <a:pt x="2153" y="12079"/>
                    <a:pt x="2267" y="12037"/>
                    <a:pt x="2363" y="11941"/>
                  </a:cubicBezTo>
                  <a:lnTo>
                    <a:pt x="3749" y="10555"/>
                  </a:lnTo>
                  <a:cubicBezTo>
                    <a:pt x="4569" y="10901"/>
                    <a:pt x="5419" y="11027"/>
                    <a:pt x="6333" y="11027"/>
                  </a:cubicBezTo>
                  <a:cubicBezTo>
                    <a:pt x="9830" y="11027"/>
                    <a:pt x="12697" y="8570"/>
                    <a:pt x="12697" y="5514"/>
                  </a:cubicBezTo>
                  <a:cubicBezTo>
                    <a:pt x="12697" y="2490"/>
                    <a:pt x="9861" y="1"/>
                    <a:pt x="6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41" name="Google Shape;441;p66"/>
          <p:cNvCxnSpPr/>
          <p:nvPr/>
        </p:nvCxnSpPr>
        <p:spPr>
          <a:xfrm>
            <a:off x="483150" y="1905592"/>
            <a:ext cx="676200" cy="0"/>
          </a:xfrm>
          <a:prstGeom prst="straightConnector1">
            <a:avLst/>
          </a:prstGeom>
          <a:noFill/>
          <a:ln w="76200" cap="flat" cmpd="sng">
            <a:solidFill>
              <a:srgbClr val="93C01F"/>
            </a:solidFill>
            <a:prstDash val="solid"/>
            <a:round/>
            <a:headEnd type="none" w="med" len="med"/>
            <a:tailEnd type="none" w="med" len="med"/>
          </a:ln>
        </p:spPr>
      </p:cxnSp>
      <p:sp>
        <p:nvSpPr>
          <p:cNvPr id="442" name="Google Shape;442;p66"/>
          <p:cNvSpPr txBox="1">
            <a:spLocks noGrp="1"/>
          </p:cNvSpPr>
          <p:nvPr>
            <p:ph type="title" idx="4294967295"/>
          </p:nvPr>
        </p:nvSpPr>
        <p:spPr>
          <a:xfrm>
            <a:off x="147475" y="491450"/>
            <a:ext cx="1424700" cy="39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700">
                <a:solidFill>
                  <a:schemeClr val="lt1"/>
                </a:solidFill>
                <a:highlight>
                  <a:srgbClr val="535353"/>
                </a:highlight>
              </a:rPr>
              <a:t>16:30-16:45</a:t>
            </a:r>
            <a:endParaRPr sz="1700">
              <a:solidFill>
                <a:schemeClr val="lt1"/>
              </a:solidFill>
              <a:highlight>
                <a:srgbClr val="535353"/>
              </a:highlight>
            </a:endParaRPr>
          </a:p>
        </p:txBody>
      </p:sp>
    </p:spTree>
  </p:cSld>
  <p:clrMapOvr>
    <a:masterClrMapping/>
  </p:clrMapOvr>
</p:sld>
</file>

<file path=ppt/theme/theme1.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1798</Words>
  <Application>Microsoft Office PowerPoint</Application>
  <PresentationFormat>Presentación en pantalla (4:3)</PresentationFormat>
  <Paragraphs>272</Paragraphs>
  <Slides>39</Slides>
  <Notes>39</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39</vt:i4>
      </vt:variant>
    </vt:vector>
  </HeadingPairs>
  <TitlesOfParts>
    <vt:vector size="47" baseType="lpstr">
      <vt:lpstr>Lato</vt:lpstr>
      <vt:lpstr>Bodoni</vt:lpstr>
      <vt:lpstr>Arvo</vt:lpstr>
      <vt:lpstr>Ubuntu</vt:lpstr>
      <vt:lpstr>Arial</vt:lpstr>
      <vt:lpstr>Calibri</vt:lpstr>
      <vt:lpstr>Minimal Charm</vt:lpstr>
      <vt:lpstr>Minimal Charm</vt:lpstr>
      <vt:lpstr>Presentación de PowerPoint</vt:lpstr>
      <vt:lpstr>                           Contenidos</vt:lpstr>
      <vt:lpstr>Garbiñe Larralde</vt:lpstr>
      <vt:lpstr>1</vt:lpstr>
      <vt:lpstr>1</vt:lpstr>
      <vt:lpstr>1</vt:lpstr>
      <vt:lpstr>1</vt:lpstr>
      <vt:lpstr>1</vt:lpstr>
      <vt:lpstr>1</vt:lpstr>
      <vt:lpstr>1</vt:lpstr>
      <vt:lpstr>1</vt:lpstr>
      <vt:lpstr>1</vt:lpstr>
      <vt:lpstr>1</vt:lpstr>
      <vt:lpstr>1</vt:lpstr>
      <vt:lpstr>1</vt:lpstr>
      <vt:lpstr>2</vt:lpstr>
      <vt:lpstr>2</vt:lpstr>
      <vt:lpstr>2</vt:lpstr>
      <vt:lpstr>2</vt:lpstr>
      <vt:lpstr>2</vt:lpstr>
      <vt:lpstr>2</vt:lpstr>
      <vt:lpstr>2</vt:lpstr>
      <vt:lpstr>3</vt:lpstr>
      <vt:lpstr>3</vt:lpstr>
      <vt:lpstr>3</vt:lpstr>
      <vt:lpstr>3</vt:lpstr>
      <vt:lpstr>3</vt:lpstr>
      <vt:lpstr>3</vt:lpstr>
      <vt:lpstr>3</vt:lpstr>
      <vt:lpstr>4</vt:lpstr>
      <vt:lpstr>4</vt:lpstr>
      <vt:lpstr>4</vt:lpstr>
      <vt:lpstr>4</vt:lpstr>
      <vt:lpstr>4</vt:lpstr>
      <vt:lpstr>4</vt:lpstr>
      <vt:lpstr>4</vt:lpstr>
      <vt:lpstr>Dudas, preguntas, comentarios, observaciones, aportes, agradecimientos...</vt:lpstr>
      <vt:lpstr>¡Muchas gracias!</vt:lpstr>
      <vt:lpstr>Créditos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Sánchez González</dc:creator>
  <cp:lastModifiedBy>María Sánchez González</cp:lastModifiedBy>
  <cp:revision>2</cp:revision>
  <dcterms:modified xsi:type="dcterms:W3CDTF">2021-10-15T11:21:26Z</dcterms:modified>
</cp:coreProperties>
</file>