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  <p:sldMasterId id="2147483703" r:id="rId2"/>
  </p:sldMasterIdLst>
  <p:notesMasterIdLst>
    <p:notesMasterId r:id="rId54"/>
  </p:notesMasterIdLst>
  <p:sldIdLst>
    <p:sldId id="256" r:id="rId3"/>
    <p:sldId id="257" r:id="rId4"/>
    <p:sldId id="307" r:id="rId5"/>
    <p:sldId id="260" r:id="rId6"/>
    <p:sldId id="261" r:id="rId7"/>
    <p:sldId id="265" r:id="rId8"/>
    <p:sldId id="341" r:id="rId9"/>
    <p:sldId id="342" r:id="rId10"/>
    <p:sldId id="344" r:id="rId11"/>
    <p:sldId id="345" r:id="rId12"/>
    <p:sldId id="343" r:id="rId13"/>
    <p:sldId id="308" r:id="rId14"/>
    <p:sldId id="270" r:id="rId15"/>
    <p:sldId id="309" r:id="rId16"/>
    <p:sldId id="262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266" r:id="rId29"/>
    <p:sldId id="323" r:id="rId30"/>
    <p:sldId id="324" r:id="rId31"/>
    <p:sldId id="271" r:id="rId32"/>
    <p:sldId id="335" r:id="rId33"/>
    <p:sldId id="336" r:id="rId34"/>
    <p:sldId id="337" r:id="rId35"/>
    <p:sldId id="338" r:id="rId36"/>
    <p:sldId id="322" r:id="rId37"/>
    <p:sldId id="327" r:id="rId38"/>
    <p:sldId id="340" r:id="rId39"/>
    <p:sldId id="326" r:id="rId40"/>
    <p:sldId id="325" r:id="rId41"/>
    <p:sldId id="328" r:id="rId42"/>
    <p:sldId id="330" r:id="rId43"/>
    <p:sldId id="331" r:id="rId44"/>
    <p:sldId id="332" r:id="rId45"/>
    <p:sldId id="333" r:id="rId46"/>
    <p:sldId id="263" r:id="rId47"/>
    <p:sldId id="339" r:id="rId48"/>
    <p:sldId id="334" r:id="rId49"/>
    <p:sldId id="269" r:id="rId50"/>
    <p:sldId id="287" r:id="rId51"/>
    <p:sldId id="286" r:id="rId52"/>
    <p:sldId id="288" r:id="rId53"/>
  </p:sldIdLst>
  <p:sldSz cx="9144000" cy="6858000" type="screen4x3"/>
  <p:notesSz cx="6858000" cy="9144000"/>
  <p:embeddedFontLst>
    <p:embeddedFont>
      <p:font typeface="Arvo" panose="020B0604020202020204" charset="0"/>
      <p:regular r:id="rId55"/>
      <p:bold r:id="rId56"/>
      <p:italic r:id="rId57"/>
      <p:boldItalic r:id="rId58"/>
    </p:embeddedFon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Bodoni" panose="020B0604020202020204" charset="0"/>
      <p:regular r:id="rId63"/>
      <p:bold r:id="rId64"/>
      <p:italic r:id="rId65"/>
      <p:boldItalic r:id="rId66"/>
    </p:embeddedFont>
    <p:embeddedFont>
      <p:font typeface="Ubuntu" panose="020B0604020202020204" charset="0"/>
      <p:regular r:id="rId67"/>
      <p:bold r:id="rId68"/>
      <p:italic r:id="rId69"/>
      <p:boldItalic r:id="rId70"/>
    </p:embeddedFont>
    <p:embeddedFont>
      <p:font typeface="Wingdings 3" panose="05040102010807070707" pitchFamily="18" charset="2"/>
      <p:regular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700"/>
    <a:srgbClr val="93A21F"/>
    <a:srgbClr val="999999"/>
    <a:srgbClr val="F6FF87"/>
    <a:srgbClr val="E2E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07512-BA88-4D6B-9407-0A0C3D624F51}" v="2123" dt="2021-11-08T06:40:53.420"/>
  </p1510:revLst>
</p1510:revInfo>
</file>

<file path=ppt/tableStyles.xml><?xml version="1.0" encoding="utf-8"?>
<a:tblStyleLst xmlns:a="http://schemas.openxmlformats.org/drawingml/2006/main" def="{238D1679-F696-4308-9D9C-30038CEF01C2}">
  <a:tblStyle styleId="{238D1679-F696-4308-9D9C-30038CEF01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>
        <p:guide orient="horz" pos="8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heme" Target="theme/theme1.xml"/><Relationship Id="rId79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viewProps" Target="viewProps.xml"/><Relationship Id="rId78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Alvarez" userId="3a246df5-c1c6-48ad-be36-1ccca50f6301" providerId="ADAL" clId="{B8707512-BA88-4D6B-9407-0A0C3D624F51}"/>
    <pc:docChg chg="undo custSel addSld modSld sldOrd">
      <pc:chgData name="Susana Alvarez" userId="3a246df5-c1c6-48ad-be36-1ccca50f6301" providerId="ADAL" clId="{B8707512-BA88-4D6B-9407-0A0C3D624F51}" dt="2021-11-08T06:40:53.419" v="3882" actId="207"/>
      <pc:docMkLst>
        <pc:docMk/>
      </pc:docMkLst>
      <pc:sldChg chg="modSp mod">
        <pc:chgData name="Susana Alvarez" userId="3a246df5-c1c6-48ad-be36-1ccca50f6301" providerId="ADAL" clId="{B8707512-BA88-4D6B-9407-0A0C3D624F51}" dt="2021-11-08T06:14:12.639" v="3071" actId="20577"/>
        <pc:sldMkLst>
          <pc:docMk/>
          <pc:sldMk cId="0" sldId="260"/>
        </pc:sldMkLst>
        <pc:spChg chg="mod">
          <ac:chgData name="Susana Alvarez" userId="3a246df5-c1c6-48ad-be36-1ccca50f6301" providerId="ADAL" clId="{B8707512-BA88-4D6B-9407-0A0C3D624F51}" dt="2021-11-08T06:14:12.639" v="3071" actId="20577"/>
          <ac:spMkLst>
            <pc:docMk/>
            <pc:sldMk cId="0" sldId="260"/>
            <ac:spMk id="2" creationId="{CA1F054D-3EDB-42E0-BFE0-5484355B1BD4}"/>
          </ac:spMkLst>
        </pc:spChg>
      </pc:sldChg>
      <pc:sldChg chg="modSp mod">
        <pc:chgData name="Susana Alvarez" userId="3a246df5-c1c6-48ad-be36-1ccca50f6301" providerId="ADAL" clId="{B8707512-BA88-4D6B-9407-0A0C3D624F51}" dt="2021-11-07T10:59:49.781" v="215" actId="20577"/>
        <pc:sldMkLst>
          <pc:docMk/>
          <pc:sldMk cId="0" sldId="261"/>
        </pc:sldMkLst>
        <pc:spChg chg="mod">
          <ac:chgData name="Susana Alvarez" userId="3a246df5-c1c6-48ad-be36-1ccca50f6301" providerId="ADAL" clId="{B8707512-BA88-4D6B-9407-0A0C3D624F51}" dt="2021-11-07T10:59:49.781" v="215" actId="20577"/>
          <ac:spMkLst>
            <pc:docMk/>
            <pc:sldMk cId="0" sldId="261"/>
            <ac:spMk id="289" creationId="{00000000-0000-0000-0000-000000000000}"/>
          </ac:spMkLst>
        </pc:spChg>
      </pc:sldChg>
      <pc:sldChg chg="addSp delSp modSp mod modAnim">
        <pc:chgData name="Susana Alvarez" userId="3a246df5-c1c6-48ad-be36-1ccca50f6301" providerId="ADAL" clId="{B8707512-BA88-4D6B-9407-0A0C3D624F51}" dt="2021-11-07T11:05:38.687" v="337" actId="21"/>
        <pc:sldMkLst>
          <pc:docMk/>
          <pc:sldMk cId="0" sldId="265"/>
        </pc:sldMkLst>
        <pc:spChg chg="add mod">
          <ac:chgData name="Susana Alvarez" userId="3a246df5-c1c6-48ad-be36-1ccca50f6301" providerId="ADAL" clId="{B8707512-BA88-4D6B-9407-0A0C3D624F51}" dt="2021-11-07T11:05:19.236" v="335" actId="1076"/>
          <ac:spMkLst>
            <pc:docMk/>
            <pc:sldMk cId="0" sldId="265"/>
            <ac:spMk id="7" creationId="{253A0F4D-A262-4FA2-881F-15EEDD804560}"/>
          </ac:spMkLst>
        </pc:spChg>
        <pc:spChg chg="mod">
          <ac:chgData name="Susana Alvarez" userId="3a246df5-c1c6-48ad-be36-1ccca50f6301" providerId="ADAL" clId="{B8707512-BA88-4D6B-9407-0A0C3D624F51}" dt="2021-11-07T11:03:28.382" v="316" actId="1076"/>
          <ac:spMkLst>
            <pc:docMk/>
            <pc:sldMk cId="0" sldId="265"/>
            <ac:spMk id="8" creationId="{5E9FE773-3CCD-4D5D-9CCB-09A84156380B}"/>
          </ac:spMkLst>
        </pc:spChg>
        <pc:spChg chg="add mod">
          <ac:chgData name="Susana Alvarez" userId="3a246df5-c1c6-48ad-be36-1ccca50f6301" providerId="ADAL" clId="{B8707512-BA88-4D6B-9407-0A0C3D624F51}" dt="2021-11-07T11:02:22.182" v="300" actId="1076"/>
          <ac:spMkLst>
            <pc:docMk/>
            <pc:sldMk cId="0" sldId="265"/>
            <ac:spMk id="9" creationId="{B3B3B612-F9B3-4E3E-97E6-812481739C10}"/>
          </ac:spMkLst>
        </pc:spChg>
        <pc:spChg chg="add mod">
          <ac:chgData name="Susana Alvarez" userId="3a246df5-c1c6-48ad-be36-1ccca50f6301" providerId="ADAL" clId="{B8707512-BA88-4D6B-9407-0A0C3D624F51}" dt="2021-11-07T11:03:05.942" v="312" actId="1076"/>
          <ac:spMkLst>
            <pc:docMk/>
            <pc:sldMk cId="0" sldId="265"/>
            <ac:spMk id="10" creationId="{C434D580-E15F-4AEF-8362-D9B6DD567841}"/>
          </ac:spMkLst>
        </pc:spChg>
        <pc:spChg chg="add mod">
          <ac:chgData name="Susana Alvarez" userId="3a246df5-c1c6-48ad-be36-1ccca50f6301" providerId="ADAL" clId="{B8707512-BA88-4D6B-9407-0A0C3D624F51}" dt="2021-11-07T11:03:07.411" v="313" actId="1076"/>
          <ac:spMkLst>
            <pc:docMk/>
            <pc:sldMk cId="0" sldId="265"/>
            <ac:spMk id="11" creationId="{D9F49507-B520-4726-9858-82E884ECD51B}"/>
          </ac:spMkLst>
        </pc:spChg>
        <pc:spChg chg="add del mod">
          <ac:chgData name="Susana Alvarez" userId="3a246df5-c1c6-48ad-be36-1ccca50f6301" providerId="ADAL" clId="{B8707512-BA88-4D6B-9407-0A0C3D624F51}" dt="2021-11-07T11:03:25.242" v="315" actId="478"/>
          <ac:spMkLst>
            <pc:docMk/>
            <pc:sldMk cId="0" sldId="265"/>
            <ac:spMk id="12" creationId="{F6DA4294-512C-410A-A915-E859DD8AF04F}"/>
          </ac:spMkLst>
        </pc:spChg>
        <pc:spChg chg="add del mod">
          <ac:chgData name="Susana Alvarez" userId="3a246df5-c1c6-48ad-be36-1ccca50f6301" providerId="ADAL" clId="{B8707512-BA88-4D6B-9407-0A0C3D624F51}" dt="2021-11-07T11:05:38.687" v="337" actId="21"/>
          <ac:spMkLst>
            <pc:docMk/>
            <pc:sldMk cId="0" sldId="265"/>
            <ac:spMk id="13" creationId="{6A4B37E1-C492-4E62-A2DD-C0CF163AE426}"/>
          </ac:spMkLst>
        </pc:spChg>
        <pc:graphicFrameChg chg="mod">
          <ac:chgData name="Susana Alvarez" userId="3a246df5-c1c6-48ad-be36-1ccca50f6301" providerId="ADAL" clId="{B8707512-BA88-4D6B-9407-0A0C3D624F51}" dt="2021-11-05T07:20:02.118" v="135" actId="207"/>
          <ac:graphicFrameMkLst>
            <pc:docMk/>
            <pc:sldMk cId="0" sldId="265"/>
            <ac:graphicFrameMk id="2" creationId="{18A6B9D6-4873-415F-A599-50B793731822}"/>
          </ac:graphicFrameMkLst>
        </pc:graphicFrameChg>
      </pc:sldChg>
      <pc:sldChg chg="modSp">
        <pc:chgData name="Susana Alvarez" userId="3a246df5-c1c6-48ad-be36-1ccca50f6301" providerId="ADAL" clId="{B8707512-BA88-4D6B-9407-0A0C3D624F51}" dt="2021-11-05T07:22:05.340" v="167" actId="207"/>
        <pc:sldMkLst>
          <pc:docMk/>
          <pc:sldMk cId="0" sldId="266"/>
        </pc:sldMkLst>
        <pc:graphicFrameChg chg="mod">
          <ac:chgData name="Susana Alvarez" userId="3a246df5-c1c6-48ad-be36-1ccca50f6301" providerId="ADAL" clId="{B8707512-BA88-4D6B-9407-0A0C3D624F51}" dt="2021-11-05T07:22:05.340" v="167" actId="207"/>
          <ac:graphicFrameMkLst>
            <pc:docMk/>
            <pc:sldMk cId="0" sldId="266"/>
            <ac:graphicFrameMk id="2" creationId="{EFE2D530-8587-4EB4-A20D-22923CD0C7E2}"/>
          </ac:graphicFrameMkLst>
        </pc:graphicFrameChg>
      </pc:sldChg>
      <pc:sldChg chg="modSp mod">
        <pc:chgData name="Susana Alvarez" userId="3a246df5-c1c6-48ad-be36-1ccca50f6301" providerId="ADAL" clId="{B8707512-BA88-4D6B-9407-0A0C3D624F51}" dt="2021-11-05T07:20:11.407" v="138" actId="207"/>
        <pc:sldMkLst>
          <pc:docMk/>
          <pc:sldMk cId="0" sldId="270"/>
        </pc:sldMkLst>
        <pc:spChg chg="mod">
          <ac:chgData name="Susana Alvarez" userId="3a246df5-c1c6-48ad-be36-1ccca50f6301" providerId="ADAL" clId="{B8707512-BA88-4D6B-9407-0A0C3D624F51}" dt="2021-11-05T07:20:09.575" v="137" actId="207"/>
          <ac:spMkLst>
            <pc:docMk/>
            <pc:sldMk cId="0" sldId="270"/>
            <ac:spMk id="8" creationId="{1982D08D-121A-43F4-A458-29703DCC43E5}"/>
          </ac:spMkLst>
        </pc:spChg>
        <pc:spChg chg="mod">
          <ac:chgData name="Susana Alvarez" userId="3a246df5-c1c6-48ad-be36-1ccca50f6301" providerId="ADAL" clId="{B8707512-BA88-4D6B-9407-0A0C3D624F51}" dt="2021-11-05T07:20:11.407" v="138" actId="207"/>
          <ac:spMkLst>
            <pc:docMk/>
            <pc:sldMk cId="0" sldId="270"/>
            <ac:spMk id="9" creationId="{DE162429-1905-445D-BAC1-10488A2C22D0}"/>
          </ac:spMkLst>
        </pc:spChg>
      </pc:sldChg>
      <pc:sldChg chg="modSp mod">
        <pc:chgData name="Susana Alvarez" userId="3a246df5-c1c6-48ad-be36-1ccca50f6301" providerId="ADAL" clId="{B8707512-BA88-4D6B-9407-0A0C3D624F51}" dt="2021-11-05T07:22:15.574" v="169" actId="207"/>
        <pc:sldMkLst>
          <pc:docMk/>
          <pc:sldMk cId="0" sldId="271"/>
        </pc:sldMkLst>
        <pc:spChg chg="mod">
          <ac:chgData name="Susana Alvarez" userId="3a246df5-c1c6-48ad-be36-1ccca50f6301" providerId="ADAL" clId="{B8707512-BA88-4D6B-9407-0A0C3D624F51}" dt="2021-11-05T07:22:15.574" v="169" actId="207"/>
          <ac:spMkLst>
            <pc:docMk/>
            <pc:sldMk cId="0" sldId="271"/>
            <ac:spMk id="4" creationId="{AC5D0A94-93C1-4AD4-B08F-BAC7529EE86B}"/>
          </ac:spMkLst>
        </pc:spChg>
      </pc:sldChg>
      <pc:sldChg chg="modSp mod">
        <pc:chgData name="Susana Alvarez" userId="3a246df5-c1c6-48ad-be36-1ccca50f6301" providerId="ADAL" clId="{B8707512-BA88-4D6B-9407-0A0C3D624F51}" dt="2021-11-08T06:16:07.891" v="3136" actId="14100"/>
        <pc:sldMkLst>
          <pc:docMk/>
          <pc:sldMk cId="0" sldId="286"/>
        </pc:sldMkLst>
        <pc:spChg chg="mod">
          <ac:chgData name="Susana Alvarez" userId="3a246df5-c1c6-48ad-be36-1ccca50f6301" providerId="ADAL" clId="{B8707512-BA88-4D6B-9407-0A0C3D624F51}" dt="2021-11-08T06:16:07.891" v="3136" actId="14100"/>
          <ac:spMkLst>
            <pc:docMk/>
            <pc:sldMk cId="0" sldId="286"/>
            <ac:spMk id="727" creationId="{00000000-0000-0000-0000-000000000000}"/>
          </ac:spMkLst>
        </pc:spChg>
      </pc:sldChg>
      <pc:sldChg chg="modSp mod">
        <pc:chgData name="Susana Alvarez" userId="3a246df5-c1c6-48ad-be36-1ccca50f6301" providerId="ADAL" clId="{B8707512-BA88-4D6B-9407-0A0C3D624F51}" dt="2021-11-07T10:59:39.065" v="197" actId="20577"/>
        <pc:sldMkLst>
          <pc:docMk/>
          <pc:sldMk cId="2431958579" sldId="307"/>
        </pc:sldMkLst>
        <pc:spChg chg="mod">
          <ac:chgData name="Susana Alvarez" userId="3a246df5-c1c6-48ad-be36-1ccca50f6301" providerId="ADAL" clId="{B8707512-BA88-4D6B-9407-0A0C3D624F51}" dt="2021-11-05T07:19:43.796" v="127" actId="207"/>
          <ac:spMkLst>
            <pc:docMk/>
            <pc:sldMk cId="2431958579" sldId="307"/>
            <ac:spMk id="2" creationId="{396652E7-2332-4F71-BA87-BF959B4F8184}"/>
          </ac:spMkLst>
        </pc:spChg>
        <pc:spChg chg="mod">
          <ac:chgData name="Susana Alvarez" userId="3a246df5-c1c6-48ad-be36-1ccca50f6301" providerId="ADAL" clId="{B8707512-BA88-4D6B-9407-0A0C3D624F51}" dt="2021-11-05T07:16:19.413" v="94" actId="207"/>
          <ac:spMkLst>
            <pc:docMk/>
            <pc:sldMk cId="2431958579" sldId="307"/>
            <ac:spMk id="253" creationId="{00000000-0000-0000-0000-000000000000}"/>
          </ac:spMkLst>
        </pc:spChg>
        <pc:spChg chg="mod">
          <ac:chgData name="Susana Alvarez" userId="3a246df5-c1c6-48ad-be36-1ccca50f6301" providerId="ADAL" clId="{B8707512-BA88-4D6B-9407-0A0C3D624F51}" dt="2021-11-07T10:59:39.065" v="197" actId="20577"/>
          <ac:spMkLst>
            <pc:docMk/>
            <pc:sldMk cId="2431958579" sldId="307"/>
            <ac:spMk id="258" creationId="{00000000-0000-0000-0000-000000000000}"/>
          </ac:spMkLst>
        </pc:spChg>
      </pc:sldChg>
      <pc:sldChg chg="modSp mod">
        <pc:chgData name="Susana Alvarez" userId="3a246df5-c1c6-48ad-be36-1ccca50f6301" providerId="ADAL" clId="{B8707512-BA88-4D6B-9407-0A0C3D624F51}" dt="2021-11-05T07:20:17.746" v="140" actId="207"/>
        <pc:sldMkLst>
          <pc:docMk/>
          <pc:sldMk cId="2083723909" sldId="309"/>
        </pc:sldMkLst>
        <pc:spChg chg="mod">
          <ac:chgData name="Susana Alvarez" userId="3a246df5-c1c6-48ad-be36-1ccca50f6301" providerId="ADAL" clId="{B8707512-BA88-4D6B-9407-0A0C3D624F51}" dt="2021-11-05T07:20:15.629" v="139" actId="207"/>
          <ac:spMkLst>
            <pc:docMk/>
            <pc:sldMk cId="2083723909" sldId="309"/>
            <ac:spMk id="4" creationId="{00000000-0000-0000-0000-000000000000}"/>
          </ac:spMkLst>
        </pc:spChg>
        <pc:spChg chg="mod">
          <ac:chgData name="Susana Alvarez" userId="3a246df5-c1c6-48ad-be36-1ccca50f6301" providerId="ADAL" clId="{B8707512-BA88-4D6B-9407-0A0C3D624F51}" dt="2021-11-05T07:20:17.746" v="140" actId="207"/>
          <ac:spMkLst>
            <pc:docMk/>
            <pc:sldMk cId="2083723909" sldId="309"/>
            <ac:spMk id="9" creationId="{00000000-0000-0000-0000-000000000000}"/>
          </ac:spMkLst>
        </pc:spChg>
      </pc:sldChg>
      <pc:sldChg chg="modSp mod">
        <pc:chgData name="Susana Alvarez" userId="3a246df5-c1c6-48ad-be36-1ccca50f6301" providerId="ADAL" clId="{B8707512-BA88-4D6B-9407-0A0C3D624F51}" dt="2021-11-05T07:20:27.527" v="141" actId="207"/>
        <pc:sldMkLst>
          <pc:docMk/>
          <pc:sldMk cId="2210312394" sldId="312"/>
        </pc:sldMkLst>
        <pc:spChg chg="mod">
          <ac:chgData name="Susana Alvarez" userId="3a246df5-c1c6-48ad-be36-1ccca50f6301" providerId="ADAL" clId="{B8707512-BA88-4D6B-9407-0A0C3D624F51}" dt="2021-11-05T07:20:27.527" v="141" actId="207"/>
          <ac:spMkLst>
            <pc:docMk/>
            <pc:sldMk cId="2210312394" sldId="312"/>
            <ac:spMk id="10" creationId="{1287CEA5-6932-43A8-91E8-1A9C41DE6D68}"/>
          </ac:spMkLst>
        </pc:spChg>
      </pc:sldChg>
      <pc:sldChg chg="modSp mod">
        <pc:chgData name="Susana Alvarez" userId="3a246df5-c1c6-48ad-be36-1ccca50f6301" providerId="ADAL" clId="{B8707512-BA88-4D6B-9407-0A0C3D624F51}" dt="2021-11-05T07:20:35.757" v="144" actId="207"/>
        <pc:sldMkLst>
          <pc:docMk/>
          <pc:sldMk cId="2298234567" sldId="313"/>
        </pc:sldMkLst>
        <pc:spChg chg="mod">
          <ac:chgData name="Susana Alvarez" userId="3a246df5-c1c6-48ad-be36-1ccca50f6301" providerId="ADAL" clId="{B8707512-BA88-4D6B-9407-0A0C3D624F51}" dt="2021-11-05T07:20:31.019" v="142" actId="207"/>
          <ac:spMkLst>
            <pc:docMk/>
            <pc:sldMk cId="2298234567" sldId="313"/>
            <ac:spMk id="10" creationId="{1287CEA5-6932-43A8-91E8-1A9C41DE6D68}"/>
          </ac:spMkLst>
        </pc:spChg>
        <pc:spChg chg="mod">
          <ac:chgData name="Susana Alvarez" userId="3a246df5-c1c6-48ad-be36-1ccca50f6301" providerId="ADAL" clId="{B8707512-BA88-4D6B-9407-0A0C3D624F51}" dt="2021-11-05T07:20:33.457" v="143" actId="207"/>
          <ac:spMkLst>
            <pc:docMk/>
            <pc:sldMk cId="2298234567" sldId="313"/>
            <ac:spMk id="14" creationId="{F3448863-0D40-4105-98A8-C1479200BC68}"/>
          </ac:spMkLst>
        </pc:spChg>
        <pc:spChg chg="mod">
          <ac:chgData name="Susana Alvarez" userId="3a246df5-c1c6-48ad-be36-1ccca50f6301" providerId="ADAL" clId="{B8707512-BA88-4D6B-9407-0A0C3D624F51}" dt="2021-11-05T07:20:35.757" v="144" actId="207"/>
          <ac:spMkLst>
            <pc:docMk/>
            <pc:sldMk cId="2298234567" sldId="313"/>
            <ac:spMk id="15" creationId="{A2F0A5DE-462B-4DD4-B92A-D81266E65123}"/>
          </ac:spMkLst>
        </pc:spChg>
      </pc:sldChg>
      <pc:sldChg chg="modSp mod">
        <pc:chgData name="Susana Alvarez" userId="3a246df5-c1c6-48ad-be36-1ccca50f6301" providerId="ADAL" clId="{B8707512-BA88-4D6B-9407-0A0C3D624F51}" dt="2021-11-05T07:20:50.311" v="149" actId="207"/>
        <pc:sldMkLst>
          <pc:docMk/>
          <pc:sldMk cId="1100105783" sldId="314"/>
        </pc:sldMkLst>
        <pc:spChg chg="mod">
          <ac:chgData name="Susana Alvarez" userId="3a246df5-c1c6-48ad-be36-1ccca50f6301" providerId="ADAL" clId="{B8707512-BA88-4D6B-9407-0A0C3D624F51}" dt="2021-11-05T07:20:50.311" v="149" actId="207"/>
          <ac:spMkLst>
            <pc:docMk/>
            <pc:sldMk cId="1100105783" sldId="314"/>
            <ac:spMk id="18" creationId="{6EC84F6D-5775-45C8-9A62-49B0EEE804DE}"/>
          </ac:spMkLst>
        </pc:spChg>
        <pc:spChg chg="mod">
          <ac:chgData name="Susana Alvarez" userId="3a246df5-c1c6-48ad-be36-1ccca50f6301" providerId="ADAL" clId="{B8707512-BA88-4D6B-9407-0A0C3D624F51}" dt="2021-11-05T07:17:23.892" v="108" actId="208"/>
          <ac:spMkLst>
            <pc:docMk/>
            <pc:sldMk cId="1100105783" sldId="314"/>
            <ac:spMk id="19" creationId="{4D6E80A9-A252-4948-9965-7B2198723957}"/>
          </ac:spMkLst>
        </pc:spChg>
        <pc:spChg chg="mod">
          <ac:chgData name="Susana Alvarez" userId="3a246df5-c1c6-48ad-be36-1ccca50f6301" providerId="ADAL" clId="{B8707512-BA88-4D6B-9407-0A0C3D624F51}" dt="2021-11-05T07:20:46.355" v="147" actId="207"/>
          <ac:spMkLst>
            <pc:docMk/>
            <pc:sldMk cId="1100105783" sldId="314"/>
            <ac:spMk id="20" creationId="{0943BAB7-2287-4937-B62E-89571755C23E}"/>
          </ac:spMkLst>
        </pc:spChg>
        <pc:spChg chg="mod">
          <ac:chgData name="Susana Alvarez" userId="3a246df5-c1c6-48ad-be36-1ccca50f6301" providerId="ADAL" clId="{B8707512-BA88-4D6B-9407-0A0C3D624F51}" dt="2021-11-05T07:17:20.897" v="106" actId="208"/>
          <ac:spMkLst>
            <pc:docMk/>
            <pc:sldMk cId="1100105783" sldId="314"/>
            <ac:spMk id="21" creationId="{FD57207B-0F30-458B-9F20-A7926811C33F}"/>
          </ac:spMkLst>
        </pc:spChg>
        <pc:spChg chg="mod">
          <ac:chgData name="Susana Alvarez" userId="3a246df5-c1c6-48ad-be36-1ccca50f6301" providerId="ADAL" clId="{B8707512-BA88-4D6B-9407-0A0C3D624F51}" dt="2021-11-05T07:20:44.059" v="146" actId="207"/>
          <ac:spMkLst>
            <pc:docMk/>
            <pc:sldMk cId="1100105783" sldId="314"/>
            <ac:spMk id="22" creationId="{3537E901-9498-48A3-B316-2925B65E27F2}"/>
          </ac:spMkLst>
        </pc:spChg>
        <pc:spChg chg="mod">
          <ac:chgData name="Susana Alvarez" userId="3a246df5-c1c6-48ad-be36-1ccca50f6301" providerId="ADAL" clId="{B8707512-BA88-4D6B-9407-0A0C3D624F51}" dt="2021-11-05T07:17:11.352" v="100" actId="208"/>
          <ac:spMkLst>
            <pc:docMk/>
            <pc:sldMk cId="1100105783" sldId="314"/>
            <ac:spMk id="23" creationId="{338AECDE-DDA0-4D4E-9699-F0E97925854B}"/>
          </ac:spMkLst>
        </pc:spChg>
        <pc:spChg chg="mod">
          <ac:chgData name="Susana Alvarez" userId="3a246df5-c1c6-48ad-be36-1ccca50f6301" providerId="ADAL" clId="{B8707512-BA88-4D6B-9407-0A0C3D624F51}" dt="2021-11-05T07:17:17.879" v="104" actId="208"/>
          <ac:spMkLst>
            <pc:docMk/>
            <pc:sldMk cId="1100105783" sldId="314"/>
            <ac:spMk id="24" creationId="{BE2A1C2C-3551-4D3D-9CE1-76471C852EE7}"/>
          </ac:spMkLst>
        </pc:spChg>
        <pc:spChg chg="mod">
          <ac:chgData name="Susana Alvarez" userId="3a246df5-c1c6-48ad-be36-1ccca50f6301" providerId="ADAL" clId="{B8707512-BA88-4D6B-9407-0A0C3D624F51}" dt="2021-11-05T07:20:48.468" v="148" actId="207"/>
          <ac:spMkLst>
            <pc:docMk/>
            <pc:sldMk cId="1100105783" sldId="314"/>
            <ac:spMk id="25" creationId="{48E959A8-76D8-44F5-8D53-997708938327}"/>
          </ac:spMkLst>
        </pc:spChg>
        <pc:spChg chg="mod">
          <ac:chgData name="Susana Alvarez" userId="3a246df5-c1c6-48ad-be36-1ccca50f6301" providerId="ADAL" clId="{B8707512-BA88-4D6B-9407-0A0C3D624F51}" dt="2021-11-05T07:20:41.543" v="145" actId="207"/>
          <ac:spMkLst>
            <pc:docMk/>
            <pc:sldMk cId="1100105783" sldId="314"/>
            <ac:spMk id="26" creationId="{D47DD50A-6059-4DF9-BD28-9403CDD99C2A}"/>
          </ac:spMkLst>
        </pc:spChg>
        <pc:spChg chg="mod">
          <ac:chgData name="Susana Alvarez" userId="3a246df5-c1c6-48ad-be36-1ccca50f6301" providerId="ADAL" clId="{B8707512-BA88-4D6B-9407-0A0C3D624F51}" dt="2021-11-05T07:17:14.642" v="102" actId="208"/>
          <ac:spMkLst>
            <pc:docMk/>
            <pc:sldMk cId="1100105783" sldId="314"/>
            <ac:spMk id="27" creationId="{06B21C0E-C025-4B56-B741-7F0BE3AC1DA9}"/>
          </ac:spMkLst>
        </pc:spChg>
      </pc:sldChg>
      <pc:sldChg chg="modSp mod">
        <pc:chgData name="Susana Alvarez" userId="3a246df5-c1c6-48ad-be36-1ccca50f6301" providerId="ADAL" clId="{B8707512-BA88-4D6B-9407-0A0C3D624F51}" dt="2021-11-05T07:20:56.129" v="151" actId="207"/>
        <pc:sldMkLst>
          <pc:docMk/>
          <pc:sldMk cId="2678838560" sldId="315"/>
        </pc:sldMkLst>
        <pc:spChg chg="mod">
          <ac:chgData name="Susana Alvarez" userId="3a246df5-c1c6-48ad-be36-1ccca50f6301" providerId="ADAL" clId="{B8707512-BA88-4D6B-9407-0A0C3D624F51}" dt="2021-11-05T07:20:53.745" v="150" actId="207"/>
          <ac:spMkLst>
            <pc:docMk/>
            <pc:sldMk cId="2678838560" sldId="315"/>
            <ac:spMk id="28" creationId="{6D29A26B-B2F1-4646-9611-B8D8237D3CED}"/>
          </ac:spMkLst>
        </pc:spChg>
        <pc:spChg chg="mod">
          <ac:chgData name="Susana Alvarez" userId="3a246df5-c1c6-48ad-be36-1ccca50f6301" providerId="ADAL" clId="{B8707512-BA88-4D6B-9407-0A0C3D624F51}" dt="2021-11-05T07:20:56.129" v="151" actId="207"/>
          <ac:spMkLst>
            <pc:docMk/>
            <pc:sldMk cId="2678838560" sldId="315"/>
            <ac:spMk id="32" creationId="{A4D6483B-9526-4529-8E85-B8B3653D97CC}"/>
          </ac:spMkLst>
        </pc:spChg>
        <pc:picChg chg="mod">
          <ac:chgData name="Susana Alvarez" userId="3a246df5-c1c6-48ad-be36-1ccca50f6301" providerId="ADAL" clId="{B8707512-BA88-4D6B-9407-0A0C3D624F51}" dt="2021-11-05T07:12:40.406" v="44" actId="1076"/>
          <ac:picMkLst>
            <pc:docMk/>
            <pc:sldMk cId="2678838560" sldId="315"/>
            <ac:picMk id="6" creationId="{BD2F7310-2871-465D-A813-9E82A2936EAB}"/>
          </ac:picMkLst>
        </pc:picChg>
      </pc:sldChg>
      <pc:sldChg chg="modSp mod">
        <pc:chgData name="Susana Alvarez" userId="3a246df5-c1c6-48ad-be36-1ccca50f6301" providerId="ADAL" clId="{B8707512-BA88-4D6B-9407-0A0C3D624F51}" dt="2021-11-05T07:21:11.583" v="153" actId="207"/>
        <pc:sldMkLst>
          <pc:docMk/>
          <pc:sldMk cId="3779503221" sldId="316"/>
        </pc:sldMkLst>
        <pc:spChg chg="mod">
          <ac:chgData name="Susana Alvarez" userId="3a246df5-c1c6-48ad-be36-1ccca50f6301" providerId="ADAL" clId="{B8707512-BA88-4D6B-9407-0A0C3D624F51}" dt="2021-11-05T07:21:08.993" v="152" actId="207"/>
          <ac:spMkLst>
            <pc:docMk/>
            <pc:sldMk cId="3779503221" sldId="316"/>
            <ac:spMk id="10" creationId="{1287CEA5-6932-43A8-91E8-1A9C41DE6D68}"/>
          </ac:spMkLst>
        </pc:spChg>
        <pc:spChg chg="mod">
          <ac:chgData name="Susana Alvarez" userId="3a246df5-c1c6-48ad-be36-1ccca50f6301" providerId="ADAL" clId="{B8707512-BA88-4D6B-9407-0A0C3D624F51}" dt="2021-11-05T07:21:11.583" v="153" actId="207"/>
          <ac:spMkLst>
            <pc:docMk/>
            <pc:sldMk cId="3779503221" sldId="316"/>
            <ac:spMk id="17" creationId="{61035A6F-B598-408C-8496-E8F7F230AB75}"/>
          </ac:spMkLst>
        </pc:spChg>
        <pc:spChg chg="mod">
          <ac:chgData name="Susana Alvarez" userId="3a246df5-c1c6-48ad-be36-1ccca50f6301" providerId="ADAL" clId="{B8707512-BA88-4D6B-9407-0A0C3D624F51}" dt="2021-11-05T07:17:34.375" v="110" actId="208"/>
          <ac:spMkLst>
            <pc:docMk/>
            <pc:sldMk cId="3779503221" sldId="316"/>
            <ac:spMk id="19" creationId="{B5C377FE-9D12-4F40-8B17-7482E11910E6}"/>
          </ac:spMkLst>
        </pc:spChg>
      </pc:sldChg>
      <pc:sldChg chg="modSp mod">
        <pc:chgData name="Susana Alvarez" userId="3a246df5-c1c6-48ad-be36-1ccca50f6301" providerId="ADAL" clId="{B8707512-BA88-4D6B-9407-0A0C3D624F51}" dt="2021-11-05T07:21:17.859" v="155" actId="207"/>
        <pc:sldMkLst>
          <pc:docMk/>
          <pc:sldMk cId="4130277501" sldId="317"/>
        </pc:sldMkLst>
        <pc:spChg chg="mod">
          <ac:chgData name="Susana Alvarez" userId="3a246df5-c1c6-48ad-be36-1ccca50f6301" providerId="ADAL" clId="{B8707512-BA88-4D6B-9407-0A0C3D624F51}" dt="2021-11-05T07:21:17.859" v="155" actId="207"/>
          <ac:spMkLst>
            <pc:docMk/>
            <pc:sldMk cId="4130277501" sldId="317"/>
            <ac:spMk id="7" creationId="{97BCD037-F19F-4C2A-8775-7449124FA368}"/>
          </ac:spMkLst>
        </pc:spChg>
        <pc:spChg chg="mod">
          <ac:chgData name="Susana Alvarez" userId="3a246df5-c1c6-48ad-be36-1ccca50f6301" providerId="ADAL" clId="{B8707512-BA88-4D6B-9407-0A0C3D624F51}" dt="2021-11-05T07:17:39.607" v="112" actId="208"/>
          <ac:spMkLst>
            <pc:docMk/>
            <pc:sldMk cId="4130277501" sldId="317"/>
            <ac:spMk id="8" creationId="{A1824E8D-68FE-4B31-BCDD-6ADB361DD959}"/>
          </ac:spMkLst>
        </pc:spChg>
        <pc:spChg chg="mod">
          <ac:chgData name="Susana Alvarez" userId="3a246df5-c1c6-48ad-be36-1ccca50f6301" providerId="ADAL" clId="{B8707512-BA88-4D6B-9407-0A0C3D624F51}" dt="2021-11-05T07:21:15.561" v="154" actId="207"/>
          <ac:spMkLst>
            <pc:docMk/>
            <pc:sldMk cId="4130277501" sldId="317"/>
            <ac:spMk id="10" creationId="{1287CEA5-6932-43A8-91E8-1A9C41DE6D68}"/>
          </ac:spMkLst>
        </pc:spChg>
      </pc:sldChg>
      <pc:sldChg chg="modSp mod">
        <pc:chgData name="Susana Alvarez" userId="3a246df5-c1c6-48ad-be36-1ccca50f6301" providerId="ADAL" clId="{B8707512-BA88-4D6B-9407-0A0C3D624F51}" dt="2021-11-05T07:21:26.229" v="158" actId="207"/>
        <pc:sldMkLst>
          <pc:docMk/>
          <pc:sldMk cId="4280523387" sldId="318"/>
        </pc:sldMkLst>
        <pc:spChg chg="mod">
          <ac:chgData name="Susana Alvarez" userId="3a246df5-c1c6-48ad-be36-1ccca50f6301" providerId="ADAL" clId="{B8707512-BA88-4D6B-9407-0A0C3D624F51}" dt="2021-11-05T07:21:22.109" v="156" actId="207"/>
          <ac:spMkLst>
            <pc:docMk/>
            <pc:sldMk cId="4280523387" sldId="318"/>
            <ac:spMk id="10" creationId="{1287CEA5-6932-43A8-91E8-1A9C41DE6D68}"/>
          </ac:spMkLst>
        </pc:spChg>
        <pc:spChg chg="mod">
          <ac:chgData name="Susana Alvarez" userId="3a246df5-c1c6-48ad-be36-1ccca50f6301" providerId="ADAL" clId="{B8707512-BA88-4D6B-9407-0A0C3D624F51}" dt="2021-11-05T07:21:24.005" v="157" actId="207"/>
          <ac:spMkLst>
            <pc:docMk/>
            <pc:sldMk cId="4280523387" sldId="318"/>
            <ac:spMk id="13" creationId="{4B59B2D7-FC70-4FCC-8049-86D5447D2436}"/>
          </ac:spMkLst>
        </pc:spChg>
        <pc:spChg chg="mod">
          <ac:chgData name="Susana Alvarez" userId="3a246df5-c1c6-48ad-be36-1ccca50f6301" providerId="ADAL" clId="{B8707512-BA88-4D6B-9407-0A0C3D624F51}" dt="2021-11-05T07:21:26.229" v="158" actId="207"/>
          <ac:spMkLst>
            <pc:docMk/>
            <pc:sldMk cId="4280523387" sldId="318"/>
            <ac:spMk id="14" creationId="{EFD14B9F-BC45-414F-86D5-98A8C69B0758}"/>
          </ac:spMkLst>
        </pc:spChg>
        <pc:picChg chg="mod">
          <ac:chgData name="Susana Alvarez" userId="3a246df5-c1c6-48ad-be36-1ccca50f6301" providerId="ADAL" clId="{B8707512-BA88-4D6B-9407-0A0C3D624F51}" dt="2021-11-05T07:13:20.973" v="59" actId="1076"/>
          <ac:picMkLst>
            <pc:docMk/>
            <pc:sldMk cId="4280523387" sldId="318"/>
            <ac:picMk id="6" creationId="{CA32BAE1-BD51-4404-A81E-95837C085D31}"/>
          </ac:picMkLst>
        </pc:picChg>
      </pc:sldChg>
      <pc:sldChg chg="modSp mod">
        <pc:chgData name="Susana Alvarez" userId="3a246df5-c1c6-48ad-be36-1ccca50f6301" providerId="ADAL" clId="{B8707512-BA88-4D6B-9407-0A0C3D624F51}" dt="2021-11-05T07:21:31.893" v="159" actId="207"/>
        <pc:sldMkLst>
          <pc:docMk/>
          <pc:sldMk cId="2178854553" sldId="319"/>
        </pc:sldMkLst>
        <pc:spChg chg="mod">
          <ac:chgData name="Susana Alvarez" userId="3a246df5-c1c6-48ad-be36-1ccca50f6301" providerId="ADAL" clId="{B8707512-BA88-4D6B-9407-0A0C3D624F51}" dt="2021-11-05T07:21:31.893" v="159" actId="207"/>
          <ac:spMkLst>
            <pc:docMk/>
            <pc:sldMk cId="2178854553" sldId="319"/>
            <ac:spMk id="10" creationId="{1287CEA5-6932-43A8-91E8-1A9C41DE6D68}"/>
          </ac:spMkLst>
        </pc:spChg>
        <pc:picChg chg="mod">
          <ac:chgData name="Susana Alvarez" userId="3a246df5-c1c6-48ad-be36-1ccca50f6301" providerId="ADAL" clId="{B8707512-BA88-4D6B-9407-0A0C3D624F51}" dt="2021-11-05T07:17:56.339" v="113" actId="1076"/>
          <ac:picMkLst>
            <pc:docMk/>
            <pc:sldMk cId="2178854553" sldId="319"/>
            <ac:picMk id="11" creationId="{C9265FBF-9F54-4338-8D3C-1D10AB0D0CCA}"/>
          </ac:picMkLst>
        </pc:picChg>
        <pc:picChg chg="mod">
          <ac:chgData name="Susana Alvarez" userId="3a246df5-c1c6-48ad-be36-1ccca50f6301" providerId="ADAL" clId="{B8707512-BA88-4D6B-9407-0A0C3D624F51}" dt="2021-11-05T07:13:42.847" v="65" actId="1076"/>
          <ac:picMkLst>
            <pc:docMk/>
            <pc:sldMk cId="2178854553" sldId="319"/>
            <ac:picMk id="13" creationId="{812FF6F5-FAFA-4BAE-BE12-80075CD918B6}"/>
          </ac:picMkLst>
        </pc:picChg>
      </pc:sldChg>
      <pc:sldChg chg="modSp mod">
        <pc:chgData name="Susana Alvarez" userId="3a246df5-c1c6-48ad-be36-1ccca50f6301" providerId="ADAL" clId="{B8707512-BA88-4D6B-9407-0A0C3D624F51}" dt="2021-11-05T07:21:42.607" v="161" actId="207"/>
        <pc:sldMkLst>
          <pc:docMk/>
          <pc:sldMk cId="1888493635" sldId="320"/>
        </pc:sldMkLst>
        <pc:spChg chg="mod">
          <ac:chgData name="Susana Alvarez" userId="3a246df5-c1c6-48ad-be36-1ccca50f6301" providerId="ADAL" clId="{B8707512-BA88-4D6B-9407-0A0C3D624F51}" dt="2021-11-05T07:21:40.313" v="160" actId="207"/>
          <ac:spMkLst>
            <pc:docMk/>
            <pc:sldMk cId="1888493635" sldId="320"/>
            <ac:spMk id="10" creationId="{1287CEA5-6932-43A8-91E8-1A9C41DE6D68}"/>
          </ac:spMkLst>
        </pc:spChg>
        <pc:spChg chg="mod">
          <ac:chgData name="Susana Alvarez" userId="3a246df5-c1c6-48ad-be36-1ccca50f6301" providerId="ADAL" clId="{B8707512-BA88-4D6B-9407-0A0C3D624F51}" dt="2021-11-05T07:21:42.607" v="161" actId="207"/>
          <ac:spMkLst>
            <pc:docMk/>
            <pc:sldMk cId="1888493635" sldId="320"/>
            <ac:spMk id="12" creationId="{A8CD77DB-946B-4BDB-AABA-F432CBDFA882}"/>
          </ac:spMkLst>
        </pc:spChg>
      </pc:sldChg>
      <pc:sldChg chg="addSp delSp modSp mod">
        <pc:chgData name="Susana Alvarez" userId="3a246df5-c1c6-48ad-be36-1ccca50f6301" providerId="ADAL" clId="{B8707512-BA88-4D6B-9407-0A0C3D624F51}" dt="2021-11-07T16:02:36.426" v="2776" actId="1076"/>
        <pc:sldMkLst>
          <pc:docMk/>
          <pc:sldMk cId="2335344120" sldId="323"/>
        </pc:sldMkLst>
        <pc:spChg chg="del mod">
          <ac:chgData name="Susana Alvarez" userId="3a246df5-c1c6-48ad-be36-1ccca50f6301" providerId="ADAL" clId="{B8707512-BA88-4D6B-9407-0A0C3D624F51}" dt="2021-11-07T16:02:31.103" v="2774" actId="21"/>
          <ac:spMkLst>
            <pc:docMk/>
            <pc:sldMk cId="2335344120" sldId="323"/>
            <ac:spMk id="5" creationId="{C4F55AAB-C6C1-4E4C-8003-86E4C7599452}"/>
          </ac:spMkLst>
        </pc:spChg>
        <pc:spChg chg="add mod">
          <ac:chgData name="Susana Alvarez" userId="3a246df5-c1c6-48ad-be36-1ccca50f6301" providerId="ADAL" clId="{B8707512-BA88-4D6B-9407-0A0C3D624F51}" dt="2021-11-07T16:02:32.149" v="2775"/>
          <ac:spMkLst>
            <pc:docMk/>
            <pc:sldMk cId="2335344120" sldId="323"/>
            <ac:spMk id="8" creationId="{8AD04B30-C0A1-4480-B970-3AE15741E1FD}"/>
          </ac:spMkLst>
        </pc:spChg>
        <pc:picChg chg="del">
          <ac:chgData name="Susana Alvarez" userId="3a246df5-c1c6-48ad-be36-1ccca50f6301" providerId="ADAL" clId="{B8707512-BA88-4D6B-9407-0A0C3D624F51}" dt="2021-11-07T16:02:25.911" v="2771" actId="478"/>
          <ac:picMkLst>
            <pc:docMk/>
            <pc:sldMk cId="2335344120" sldId="323"/>
            <ac:picMk id="3" creationId="{7C6F5ECC-77ED-468B-A691-42260127EAA2}"/>
          </ac:picMkLst>
        </pc:picChg>
        <pc:picChg chg="add mod">
          <ac:chgData name="Susana Alvarez" userId="3a246df5-c1c6-48ad-be36-1ccca50f6301" providerId="ADAL" clId="{B8707512-BA88-4D6B-9407-0A0C3D624F51}" dt="2021-11-07T16:02:36.426" v="2776" actId="1076"/>
          <ac:picMkLst>
            <pc:docMk/>
            <pc:sldMk cId="2335344120" sldId="323"/>
            <ac:picMk id="4" creationId="{9F91386F-58EE-431B-BF7B-461882AD17CB}"/>
          </ac:picMkLst>
        </pc:picChg>
      </pc:sldChg>
      <pc:sldChg chg="addSp delSp modSp mod delAnim modAnim">
        <pc:chgData name="Susana Alvarez" userId="3a246df5-c1c6-48ad-be36-1ccca50f6301" providerId="ADAL" clId="{B8707512-BA88-4D6B-9407-0A0C3D624F51}" dt="2021-11-07T16:03:28.344" v="2782"/>
        <pc:sldMkLst>
          <pc:docMk/>
          <pc:sldMk cId="1188115339" sldId="324"/>
        </pc:sldMkLst>
        <pc:picChg chg="del">
          <ac:chgData name="Susana Alvarez" userId="3a246df5-c1c6-48ad-be36-1ccca50f6301" providerId="ADAL" clId="{B8707512-BA88-4D6B-9407-0A0C3D624F51}" dt="2021-11-07T16:03:09.017" v="2777" actId="478"/>
          <ac:picMkLst>
            <pc:docMk/>
            <pc:sldMk cId="1188115339" sldId="324"/>
            <ac:picMk id="3" creationId="{49C04BEC-8C49-4E14-9953-F94948C6CA89}"/>
          </ac:picMkLst>
        </pc:picChg>
        <pc:picChg chg="add mod">
          <ac:chgData name="Susana Alvarez" userId="3a246df5-c1c6-48ad-be36-1ccca50f6301" providerId="ADAL" clId="{B8707512-BA88-4D6B-9407-0A0C3D624F51}" dt="2021-11-07T16:03:22.027" v="2781" actId="1582"/>
          <ac:picMkLst>
            <pc:docMk/>
            <pc:sldMk cId="1188115339" sldId="324"/>
            <ac:picMk id="4" creationId="{066F06FB-9969-46B0-A4AD-BDA948A2FEEC}"/>
          </ac:picMkLst>
        </pc:picChg>
      </pc:sldChg>
      <pc:sldChg chg="addSp modSp mod modAnim">
        <pc:chgData name="Susana Alvarez" userId="3a246df5-c1c6-48ad-be36-1ccca50f6301" providerId="ADAL" clId="{B8707512-BA88-4D6B-9407-0A0C3D624F51}" dt="2021-11-07T16:08:21.848" v="2804"/>
        <pc:sldMkLst>
          <pc:docMk/>
          <pc:sldMk cId="2913930045" sldId="326"/>
        </pc:sldMkLst>
        <pc:spChg chg="mod">
          <ac:chgData name="Susana Alvarez" userId="3a246df5-c1c6-48ad-be36-1ccca50f6301" providerId="ADAL" clId="{B8707512-BA88-4D6B-9407-0A0C3D624F51}" dt="2021-11-07T16:08:13.252" v="2803" actId="20577"/>
          <ac:spMkLst>
            <pc:docMk/>
            <pc:sldMk cId="2913930045" sldId="326"/>
            <ac:spMk id="4" creationId="{00000000-0000-0000-0000-000000000000}"/>
          </ac:spMkLst>
        </pc:spChg>
        <pc:picChg chg="mod">
          <ac:chgData name="Susana Alvarez" userId="3a246df5-c1c6-48ad-be36-1ccca50f6301" providerId="ADAL" clId="{B8707512-BA88-4D6B-9407-0A0C3D624F51}" dt="2021-11-07T16:05:07.031" v="2793" actId="1076"/>
          <ac:picMkLst>
            <pc:docMk/>
            <pc:sldMk cId="2913930045" sldId="326"/>
            <ac:picMk id="3" creationId="{00000000-0000-0000-0000-000000000000}"/>
          </ac:picMkLst>
        </pc:picChg>
        <pc:picChg chg="add mod">
          <ac:chgData name="Susana Alvarez" userId="3a246df5-c1c6-48ad-be36-1ccca50f6301" providerId="ADAL" clId="{B8707512-BA88-4D6B-9407-0A0C3D624F51}" dt="2021-11-07T16:07:00.447" v="2796" actId="1582"/>
          <ac:picMkLst>
            <pc:docMk/>
            <pc:sldMk cId="2913930045" sldId="326"/>
            <ac:picMk id="6" creationId="{345E7E9A-40C4-4504-879F-07EDA541FC63}"/>
          </ac:picMkLst>
        </pc:picChg>
      </pc:sldChg>
      <pc:sldChg chg="modSp">
        <pc:chgData name="Susana Alvarez" userId="3a246df5-c1c6-48ad-be36-1ccca50f6301" providerId="ADAL" clId="{B8707512-BA88-4D6B-9407-0A0C3D624F51}" dt="2021-11-05T07:22:25.698" v="172" actId="207"/>
        <pc:sldMkLst>
          <pc:docMk/>
          <pc:sldMk cId="2626209659" sldId="327"/>
        </pc:sldMkLst>
        <pc:graphicFrameChg chg="mod">
          <ac:chgData name="Susana Alvarez" userId="3a246df5-c1c6-48ad-be36-1ccca50f6301" providerId="ADAL" clId="{B8707512-BA88-4D6B-9407-0A0C3D624F51}" dt="2021-11-05T07:22:25.698" v="172" actId="207"/>
          <ac:graphicFrameMkLst>
            <pc:docMk/>
            <pc:sldMk cId="2626209659" sldId="327"/>
            <ac:graphicFrameMk id="2" creationId="{EFE2D530-8587-4EB4-A20D-22923CD0C7E2}"/>
          </ac:graphicFrameMkLst>
        </pc:graphicFrameChg>
      </pc:sldChg>
      <pc:sldChg chg="modSp mod">
        <pc:chgData name="Susana Alvarez" userId="3a246df5-c1c6-48ad-be36-1ccca50f6301" providerId="ADAL" clId="{B8707512-BA88-4D6B-9407-0A0C3D624F51}" dt="2021-11-05T07:22:36.004" v="175" actId="207"/>
        <pc:sldMkLst>
          <pc:docMk/>
          <pc:sldMk cId="1800589776" sldId="328"/>
        </pc:sldMkLst>
        <pc:spChg chg="mod">
          <ac:chgData name="Susana Alvarez" userId="3a246df5-c1c6-48ad-be36-1ccca50f6301" providerId="ADAL" clId="{B8707512-BA88-4D6B-9407-0A0C3D624F51}" dt="2021-11-05T07:22:36.004" v="175" actId="207"/>
          <ac:spMkLst>
            <pc:docMk/>
            <pc:sldMk cId="1800589776" sldId="328"/>
            <ac:spMk id="10" creationId="{8C7A795F-0612-496B-A325-14AE7A7CFA8D}"/>
          </ac:spMkLst>
        </pc:spChg>
        <pc:spChg chg="mod">
          <ac:chgData name="Susana Alvarez" userId="3a246df5-c1c6-48ad-be36-1ccca50f6301" providerId="ADAL" clId="{B8707512-BA88-4D6B-9407-0A0C3D624F51}" dt="2021-11-05T07:22:33.939" v="174" actId="207"/>
          <ac:spMkLst>
            <pc:docMk/>
            <pc:sldMk cId="1800589776" sldId="328"/>
            <ac:spMk id="11" creationId="{3614F991-06C7-4E87-935B-52FBCACC1536}"/>
          </ac:spMkLst>
        </pc:spChg>
      </pc:sldChg>
      <pc:sldChg chg="modSp mod">
        <pc:chgData name="Susana Alvarez" userId="3a246df5-c1c6-48ad-be36-1ccca50f6301" providerId="ADAL" clId="{B8707512-BA88-4D6B-9407-0A0C3D624F51}" dt="2021-11-05T07:18:18.950" v="119" actId="208"/>
        <pc:sldMkLst>
          <pc:docMk/>
          <pc:sldMk cId="1403669534" sldId="330"/>
        </pc:sldMkLst>
        <pc:spChg chg="mod">
          <ac:chgData name="Susana Alvarez" userId="3a246df5-c1c6-48ad-be36-1ccca50f6301" providerId="ADAL" clId="{B8707512-BA88-4D6B-9407-0A0C3D624F51}" dt="2021-11-05T07:15:14.844" v="83" actId="208"/>
          <ac:spMkLst>
            <pc:docMk/>
            <pc:sldMk cId="1403669534" sldId="330"/>
            <ac:spMk id="10" creationId="{E20DE3FD-5A2A-4D7A-9433-B617B2677DDA}"/>
          </ac:spMkLst>
        </pc:spChg>
        <pc:spChg chg="mod">
          <ac:chgData name="Susana Alvarez" userId="3a246df5-c1c6-48ad-be36-1ccca50f6301" providerId="ADAL" clId="{B8707512-BA88-4D6B-9407-0A0C3D624F51}" dt="2021-11-05T07:18:15.901" v="117" actId="1076"/>
          <ac:spMkLst>
            <pc:docMk/>
            <pc:sldMk cId="1403669534" sldId="330"/>
            <ac:spMk id="12" creationId="{811AF9A9-2637-47BF-8699-2308FD68C5A7}"/>
          </ac:spMkLst>
        </pc:spChg>
        <pc:spChg chg="mod">
          <ac:chgData name="Susana Alvarez" userId="3a246df5-c1c6-48ad-be36-1ccca50f6301" providerId="ADAL" clId="{B8707512-BA88-4D6B-9407-0A0C3D624F51}" dt="2021-11-05T07:15:17.745" v="86" actId="208"/>
          <ac:spMkLst>
            <pc:docMk/>
            <pc:sldMk cId="1403669534" sldId="330"/>
            <ac:spMk id="13" creationId="{31623019-DBB9-489A-B1BF-D54F7E8DC579}"/>
          </ac:spMkLst>
        </pc:spChg>
        <pc:spChg chg="mod">
          <ac:chgData name="Susana Alvarez" userId="3a246df5-c1c6-48ad-be36-1ccca50f6301" providerId="ADAL" clId="{B8707512-BA88-4D6B-9407-0A0C3D624F51}" dt="2021-11-05T07:18:18.950" v="119" actId="208"/>
          <ac:spMkLst>
            <pc:docMk/>
            <pc:sldMk cId="1403669534" sldId="330"/>
            <ac:spMk id="14" creationId="{2E5BCF37-6E14-4FD1-AE43-68A0BA283E12}"/>
          </ac:spMkLst>
        </pc:spChg>
      </pc:sldChg>
      <pc:sldChg chg="modSp mod">
        <pc:chgData name="Susana Alvarez" userId="3a246df5-c1c6-48ad-be36-1ccca50f6301" providerId="ADAL" clId="{B8707512-BA88-4D6B-9407-0A0C3D624F51}" dt="2021-11-05T07:22:44.599" v="179" actId="207"/>
        <pc:sldMkLst>
          <pc:docMk/>
          <pc:sldMk cId="307797097" sldId="331"/>
        </pc:sldMkLst>
        <pc:spChg chg="mod">
          <ac:chgData name="Susana Alvarez" userId="3a246df5-c1c6-48ad-be36-1ccca50f6301" providerId="ADAL" clId="{B8707512-BA88-4D6B-9407-0A0C3D624F51}" dt="2021-11-05T07:18:24.876" v="121" actId="208"/>
          <ac:spMkLst>
            <pc:docMk/>
            <pc:sldMk cId="307797097" sldId="331"/>
            <ac:spMk id="15" creationId="{454A485F-1E16-425B-95F3-11281EA987FB}"/>
          </ac:spMkLst>
        </pc:spChg>
        <pc:spChg chg="mod">
          <ac:chgData name="Susana Alvarez" userId="3a246df5-c1c6-48ad-be36-1ccca50f6301" providerId="ADAL" clId="{B8707512-BA88-4D6B-9407-0A0C3D624F51}" dt="2021-11-05T07:22:40.129" v="176" actId="207"/>
          <ac:spMkLst>
            <pc:docMk/>
            <pc:sldMk cId="307797097" sldId="331"/>
            <ac:spMk id="16" creationId="{1FC9F885-8831-4869-8342-FA330191C0F3}"/>
          </ac:spMkLst>
        </pc:spChg>
        <pc:spChg chg="mod">
          <ac:chgData name="Susana Alvarez" userId="3a246df5-c1c6-48ad-be36-1ccca50f6301" providerId="ADAL" clId="{B8707512-BA88-4D6B-9407-0A0C3D624F51}" dt="2021-11-05T07:18:27.776" v="123" actId="208"/>
          <ac:spMkLst>
            <pc:docMk/>
            <pc:sldMk cId="307797097" sldId="331"/>
            <ac:spMk id="17" creationId="{64CAF4EA-8788-437D-BE0E-D2DA7534F0DC}"/>
          </ac:spMkLst>
        </pc:spChg>
        <pc:spChg chg="mod">
          <ac:chgData name="Susana Alvarez" userId="3a246df5-c1c6-48ad-be36-1ccca50f6301" providerId="ADAL" clId="{B8707512-BA88-4D6B-9407-0A0C3D624F51}" dt="2021-11-05T07:22:42.238" v="178" actId="207"/>
          <ac:spMkLst>
            <pc:docMk/>
            <pc:sldMk cId="307797097" sldId="331"/>
            <ac:spMk id="18" creationId="{0697745B-F37B-4F53-AE72-D350B1E12BD6}"/>
          </ac:spMkLst>
        </pc:spChg>
        <pc:spChg chg="mod">
          <ac:chgData name="Susana Alvarez" userId="3a246df5-c1c6-48ad-be36-1ccca50f6301" providerId="ADAL" clId="{B8707512-BA88-4D6B-9407-0A0C3D624F51}" dt="2021-11-05T07:22:44.599" v="179" actId="207"/>
          <ac:spMkLst>
            <pc:docMk/>
            <pc:sldMk cId="307797097" sldId="331"/>
            <ac:spMk id="19" creationId="{FBF8F347-A5A4-4639-B2AA-2E2F921439AF}"/>
          </ac:spMkLst>
        </pc:spChg>
        <pc:spChg chg="mod">
          <ac:chgData name="Susana Alvarez" userId="3a246df5-c1c6-48ad-be36-1ccca50f6301" providerId="ADAL" clId="{B8707512-BA88-4D6B-9407-0A0C3D624F51}" dt="2021-11-05T07:18:30.732" v="125" actId="208"/>
          <ac:spMkLst>
            <pc:docMk/>
            <pc:sldMk cId="307797097" sldId="331"/>
            <ac:spMk id="20" creationId="{1C6E51AB-C782-4B13-9F57-B7845D53E60F}"/>
          </ac:spMkLst>
        </pc:spChg>
      </pc:sldChg>
      <pc:sldChg chg="modSp mod">
        <pc:chgData name="Susana Alvarez" userId="3a246df5-c1c6-48ad-be36-1ccca50f6301" providerId="ADAL" clId="{B8707512-BA88-4D6B-9407-0A0C3D624F51}" dt="2021-11-05T07:18:51.598" v="126" actId="1582"/>
        <pc:sldMkLst>
          <pc:docMk/>
          <pc:sldMk cId="3180962008" sldId="332"/>
        </pc:sldMkLst>
        <pc:picChg chg="mod">
          <ac:chgData name="Susana Alvarez" userId="3a246df5-c1c6-48ad-be36-1ccca50f6301" providerId="ADAL" clId="{B8707512-BA88-4D6B-9407-0A0C3D624F51}" dt="2021-11-05T07:18:51.598" v="126" actId="1582"/>
          <ac:picMkLst>
            <pc:docMk/>
            <pc:sldMk cId="3180962008" sldId="332"/>
            <ac:picMk id="7" creationId="{58639595-B681-4B9B-97D7-121644FED0C8}"/>
          </ac:picMkLst>
        </pc:picChg>
      </pc:sldChg>
      <pc:sldChg chg="modSp mod">
        <pc:chgData name="Susana Alvarez" userId="3a246df5-c1c6-48ad-be36-1ccca50f6301" providerId="ADAL" clId="{B8707512-BA88-4D6B-9407-0A0C3D624F51}" dt="2021-11-05T07:22:29.487" v="173" actId="207"/>
        <pc:sldMkLst>
          <pc:docMk/>
          <pc:sldMk cId="2588799402" sldId="340"/>
        </pc:sldMkLst>
        <pc:spChg chg="mod">
          <ac:chgData name="Susana Alvarez" userId="3a246df5-c1c6-48ad-be36-1ccca50f6301" providerId="ADAL" clId="{B8707512-BA88-4D6B-9407-0A0C3D624F51}" dt="2021-11-05T07:22:29.487" v="173" actId="207"/>
          <ac:spMkLst>
            <pc:docMk/>
            <pc:sldMk cId="2588799402" sldId="340"/>
            <ac:spMk id="11" creationId="{3614F991-06C7-4E87-935B-52FBCACC1536}"/>
          </ac:spMkLst>
        </pc:spChg>
      </pc:sldChg>
      <pc:sldChg chg="addSp delSp modSp add mod setBg delAnim modAnim">
        <pc:chgData name="Susana Alvarez" userId="3a246df5-c1c6-48ad-be36-1ccca50f6301" providerId="ADAL" clId="{B8707512-BA88-4D6B-9407-0A0C3D624F51}" dt="2021-11-08T06:40:53.419" v="3882" actId="207"/>
        <pc:sldMkLst>
          <pc:docMk/>
          <pc:sldMk cId="1895486213" sldId="341"/>
        </pc:sldMkLst>
        <pc:spChg chg="add mod">
          <ac:chgData name="Susana Alvarez" userId="3a246df5-c1c6-48ad-be36-1ccca50f6301" providerId="ADAL" clId="{B8707512-BA88-4D6B-9407-0A0C3D624F51}" dt="2021-11-08T06:40:16.468" v="3878" actId="14100"/>
          <ac:spMkLst>
            <pc:docMk/>
            <pc:sldMk cId="1895486213" sldId="341"/>
            <ac:spMk id="2" creationId="{205C39D1-09BF-4859-98AC-FB8710A73111}"/>
          </ac:spMkLst>
        </pc:spChg>
        <pc:spChg chg="del">
          <ac:chgData name="Susana Alvarez" userId="3a246df5-c1c6-48ad-be36-1ccca50f6301" providerId="ADAL" clId="{B8707512-BA88-4D6B-9407-0A0C3D624F51}" dt="2021-11-07T11:04:40.479" v="328" actId="478"/>
          <ac:spMkLst>
            <pc:docMk/>
            <pc:sldMk cId="1895486213" sldId="341"/>
            <ac:spMk id="3" creationId="{DC32DCB9-0EF0-401E-9D39-DEFEC1E07A2D}"/>
          </ac:spMkLst>
        </pc:spChg>
        <pc:spChg chg="add del mod">
          <ac:chgData name="Susana Alvarez" userId="3a246df5-c1c6-48ad-be36-1ccca50f6301" providerId="ADAL" clId="{B8707512-BA88-4D6B-9407-0A0C3D624F51}" dt="2021-11-07T11:06:02.777" v="366" actId="21"/>
          <ac:spMkLst>
            <pc:docMk/>
            <pc:sldMk cId="1895486213" sldId="341"/>
            <ac:spMk id="5" creationId="{31DF131F-B538-41B7-A487-FD22A4A36B7E}"/>
          </ac:spMkLst>
        </pc:spChg>
        <pc:spChg chg="del">
          <ac:chgData name="Susana Alvarez" userId="3a246df5-c1c6-48ad-be36-1ccca50f6301" providerId="ADAL" clId="{B8707512-BA88-4D6B-9407-0A0C3D624F51}" dt="2021-11-07T11:04:34.604" v="322" actId="478"/>
          <ac:spMkLst>
            <pc:docMk/>
            <pc:sldMk cId="1895486213" sldId="341"/>
            <ac:spMk id="7" creationId="{253A0F4D-A262-4FA2-881F-15EEDD804560}"/>
          </ac:spMkLst>
        </pc:spChg>
        <pc:spChg chg="del">
          <ac:chgData name="Susana Alvarez" userId="3a246df5-c1c6-48ad-be36-1ccca50f6301" providerId="ADAL" clId="{B8707512-BA88-4D6B-9407-0A0C3D624F51}" dt="2021-11-07T11:04:37.265" v="324" actId="478"/>
          <ac:spMkLst>
            <pc:docMk/>
            <pc:sldMk cId="1895486213" sldId="341"/>
            <ac:spMk id="8" creationId="{5E9FE773-3CCD-4D5D-9CCB-09A84156380B}"/>
          </ac:spMkLst>
        </pc:spChg>
        <pc:spChg chg="del">
          <ac:chgData name="Susana Alvarez" userId="3a246df5-c1c6-48ad-be36-1ccca50f6301" providerId="ADAL" clId="{B8707512-BA88-4D6B-9407-0A0C3D624F51}" dt="2021-11-07T11:04:35.913" v="323" actId="478"/>
          <ac:spMkLst>
            <pc:docMk/>
            <pc:sldMk cId="1895486213" sldId="341"/>
            <ac:spMk id="9" creationId="{B3B3B612-F9B3-4E3E-97E6-812481739C10}"/>
          </ac:spMkLst>
        </pc:spChg>
        <pc:spChg chg="del mod">
          <ac:chgData name="Susana Alvarez" userId="3a246df5-c1c6-48ad-be36-1ccca50f6301" providerId="ADAL" clId="{B8707512-BA88-4D6B-9407-0A0C3D624F51}" dt="2021-11-07T11:04:37.809" v="326" actId="478"/>
          <ac:spMkLst>
            <pc:docMk/>
            <pc:sldMk cId="1895486213" sldId="341"/>
            <ac:spMk id="10" creationId="{C434D580-E15F-4AEF-8362-D9B6DD567841}"/>
          </ac:spMkLst>
        </pc:spChg>
        <pc:spChg chg="del">
          <ac:chgData name="Susana Alvarez" userId="3a246df5-c1c6-48ad-be36-1ccca50f6301" providerId="ADAL" clId="{B8707512-BA88-4D6B-9407-0A0C3D624F51}" dt="2021-11-07T11:04:38.930" v="327" actId="478"/>
          <ac:spMkLst>
            <pc:docMk/>
            <pc:sldMk cId="1895486213" sldId="341"/>
            <ac:spMk id="11" creationId="{D9F49507-B520-4726-9858-82E884ECD51B}"/>
          </ac:spMkLst>
        </pc:spChg>
        <pc:spChg chg="add del mod">
          <ac:chgData name="Susana Alvarez" userId="3a246df5-c1c6-48ad-be36-1ccca50f6301" providerId="ADAL" clId="{B8707512-BA88-4D6B-9407-0A0C3D624F51}" dt="2021-11-07T11:10:00.197" v="400" actId="478"/>
          <ac:spMkLst>
            <pc:docMk/>
            <pc:sldMk cId="1895486213" sldId="341"/>
            <ac:spMk id="12" creationId="{F3426FB0-5CED-4238-BF8F-FF4081ADC9C9}"/>
          </ac:spMkLst>
        </pc:spChg>
        <pc:spChg chg="add del mod">
          <ac:chgData name="Susana Alvarez" userId="3a246df5-c1c6-48ad-be36-1ccca50f6301" providerId="ADAL" clId="{B8707512-BA88-4D6B-9407-0A0C3D624F51}" dt="2021-11-07T11:05:45.645" v="339" actId="478"/>
          <ac:spMkLst>
            <pc:docMk/>
            <pc:sldMk cId="1895486213" sldId="341"/>
            <ac:spMk id="13" creationId="{EA6DA3C7-DAFD-4196-B907-DA7520AADA1B}"/>
          </ac:spMkLst>
        </pc:spChg>
        <pc:spChg chg="add mod">
          <ac:chgData name="Susana Alvarez" userId="3a246df5-c1c6-48ad-be36-1ccca50f6301" providerId="ADAL" clId="{B8707512-BA88-4D6B-9407-0A0C3D624F51}" dt="2021-11-07T11:06:43.866" v="393" actId="255"/>
          <ac:spMkLst>
            <pc:docMk/>
            <pc:sldMk cId="1895486213" sldId="341"/>
            <ac:spMk id="14" creationId="{3611B769-F86C-45A8-B628-4FE318A4C2A6}"/>
          </ac:spMkLst>
        </pc:spChg>
        <pc:spChg chg="add mod">
          <ac:chgData name="Susana Alvarez" userId="3a246df5-c1c6-48ad-be36-1ccca50f6301" providerId="ADAL" clId="{B8707512-BA88-4D6B-9407-0A0C3D624F51}" dt="2021-11-07T11:11:15.694" v="436" actId="1076"/>
          <ac:spMkLst>
            <pc:docMk/>
            <pc:sldMk cId="1895486213" sldId="341"/>
            <ac:spMk id="17" creationId="{8D7CB28A-0FDD-43D6-9A9D-63DE6918AE2B}"/>
          </ac:spMkLst>
        </pc:spChg>
        <pc:spChg chg="add mod ord">
          <ac:chgData name="Susana Alvarez" userId="3a246df5-c1c6-48ad-be36-1ccca50f6301" providerId="ADAL" clId="{B8707512-BA88-4D6B-9407-0A0C3D624F51}" dt="2021-11-08T06:40:53.419" v="3882" actId="207"/>
          <ac:spMkLst>
            <pc:docMk/>
            <pc:sldMk cId="1895486213" sldId="341"/>
            <ac:spMk id="18" creationId="{FDFF5A76-BB76-4AB7-9E8C-6681F9173D23}"/>
          </ac:spMkLst>
        </pc:spChg>
        <pc:spChg chg="add mod">
          <ac:chgData name="Susana Alvarez" userId="3a246df5-c1c6-48ad-be36-1ccca50f6301" providerId="ADAL" clId="{B8707512-BA88-4D6B-9407-0A0C3D624F51}" dt="2021-11-07T11:12:13.451" v="447" actId="1076"/>
          <ac:spMkLst>
            <pc:docMk/>
            <pc:sldMk cId="1895486213" sldId="341"/>
            <ac:spMk id="20" creationId="{12FDAB65-A3E4-4959-940D-7A482A9A73EB}"/>
          </ac:spMkLst>
        </pc:spChg>
        <pc:spChg chg="add mod">
          <ac:chgData name="Susana Alvarez" userId="3a246df5-c1c6-48ad-be36-1ccca50f6301" providerId="ADAL" clId="{B8707512-BA88-4D6B-9407-0A0C3D624F51}" dt="2021-11-08T06:40:46.654" v="3881" actId="207"/>
          <ac:spMkLst>
            <pc:docMk/>
            <pc:sldMk cId="1895486213" sldId="341"/>
            <ac:spMk id="22" creationId="{5C3340B6-5ECE-4C38-B415-614AC0C1BCAF}"/>
          </ac:spMkLst>
        </pc:spChg>
        <pc:spChg chg="del">
          <ac:chgData name="Susana Alvarez" userId="3a246df5-c1c6-48ad-be36-1ccca50f6301" providerId="ADAL" clId="{B8707512-BA88-4D6B-9407-0A0C3D624F51}" dt="2021-11-07T11:04:42.481" v="329" actId="478"/>
          <ac:spMkLst>
            <pc:docMk/>
            <pc:sldMk cId="1895486213" sldId="341"/>
            <ac:spMk id="322" creationId="{00000000-0000-0000-0000-000000000000}"/>
          </ac:spMkLst>
        </pc:spChg>
        <pc:graphicFrameChg chg="del mod">
          <ac:chgData name="Susana Alvarez" userId="3a246df5-c1c6-48ad-be36-1ccca50f6301" providerId="ADAL" clId="{B8707512-BA88-4D6B-9407-0A0C3D624F51}" dt="2021-11-07T11:04:31.428" v="321" actId="478"/>
          <ac:graphicFrameMkLst>
            <pc:docMk/>
            <pc:sldMk cId="1895486213" sldId="341"/>
            <ac:graphicFrameMk id="2" creationId="{18A6B9D6-4873-415F-A599-50B793731822}"/>
          </ac:graphicFrameMkLst>
        </pc:graphicFrameChg>
        <pc:picChg chg="add mod">
          <ac:chgData name="Susana Alvarez" userId="3a246df5-c1c6-48ad-be36-1ccca50f6301" providerId="ADAL" clId="{B8707512-BA88-4D6B-9407-0A0C3D624F51}" dt="2021-11-07T11:11:48.113" v="446" actId="1076"/>
          <ac:picMkLst>
            <pc:docMk/>
            <pc:sldMk cId="1895486213" sldId="341"/>
            <ac:picMk id="16" creationId="{B527D7FC-E531-489F-AA0D-EBCCFFCA796A}"/>
          </ac:picMkLst>
        </pc:picChg>
        <pc:cxnChg chg="del mod">
          <ac:chgData name="Susana Alvarez" userId="3a246df5-c1c6-48ad-be36-1ccca50f6301" providerId="ADAL" clId="{B8707512-BA88-4D6B-9407-0A0C3D624F51}" dt="2021-11-07T11:04:44.187" v="331" actId="478"/>
          <ac:cxnSpMkLst>
            <pc:docMk/>
            <pc:sldMk cId="1895486213" sldId="341"/>
            <ac:cxnSpMk id="323" creationId="{00000000-0000-0000-0000-000000000000}"/>
          </ac:cxnSpMkLst>
        </pc:cxnChg>
      </pc:sldChg>
      <pc:sldChg chg="addSp delSp modSp add mod ord setBg delAnim modAnim">
        <pc:chgData name="Susana Alvarez" userId="3a246df5-c1c6-48ad-be36-1ccca50f6301" providerId="ADAL" clId="{B8707512-BA88-4D6B-9407-0A0C3D624F51}" dt="2021-11-07T12:19:31.554" v="2752" actId="20577"/>
        <pc:sldMkLst>
          <pc:docMk/>
          <pc:sldMk cId="2653252754" sldId="342"/>
        </pc:sldMkLst>
        <pc:spChg chg="add mod">
          <ac:chgData name="Susana Alvarez" userId="3a246df5-c1c6-48ad-be36-1ccca50f6301" providerId="ADAL" clId="{B8707512-BA88-4D6B-9407-0A0C3D624F51}" dt="2021-11-07T12:15:51.727" v="2721" actId="1076"/>
          <ac:spMkLst>
            <pc:docMk/>
            <pc:sldMk cId="2653252754" sldId="342"/>
            <ac:spMk id="3" creationId="{747F55A9-02DF-434D-B173-A854F49D3A3A}"/>
          </ac:spMkLst>
        </pc:spChg>
        <pc:spChg chg="add mod">
          <ac:chgData name="Susana Alvarez" userId="3a246df5-c1c6-48ad-be36-1ccca50f6301" providerId="ADAL" clId="{B8707512-BA88-4D6B-9407-0A0C3D624F51}" dt="2021-11-07T11:43:56.499" v="1897" actId="113"/>
          <ac:spMkLst>
            <pc:docMk/>
            <pc:sldMk cId="2653252754" sldId="342"/>
            <ac:spMk id="9" creationId="{3D773B68-3462-4EEA-878F-5E330C07B429}"/>
          </ac:spMkLst>
        </pc:spChg>
        <pc:spChg chg="add mod">
          <ac:chgData name="Susana Alvarez" userId="3a246df5-c1c6-48ad-be36-1ccca50f6301" providerId="ADAL" clId="{B8707512-BA88-4D6B-9407-0A0C3D624F51}" dt="2021-11-07T12:16:36.949" v="2729" actId="14100"/>
          <ac:spMkLst>
            <pc:docMk/>
            <pc:sldMk cId="2653252754" sldId="342"/>
            <ac:spMk id="10" creationId="{142AC3C0-BADD-48A2-BC37-FDA65AE9DCD5}"/>
          </ac:spMkLst>
        </pc:spChg>
        <pc:spChg chg="mod">
          <ac:chgData name="Susana Alvarez" userId="3a246df5-c1c6-48ad-be36-1ccca50f6301" providerId="ADAL" clId="{B8707512-BA88-4D6B-9407-0A0C3D624F51}" dt="2021-11-07T11:51:43.627" v="2338" actId="1076"/>
          <ac:spMkLst>
            <pc:docMk/>
            <pc:sldMk cId="2653252754" sldId="342"/>
            <ac:spMk id="14" creationId="{3611B769-F86C-45A8-B628-4FE318A4C2A6}"/>
          </ac:spMkLst>
        </pc:spChg>
        <pc:spChg chg="del">
          <ac:chgData name="Susana Alvarez" userId="3a246df5-c1c6-48ad-be36-1ccca50f6301" providerId="ADAL" clId="{B8707512-BA88-4D6B-9407-0A0C3D624F51}" dt="2021-11-07T11:17:15.214" v="880" actId="478"/>
          <ac:spMkLst>
            <pc:docMk/>
            <pc:sldMk cId="2653252754" sldId="342"/>
            <ac:spMk id="17" creationId="{8D7CB28A-0FDD-43D6-9A9D-63DE6918AE2B}"/>
          </ac:spMkLst>
        </pc:spChg>
        <pc:spChg chg="del">
          <ac:chgData name="Susana Alvarez" userId="3a246df5-c1c6-48ad-be36-1ccca50f6301" providerId="ADAL" clId="{B8707512-BA88-4D6B-9407-0A0C3D624F51}" dt="2021-11-07T11:17:17.610" v="882" actId="478"/>
          <ac:spMkLst>
            <pc:docMk/>
            <pc:sldMk cId="2653252754" sldId="342"/>
            <ac:spMk id="18" creationId="{FDFF5A76-BB76-4AB7-9E8C-6681F9173D23}"/>
          </ac:spMkLst>
        </pc:spChg>
        <pc:spChg chg="del">
          <ac:chgData name="Susana Alvarez" userId="3a246df5-c1c6-48ad-be36-1ccca50f6301" providerId="ADAL" clId="{B8707512-BA88-4D6B-9407-0A0C3D624F51}" dt="2021-11-07T11:17:16.330" v="881" actId="478"/>
          <ac:spMkLst>
            <pc:docMk/>
            <pc:sldMk cId="2653252754" sldId="342"/>
            <ac:spMk id="20" creationId="{12FDAB65-A3E4-4959-940D-7A482A9A73EB}"/>
          </ac:spMkLst>
        </pc:spChg>
        <pc:graphicFrameChg chg="add mod modGraphic">
          <ac:chgData name="Susana Alvarez" userId="3a246df5-c1c6-48ad-be36-1ccca50f6301" providerId="ADAL" clId="{B8707512-BA88-4D6B-9407-0A0C3D624F51}" dt="2021-11-07T12:19:31.554" v="2752" actId="20577"/>
          <ac:graphicFrameMkLst>
            <pc:docMk/>
            <pc:sldMk cId="2653252754" sldId="342"/>
            <ac:graphicFrameMk id="2" creationId="{8E804BF7-E2D1-4678-8E35-EA65EDB0436E}"/>
          </ac:graphicFrameMkLst>
        </pc:graphicFrameChg>
        <pc:picChg chg="del">
          <ac:chgData name="Susana Alvarez" userId="3a246df5-c1c6-48ad-be36-1ccca50f6301" providerId="ADAL" clId="{B8707512-BA88-4D6B-9407-0A0C3D624F51}" dt="2021-11-07T11:17:13.123" v="879" actId="478"/>
          <ac:picMkLst>
            <pc:docMk/>
            <pc:sldMk cId="2653252754" sldId="342"/>
            <ac:picMk id="16" creationId="{B527D7FC-E531-489F-AA0D-EBCCFFCA796A}"/>
          </ac:picMkLst>
        </pc:picChg>
      </pc:sldChg>
      <pc:sldChg chg="delSp modSp add mod setBg">
        <pc:chgData name="Susana Alvarez" userId="3a246df5-c1c6-48ad-be36-1ccca50f6301" providerId="ADAL" clId="{B8707512-BA88-4D6B-9407-0A0C3D624F51}" dt="2021-11-07T11:51:20.570" v="2336" actId="14100"/>
        <pc:sldMkLst>
          <pc:docMk/>
          <pc:sldMk cId="2351623889" sldId="343"/>
        </pc:sldMkLst>
        <pc:spChg chg="del">
          <ac:chgData name="Susana Alvarez" userId="3a246df5-c1c6-48ad-be36-1ccca50f6301" providerId="ADAL" clId="{B8707512-BA88-4D6B-9407-0A0C3D624F51}" dt="2021-11-07T11:45:53.380" v="1903" actId="478"/>
          <ac:spMkLst>
            <pc:docMk/>
            <pc:sldMk cId="2351623889" sldId="343"/>
            <ac:spMk id="3" creationId="{747F55A9-02DF-434D-B173-A854F49D3A3A}"/>
          </ac:spMkLst>
        </pc:spChg>
        <pc:spChg chg="del">
          <ac:chgData name="Susana Alvarez" userId="3a246df5-c1c6-48ad-be36-1ccca50f6301" providerId="ADAL" clId="{B8707512-BA88-4D6B-9407-0A0C3D624F51}" dt="2021-11-07T11:45:54.611" v="1904" actId="478"/>
          <ac:spMkLst>
            <pc:docMk/>
            <pc:sldMk cId="2351623889" sldId="343"/>
            <ac:spMk id="9" creationId="{3D773B68-3462-4EEA-878F-5E330C07B429}"/>
          </ac:spMkLst>
        </pc:spChg>
        <pc:graphicFrameChg chg="mod">
          <ac:chgData name="Susana Alvarez" userId="3a246df5-c1c6-48ad-be36-1ccca50f6301" providerId="ADAL" clId="{B8707512-BA88-4D6B-9407-0A0C3D624F51}" dt="2021-11-07T11:51:20.570" v="2336" actId="14100"/>
          <ac:graphicFrameMkLst>
            <pc:docMk/>
            <pc:sldMk cId="2351623889" sldId="343"/>
            <ac:graphicFrameMk id="2" creationId="{8E804BF7-E2D1-4678-8E35-EA65EDB0436E}"/>
          </ac:graphicFrameMkLst>
        </pc:graphicFrameChg>
      </pc:sldChg>
      <pc:sldChg chg="addSp delSp modSp add mod setBg">
        <pc:chgData name="Susana Alvarez" userId="3a246df5-c1c6-48ad-be36-1ccca50f6301" providerId="ADAL" clId="{B8707512-BA88-4D6B-9407-0A0C3D624F51}" dt="2021-11-07T12:07:26.605" v="2446" actId="1582"/>
        <pc:sldMkLst>
          <pc:docMk/>
          <pc:sldMk cId="760247118" sldId="344"/>
        </pc:sldMkLst>
        <pc:spChg chg="del">
          <ac:chgData name="Susana Alvarez" userId="3a246df5-c1c6-48ad-be36-1ccca50f6301" providerId="ADAL" clId="{B8707512-BA88-4D6B-9407-0A0C3D624F51}" dt="2021-11-07T12:03:04.125" v="2354" actId="478"/>
          <ac:spMkLst>
            <pc:docMk/>
            <pc:sldMk cId="760247118" sldId="344"/>
            <ac:spMk id="3" creationId="{747F55A9-02DF-434D-B173-A854F49D3A3A}"/>
          </ac:spMkLst>
        </pc:spChg>
        <pc:spChg chg="add mod">
          <ac:chgData name="Susana Alvarez" userId="3a246df5-c1c6-48ad-be36-1ccca50f6301" providerId="ADAL" clId="{B8707512-BA88-4D6B-9407-0A0C3D624F51}" dt="2021-11-07T12:07:20.260" v="2445" actId="1076"/>
          <ac:spMkLst>
            <pc:docMk/>
            <pc:sldMk cId="760247118" sldId="344"/>
            <ac:spMk id="6" creationId="{CE337EC1-685F-4BE1-90A1-2AF1AA570C46}"/>
          </ac:spMkLst>
        </pc:spChg>
        <pc:spChg chg="del mod">
          <ac:chgData name="Susana Alvarez" userId="3a246df5-c1c6-48ad-be36-1ccca50f6301" providerId="ADAL" clId="{B8707512-BA88-4D6B-9407-0A0C3D624F51}" dt="2021-11-07T12:03:47.634" v="2357" actId="478"/>
          <ac:spMkLst>
            <pc:docMk/>
            <pc:sldMk cId="760247118" sldId="344"/>
            <ac:spMk id="9" creationId="{3D773B68-3462-4EEA-878F-5E330C07B429}"/>
          </ac:spMkLst>
        </pc:spChg>
        <pc:spChg chg="mod">
          <ac:chgData name="Susana Alvarez" userId="3a246df5-c1c6-48ad-be36-1ccca50f6301" providerId="ADAL" clId="{B8707512-BA88-4D6B-9407-0A0C3D624F51}" dt="2021-11-07T12:05:49.024" v="2361" actId="1076"/>
          <ac:spMkLst>
            <pc:docMk/>
            <pc:sldMk cId="760247118" sldId="344"/>
            <ac:spMk id="14" creationId="{3611B769-F86C-45A8-B628-4FE318A4C2A6}"/>
          </ac:spMkLst>
        </pc:spChg>
        <pc:graphicFrameChg chg="del">
          <ac:chgData name="Susana Alvarez" userId="3a246df5-c1c6-48ad-be36-1ccca50f6301" providerId="ADAL" clId="{B8707512-BA88-4D6B-9407-0A0C3D624F51}" dt="2021-11-07T12:03:46.065" v="2355" actId="478"/>
          <ac:graphicFrameMkLst>
            <pc:docMk/>
            <pc:sldMk cId="760247118" sldId="344"/>
            <ac:graphicFrameMk id="2" creationId="{8E804BF7-E2D1-4678-8E35-EA65EDB0436E}"/>
          </ac:graphicFrameMkLst>
        </pc:graphicFrameChg>
        <pc:picChg chg="add mod">
          <ac:chgData name="Susana Alvarez" userId="3a246df5-c1c6-48ad-be36-1ccca50f6301" providerId="ADAL" clId="{B8707512-BA88-4D6B-9407-0A0C3D624F51}" dt="2021-11-07T12:07:26.605" v="2446" actId="1582"/>
          <ac:picMkLst>
            <pc:docMk/>
            <pc:sldMk cId="760247118" sldId="344"/>
            <ac:picMk id="5" creationId="{927ED3EE-E2FF-41BB-B8FB-0B373D11F332}"/>
          </ac:picMkLst>
        </pc:picChg>
      </pc:sldChg>
      <pc:sldChg chg="addSp delSp modSp add mod setBg">
        <pc:chgData name="Susana Alvarez" userId="3a246df5-c1c6-48ad-be36-1ccca50f6301" providerId="ADAL" clId="{B8707512-BA88-4D6B-9407-0A0C3D624F51}" dt="2021-11-07T15:53:06.893" v="2770" actId="20577"/>
        <pc:sldMkLst>
          <pc:docMk/>
          <pc:sldMk cId="1969874779" sldId="345"/>
        </pc:sldMkLst>
        <pc:spChg chg="del">
          <ac:chgData name="Susana Alvarez" userId="3a246df5-c1c6-48ad-be36-1ccca50f6301" providerId="ADAL" clId="{B8707512-BA88-4D6B-9407-0A0C3D624F51}" dt="2021-11-07T12:07:43.613" v="2450" actId="478"/>
          <ac:spMkLst>
            <pc:docMk/>
            <pc:sldMk cId="1969874779" sldId="345"/>
            <ac:spMk id="6" creationId="{CE337EC1-685F-4BE1-90A1-2AF1AA570C46}"/>
          </ac:spMkLst>
        </pc:spChg>
        <pc:spChg chg="add mod">
          <ac:chgData name="Susana Alvarez" userId="3a246df5-c1c6-48ad-be36-1ccca50f6301" providerId="ADAL" clId="{B8707512-BA88-4D6B-9407-0A0C3D624F51}" dt="2021-11-07T15:53:06.893" v="2770" actId="20577"/>
          <ac:spMkLst>
            <pc:docMk/>
            <pc:sldMk cId="1969874779" sldId="345"/>
            <ac:spMk id="7" creationId="{C1B25ABC-588B-475B-9FD9-45281F6252B3}"/>
          </ac:spMkLst>
        </pc:spChg>
        <pc:picChg chg="add mod">
          <ac:chgData name="Susana Alvarez" userId="3a246df5-c1c6-48ad-be36-1ccca50f6301" providerId="ADAL" clId="{B8707512-BA88-4D6B-9407-0A0C3D624F51}" dt="2021-11-07T15:53:01.460" v="2757" actId="1076"/>
          <ac:picMkLst>
            <pc:docMk/>
            <pc:sldMk cId="1969874779" sldId="345"/>
            <ac:picMk id="3" creationId="{40A88434-9CC8-4718-A058-E6672D4FCE0C}"/>
          </ac:picMkLst>
        </pc:picChg>
        <pc:picChg chg="del">
          <ac:chgData name="Susana Alvarez" userId="3a246df5-c1c6-48ad-be36-1ccca50f6301" providerId="ADAL" clId="{B8707512-BA88-4D6B-9407-0A0C3D624F51}" dt="2021-11-07T12:07:41.221" v="2449" actId="478"/>
          <ac:picMkLst>
            <pc:docMk/>
            <pc:sldMk cId="1969874779" sldId="345"/>
            <ac:picMk id="5" creationId="{927ED3EE-E2FF-41BB-B8FB-0B373D11F332}"/>
          </ac:picMkLst>
        </pc:picChg>
      </pc:sldChg>
      <pc:sldChg chg="modSp add mod ord">
        <pc:chgData name="Susana Alvarez" userId="3a246df5-c1c6-48ad-be36-1ccca50f6301" providerId="ADAL" clId="{B8707512-BA88-4D6B-9407-0A0C3D624F51}" dt="2021-11-08T06:39:30.419" v="3833" actId="1076"/>
        <pc:sldMkLst>
          <pc:docMk/>
          <pc:sldMk cId="3380813349" sldId="346"/>
        </pc:sldMkLst>
        <pc:spChg chg="mod">
          <ac:chgData name="Susana Alvarez" userId="3a246df5-c1c6-48ad-be36-1ccca50f6301" providerId="ADAL" clId="{B8707512-BA88-4D6B-9407-0A0C3D624F51}" dt="2021-11-08T06:39:30.419" v="3833" actId="1076"/>
          <ac:spMkLst>
            <pc:docMk/>
            <pc:sldMk cId="3380813349" sldId="346"/>
            <ac:spMk id="331" creationId="{00000000-0000-0000-0000-000000000000}"/>
          </ac:spMkLst>
        </pc:spChg>
        <pc:graphicFrameChg chg="mod modGraphic">
          <ac:chgData name="Susana Alvarez" userId="3a246df5-c1c6-48ad-be36-1ccca50f6301" providerId="ADAL" clId="{B8707512-BA88-4D6B-9407-0A0C3D624F51}" dt="2021-11-08T06:39:00.339" v="3830" actId="207"/>
          <ac:graphicFrameMkLst>
            <pc:docMk/>
            <pc:sldMk cId="3380813349" sldId="346"/>
            <ac:graphicFrameMk id="2" creationId="{EFE2D530-8587-4EB4-A20D-22923CD0C7E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A2082B-2B23-468D-B475-4054BA73835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F3EF5E-F019-4085-9D8C-30B10B12B9F3}">
      <dgm:prSet phldrT="[Texto]"/>
      <dgm:spPr/>
      <dgm:t>
        <a:bodyPr/>
        <a:lstStyle/>
        <a:p>
          <a:r>
            <a:rPr lang="es-ES" dirty="0"/>
            <a:t>Elección del tema y tipo de trabajo</a:t>
          </a:r>
        </a:p>
      </dgm:t>
    </dgm:pt>
    <dgm:pt modelId="{61D1F786-4195-4B2E-8CD4-5FC3001C9449}" type="parTrans" cxnId="{868CBB9A-FC51-446C-A37B-618AB729F6E2}">
      <dgm:prSet/>
      <dgm:spPr/>
      <dgm:t>
        <a:bodyPr/>
        <a:lstStyle/>
        <a:p>
          <a:endParaRPr lang="es-ES"/>
        </a:p>
      </dgm:t>
    </dgm:pt>
    <dgm:pt modelId="{01504568-1FFE-48DB-A1FD-498373343B80}" type="sibTrans" cxnId="{868CBB9A-FC51-446C-A37B-618AB729F6E2}">
      <dgm:prSet/>
      <dgm:spPr/>
      <dgm:t>
        <a:bodyPr/>
        <a:lstStyle/>
        <a:p>
          <a:endParaRPr lang="es-ES"/>
        </a:p>
      </dgm:t>
    </dgm:pt>
    <dgm:pt modelId="{9C8450ED-EC88-421E-88AC-41224CEA2903}">
      <dgm:prSet phldrT="[Texto]"/>
      <dgm:spPr/>
      <dgm:t>
        <a:bodyPr/>
        <a:lstStyle/>
        <a:p>
          <a:r>
            <a:rPr lang="es-ES" dirty="0"/>
            <a:t>Búsqueda de información</a:t>
          </a:r>
        </a:p>
      </dgm:t>
    </dgm:pt>
    <dgm:pt modelId="{C47959DE-9CDF-4E53-BF08-C4EE0BD8850C}" type="parTrans" cxnId="{A42F128C-1505-4914-94F1-1F93DA70CB52}">
      <dgm:prSet/>
      <dgm:spPr/>
      <dgm:t>
        <a:bodyPr/>
        <a:lstStyle/>
        <a:p>
          <a:endParaRPr lang="es-ES"/>
        </a:p>
      </dgm:t>
    </dgm:pt>
    <dgm:pt modelId="{E2FE6602-7814-465A-8A01-0BC75A6BDA0C}" type="sibTrans" cxnId="{A42F128C-1505-4914-94F1-1F93DA70CB52}">
      <dgm:prSet/>
      <dgm:spPr/>
      <dgm:t>
        <a:bodyPr/>
        <a:lstStyle/>
        <a:p>
          <a:endParaRPr lang="es-ES"/>
        </a:p>
      </dgm:t>
    </dgm:pt>
    <dgm:pt modelId="{E1272CA5-68AA-4637-BCB0-685037306171}">
      <dgm:prSet phldrT="[Texto]"/>
      <dgm:spPr/>
      <dgm:t>
        <a:bodyPr/>
        <a:lstStyle/>
        <a:p>
          <a:r>
            <a:rPr lang="es-ES" dirty="0"/>
            <a:t>Evaluación de la información</a:t>
          </a:r>
        </a:p>
      </dgm:t>
    </dgm:pt>
    <dgm:pt modelId="{2A825DBF-24F7-4830-8CB1-C35DE1F16F55}" type="parTrans" cxnId="{C0697C84-1695-4210-B588-6A44FEAD7F81}">
      <dgm:prSet/>
      <dgm:spPr/>
      <dgm:t>
        <a:bodyPr/>
        <a:lstStyle/>
        <a:p>
          <a:endParaRPr lang="es-ES"/>
        </a:p>
      </dgm:t>
    </dgm:pt>
    <dgm:pt modelId="{8DD4D01F-26D8-4DBD-9FBF-B9FE6B1EE935}" type="sibTrans" cxnId="{C0697C84-1695-4210-B588-6A44FEAD7F81}">
      <dgm:prSet/>
      <dgm:spPr/>
      <dgm:t>
        <a:bodyPr/>
        <a:lstStyle/>
        <a:p>
          <a:endParaRPr lang="es-ES"/>
        </a:p>
      </dgm:t>
    </dgm:pt>
    <dgm:pt modelId="{DC68E136-93E3-4363-8BDC-AEBF83DFE1D4}">
      <dgm:prSet phldrT="[Texto]"/>
      <dgm:spPr/>
      <dgm:t>
        <a:bodyPr/>
        <a:lstStyle/>
        <a:p>
          <a:r>
            <a:rPr lang="es-ES" dirty="0"/>
            <a:t>Estructuración del trabajo</a:t>
          </a:r>
        </a:p>
      </dgm:t>
    </dgm:pt>
    <dgm:pt modelId="{CABE51A6-2ECC-49B3-BE40-068DFA87CE91}" type="parTrans" cxnId="{A2F04EBB-E937-40B1-B911-6A26DA26A5BA}">
      <dgm:prSet/>
      <dgm:spPr/>
      <dgm:t>
        <a:bodyPr/>
        <a:lstStyle/>
        <a:p>
          <a:endParaRPr lang="es-ES"/>
        </a:p>
      </dgm:t>
    </dgm:pt>
    <dgm:pt modelId="{6FF6CB30-F13E-4450-B410-109D7C7C0D8C}" type="sibTrans" cxnId="{A2F04EBB-E937-40B1-B911-6A26DA26A5BA}">
      <dgm:prSet/>
      <dgm:spPr/>
      <dgm:t>
        <a:bodyPr/>
        <a:lstStyle/>
        <a:p>
          <a:endParaRPr lang="es-ES"/>
        </a:p>
      </dgm:t>
    </dgm:pt>
    <dgm:pt modelId="{177EAFD1-974C-41D8-A77B-060DE3A1FC7B}">
      <dgm:prSet phldrT="[Texto]"/>
      <dgm:spPr/>
      <dgm:t>
        <a:bodyPr/>
        <a:lstStyle/>
        <a:p>
          <a:r>
            <a:rPr lang="es-ES" dirty="0"/>
            <a:t>Redacción del trabajo/citación</a:t>
          </a:r>
        </a:p>
      </dgm:t>
    </dgm:pt>
    <dgm:pt modelId="{604CA0F7-354A-461D-AAC9-1F017275913E}" type="parTrans" cxnId="{D8AF0075-882D-447C-8527-8B0E3EDF9DA0}">
      <dgm:prSet/>
      <dgm:spPr/>
      <dgm:t>
        <a:bodyPr/>
        <a:lstStyle/>
        <a:p>
          <a:endParaRPr lang="es-ES"/>
        </a:p>
      </dgm:t>
    </dgm:pt>
    <dgm:pt modelId="{C299A192-6EE4-4C1E-A9B9-6BAA15309D02}" type="sibTrans" cxnId="{D8AF0075-882D-447C-8527-8B0E3EDF9DA0}">
      <dgm:prSet/>
      <dgm:spPr/>
      <dgm:t>
        <a:bodyPr/>
        <a:lstStyle/>
        <a:p>
          <a:endParaRPr lang="es-ES"/>
        </a:p>
      </dgm:t>
    </dgm:pt>
    <dgm:pt modelId="{42D4D7BD-62F3-4035-BE73-8464CFB901B1}">
      <dgm:prSet phldrT="[Texto]"/>
      <dgm:spPr/>
      <dgm:t>
        <a:bodyPr/>
        <a:lstStyle/>
        <a:p>
          <a:r>
            <a:rPr lang="es-ES" dirty="0"/>
            <a:t>Presentación y defensa</a:t>
          </a:r>
        </a:p>
      </dgm:t>
    </dgm:pt>
    <dgm:pt modelId="{54F4FE0E-02B3-4F37-8705-29F7C59D7EA5}" type="parTrans" cxnId="{C7B5BE49-3059-4A3C-AA4D-DBC3074C4013}">
      <dgm:prSet/>
      <dgm:spPr/>
      <dgm:t>
        <a:bodyPr/>
        <a:lstStyle/>
        <a:p>
          <a:endParaRPr lang="es-ES"/>
        </a:p>
      </dgm:t>
    </dgm:pt>
    <dgm:pt modelId="{ABF00181-D2DC-4354-B27D-CF9A6E0F86B7}" type="sibTrans" cxnId="{C7B5BE49-3059-4A3C-AA4D-DBC3074C4013}">
      <dgm:prSet/>
      <dgm:spPr/>
      <dgm:t>
        <a:bodyPr/>
        <a:lstStyle/>
        <a:p>
          <a:endParaRPr lang="es-ES"/>
        </a:p>
      </dgm:t>
    </dgm:pt>
    <dgm:pt modelId="{14157573-537C-4203-93D0-72C686D34F1E}" type="pres">
      <dgm:prSet presAssocID="{82A2082B-2B23-468D-B475-4054BA738357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AA9029AE-16E7-4E07-A0DD-CA1198C2390D}" type="pres">
      <dgm:prSet presAssocID="{E0F3EF5E-F019-4085-9D8C-30B10B12B9F3}" presName="parComposite" presStyleCnt="0"/>
      <dgm:spPr/>
    </dgm:pt>
    <dgm:pt modelId="{7D84DED6-C52C-4E2C-89DB-7579B418F1F1}" type="pres">
      <dgm:prSet presAssocID="{E0F3EF5E-F019-4085-9D8C-30B10B12B9F3}" presName="parBigCircle" presStyleLbl="node0" presStyleIdx="0" presStyleCnt="6"/>
      <dgm:spPr>
        <a:solidFill>
          <a:srgbClr val="999999"/>
        </a:solidFill>
      </dgm:spPr>
    </dgm:pt>
    <dgm:pt modelId="{3F5264A3-3F85-46CE-94C6-C4BCFA34DACA}" type="pres">
      <dgm:prSet presAssocID="{E0F3EF5E-F019-4085-9D8C-30B10B12B9F3}" presName="parTx" presStyleLbl="revTx" presStyleIdx="0" presStyleCnt="6"/>
      <dgm:spPr/>
      <dgm:t>
        <a:bodyPr/>
        <a:lstStyle/>
        <a:p>
          <a:endParaRPr lang="es-ES"/>
        </a:p>
      </dgm:t>
    </dgm:pt>
    <dgm:pt modelId="{8EC81F70-B756-4BCB-AD24-664C65592777}" type="pres">
      <dgm:prSet presAssocID="{E0F3EF5E-F019-4085-9D8C-30B10B12B9F3}" presName="bSpace" presStyleCnt="0"/>
      <dgm:spPr/>
    </dgm:pt>
    <dgm:pt modelId="{F0A6FFC7-801A-4340-A216-DE096CD2A8EE}" type="pres">
      <dgm:prSet presAssocID="{E0F3EF5E-F019-4085-9D8C-30B10B12B9F3}" presName="parBackupNorm" presStyleCnt="0"/>
      <dgm:spPr/>
    </dgm:pt>
    <dgm:pt modelId="{8831A2EE-6DAD-452A-96BB-F19ABE8B09D3}" type="pres">
      <dgm:prSet presAssocID="{01504568-1FFE-48DB-A1FD-498373343B80}" presName="parSpace" presStyleCnt="0"/>
      <dgm:spPr/>
    </dgm:pt>
    <dgm:pt modelId="{3255B181-D44C-4ACC-8954-690279BA0E34}" type="pres">
      <dgm:prSet presAssocID="{9C8450ED-EC88-421E-88AC-41224CEA2903}" presName="parComposite" presStyleCnt="0"/>
      <dgm:spPr/>
    </dgm:pt>
    <dgm:pt modelId="{7B1C90F3-5FC4-4C9F-8A17-2335083E1E97}" type="pres">
      <dgm:prSet presAssocID="{9C8450ED-EC88-421E-88AC-41224CEA2903}" presName="parBigCircle" presStyleLbl="node0" presStyleIdx="1" presStyleCnt="6"/>
      <dgm:spPr>
        <a:solidFill>
          <a:srgbClr val="999999"/>
        </a:solidFill>
      </dgm:spPr>
    </dgm:pt>
    <dgm:pt modelId="{9FE8C9C7-314C-4BE6-84E6-784EFDF21934}" type="pres">
      <dgm:prSet presAssocID="{9C8450ED-EC88-421E-88AC-41224CEA2903}" presName="parTx" presStyleLbl="revTx" presStyleIdx="1" presStyleCnt="6"/>
      <dgm:spPr/>
      <dgm:t>
        <a:bodyPr/>
        <a:lstStyle/>
        <a:p>
          <a:endParaRPr lang="es-ES"/>
        </a:p>
      </dgm:t>
    </dgm:pt>
    <dgm:pt modelId="{7CE61C9F-3FF4-484B-8575-B77100CCB83B}" type="pres">
      <dgm:prSet presAssocID="{9C8450ED-EC88-421E-88AC-41224CEA2903}" presName="bSpace" presStyleCnt="0"/>
      <dgm:spPr/>
    </dgm:pt>
    <dgm:pt modelId="{AC4EA8EB-95A7-4FBA-8B29-63983360C727}" type="pres">
      <dgm:prSet presAssocID="{9C8450ED-EC88-421E-88AC-41224CEA2903}" presName="parBackupNorm" presStyleCnt="0"/>
      <dgm:spPr/>
    </dgm:pt>
    <dgm:pt modelId="{3A4313DF-B16F-4981-A7F8-9AB25459796C}" type="pres">
      <dgm:prSet presAssocID="{E2FE6602-7814-465A-8A01-0BC75A6BDA0C}" presName="parSpace" presStyleCnt="0"/>
      <dgm:spPr/>
    </dgm:pt>
    <dgm:pt modelId="{728C0DA6-AE7D-4780-8CE9-3671BCCFC5A8}" type="pres">
      <dgm:prSet presAssocID="{E1272CA5-68AA-4637-BCB0-685037306171}" presName="parComposite" presStyleCnt="0"/>
      <dgm:spPr/>
    </dgm:pt>
    <dgm:pt modelId="{934EEFAE-B5AD-4C05-878C-01E5372294B3}" type="pres">
      <dgm:prSet presAssocID="{E1272CA5-68AA-4637-BCB0-685037306171}" presName="parBigCircle" presStyleLbl="node0" presStyleIdx="2" presStyleCnt="6"/>
      <dgm:spPr>
        <a:solidFill>
          <a:srgbClr val="999999"/>
        </a:solidFill>
      </dgm:spPr>
    </dgm:pt>
    <dgm:pt modelId="{8F837327-F141-4374-A3E6-92F497C3807F}" type="pres">
      <dgm:prSet presAssocID="{E1272CA5-68AA-4637-BCB0-685037306171}" presName="parTx" presStyleLbl="revTx" presStyleIdx="2" presStyleCnt="6"/>
      <dgm:spPr/>
      <dgm:t>
        <a:bodyPr/>
        <a:lstStyle/>
        <a:p>
          <a:endParaRPr lang="es-ES"/>
        </a:p>
      </dgm:t>
    </dgm:pt>
    <dgm:pt modelId="{DFAE2357-2F13-4384-9776-28C0FE5F0154}" type="pres">
      <dgm:prSet presAssocID="{E1272CA5-68AA-4637-BCB0-685037306171}" presName="bSpace" presStyleCnt="0"/>
      <dgm:spPr/>
    </dgm:pt>
    <dgm:pt modelId="{4E6DC843-0A0D-40EE-AC4D-C0DA53B295BF}" type="pres">
      <dgm:prSet presAssocID="{E1272CA5-68AA-4637-BCB0-685037306171}" presName="parBackupNorm" presStyleCnt="0"/>
      <dgm:spPr/>
    </dgm:pt>
    <dgm:pt modelId="{880C94FA-5862-44E3-979F-D9B812C53400}" type="pres">
      <dgm:prSet presAssocID="{8DD4D01F-26D8-4DBD-9FBF-B9FE6B1EE935}" presName="parSpace" presStyleCnt="0"/>
      <dgm:spPr/>
    </dgm:pt>
    <dgm:pt modelId="{9EF20561-CBBE-4F77-B9D5-B6E9337F94CC}" type="pres">
      <dgm:prSet presAssocID="{DC68E136-93E3-4363-8BDC-AEBF83DFE1D4}" presName="parComposite" presStyleCnt="0"/>
      <dgm:spPr/>
    </dgm:pt>
    <dgm:pt modelId="{B937FF05-A35A-4DB1-BFC7-925444199DED}" type="pres">
      <dgm:prSet presAssocID="{DC68E136-93E3-4363-8BDC-AEBF83DFE1D4}" presName="parBigCircle" presStyleLbl="node0" presStyleIdx="3" presStyleCnt="6" custLinFactNeighborX="1398" custLinFactNeighborY="-2097"/>
      <dgm:spPr>
        <a:solidFill>
          <a:srgbClr val="999999"/>
        </a:solidFill>
      </dgm:spPr>
    </dgm:pt>
    <dgm:pt modelId="{82811BF4-EE56-42A6-AC85-2FAA5FB2516E}" type="pres">
      <dgm:prSet presAssocID="{DC68E136-93E3-4363-8BDC-AEBF83DFE1D4}" presName="parTx" presStyleLbl="revTx" presStyleIdx="3" presStyleCnt="6"/>
      <dgm:spPr/>
      <dgm:t>
        <a:bodyPr/>
        <a:lstStyle/>
        <a:p>
          <a:endParaRPr lang="es-ES"/>
        </a:p>
      </dgm:t>
    </dgm:pt>
    <dgm:pt modelId="{B2EB6A88-9683-474D-BEBF-59DF8C8669A7}" type="pres">
      <dgm:prSet presAssocID="{DC68E136-93E3-4363-8BDC-AEBF83DFE1D4}" presName="bSpace" presStyleCnt="0"/>
      <dgm:spPr/>
    </dgm:pt>
    <dgm:pt modelId="{FE194054-F9C9-473E-B1A4-1F0C5E51D491}" type="pres">
      <dgm:prSet presAssocID="{DC68E136-93E3-4363-8BDC-AEBF83DFE1D4}" presName="parBackupNorm" presStyleCnt="0"/>
      <dgm:spPr/>
    </dgm:pt>
    <dgm:pt modelId="{C769DB16-8D64-4C30-B6B7-6942A590ECA5}" type="pres">
      <dgm:prSet presAssocID="{6FF6CB30-F13E-4450-B410-109D7C7C0D8C}" presName="parSpace" presStyleCnt="0"/>
      <dgm:spPr/>
    </dgm:pt>
    <dgm:pt modelId="{D0426585-C83A-4026-8C7D-21301BAE06BC}" type="pres">
      <dgm:prSet presAssocID="{177EAFD1-974C-41D8-A77B-060DE3A1FC7B}" presName="parComposite" presStyleCnt="0"/>
      <dgm:spPr/>
    </dgm:pt>
    <dgm:pt modelId="{A725607F-4C12-4558-8765-F09EB1901B4D}" type="pres">
      <dgm:prSet presAssocID="{177EAFD1-974C-41D8-A77B-060DE3A1FC7B}" presName="parBigCircle" presStyleLbl="node0" presStyleIdx="4" presStyleCnt="6" custLinFactNeighborX="2428" custLinFactNeighborY="-1367"/>
      <dgm:spPr>
        <a:solidFill>
          <a:srgbClr val="999999"/>
        </a:solidFill>
      </dgm:spPr>
    </dgm:pt>
    <dgm:pt modelId="{94E1AAA9-142F-4023-8ABD-CF27D2BBF819}" type="pres">
      <dgm:prSet presAssocID="{177EAFD1-974C-41D8-A77B-060DE3A1FC7B}" presName="parTx" presStyleLbl="revTx" presStyleIdx="4" presStyleCnt="6"/>
      <dgm:spPr/>
      <dgm:t>
        <a:bodyPr/>
        <a:lstStyle/>
        <a:p>
          <a:endParaRPr lang="es-ES"/>
        </a:p>
      </dgm:t>
    </dgm:pt>
    <dgm:pt modelId="{03BE5209-32A6-4B21-B04C-5BF3E45E0D77}" type="pres">
      <dgm:prSet presAssocID="{177EAFD1-974C-41D8-A77B-060DE3A1FC7B}" presName="bSpace" presStyleCnt="0"/>
      <dgm:spPr/>
    </dgm:pt>
    <dgm:pt modelId="{0887153E-555E-47C0-B9F6-C27CC6DC30C3}" type="pres">
      <dgm:prSet presAssocID="{177EAFD1-974C-41D8-A77B-060DE3A1FC7B}" presName="parBackupNorm" presStyleCnt="0"/>
      <dgm:spPr/>
    </dgm:pt>
    <dgm:pt modelId="{AC506848-6985-4822-B213-1403E115AB92}" type="pres">
      <dgm:prSet presAssocID="{C299A192-6EE4-4C1E-A9B9-6BAA15309D02}" presName="parSpace" presStyleCnt="0"/>
      <dgm:spPr/>
    </dgm:pt>
    <dgm:pt modelId="{4985EBBC-993F-4426-8F18-8073B99C07E5}" type="pres">
      <dgm:prSet presAssocID="{42D4D7BD-62F3-4035-BE73-8464CFB901B1}" presName="parComposite" presStyleCnt="0"/>
      <dgm:spPr/>
    </dgm:pt>
    <dgm:pt modelId="{B8C923B3-55FE-4E3C-82E8-B4AA2B2A11F4}" type="pres">
      <dgm:prSet presAssocID="{42D4D7BD-62F3-4035-BE73-8464CFB901B1}" presName="parBigCircle" presStyleLbl="node0" presStyleIdx="5" presStyleCnt="6"/>
      <dgm:spPr>
        <a:solidFill>
          <a:srgbClr val="999999"/>
        </a:solidFill>
      </dgm:spPr>
    </dgm:pt>
    <dgm:pt modelId="{3464C847-FACB-4BEC-A8FA-687559393C5F}" type="pres">
      <dgm:prSet presAssocID="{42D4D7BD-62F3-4035-BE73-8464CFB901B1}" presName="parTx" presStyleLbl="revTx" presStyleIdx="5" presStyleCnt="6"/>
      <dgm:spPr/>
      <dgm:t>
        <a:bodyPr/>
        <a:lstStyle/>
        <a:p>
          <a:endParaRPr lang="es-ES"/>
        </a:p>
      </dgm:t>
    </dgm:pt>
    <dgm:pt modelId="{820B1D01-F786-470D-BE90-615F4333885F}" type="pres">
      <dgm:prSet presAssocID="{42D4D7BD-62F3-4035-BE73-8464CFB901B1}" presName="bSpace" presStyleCnt="0"/>
      <dgm:spPr/>
    </dgm:pt>
    <dgm:pt modelId="{EB214D6D-5961-42CE-9111-64393A77DE89}" type="pres">
      <dgm:prSet presAssocID="{42D4D7BD-62F3-4035-BE73-8464CFB901B1}" presName="parBackupNorm" presStyleCnt="0"/>
      <dgm:spPr/>
    </dgm:pt>
    <dgm:pt modelId="{AEA8301D-5CE2-44DF-995B-AB30DF10AED6}" type="pres">
      <dgm:prSet presAssocID="{ABF00181-D2DC-4354-B27D-CF9A6E0F86B7}" presName="parSpace" presStyleCnt="0"/>
      <dgm:spPr/>
    </dgm:pt>
  </dgm:ptLst>
  <dgm:cxnLst>
    <dgm:cxn modelId="{02E1E3B1-00DA-4E2F-8CC8-8D532D09433A}" type="presOf" srcId="{9C8450ED-EC88-421E-88AC-41224CEA2903}" destId="{9FE8C9C7-314C-4BE6-84E6-784EFDF21934}" srcOrd="0" destOrd="0" presId="urn:microsoft.com/office/officeart/2008/layout/CircleAccentTimeline"/>
    <dgm:cxn modelId="{0C395AAA-0767-4914-A58A-D983D5EA94C9}" type="presOf" srcId="{82A2082B-2B23-468D-B475-4054BA738357}" destId="{14157573-537C-4203-93D0-72C686D34F1E}" srcOrd="0" destOrd="0" presId="urn:microsoft.com/office/officeart/2008/layout/CircleAccentTimeline"/>
    <dgm:cxn modelId="{F1195F7C-45CA-414F-AE29-D67676E5A9C6}" type="presOf" srcId="{E1272CA5-68AA-4637-BCB0-685037306171}" destId="{8F837327-F141-4374-A3E6-92F497C3807F}" srcOrd="0" destOrd="0" presId="urn:microsoft.com/office/officeart/2008/layout/CircleAccentTimeline"/>
    <dgm:cxn modelId="{C0697C84-1695-4210-B588-6A44FEAD7F81}" srcId="{82A2082B-2B23-468D-B475-4054BA738357}" destId="{E1272CA5-68AA-4637-BCB0-685037306171}" srcOrd="2" destOrd="0" parTransId="{2A825DBF-24F7-4830-8CB1-C35DE1F16F55}" sibTransId="{8DD4D01F-26D8-4DBD-9FBF-B9FE6B1EE935}"/>
    <dgm:cxn modelId="{C7B5BE49-3059-4A3C-AA4D-DBC3074C4013}" srcId="{82A2082B-2B23-468D-B475-4054BA738357}" destId="{42D4D7BD-62F3-4035-BE73-8464CFB901B1}" srcOrd="5" destOrd="0" parTransId="{54F4FE0E-02B3-4F37-8705-29F7C59D7EA5}" sibTransId="{ABF00181-D2DC-4354-B27D-CF9A6E0F86B7}"/>
    <dgm:cxn modelId="{0C0563EE-C6D1-447A-9E67-877CA8B95D0B}" type="presOf" srcId="{177EAFD1-974C-41D8-A77B-060DE3A1FC7B}" destId="{94E1AAA9-142F-4023-8ABD-CF27D2BBF819}" srcOrd="0" destOrd="0" presId="urn:microsoft.com/office/officeart/2008/layout/CircleAccentTimeline"/>
    <dgm:cxn modelId="{A2F04EBB-E937-40B1-B911-6A26DA26A5BA}" srcId="{82A2082B-2B23-468D-B475-4054BA738357}" destId="{DC68E136-93E3-4363-8BDC-AEBF83DFE1D4}" srcOrd="3" destOrd="0" parTransId="{CABE51A6-2ECC-49B3-BE40-068DFA87CE91}" sibTransId="{6FF6CB30-F13E-4450-B410-109D7C7C0D8C}"/>
    <dgm:cxn modelId="{9834F4EA-F765-483A-AB4C-31B3F896A3FC}" type="presOf" srcId="{DC68E136-93E3-4363-8BDC-AEBF83DFE1D4}" destId="{82811BF4-EE56-42A6-AC85-2FAA5FB2516E}" srcOrd="0" destOrd="0" presId="urn:microsoft.com/office/officeart/2008/layout/CircleAccentTimeline"/>
    <dgm:cxn modelId="{D8AF0075-882D-447C-8527-8B0E3EDF9DA0}" srcId="{82A2082B-2B23-468D-B475-4054BA738357}" destId="{177EAFD1-974C-41D8-A77B-060DE3A1FC7B}" srcOrd="4" destOrd="0" parTransId="{604CA0F7-354A-461D-AAC9-1F017275913E}" sibTransId="{C299A192-6EE4-4C1E-A9B9-6BAA15309D02}"/>
    <dgm:cxn modelId="{44896207-0B0A-4243-BED1-E6ADBABA8134}" type="presOf" srcId="{42D4D7BD-62F3-4035-BE73-8464CFB901B1}" destId="{3464C847-FACB-4BEC-A8FA-687559393C5F}" srcOrd="0" destOrd="0" presId="urn:microsoft.com/office/officeart/2008/layout/CircleAccentTimeline"/>
    <dgm:cxn modelId="{868CBB9A-FC51-446C-A37B-618AB729F6E2}" srcId="{82A2082B-2B23-468D-B475-4054BA738357}" destId="{E0F3EF5E-F019-4085-9D8C-30B10B12B9F3}" srcOrd="0" destOrd="0" parTransId="{61D1F786-4195-4B2E-8CD4-5FC3001C9449}" sibTransId="{01504568-1FFE-48DB-A1FD-498373343B80}"/>
    <dgm:cxn modelId="{A42F128C-1505-4914-94F1-1F93DA70CB52}" srcId="{82A2082B-2B23-468D-B475-4054BA738357}" destId="{9C8450ED-EC88-421E-88AC-41224CEA2903}" srcOrd="1" destOrd="0" parTransId="{C47959DE-9CDF-4E53-BF08-C4EE0BD8850C}" sibTransId="{E2FE6602-7814-465A-8A01-0BC75A6BDA0C}"/>
    <dgm:cxn modelId="{7D2E49B8-A99B-4A0C-BD9B-DF2F0180CBB7}" type="presOf" srcId="{E0F3EF5E-F019-4085-9D8C-30B10B12B9F3}" destId="{3F5264A3-3F85-46CE-94C6-C4BCFA34DACA}" srcOrd="0" destOrd="0" presId="urn:microsoft.com/office/officeart/2008/layout/CircleAccentTimeline"/>
    <dgm:cxn modelId="{A1D07827-7D0D-46AE-A517-1633EB51A56F}" type="presParOf" srcId="{14157573-537C-4203-93D0-72C686D34F1E}" destId="{AA9029AE-16E7-4E07-A0DD-CA1198C2390D}" srcOrd="0" destOrd="0" presId="urn:microsoft.com/office/officeart/2008/layout/CircleAccentTimeline"/>
    <dgm:cxn modelId="{FDEC743A-8428-468D-B83D-FAD8B66C556A}" type="presParOf" srcId="{AA9029AE-16E7-4E07-A0DD-CA1198C2390D}" destId="{7D84DED6-C52C-4E2C-89DB-7579B418F1F1}" srcOrd="0" destOrd="0" presId="urn:microsoft.com/office/officeart/2008/layout/CircleAccentTimeline"/>
    <dgm:cxn modelId="{45FD8F7E-4E0E-4081-831F-35A3082A72D6}" type="presParOf" srcId="{AA9029AE-16E7-4E07-A0DD-CA1198C2390D}" destId="{3F5264A3-3F85-46CE-94C6-C4BCFA34DACA}" srcOrd="1" destOrd="0" presId="urn:microsoft.com/office/officeart/2008/layout/CircleAccentTimeline"/>
    <dgm:cxn modelId="{BAAFA476-07FB-4545-9968-CCE40FDAFE80}" type="presParOf" srcId="{AA9029AE-16E7-4E07-A0DD-CA1198C2390D}" destId="{8EC81F70-B756-4BCB-AD24-664C65592777}" srcOrd="2" destOrd="0" presId="urn:microsoft.com/office/officeart/2008/layout/CircleAccentTimeline"/>
    <dgm:cxn modelId="{D16C0B46-7394-4B73-870C-FDEAD196726B}" type="presParOf" srcId="{14157573-537C-4203-93D0-72C686D34F1E}" destId="{F0A6FFC7-801A-4340-A216-DE096CD2A8EE}" srcOrd="1" destOrd="0" presId="urn:microsoft.com/office/officeart/2008/layout/CircleAccentTimeline"/>
    <dgm:cxn modelId="{0A76014C-A481-4CAC-ADA1-38C986A55201}" type="presParOf" srcId="{14157573-537C-4203-93D0-72C686D34F1E}" destId="{8831A2EE-6DAD-452A-96BB-F19ABE8B09D3}" srcOrd="2" destOrd="0" presId="urn:microsoft.com/office/officeart/2008/layout/CircleAccentTimeline"/>
    <dgm:cxn modelId="{3E61AAC0-E65C-490F-92C0-7B5EF956B369}" type="presParOf" srcId="{14157573-537C-4203-93D0-72C686D34F1E}" destId="{3255B181-D44C-4ACC-8954-690279BA0E34}" srcOrd="3" destOrd="0" presId="urn:microsoft.com/office/officeart/2008/layout/CircleAccentTimeline"/>
    <dgm:cxn modelId="{1764C5FC-B4C9-48DA-87F3-6C34F6F4B57B}" type="presParOf" srcId="{3255B181-D44C-4ACC-8954-690279BA0E34}" destId="{7B1C90F3-5FC4-4C9F-8A17-2335083E1E97}" srcOrd="0" destOrd="0" presId="urn:microsoft.com/office/officeart/2008/layout/CircleAccentTimeline"/>
    <dgm:cxn modelId="{46EF3116-694D-4625-8622-C698AA296D1E}" type="presParOf" srcId="{3255B181-D44C-4ACC-8954-690279BA0E34}" destId="{9FE8C9C7-314C-4BE6-84E6-784EFDF21934}" srcOrd="1" destOrd="0" presId="urn:microsoft.com/office/officeart/2008/layout/CircleAccentTimeline"/>
    <dgm:cxn modelId="{90949BE4-80EB-4DFF-8EEE-2F9423655567}" type="presParOf" srcId="{3255B181-D44C-4ACC-8954-690279BA0E34}" destId="{7CE61C9F-3FF4-484B-8575-B77100CCB83B}" srcOrd="2" destOrd="0" presId="urn:microsoft.com/office/officeart/2008/layout/CircleAccentTimeline"/>
    <dgm:cxn modelId="{7A28B87D-EB5B-4340-8609-6DC332C27316}" type="presParOf" srcId="{14157573-537C-4203-93D0-72C686D34F1E}" destId="{AC4EA8EB-95A7-4FBA-8B29-63983360C727}" srcOrd="4" destOrd="0" presId="urn:microsoft.com/office/officeart/2008/layout/CircleAccentTimeline"/>
    <dgm:cxn modelId="{A14CF31A-5C06-41DA-B69C-30F5FA7524BD}" type="presParOf" srcId="{14157573-537C-4203-93D0-72C686D34F1E}" destId="{3A4313DF-B16F-4981-A7F8-9AB25459796C}" srcOrd="5" destOrd="0" presId="urn:microsoft.com/office/officeart/2008/layout/CircleAccentTimeline"/>
    <dgm:cxn modelId="{BBD41CB2-93C2-4EC7-A888-1A72806CFB71}" type="presParOf" srcId="{14157573-537C-4203-93D0-72C686D34F1E}" destId="{728C0DA6-AE7D-4780-8CE9-3671BCCFC5A8}" srcOrd="6" destOrd="0" presId="urn:microsoft.com/office/officeart/2008/layout/CircleAccentTimeline"/>
    <dgm:cxn modelId="{E8DB10F8-0BFC-4F1F-A88D-8B2764D436C9}" type="presParOf" srcId="{728C0DA6-AE7D-4780-8CE9-3671BCCFC5A8}" destId="{934EEFAE-B5AD-4C05-878C-01E5372294B3}" srcOrd="0" destOrd="0" presId="urn:microsoft.com/office/officeart/2008/layout/CircleAccentTimeline"/>
    <dgm:cxn modelId="{DED47E2E-28E3-4B7F-9B64-AA98F9BB6BE0}" type="presParOf" srcId="{728C0DA6-AE7D-4780-8CE9-3671BCCFC5A8}" destId="{8F837327-F141-4374-A3E6-92F497C3807F}" srcOrd="1" destOrd="0" presId="urn:microsoft.com/office/officeart/2008/layout/CircleAccentTimeline"/>
    <dgm:cxn modelId="{EFC88F35-2C3B-463C-8996-F05B521A60DF}" type="presParOf" srcId="{728C0DA6-AE7D-4780-8CE9-3671BCCFC5A8}" destId="{DFAE2357-2F13-4384-9776-28C0FE5F0154}" srcOrd="2" destOrd="0" presId="urn:microsoft.com/office/officeart/2008/layout/CircleAccentTimeline"/>
    <dgm:cxn modelId="{AE7A3486-2ECD-4197-B6EB-9AC5DE81E28D}" type="presParOf" srcId="{14157573-537C-4203-93D0-72C686D34F1E}" destId="{4E6DC843-0A0D-40EE-AC4D-C0DA53B295BF}" srcOrd="7" destOrd="0" presId="urn:microsoft.com/office/officeart/2008/layout/CircleAccentTimeline"/>
    <dgm:cxn modelId="{843244CE-0A72-4812-809B-D63F165C14FC}" type="presParOf" srcId="{14157573-537C-4203-93D0-72C686D34F1E}" destId="{880C94FA-5862-44E3-979F-D9B812C53400}" srcOrd="8" destOrd="0" presId="urn:microsoft.com/office/officeart/2008/layout/CircleAccentTimeline"/>
    <dgm:cxn modelId="{6AB318FC-FD7E-4D95-8D75-7C73DDB23907}" type="presParOf" srcId="{14157573-537C-4203-93D0-72C686D34F1E}" destId="{9EF20561-CBBE-4F77-B9D5-B6E9337F94CC}" srcOrd="9" destOrd="0" presId="urn:microsoft.com/office/officeart/2008/layout/CircleAccentTimeline"/>
    <dgm:cxn modelId="{FAD621BF-4B6E-4C63-8630-D79B7437ED18}" type="presParOf" srcId="{9EF20561-CBBE-4F77-B9D5-B6E9337F94CC}" destId="{B937FF05-A35A-4DB1-BFC7-925444199DED}" srcOrd="0" destOrd="0" presId="urn:microsoft.com/office/officeart/2008/layout/CircleAccentTimeline"/>
    <dgm:cxn modelId="{B83DA926-34C4-4B44-A10E-2FE43DA79A1E}" type="presParOf" srcId="{9EF20561-CBBE-4F77-B9D5-B6E9337F94CC}" destId="{82811BF4-EE56-42A6-AC85-2FAA5FB2516E}" srcOrd="1" destOrd="0" presId="urn:microsoft.com/office/officeart/2008/layout/CircleAccentTimeline"/>
    <dgm:cxn modelId="{6B270883-E000-4A7E-9ACD-7F17D72D1454}" type="presParOf" srcId="{9EF20561-CBBE-4F77-B9D5-B6E9337F94CC}" destId="{B2EB6A88-9683-474D-BEBF-59DF8C8669A7}" srcOrd="2" destOrd="0" presId="urn:microsoft.com/office/officeart/2008/layout/CircleAccentTimeline"/>
    <dgm:cxn modelId="{2A270040-19A2-4CAE-8760-3D3C93AD5710}" type="presParOf" srcId="{14157573-537C-4203-93D0-72C686D34F1E}" destId="{FE194054-F9C9-473E-B1A4-1F0C5E51D491}" srcOrd="10" destOrd="0" presId="urn:microsoft.com/office/officeart/2008/layout/CircleAccentTimeline"/>
    <dgm:cxn modelId="{DB0FCB93-F8F1-491E-AC45-FC727D740B56}" type="presParOf" srcId="{14157573-537C-4203-93D0-72C686D34F1E}" destId="{C769DB16-8D64-4C30-B6B7-6942A590ECA5}" srcOrd="11" destOrd="0" presId="urn:microsoft.com/office/officeart/2008/layout/CircleAccentTimeline"/>
    <dgm:cxn modelId="{8B187621-A355-415F-9EB5-1B9BE83FE226}" type="presParOf" srcId="{14157573-537C-4203-93D0-72C686D34F1E}" destId="{D0426585-C83A-4026-8C7D-21301BAE06BC}" srcOrd="12" destOrd="0" presId="urn:microsoft.com/office/officeart/2008/layout/CircleAccentTimeline"/>
    <dgm:cxn modelId="{998FB27C-989F-4E40-90CE-E2022E9BC5DC}" type="presParOf" srcId="{D0426585-C83A-4026-8C7D-21301BAE06BC}" destId="{A725607F-4C12-4558-8765-F09EB1901B4D}" srcOrd="0" destOrd="0" presId="urn:microsoft.com/office/officeart/2008/layout/CircleAccentTimeline"/>
    <dgm:cxn modelId="{6A008F88-6883-41E0-A34B-83D2F0DDEA83}" type="presParOf" srcId="{D0426585-C83A-4026-8C7D-21301BAE06BC}" destId="{94E1AAA9-142F-4023-8ABD-CF27D2BBF819}" srcOrd="1" destOrd="0" presId="urn:microsoft.com/office/officeart/2008/layout/CircleAccentTimeline"/>
    <dgm:cxn modelId="{D8E0A904-6C87-4CC0-A626-850600E9A833}" type="presParOf" srcId="{D0426585-C83A-4026-8C7D-21301BAE06BC}" destId="{03BE5209-32A6-4B21-B04C-5BF3E45E0D77}" srcOrd="2" destOrd="0" presId="urn:microsoft.com/office/officeart/2008/layout/CircleAccentTimeline"/>
    <dgm:cxn modelId="{BDDB0C01-71D1-47FA-8DF4-08758FF32B96}" type="presParOf" srcId="{14157573-537C-4203-93D0-72C686D34F1E}" destId="{0887153E-555E-47C0-B9F6-C27CC6DC30C3}" srcOrd="13" destOrd="0" presId="urn:microsoft.com/office/officeart/2008/layout/CircleAccentTimeline"/>
    <dgm:cxn modelId="{280795F0-E075-42E8-8FEE-80BF9A409021}" type="presParOf" srcId="{14157573-537C-4203-93D0-72C686D34F1E}" destId="{AC506848-6985-4822-B213-1403E115AB92}" srcOrd="14" destOrd="0" presId="urn:microsoft.com/office/officeart/2008/layout/CircleAccentTimeline"/>
    <dgm:cxn modelId="{2695DAE6-737F-4FF6-9F92-54F3A9DE5E34}" type="presParOf" srcId="{14157573-537C-4203-93D0-72C686D34F1E}" destId="{4985EBBC-993F-4426-8F18-8073B99C07E5}" srcOrd="15" destOrd="0" presId="urn:microsoft.com/office/officeart/2008/layout/CircleAccentTimeline"/>
    <dgm:cxn modelId="{D5DF14BB-5336-4266-8F15-40FCBA169FFC}" type="presParOf" srcId="{4985EBBC-993F-4426-8F18-8073B99C07E5}" destId="{B8C923B3-55FE-4E3C-82E8-B4AA2B2A11F4}" srcOrd="0" destOrd="0" presId="urn:microsoft.com/office/officeart/2008/layout/CircleAccentTimeline"/>
    <dgm:cxn modelId="{690C57D2-55E5-48B6-9665-8743CB4492F8}" type="presParOf" srcId="{4985EBBC-993F-4426-8F18-8073B99C07E5}" destId="{3464C847-FACB-4BEC-A8FA-687559393C5F}" srcOrd="1" destOrd="0" presId="urn:microsoft.com/office/officeart/2008/layout/CircleAccentTimeline"/>
    <dgm:cxn modelId="{46DA6502-492F-4D8C-A64C-44E5508EDFC7}" type="presParOf" srcId="{4985EBBC-993F-4426-8F18-8073B99C07E5}" destId="{820B1D01-F786-470D-BE90-615F4333885F}" srcOrd="2" destOrd="0" presId="urn:microsoft.com/office/officeart/2008/layout/CircleAccentTimeline"/>
    <dgm:cxn modelId="{92CECD88-5DCC-4634-8D85-E6A062ADC8DB}" type="presParOf" srcId="{14157573-537C-4203-93D0-72C686D34F1E}" destId="{EB214D6D-5961-42CE-9111-64393A77DE89}" srcOrd="16" destOrd="0" presId="urn:microsoft.com/office/officeart/2008/layout/CircleAccentTimeline"/>
    <dgm:cxn modelId="{BF5D77F1-72F6-4046-841D-16EA25C57EE1}" type="presParOf" srcId="{14157573-537C-4203-93D0-72C686D34F1E}" destId="{AEA8301D-5CE2-44DF-995B-AB30DF10AED6}" srcOrd="17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7C739-A70E-4D86-848D-F3D15B44C9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690264-D055-43E0-A194-7E3E3596B32E}">
      <dgm:prSet phldrT="[Texto]"/>
      <dgm:spPr>
        <a:solidFill>
          <a:srgbClr val="999999"/>
        </a:solidFill>
      </dgm:spPr>
      <dgm:t>
        <a:bodyPr/>
        <a:lstStyle/>
        <a:p>
          <a:r>
            <a:rPr lang="es-ES" dirty="0"/>
            <a:t>Primera reunión: reunión grupal con alumnos tutorizados</a:t>
          </a:r>
        </a:p>
      </dgm:t>
    </dgm:pt>
    <dgm:pt modelId="{EE154D36-5988-43EA-8765-1519BFFD67F2}" type="parTrans" cxnId="{AD3C3151-FEF5-42C8-AA2F-91B76979069F}">
      <dgm:prSet/>
      <dgm:spPr/>
      <dgm:t>
        <a:bodyPr/>
        <a:lstStyle/>
        <a:p>
          <a:endParaRPr lang="es-ES"/>
        </a:p>
      </dgm:t>
    </dgm:pt>
    <dgm:pt modelId="{EC424B7F-F4C3-43C3-9295-EB86573F5E5F}" type="sibTrans" cxnId="{AD3C3151-FEF5-42C8-AA2F-91B76979069F}">
      <dgm:prSet/>
      <dgm:spPr>
        <a:ln>
          <a:solidFill>
            <a:srgbClr val="999999"/>
          </a:solidFill>
        </a:ln>
      </dgm:spPr>
      <dgm:t>
        <a:bodyPr/>
        <a:lstStyle/>
        <a:p>
          <a:endParaRPr lang="es-ES"/>
        </a:p>
      </dgm:t>
    </dgm:pt>
    <dgm:pt modelId="{82CAE31B-5404-41BC-B730-9BFA0E462F3A}">
      <dgm:prSet phldrT="[Texto]"/>
      <dgm:spPr>
        <a:solidFill>
          <a:srgbClr val="999999"/>
        </a:solidFill>
      </dgm:spPr>
      <dgm:t>
        <a:bodyPr/>
        <a:lstStyle/>
        <a:p>
          <a:r>
            <a:rPr lang="es-ES" dirty="0"/>
            <a:t>Elaboración de una </a:t>
          </a:r>
          <a:r>
            <a:rPr lang="es-ES" b="1" dirty="0">
              <a:solidFill>
                <a:schemeClr val="tx1"/>
              </a:solidFill>
            </a:rPr>
            <a:t>ficha inicial </a:t>
          </a:r>
          <a:r>
            <a:rPr lang="es-ES" dirty="0"/>
            <a:t>para guiar al estudiante en el proceso (hitos del trabajo y temporalización)</a:t>
          </a:r>
        </a:p>
      </dgm:t>
    </dgm:pt>
    <dgm:pt modelId="{0C0A8D6D-B935-440D-B43E-68A56E20F01B}" type="parTrans" cxnId="{CF53B4CB-A1B0-4BDE-B5A1-D2D1C5F12E76}">
      <dgm:prSet/>
      <dgm:spPr/>
      <dgm:t>
        <a:bodyPr/>
        <a:lstStyle/>
        <a:p>
          <a:endParaRPr lang="es-ES"/>
        </a:p>
      </dgm:t>
    </dgm:pt>
    <dgm:pt modelId="{2B708538-7DF3-4CAF-8748-8F185CC04E4B}" type="sibTrans" cxnId="{CF53B4CB-A1B0-4BDE-B5A1-D2D1C5F12E76}">
      <dgm:prSet/>
      <dgm:spPr/>
      <dgm:t>
        <a:bodyPr/>
        <a:lstStyle/>
        <a:p>
          <a:endParaRPr lang="es-ES"/>
        </a:p>
      </dgm:t>
    </dgm:pt>
    <dgm:pt modelId="{A7F8F8E9-30B9-4363-8EFB-C52ED196872C}">
      <dgm:prSet phldrT="[Texto]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s-ES" dirty="0"/>
            <a:t>Formación específica </a:t>
          </a:r>
          <a:r>
            <a:rPr lang="es-ES" b="1" dirty="0">
              <a:solidFill>
                <a:schemeClr val="tx1"/>
              </a:solidFill>
            </a:rPr>
            <a:t>en escritura académica </a:t>
          </a:r>
          <a:r>
            <a:rPr lang="es-ES" dirty="0"/>
            <a:t>y </a:t>
          </a:r>
          <a:r>
            <a:rPr lang="es-ES" b="1" dirty="0">
              <a:solidFill>
                <a:schemeClr val="tx1"/>
              </a:solidFill>
            </a:rPr>
            <a:t>búsquedas bibliográficas </a:t>
          </a:r>
          <a:r>
            <a:rPr lang="es-ES" dirty="0"/>
            <a:t>para los estudiantes</a:t>
          </a:r>
        </a:p>
      </dgm:t>
    </dgm:pt>
    <dgm:pt modelId="{3BACEAFE-7770-498B-BEBF-0AF040153447}" type="parTrans" cxnId="{F6D62FBD-B38C-43B4-843A-2C68C255783F}">
      <dgm:prSet/>
      <dgm:spPr/>
      <dgm:t>
        <a:bodyPr/>
        <a:lstStyle/>
        <a:p>
          <a:endParaRPr lang="es-ES"/>
        </a:p>
      </dgm:t>
    </dgm:pt>
    <dgm:pt modelId="{6758FEF9-347C-41A7-A6F8-946A51B84A3B}" type="sibTrans" cxnId="{F6D62FBD-B38C-43B4-843A-2C68C255783F}">
      <dgm:prSet/>
      <dgm:spPr/>
      <dgm:t>
        <a:bodyPr/>
        <a:lstStyle/>
        <a:p>
          <a:endParaRPr lang="es-ES"/>
        </a:p>
      </dgm:t>
    </dgm:pt>
    <dgm:pt modelId="{DCF0C8D2-772F-4835-9A8B-65E375ED9932}">
      <dgm:prSet phldrT="[Texto]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s-ES" dirty="0"/>
            <a:t>Elaboración de una </a:t>
          </a:r>
          <a:r>
            <a:rPr lang="es-ES" b="1" dirty="0">
              <a:solidFill>
                <a:schemeClr val="tx1"/>
              </a:solidFill>
            </a:rPr>
            <a:t>plantilla de TFG (Comité de Título) </a:t>
          </a:r>
        </a:p>
      </dgm:t>
    </dgm:pt>
    <dgm:pt modelId="{36958994-A8AE-43F3-ADC6-DE0BF7F11F94}" type="parTrans" cxnId="{D6246EBB-8A49-46BA-B8D3-29FFF13E6DCA}">
      <dgm:prSet/>
      <dgm:spPr/>
      <dgm:t>
        <a:bodyPr/>
        <a:lstStyle/>
        <a:p>
          <a:endParaRPr lang="es-ES"/>
        </a:p>
      </dgm:t>
    </dgm:pt>
    <dgm:pt modelId="{7396DF80-E4F2-4708-8A50-F6DFAC170DC9}" type="sibTrans" cxnId="{D6246EBB-8A49-46BA-B8D3-29FFF13E6DCA}">
      <dgm:prSet/>
      <dgm:spPr/>
      <dgm:t>
        <a:bodyPr/>
        <a:lstStyle/>
        <a:p>
          <a:endParaRPr lang="es-ES"/>
        </a:p>
      </dgm:t>
    </dgm:pt>
    <dgm:pt modelId="{05B49CC4-24EC-407B-B8CB-1ED8E1C8882C}">
      <dgm:prSet phldrT="[Texto]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s-ES" dirty="0"/>
            <a:t>Analizar con los estudiantes la rúbrica de evaluación</a:t>
          </a:r>
        </a:p>
      </dgm:t>
    </dgm:pt>
    <dgm:pt modelId="{2D128401-EB89-4352-A65C-02A5AE096C0D}" type="parTrans" cxnId="{D19F9B4E-975E-47F8-8E5D-E7653018B56D}">
      <dgm:prSet/>
      <dgm:spPr/>
      <dgm:t>
        <a:bodyPr/>
        <a:lstStyle/>
        <a:p>
          <a:endParaRPr lang="es-ES"/>
        </a:p>
      </dgm:t>
    </dgm:pt>
    <dgm:pt modelId="{10331BE6-8831-4DC0-965A-DD3CCC016C30}" type="sibTrans" cxnId="{D19F9B4E-975E-47F8-8E5D-E7653018B56D}">
      <dgm:prSet/>
      <dgm:spPr/>
      <dgm:t>
        <a:bodyPr/>
        <a:lstStyle/>
        <a:p>
          <a:endParaRPr lang="es-ES"/>
        </a:p>
      </dgm:t>
    </dgm:pt>
    <dgm:pt modelId="{9B054C1E-3517-4D2A-837B-3B59403DA521}" type="pres">
      <dgm:prSet presAssocID="{3147C739-A70E-4D86-848D-F3D15B44C9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9AC99A9-AE16-4697-9794-D0C31C182792}" type="pres">
      <dgm:prSet presAssocID="{3147C739-A70E-4D86-848D-F3D15B44C971}" presName="Name1" presStyleCnt="0"/>
      <dgm:spPr/>
    </dgm:pt>
    <dgm:pt modelId="{D134DA7C-D2C5-4FB3-ABD1-584E121EBDBB}" type="pres">
      <dgm:prSet presAssocID="{3147C739-A70E-4D86-848D-F3D15B44C971}" presName="cycle" presStyleCnt="0"/>
      <dgm:spPr/>
    </dgm:pt>
    <dgm:pt modelId="{2E3E8414-B342-44E1-8D20-6316909B50F4}" type="pres">
      <dgm:prSet presAssocID="{3147C739-A70E-4D86-848D-F3D15B44C971}" presName="srcNode" presStyleLbl="node1" presStyleIdx="0" presStyleCnt="5"/>
      <dgm:spPr/>
    </dgm:pt>
    <dgm:pt modelId="{B5F8FB82-2E0D-4399-B5BD-581E7FD7E8EE}" type="pres">
      <dgm:prSet presAssocID="{3147C739-A70E-4D86-848D-F3D15B44C971}" presName="conn" presStyleLbl="parChTrans1D2" presStyleIdx="0" presStyleCnt="1"/>
      <dgm:spPr/>
      <dgm:t>
        <a:bodyPr/>
        <a:lstStyle/>
        <a:p>
          <a:endParaRPr lang="es-ES"/>
        </a:p>
      </dgm:t>
    </dgm:pt>
    <dgm:pt modelId="{BA0FD54F-1979-4C7D-B960-A952653D8678}" type="pres">
      <dgm:prSet presAssocID="{3147C739-A70E-4D86-848D-F3D15B44C971}" presName="extraNode" presStyleLbl="node1" presStyleIdx="0" presStyleCnt="5"/>
      <dgm:spPr/>
    </dgm:pt>
    <dgm:pt modelId="{BCBBEC65-1EE8-491D-A0A9-752861DFD4C0}" type="pres">
      <dgm:prSet presAssocID="{3147C739-A70E-4D86-848D-F3D15B44C971}" presName="dstNode" presStyleLbl="node1" presStyleIdx="0" presStyleCnt="5"/>
      <dgm:spPr/>
    </dgm:pt>
    <dgm:pt modelId="{24E432E0-4F58-4213-AC3A-5B52465116B3}" type="pres">
      <dgm:prSet presAssocID="{AD690264-D055-43E0-A194-7E3E3596B3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CBF07-AC63-4471-BB8C-FADED2C2B87D}" type="pres">
      <dgm:prSet presAssocID="{AD690264-D055-43E0-A194-7E3E3596B32E}" presName="accent_1" presStyleCnt="0"/>
      <dgm:spPr/>
    </dgm:pt>
    <dgm:pt modelId="{8CB11F4E-464E-482A-81AA-A018C47128BB}" type="pres">
      <dgm:prSet presAssocID="{AD690264-D055-43E0-A194-7E3E3596B32E}" presName="accentRepeatNode" presStyleLbl="solidFgAcc1" presStyleIdx="0" presStyleCnt="5"/>
      <dgm:spPr>
        <a:ln>
          <a:solidFill>
            <a:srgbClr val="999999"/>
          </a:solidFill>
        </a:ln>
      </dgm:spPr>
    </dgm:pt>
    <dgm:pt modelId="{8AA8B8A3-DCC5-4F97-B955-20A3D68755E1}" type="pres">
      <dgm:prSet presAssocID="{82CAE31B-5404-41BC-B730-9BFA0E462F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4328D-7722-4961-87C0-CE2DB49FF353}" type="pres">
      <dgm:prSet presAssocID="{82CAE31B-5404-41BC-B730-9BFA0E462F3A}" presName="accent_2" presStyleCnt="0"/>
      <dgm:spPr/>
    </dgm:pt>
    <dgm:pt modelId="{8BCE9843-1EF8-4C43-8077-98BF536D8F3B}" type="pres">
      <dgm:prSet presAssocID="{82CAE31B-5404-41BC-B730-9BFA0E462F3A}" presName="accentRepeatNode" presStyleLbl="solidFgAcc1" presStyleIdx="1" presStyleCnt="5" custLinFactNeighborX="2784" custLinFactNeighborY="0"/>
      <dgm:spPr>
        <a:ln>
          <a:solidFill>
            <a:srgbClr val="999999"/>
          </a:solidFill>
        </a:ln>
      </dgm:spPr>
    </dgm:pt>
    <dgm:pt modelId="{8831936F-F634-4390-976C-813DA57A23BD}" type="pres">
      <dgm:prSet presAssocID="{A7F8F8E9-30B9-4363-8EFB-C52ED196872C}" presName="text_3" presStyleLbl="node1" presStyleIdx="2" presStyleCnt="5" custLinFactNeighborX="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181EA-C3C4-4A8B-A73F-91070255111B}" type="pres">
      <dgm:prSet presAssocID="{A7F8F8E9-30B9-4363-8EFB-C52ED196872C}" presName="accent_3" presStyleCnt="0"/>
      <dgm:spPr/>
    </dgm:pt>
    <dgm:pt modelId="{ABA309F0-FFF8-4417-AD26-4E795D47D139}" type="pres">
      <dgm:prSet presAssocID="{A7F8F8E9-30B9-4363-8EFB-C52ED196872C}" presName="accentRepeatNode" presStyleLbl="solidFgAcc1" presStyleIdx="2" presStyleCnt="5"/>
      <dgm:spPr>
        <a:ln>
          <a:solidFill>
            <a:srgbClr val="999999"/>
          </a:solidFill>
        </a:ln>
      </dgm:spPr>
    </dgm:pt>
    <dgm:pt modelId="{E112B22F-2940-499F-BFF9-1F4F77BECD64}" type="pres">
      <dgm:prSet presAssocID="{DCF0C8D2-772F-4835-9A8B-65E375ED993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0650E-C487-4C9E-982F-8014215E779B}" type="pres">
      <dgm:prSet presAssocID="{DCF0C8D2-772F-4835-9A8B-65E375ED9932}" presName="accent_4" presStyleCnt="0"/>
      <dgm:spPr/>
    </dgm:pt>
    <dgm:pt modelId="{0F8914BD-2B4C-440C-8B8C-76E8DA2E23D4}" type="pres">
      <dgm:prSet presAssocID="{DCF0C8D2-772F-4835-9A8B-65E375ED9932}" presName="accentRepeatNode" presStyleLbl="solidFgAcc1" presStyleIdx="3" presStyleCnt="5"/>
      <dgm:spPr>
        <a:ln>
          <a:solidFill>
            <a:srgbClr val="999999"/>
          </a:solidFill>
        </a:ln>
      </dgm:spPr>
    </dgm:pt>
    <dgm:pt modelId="{71476BC1-34F4-42CD-A782-81D7BA879391}" type="pres">
      <dgm:prSet presAssocID="{05B49CC4-24EC-407B-B8CB-1ED8E1C8882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CEAFC-7997-41A3-8ADB-BB381B687318}" type="pres">
      <dgm:prSet presAssocID="{05B49CC4-24EC-407B-B8CB-1ED8E1C8882C}" presName="accent_5" presStyleCnt="0"/>
      <dgm:spPr/>
    </dgm:pt>
    <dgm:pt modelId="{0C9CEE14-667C-44F0-B77D-4ACF5A7D6200}" type="pres">
      <dgm:prSet presAssocID="{05B49CC4-24EC-407B-B8CB-1ED8E1C8882C}" presName="accentRepeatNode" presStyleLbl="solidFgAcc1" presStyleIdx="4" presStyleCnt="5" custLinFactNeighborX="2909"/>
      <dgm:spPr>
        <a:ln>
          <a:solidFill>
            <a:srgbClr val="999999"/>
          </a:solidFill>
        </a:ln>
      </dgm:spPr>
    </dgm:pt>
  </dgm:ptLst>
  <dgm:cxnLst>
    <dgm:cxn modelId="{AD3C3151-FEF5-42C8-AA2F-91B76979069F}" srcId="{3147C739-A70E-4D86-848D-F3D15B44C971}" destId="{AD690264-D055-43E0-A194-7E3E3596B32E}" srcOrd="0" destOrd="0" parTransId="{EE154D36-5988-43EA-8765-1519BFFD67F2}" sibTransId="{EC424B7F-F4C3-43C3-9295-EB86573F5E5F}"/>
    <dgm:cxn modelId="{8D86EA22-7215-454F-9CB8-AE4BB666A81A}" type="presOf" srcId="{AD690264-D055-43E0-A194-7E3E3596B32E}" destId="{24E432E0-4F58-4213-AC3A-5B52465116B3}" srcOrd="0" destOrd="0" presId="urn:microsoft.com/office/officeart/2008/layout/VerticalCurvedList"/>
    <dgm:cxn modelId="{E8AC0DD7-6548-459E-BE8A-CCCEC5D069F3}" type="presOf" srcId="{EC424B7F-F4C3-43C3-9295-EB86573F5E5F}" destId="{B5F8FB82-2E0D-4399-B5BD-581E7FD7E8EE}" srcOrd="0" destOrd="0" presId="urn:microsoft.com/office/officeart/2008/layout/VerticalCurvedList"/>
    <dgm:cxn modelId="{59A33280-9471-4CBE-89BF-4B2F4E59D36E}" type="presOf" srcId="{DCF0C8D2-772F-4835-9A8B-65E375ED9932}" destId="{E112B22F-2940-499F-BFF9-1F4F77BECD64}" srcOrd="0" destOrd="0" presId="urn:microsoft.com/office/officeart/2008/layout/VerticalCurvedList"/>
    <dgm:cxn modelId="{90930E58-96A0-418C-9A4E-9A5FFBF79DCF}" type="presOf" srcId="{A7F8F8E9-30B9-4363-8EFB-C52ED196872C}" destId="{8831936F-F634-4390-976C-813DA57A23BD}" srcOrd="0" destOrd="0" presId="urn:microsoft.com/office/officeart/2008/layout/VerticalCurvedList"/>
    <dgm:cxn modelId="{F6D62FBD-B38C-43B4-843A-2C68C255783F}" srcId="{3147C739-A70E-4D86-848D-F3D15B44C971}" destId="{A7F8F8E9-30B9-4363-8EFB-C52ED196872C}" srcOrd="2" destOrd="0" parTransId="{3BACEAFE-7770-498B-BEBF-0AF040153447}" sibTransId="{6758FEF9-347C-41A7-A6F8-946A51B84A3B}"/>
    <dgm:cxn modelId="{703CC97F-62FD-4707-B0FD-0F8C310F3635}" type="presOf" srcId="{3147C739-A70E-4D86-848D-F3D15B44C971}" destId="{9B054C1E-3517-4D2A-837B-3B59403DA521}" srcOrd="0" destOrd="0" presId="urn:microsoft.com/office/officeart/2008/layout/VerticalCurvedList"/>
    <dgm:cxn modelId="{D19F9B4E-975E-47F8-8E5D-E7653018B56D}" srcId="{3147C739-A70E-4D86-848D-F3D15B44C971}" destId="{05B49CC4-24EC-407B-B8CB-1ED8E1C8882C}" srcOrd="4" destOrd="0" parTransId="{2D128401-EB89-4352-A65C-02A5AE096C0D}" sibTransId="{10331BE6-8831-4DC0-965A-DD3CCC016C30}"/>
    <dgm:cxn modelId="{CF53B4CB-A1B0-4BDE-B5A1-D2D1C5F12E76}" srcId="{3147C739-A70E-4D86-848D-F3D15B44C971}" destId="{82CAE31B-5404-41BC-B730-9BFA0E462F3A}" srcOrd="1" destOrd="0" parTransId="{0C0A8D6D-B935-440D-B43E-68A56E20F01B}" sibTransId="{2B708538-7DF3-4CAF-8748-8F185CC04E4B}"/>
    <dgm:cxn modelId="{3D1CE685-49A8-4EC3-A953-6AF56D710702}" type="presOf" srcId="{82CAE31B-5404-41BC-B730-9BFA0E462F3A}" destId="{8AA8B8A3-DCC5-4F97-B955-20A3D68755E1}" srcOrd="0" destOrd="0" presId="urn:microsoft.com/office/officeart/2008/layout/VerticalCurvedList"/>
    <dgm:cxn modelId="{D6246EBB-8A49-46BA-B8D3-29FFF13E6DCA}" srcId="{3147C739-A70E-4D86-848D-F3D15B44C971}" destId="{DCF0C8D2-772F-4835-9A8B-65E375ED9932}" srcOrd="3" destOrd="0" parTransId="{36958994-A8AE-43F3-ADC6-DE0BF7F11F94}" sibTransId="{7396DF80-E4F2-4708-8A50-F6DFAC170DC9}"/>
    <dgm:cxn modelId="{424B158C-5725-40BB-B517-56548796FB12}" type="presOf" srcId="{05B49CC4-24EC-407B-B8CB-1ED8E1C8882C}" destId="{71476BC1-34F4-42CD-A782-81D7BA879391}" srcOrd="0" destOrd="0" presId="urn:microsoft.com/office/officeart/2008/layout/VerticalCurvedList"/>
    <dgm:cxn modelId="{6AC858B7-AA1D-4A5C-91F5-1622FFC2DAEA}" type="presParOf" srcId="{9B054C1E-3517-4D2A-837B-3B59403DA521}" destId="{D9AC99A9-AE16-4697-9794-D0C31C182792}" srcOrd="0" destOrd="0" presId="urn:microsoft.com/office/officeart/2008/layout/VerticalCurvedList"/>
    <dgm:cxn modelId="{4D3B96E9-C3EE-436B-9636-289DC689E29F}" type="presParOf" srcId="{D9AC99A9-AE16-4697-9794-D0C31C182792}" destId="{D134DA7C-D2C5-4FB3-ABD1-584E121EBDBB}" srcOrd="0" destOrd="0" presId="urn:microsoft.com/office/officeart/2008/layout/VerticalCurvedList"/>
    <dgm:cxn modelId="{C4D3D1CA-7D45-458C-94B4-059315563662}" type="presParOf" srcId="{D134DA7C-D2C5-4FB3-ABD1-584E121EBDBB}" destId="{2E3E8414-B342-44E1-8D20-6316909B50F4}" srcOrd="0" destOrd="0" presId="urn:microsoft.com/office/officeart/2008/layout/VerticalCurvedList"/>
    <dgm:cxn modelId="{EA52F31F-10E8-4F50-9451-CD526A2C09FE}" type="presParOf" srcId="{D134DA7C-D2C5-4FB3-ABD1-584E121EBDBB}" destId="{B5F8FB82-2E0D-4399-B5BD-581E7FD7E8EE}" srcOrd="1" destOrd="0" presId="urn:microsoft.com/office/officeart/2008/layout/VerticalCurvedList"/>
    <dgm:cxn modelId="{ECCE852C-CED8-4AB8-B96F-77A30460C769}" type="presParOf" srcId="{D134DA7C-D2C5-4FB3-ABD1-584E121EBDBB}" destId="{BA0FD54F-1979-4C7D-B960-A952653D8678}" srcOrd="2" destOrd="0" presId="urn:microsoft.com/office/officeart/2008/layout/VerticalCurvedList"/>
    <dgm:cxn modelId="{3A35D80C-C284-4724-A5A6-88EEA4BEB016}" type="presParOf" srcId="{D134DA7C-D2C5-4FB3-ABD1-584E121EBDBB}" destId="{BCBBEC65-1EE8-491D-A0A9-752861DFD4C0}" srcOrd="3" destOrd="0" presId="urn:microsoft.com/office/officeart/2008/layout/VerticalCurvedList"/>
    <dgm:cxn modelId="{2B508A35-2A60-41FE-9961-E6FB176BC1D8}" type="presParOf" srcId="{D9AC99A9-AE16-4697-9794-D0C31C182792}" destId="{24E432E0-4F58-4213-AC3A-5B52465116B3}" srcOrd="1" destOrd="0" presId="urn:microsoft.com/office/officeart/2008/layout/VerticalCurvedList"/>
    <dgm:cxn modelId="{CC75409D-A473-4609-9D7F-49F33CE9E03C}" type="presParOf" srcId="{D9AC99A9-AE16-4697-9794-D0C31C182792}" destId="{338CBF07-AC63-4471-BB8C-FADED2C2B87D}" srcOrd="2" destOrd="0" presId="urn:microsoft.com/office/officeart/2008/layout/VerticalCurvedList"/>
    <dgm:cxn modelId="{82B645C1-E513-4BF8-BCF4-A9624A41A88F}" type="presParOf" srcId="{338CBF07-AC63-4471-BB8C-FADED2C2B87D}" destId="{8CB11F4E-464E-482A-81AA-A018C47128BB}" srcOrd="0" destOrd="0" presId="urn:microsoft.com/office/officeart/2008/layout/VerticalCurvedList"/>
    <dgm:cxn modelId="{673E2041-C839-451E-B43E-81417E7D39C4}" type="presParOf" srcId="{D9AC99A9-AE16-4697-9794-D0C31C182792}" destId="{8AA8B8A3-DCC5-4F97-B955-20A3D68755E1}" srcOrd="3" destOrd="0" presId="urn:microsoft.com/office/officeart/2008/layout/VerticalCurvedList"/>
    <dgm:cxn modelId="{DE699F1B-E887-4441-9B7F-45D92A62C4D8}" type="presParOf" srcId="{D9AC99A9-AE16-4697-9794-D0C31C182792}" destId="{F914328D-7722-4961-87C0-CE2DB49FF353}" srcOrd="4" destOrd="0" presId="urn:microsoft.com/office/officeart/2008/layout/VerticalCurvedList"/>
    <dgm:cxn modelId="{C9621ABF-EE1C-416A-9BE3-D5C6D0173C7B}" type="presParOf" srcId="{F914328D-7722-4961-87C0-CE2DB49FF353}" destId="{8BCE9843-1EF8-4C43-8077-98BF536D8F3B}" srcOrd="0" destOrd="0" presId="urn:microsoft.com/office/officeart/2008/layout/VerticalCurvedList"/>
    <dgm:cxn modelId="{30783773-D089-4445-B2B8-FC1E293C75D9}" type="presParOf" srcId="{D9AC99A9-AE16-4697-9794-D0C31C182792}" destId="{8831936F-F634-4390-976C-813DA57A23BD}" srcOrd="5" destOrd="0" presId="urn:microsoft.com/office/officeart/2008/layout/VerticalCurvedList"/>
    <dgm:cxn modelId="{533005DC-DDF8-4B55-B0FD-0F7323EADEE1}" type="presParOf" srcId="{D9AC99A9-AE16-4697-9794-D0C31C182792}" destId="{416181EA-C3C4-4A8B-A73F-91070255111B}" srcOrd="6" destOrd="0" presId="urn:microsoft.com/office/officeart/2008/layout/VerticalCurvedList"/>
    <dgm:cxn modelId="{B0C20E91-8030-45B1-ABF6-980DE4056199}" type="presParOf" srcId="{416181EA-C3C4-4A8B-A73F-91070255111B}" destId="{ABA309F0-FFF8-4417-AD26-4E795D47D139}" srcOrd="0" destOrd="0" presId="urn:microsoft.com/office/officeart/2008/layout/VerticalCurvedList"/>
    <dgm:cxn modelId="{8207F031-8C85-4845-9027-98514DBC1829}" type="presParOf" srcId="{D9AC99A9-AE16-4697-9794-D0C31C182792}" destId="{E112B22F-2940-499F-BFF9-1F4F77BECD64}" srcOrd="7" destOrd="0" presId="urn:microsoft.com/office/officeart/2008/layout/VerticalCurvedList"/>
    <dgm:cxn modelId="{9EF7DE47-4F56-4DA1-9AA5-FF4BE48769FD}" type="presParOf" srcId="{D9AC99A9-AE16-4697-9794-D0C31C182792}" destId="{BEA0650E-C487-4C9E-982F-8014215E779B}" srcOrd="8" destOrd="0" presId="urn:microsoft.com/office/officeart/2008/layout/VerticalCurvedList"/>
    <dgm:cxn modelId="{D2CD682E-7EAB-4DC0-9EE9-2D2A6D653983}" type="presParOf" srcId="{BEA0650E-C487-4C9E-982F-8014215E779B}" destId="{0F8914BD-2B4C-440C-8B8C-76E8DA2E23D4}" srcOrd="0" destOrd="0" presId="urn:microsoft.com/office/officeart/2008/layout/VerticalCurvedList"/>
    <dgm:cxn modelId="{B0191B32-3FA2-4F4D-8877-51B342DE6A2B}" type="presParOf" srcId="{D9AC99A9-AE16-4697-9794-D0C31C182792}" destId="{71476BC1-34F4-42CD-A782-81D7BA879391}" srcOrd="9" destOrd="0" presId="urn:microsoft.com/office/officeart/2008/layout/VerticalCurvedList"/>
    <dgm:cxn modelId="{E0FD0257-A190-4800-AF30-A65C9F2BC462}" type="presParOf" srcId="{D9AC99A9-AE16-4697-9794-D0C31C182792}" destId="{437CEAFC-7997-41A3-8ADB-BB381B687318}" srcOrd="10" destOrd="0" presId="urn:microsoft.com/office/officeart/2008/layout/VerticalCurvedList"/>
    <dgm:cxn modelId="{147CDCC9-60F6-4560-96A2-8BAD0730DF1C}" type="presParOf" srcId="{437CEAFC-7997-41A3-8ADB-BB381B687318}" destId="{0C9CEE14-667C-44F0-B77D-4ACF5A7D6200}" srcOrd="0" destOrd="0" presId="urn:microsoft.com/office/officeart/2008/layout/VerticalCurvedList"/>
  </dgm:cxnLst>
  <dgm:bg>
    <a:solidFill>
      <a:srgbClr val="D2D7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7C739-A70E-4D86-848D-F3D15B44C9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690264-D055-43E0-A194-7E3E3596B32E}">
      <dgm:prSet phldrT="[Texto]" custT="1"/>
      <dgm:spPr>
        <a:solidFill>
          <a:srgbClr val="999999"/>
        </a:solidFill>
      </dgm:spPr>
      <dgm:t>
        <a:bodyPr/>
        <a:lstStyle/>
        <a:p>
          <a:r>
            <a:rPr lang="es-ES" sz="2100" dirty="0"/>
            <a:t>Combinar reuniones presenciales con reuniones virtuales</a:t>
          </a:r>
        </a:p>
      </dgm:t>
    </dgm:pt>
    <dgm:pt modelId="{EE154D36-5988-43EA-8765-1519BFFD67F2}" type="parTrans" cxnId="{AD3C3151-FEF5-42C8-AA2F-91B76979069F}">
      <dgm:prSet/>
      <dgm:spPr/>
      <dgm:t>
        <a:bodyPr/>
        <a:lstStyle/>
        <a:p>
          <a:endParaRPr lang="es-ES"/>
        </a:p>
      </dgm:t>
    </dgm:pt>
    <dgm:pt modelId="{EC424B7F-F4C3-43C3-9295-EB86573F5E5F}" type="sibTrans" cxnId="{AD3C3151-FEF5-42C8-AA2F-91B76979069F}">
      <dgm:prSet/>
      <dgm:spPr>
        <a:ln>
          <a:solidFill>
            <a:srgbClr val="999999"/>
          </a:solidFill>
        </a:ln>
      </dgm:spPr>
      <dgm:t>
        <a:bodyPr/>
        <a:lstStyle/>
        <a:p>
          <a:endParaRPr lang="es-ES"/>
        </a:p>
      </dgm:t>
    </dgm:pt>
    <dgm:pt modelId="{82CAE31B-5404-41BC-B730-9BFA0E462F3A}">
      <dgm:prSet phldrT="[Texto]" custT="1"/>
      <dgm:spPr>
        <a:solidFill>
          <a:srgbClr val="999999"/>
        </a:solidFill>
      </dgm:spPr>
      <dgm:t>
        <a:bodyPr/>
        <a:lstStyle/>
        <a:p>
          <a:r>
            <a:rPr lang="es-ES" sz="2100" dirty="0"/>
            <a:t>Revisar el trabajo del estudiante de forma continuada; no esperar hasta que el trabajo esté terminado</a:t>
          </a:r>
        </a:p>
      </dgm:t>
    </dgm:pt>
    <dgm:pt modelId="{0C0A8D6D-B935-440D-B43E-68A56E20F01B}" type="parTrans" cxnId="{CF53B4CB-A1B0-4BDE-B5A1-D2D1C5F12E76}">
      <dgm:prSet/>
      <dgm:spPr/>
      <dgm:t>
        <a:bodyPr/>
        <a:lstStyle/>
        <a:p>
          <a:endParaRPr lang="es-ES"/>
        </a:p>
      </dgm:t>
    </dgm:pt>
    <dgm:pt modelId="{2B708538-7DF3-4CAF-8748-8F185CC04E4B}" type="sibTrans" cxnId="{CF53B4CB-A1B0-4BDE-B5A1-D2D1C5F12E76}">
      <dgm:prSet/>
      <dgm:spPr/>
      <dgm:t>
        <a:bodyPr/>
        <a:lstStyle/>
        <a:p>
          <a:endParaRPr lang="es-ES"/>
        </a:p>
      </dgm:t>
    </dgm:pt>
    <dgm:pt modelId="{A7F8F8E9-30B9-4363-8EFB-C52ED196872C}">
      <dgm:prSet phldrT="[Texto]" custT="1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s-ES" sz="2100" dirty="0"/>
            <a:t>Insistir en la importancia de plantear un hilo conductor en la argumentación del trabajo</a:t>
          </a:r>
        </a:p>
      </dgm:t>
    </dgm:pt>
    <dgm:pt modelId="{3BACEAFE-7770-498B-BEBF-0AF040153447}" type="parTrans" cxnId="{F6D62FBD-B38C-43B4-843A-2C68C255783F}">
      <dgm:prSet/>
      <dgm:spPr/>
      <dgm:t>
        <a:bodyPr/>
        <a:lstStyle/>
        <a:p>
          <a:endParaRPr lang="es-ES"/>
        </a:p>
      </dgm:t>
    </dgm:pt>
    <dgm:pt modelId="{6758FEF9-347C-41A7-A6F8-946A51B84A3B}" type="sibTrans" cxnId="{F6D62FBD-B38C-43B4-843A-2C68C255783F}">
      <dgm:prSet/>
      <dgm:spPr/>
      <dgm:t>
        <a:bodyPr/>
        <a:lstStyle/>
        <a:p>
          <a:endParaRPr lang="es-ES"/>
        </a:p>
      </dgm:t>
    </dgm:pt>
    <dgm:pt modelId="{DCF0C8D2-772F-4835-9A8B-65E375ED9932}">
      <dgm:prSet phldrT="[Texto]" custT="1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s-ES" sz="2100" dirty="0"/>
            <a:t>Insistir en la fundamentación y justificación de las argumentaciones expuestas</a:t>
          </a:r>
        </a:p>
      </dgm:t>
    </dgm:pt>
    <dgm:pt modelId="{36958994-A8AE-43F3-ADC6-DE0BF7F11F94}" type="parTrans" cxnId="{D6246EBB-8A49-46BA-B8D3-29FFF13E6DCA}">
      <dgm:prSet/>
      <dgm:spPr/>
      <dgm:t>
        <a:bodyPr/>
        <a:lstStyle/>
        <a:p>
          <a:endParaRPr lang="es-ES"/>
        </a:p>
      </dgm:t>
    </dgm:pt>
    <dgm:pt modelId="{7396DF80-E4F2-4708-8A50-F6DFAC170DC9}" type="sibTrans" cxnId="{D6246EBB-8A49-46BA-B8D3-29FFF13E6DCA}">
      <dgm:prSet/>
      <dgm:spPr/>
      <dgm:t>
        <a:bodyPr/>
        <a:lstStyle/>
        <a:p>
          <a:endParaRPr lang="es-ES"/>
        </a:p>
      </dgm:t>
    </dgm:pt>
    <dgm:pt modelId="{05B49CC4-24EC-407B-B8CB-1ED8E1C8882C}">
      <dgm:prSet phldrT="[Texto]" custT="1"/>
      <dgm:spPr>
        <a:solidFill>
          <a:srgbClr val="999999"/>
        </a:solidFill>
        <a:ln>
          <a:solidFill>
            <a:srgbClr val="999999"/>
          </a:solidFill>
        </a:ln>
      </dgm:spPr>
      <dgm:t>
        <a:bodyPr/>
        <a:lstStyle/>
        <a:p>
          <a:r>
            <a:rPr lang="es-ES" sz="2100" dirty="0"/>
            <a:t>Tutorización hasta la defensa del TFG/TFM</a:t>
          </a:r>
        </a:p>
      </dgm:t>
    </dgm:pt>
    <dgm:pt modelId="{2D128401-EB89-4352-A65C-02A5AE096C0D}" type="parTrans" cxnId="{D19F9B4E-975E-47F8-8E5D-E7653018B56D}">
      <dgm:prSet/>
      <dgm:spPr/>
      <dgm:t>
        <a:bodyPr/>
        <a:lstStyle/>
        <a:p>
          <a:endParaRPr lang="es-ES"/>
        </a:p>
      </dgm:t>
    </dgm:pt>
    <dgm:pt modelId="{10331BE6-8831-4DC0-965A-DD3CCC016C30}" type="sibTrans" cxnId="{D19F9B4E-975E-47F8-8E5D-E7653018B56D}">
      <dgm:prSet/>
      <dgm:spPr/>
      <dgm:t>
        <a:bodyPr/>
        <a:lstStyle/>
        <a:p>
          <a:endParaRPr lang="es-ES"/>
        </a:p>
      </dgm:t>
    </dgm:pt>
    <dgm:pt modelId="{9B054C1E-3517-4D2A-837B-3B59403DA521}" type="pres">
      <dgm:prSet presAssocID="{3147C739-A70E-4D86-848D-F3D15B44C9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9AC99A9-AE16-4697-9794-D0C31C182792}" type="pres">
      <dgm:prSet presAssocID="{3147C739-A70E-4D86-848D-F3D15B44C971}" presName="Name1" presStyleCnt="0"/>
      <dgm:spPr/>
    </dgm:pt>
    <dgm:pt modelId="{D134DA7C-D2C5-4FB3-ABD1-584E121EBDBB}" type="pres">
      <dgm:prSet presAssocID="{3147C739-A70E-4D86-848D-F3D15B44C971}" presName="cycle" presStyleCnt="0"/>
      <dgm:spPr/>
    </dgm:pt>
    <dgm:pt modelId="{2E3E8414-B342-44E1-8D20-6316909B50F4}" type="pres">
      <dgm:prSet presAssocID="{3147C739-A70E-4D86-848D-F3D15B44C971}" presName="srcNode" presStyleLbl="node1" presStyleIdx="0" presStyleCnt="5"/>
      <dgm:spPr/>
    </dgm:pt>
    <dgm:pt modelId="{B5F8FB82-2E0D-4399-B5BD-581E7FD7E8EE}" type="pres">
      <dgm:prSet presAssocID="{3147C739-A70E-4D86-848D-F3D15B44C971}" presName="conn" presStyleLbl="parChTrans1D2" presStyleIdx="0" presStyleCnt="1"/>
      <dgm:spPr/>
      <dgm:t>
        <a:bodyPr/>
        <a:lstStyle/>
        <a:p>
          <a:endParaRPr lang="es-ES"/>
        </a:p>
      </dgm:t>
    </dgm:pt>
    <dgm:pt modelId="{BA0FD54F-1979-4C7D-B960-A952653D8678}" type="pres">
      <dgm:prSet presAssocID="{3147C739-A70E-4D86-848D-F3D15B44C971}" presName="extraNode" presStyleLbl="node1" presStyleIdx="0" presStyleCnt="5"/>
      <dgm:spPr/>
    </dgm:pt>
    <dgm:pt modelId="{BCBBEC65-1EE8-491D-A0A9-752861DFD4C0}" type="pres">
      <dgm:prSet presAssocID="{3147C739-A70E-4D86-848D-F3D15B44C971}" presName="dstNode" presStyleLbl="node1" presStyleIdx="0" presStyleCnt="5"/>
      <dgm:spPr/>
    </dgm:pt>
    <dgm:pt modelId="{24E432E0-4F58-4213-AC3A-5B52465116B3}" type="pres">
      <dgm:prSet presAssocID="{AD690264-D055-43E0-A194-7E3E3596B3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8CBF07-AC63-4471-BB8C-FADED2C2B87D}" type="pres">
      <dgm:prSet presAssocID="{AD690264-D055-43E0-A194-7E3E3596B32E}" presName="accent_1" presStyleCnt="0"/>
      <dgm:spPr/>
    </dgm:pt>
    <dgm:pt modelId="{8CB11F4E-464E-482A-81AA-A018C47128BB}" type="pres">
      <dgm:prSet presAssocID="{AD690264-D055-43E0-A194-7E3E3596B32E}" presName="accentRepeatNode" presStyleLbl="solidFgAcc1" presStyleIdx="0" presStyleCnt="5"/>
      <dgm:spPr>
        <a:ln>
          <a:solidFill>
            <a:srgbClr val="999999"/>
          </a:solidFill>
        </a:ln>
      </dgm:spPr>
    </dgm:pt>
    <dgm:pt modelId="{8AA8B8A3-DCC5-4F97-B955-20A3D68755E1}" type="pres">
      <dgm:prSet presAssocID="{82CAE31B-5404-41BC-B730-9BFA0E462F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14328D-7722-4961-87C0-CE2DB49FF353}" type="pres">
      <dgm:prSet presAssocID="{82CAE31B-5404-41BC-B730-9BFA0E462F3A}" presName="accent_2" presStyleCnt="0"/>
      <dgm:spPr/>
    </dgm:pt>
    <dgm:pt modelId="{8BCE9843-1EF8-4C43-8077-98BF536D8F3B}" type="pres">
      <dgm:prSet presAssocID="{82CAE31B-5404-41BC-B730-9BFA0E462F3A}" presName="accentRepeatNode" presStyleLbl="solidFgAcc1" presStyleIdx="1" presStyleCnt="5" custLinFactNeighborX="2784" custLinFactNeighborY="0"/>
      <dgm:spPr>
        <a:ln>
          <a:solidFill>
            <a:srgbClr val="999999"/>
          </a:solidFill>
        </a:ln>
      </dgm:spPr>
    </dgm:pt>
    <dgm:pt modelId="{8831936F-F634-4390-976C-813DA57A23BD}" type="pres">
      <dgm:prSet presAssocID="{A7F8F8E9-30B9-4363-8EFB-C52ED196872C}" presName="text_3" presStyleLbl="node1" presStyleIdx="2" presStyleCnt="5" custLinFactNeighborX="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181EA-C3C4-4A8B-A73F-91070255111B}" type="pres">
      <dgm:prSet presAssocID="{A7F8F8E9-30B9-4363-8EFB-C52ED196872C}" presName="accent_3" presStyleCnt="0"/>
      <dgm:spPr/>
    </dgm:pt>
    <dgm:pt modelId="{ABA309F0-FFF8-4417-AD26-4E795D47D139}" type="pres">
      <dgm:prSet presAssocID="{A7F8F8E9-30B9-4363-8EFB-C52ED196872C}" presName="accentRepeatNode" presStyleLbl="solidFgAcc1" presStyleIdx="2" presStyleCnt="5"/>
      <dgm:spPr>
        <a:ln>
          <a:solidFill>
            <a:srgbClr val="999999"/>
          </a:solidFill>
        </a:ln>
      </dgm:spPr>
    </dgm:pt>
    <dgm:pt modelId="{E112B22F-2940-499F-BFF9-1F4F77BECD64}" type="pres">
      <dgm:prSet presAssocID="{DCF0C8D2-772F-4835-9A8B-65E375ED993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A0650E-C487-4C9E-982F-8014215E779B}" type="pres">
      <dgm:prSet presAssocID="{DCF0C8D2-772F-4835-9A8B-65E375ED9932}" presName="accent_4" presStyleCnt="0"/>
      <dgm:spPr/>
    </dgm:pt>
    <dgm:pt modelId="{0F8914BD-2B4C-440C-8B8C-76E8DA2E23D4}" type="pres">
      <dgm:prSet presAssocID="{DCF0C8D2-772F-4835-9A8B-65E375ED9932}" presName="accentRepeatNode" presStyleLbl="solidFgAcc1" presStyleIdx="3" presStyleCnt="5" custLinFactNeighborX="4066" custLinFactNeighborY="-1017"/>
      <dgm:spPr>
        <a:ln>
          <a:solidFill>
            <a:srgbClr val="999999"/>
          </a:solidFill>
        </a:ln>
      </dgm:spPr>
    </dgm:pt>
    <dgm:pt modelId="{71476BC1-34F4-42CD-A782-81D7BA879391}" type="pres">
      <dgm:prSet presAssocID="{05B49CC4-24EC-407B-B8CB-1ED8E1C8882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CEAFC-7997-41A3-8ADB-BB381B687318}" type="pres">
      <dgm:prSet presAssocID="{05B49CC4-24EC-407B-B8CB-1ED8E1C8882C}" presName="accent_5" presStyleCnt="0"/>
      <dgm:spPr/>
    </dgm:pt>
    <dgm:pt modelId="{0C9CEE14-667C-44F0-B77D-4ACF5A7D6200}" type="pres">
      <dgm:prSet presAssocID="{05B49CC4-24EC-407B-B8CB-1ED8E1C8882C}" presName="accentRepeatNode" presStyleLbl="solidFgAcc1" presStyleIdx="4" presStyleCnt="5" custLinFactNeighborX="3606"/>
      <dgm:spPr>
        <a:ln>
          <a:solidFill>
            <a:srgbClr val="999999"/>
          </a:solidFill>
        </a:ln>
      </dgm:spPr>
    </dgm:pt>
  </dgm:ptLst>
  <dgm:cxnLst>
    <dgm:cxn modelId="{AD3C3151-FEF5-42C8-AA2F-91B76979069F}" srcId="{3147C739-A70E-4D86-848D-F3D15B44C971}" destId="{AD690264-D055-43E0-A194-7E3E3596B32E}" srcOrd="0" destOrd="0" parTransId="{EE154D36-5988-43EA-8765-1519BFFD67F2}" sibTransId="{EC424B7F-F4C3-43C3-9295-EB86573F5E5F}"/>
    <dgm:cxn modelId="{8D86EA22-7215-454F-9CB8-AE4BB666A81A}" type="presOf" srcId="{AD690264-D055-43E0-A194-7E3E3596B32E}" destId="{24E432E0-4F58-4213-AC3A-5B52465116B3}" srcOrd="0" destOrd="0" presId="urn:microsoft.com/office/officeart/2008/layout/VerticalCurvedList"/>
    <dgm:cxn modelId="{E8AC0DD7-6548-459E-BE8A-CCCEC5D069F3}" type="presOf" srcId="{EC424B7F-F4C3-43C3-9295-EB86573F5E5F}" destId="{B5F8FB82-2E0D-4399-B5BD-581E7FD7E8EE}" srcOrd="0" destOrd="0" presId="urn:microsoft.com/office/officeart/2008/layout/VerticalCurvedList"/>
    <dgm:cxn modelId="{59A33280-9471-4CBE-89BF-4B2F4E59D36E}" type="presOf" srcId="{DCF0C8D2-772F-4835-9A8B-65E375ED9932}" destId="{E112B22F-2940-499F-BFF9-1F4F77BECD64}" srcOrd="0" destOrd="0" presId="urn:microsoft.com/office/officeart/2008/layout/VerticalCurvedList"/>
    <dgm:cxn modelId="{90930E58-96A0-418C-9A4E-9A5FFBF79DCF}" type="presOf" srcId="{A7F8F8E9-30B9-4363-8EFB-C52ED196872C}" destId="{8831936F-F634-4390-976C-813DA57A23BD}" srcOrd="0" destOrd="0" presId="urn:microsoft.com/office/officeart/2008/layout/VerticalCurvedList"/>
    <dgm:cxn modelId="{F6D62FBD-B38C-43B4-843A-2C68C255783F}" srcId="{3147C739-A70E-4D86-848D-F3D15B44C971}" destId="{A7F8F8E9-30B9-4363-8EFB-C52ED196872C}" srcOrd="2" destOrd="0" parTransId="{3BACEAFE-7770-498B-BEBF-0AF040153447}" sibTransId="{6758FEF9-347C-41A7-A6F8-946A51B84A3B}"/>
    <dgm:cxn modelId="{703CC97F-62FD-4707-B0FD-0F8C310F3635}" type="presOf" srcId="{3147C739-A70E-4D86-848D-F3D15B44C971}" destId="{9B054C1E-3517-4D2A-837B-3B59403DA521}" srcOrd="0" destOrd="0" presId="urn:microsoft.com/office/officeart/2008/layout/VerticalCurvedList"/>
    <dgm:cxn modelId="{D19F9B4E-975E-47F8-8E5D-E7653018B56D}" srcId="{3147C739-A70E-4D86-848D-F3D15B44C971}" destId="{05B49CC4-24EC-407B-B8CB-1ED8E1C8882C}" srcOrd="4" destOrd="0" parTransId="{2D128401-EB89-4352-A65C-02A5AE096C0D}" sibTransId="{10331BE6-8831-4DC0-965A-DD3CCC016C30}"/>
    <dgm:cxn modelId="{CF53B4CB-A1B0-4BDE-B5A1-D2D1C5F12E76}" srcId="{3147C739-A70E-4D86-848D-F3D15B44C971}" destId="{82CAE31B-5404-41BC-B730-9BFA0E462F3A}" srcOrd="1" destOrd="0" parTransId="{0C0A8D6D-B935-440D-B43E-68A56E20F01B}" sibTransId="{2B708538-7DF3-4CAF-8748-8F185CC04E4B}"/>
    <dgm:cxn modelId="{3D1CE685-49A8-4EC3-A953-6AF56D710702}" type="presOf" srcId="{82CAE31B-5404-41BC-B730-9BFA0E462F3A}" destId="{8AA8B8A3-DCC5-4F97-B955-20A3D68755E1}" srcOrd="0" destOrd="0" presId="urn:microsoft.com/office/officeart/2008/layout/VerticalCurvedList"/>
    <dgm:cxn modelId="{D6246EBB-8A49-46BA-B8D3-29FFF13E6DCA}" srcId="{3147C739-A70E-4D86-848D-F3D15B44C971}" destId="{DCF0C8D2-772F-4835-9A8B-65E375ED9932}" srcOrd="3" destOrd="0" parTransId="{36958994-A8AE-43F3-ADC6-DE0BF7F11F94}" sibTransId="{7396DF80-E4F2-4708-8A50-F6DFAC170DC9}"/>
    <dgm:cxn modelId="{424B158C-5725-40BB-B517-56548796FB12}" type="presOf" srcId="{05B49CC4-24EC-407B-B8CB-1ED8E1C8882C}" destId="{71476BC1-34F4-42CD-A782-81D7BA879391}" srcOrd="0" destOrd="0" presId="urn:microsoft.com/office/officeart/2008/layout/VerticalCurvedList"/>
    <dgm:cxn modelId="{6AC858B7-AA1D-4A5C-91F5-1622FFC2DAEA}" type="presParOf" srcId="{9B054C1E-3517-4D2A-837B-3B59403DA521}" destId="{D9AC99A9-AE16-4697-9794-D0C31C182792}" srcOrd="0" destOrd="0" presId="urn:microsoft.com/office/officeart/2008/layout/VerticalCurvedList"/>
    <dgm:cxn modelId="{4D3B96E9-C3EE-436B-9636-289DC689E29F}" type="presParOf" srcId="{D9AC99A9-AE16-4697-9794-D0C31C182792}" destId="{D134DA7C-D2C5-4FB3-ABD1-584E121EBDBB}" srcOrd="0" destOrd="0" presId="urn:microsoft.com/office/officeart/2008/layout/VerticalCurvedList"/>
    <dgm:cxn modelId="{C4D3D1CA-7D45-458C-94B4-059315563662}" type="presParOf" srcId="{D134DA7C-D2C5-4FB3-ABD1-584E121EBDBB}" destId="{2E3E8414-B342-44E1-8D20-6316909B50F4}" srcOrd="0" destOrd="0" presId="urn:microsoft.com/office/officeart/2008/layout/VerticalCurvedList"/>
    <dgm:cxn modelId="{EA52F31F-10E8-4F50-9451-CD526A2C09FE}" type="presParOf" srcId="{D134DA7C-D2C5-4FB3-ABD1-584E121EBDBB}" destId="{B5F8FB82-2E0D-4399-B5BD-581E7FD7E8EE}" srcOrd="1" destOrd="0" presId="urn:microsoft.com/office/officeart/2008/layout/VerticalCurvedList"/>
    <dgm:cxn modelId="{ECCE852C-CED8-4AB8-B96F-77A30460C769}" type="presParOf" srcId="{D134DA7C-D2C5-4FB3-ABD1-584E121EBDBB}" destId="{BA0FD54F-1979-4C7D-B960-A952653D8678}" srcOrd="2" destOrd="0" presId="urn:microsoft.com/office/officeart/2008/layout/VerticalCurvedList"/>
    <dgm:cxn modelId="{3A35D80C-C284-4724-A5A6-88EEA4BEB016}" type="presParOf" srcId="{D134DA7C-D2C5-4FB3-ABD1-584E121EBDBB}" destId="{BCBBEC65-1EE8-491D-A0A9-752861DFD4C0}" srcOrd="3" destOrd="0" presId="urn:microsoft.com/office/officeart/2008/layout/VerticalCurvedList"/>
    <dgm:cxn modelId="{2B508A35-2A60-41FE-9961-E6FB176BC1D8}" type="presParOf" srcId="{D9AC99A9-AE16-4697-9794-D0C31C182792}" destId="{24E432E0-4F58-4213-AC3A-5B52465116B3}" srcOrd="1" destOrd="0" presId="urn:microsoft.com/office/officeart/2008/layout/VerticalCurvedList"/>
    <dgm:cxn modelId="{CC75409D-A473-4609-9D7F-49F33CE9E03C}" type="presParOf" srcId="{D9AC99A9-AE16-4697-9794-D0C31C182792}" destId="{338CBF07-AC63-4471-BB8C-FADED2C2B87D}" srcOrd="2" destOrd="0" presId="urn:microsoft.com/office/officeart/2008/layout/VerticalCurvedList"/>
    <dgm:cxn modelId="{82B645C1-E513-4BF8-BCF4-A9624A41A88F}" type="presParOf" srcId="{338CBF07-AC63-4471-BB8C-FADED2C2B87D}" destId="{8CB11F4E-464E-482A-81AA-A018C47128BB}" srcOrd="0" destOrd="0" presId="urn:microsoft.com/office/officeart/2008/layout/VerticalCurvedList"/>
    <dgm:cxn modelId="{673E2041-C839-451E-B43E-81417E7D39C4}" type="presParOf" srcId="{D9AC99A9-AE16-4697-9794-D0C31C182792}" destId="{8AA8B8A3-DCC5-4F97-B955-20A3D68755E1}" srcOrd="3" destOrd="0" presId="urn:microsoft.com/office/officeart/2008/layout/VerticalCurvedList"/>
    <dgm:cxn modelId="{DE699F1B-E887-4441-9B7F-45D92A62C4D8}" type="presParOf" srcId="{D9AC99A9-AE16-4697-9794-D0C31C182792}" destId="{F914328D-7722-4961-87C0-CE2DB49FF353}" srcOrd="4" destOrd="0" presId="urn:microsoft.com/office/officeart/2008/layout/VerticalCurvedList"/>
    <dgm:cxn modelId="{C9621ABF-EE1C-416A-9BE3-D5C6D0173C7B}" type="presParOf" srcId="{F914328D-7722-4961-87C0-CE2DB49FF353}" destId="{8BCE9843-1EF8-4C43-8077-98BF536D8F3B}" srcOrd="0" destOrd="0" presId="urn:microsoft.com/office/officeart/2008/layout/VerticalCurvedList"/>
    <dgm:cxn modelId="{30783773-D089-4445-B2B8-FC1E293C75D9}" type="presParOf" srcId="{D9AC99A9-AE16-4697-9794-D0C31C182792}" destId="{8831936F-F634-4390-976C-813DA57A23BD}" srcOrd="5" destOrd="0" presId="urn:microsoft.com/office/officeart/2008/layout/VerticalCurvedList"/>
    <dgm:cxn modelId="{533005DC-DDF8-4B55-B0FD-0F7323EADEE1}" type="presParOf" srcId="{D9AC99A9-AE16-4697-9794-D0C31C182792}" destId="{416181EA-C3C4-4A8B-A73F-91070255111B}" srcOrd="6" destOrd="0" presId="urn:microsoft.com/office/officeart/2008/layout/VerticalCurvedList"/>
    <dgm:cxn modelId="{B0C20E91-8030-45B1-ABF6-980DE4056199}" type="presParOf" srcId="{416181EA-C3C4-4A8B-A73F-91070255111B}" destId="{ABA309F0-FFF8-4417-AD26-4E795D47D139}" srcOrd="0" destOrd="0" presId="urn:microsoft.com/office/officeart/2008/layout/VerticalCurvedList"/>
    <dgm:cxn modelId="{8207F031-8C85-4845-9027-98514DBC1829}" type="presParOf" srcId="{D9AC99A9-AE16-4697-9794-D0C31C182792}" destId="{E112B22F-2940-499F-BFF9-1F4F77BECD64}" srcOrd="7" destOrd="0" presId="urn:microsoft.com/office/officeart/2008/layout/VerticalCurvedList"/>
    <dgm:cxn modelId="{9EF7DE47-4F56-4DA1-9AA5-FF4BE48769FD}" type="presParOf" srcId="{D9AC99A9-AE16-4697-9794-D0C31C182792}" destId="{BEA0650E-C487-4C9E-982F-8014215E779B}" srcOrd="8" destOrd="0" presId="urn:microsoft.com/office/officeart/2008/layout/VerticalCurvedList"/>
    <dgm:cxn modelId="{D2CD682E-7EAB-4DC0-9EE9-2D2A6D653983}" type="presParOf" srcId="{BEA0650E-C487-4C9E-982F-8014215E779B}" destId="{0F8914BD-2B4C-440C-8B8C-76E8DA2E23D4}" srcOrd="0" destOrd="0" presId="urn:microsoft.com/office/officeart/2008/layout/VerticalCurvedList"/>
    <dgm:cxn modelId="{B0191B32-3FA2-4F4D-8877-51B342DE6A2B}" type="presParOf" srcId="{D9AC99A9-AE16-4697-9794-D0C31C182792}" destId="{71476BC1-34F4-42CD-A782-81D7BA879391}" srcOrd="9" destOrd="0" presId="urn:microsoft.com/office/officeart/2008/layout/VerticalCurvedList"/>
    <dgm:cxn modelId="{E0FD0257-A190-4800-AF30-A65C9F2BC462}" type="presParOf" srcId="{D9AC99A9-AE16-4697-9794-D0C31C182792}" destId="{437CEAFC-7997-41A3-8ADB-BB381B687318}" srcOrd="10" destOrd="0" presId="urn:microsoft.com/office/officeart/2008/layout/VerticalCurvedList"/>
    <dgm:cxn modelId="{147CDCC9-60F6-4560-96A2-8BAD0730DF1C}" type="presParOf" srcId="{437CEAFC-7997-41A3-8ADB-BB381B687318}" destId="{0C9CEE14-667C-44F0-B77D-4ACF5A7D6200}" srcOrd="0" destOrd="0" presId="urn:microsoft.com/office/officeart/2008/layout/VerticalCurvedList"/>
  </dgm:cxnLst>
  <dgm:bg>
    <a:solidFill>
      <a:srgbClr val="D2D7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84A76-A1E6-43F2-8383-630B7BEE1C86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633DAEE-139B-4CF2-A111-013AA465795F}">
      <dgm:prSet phldrT="[Texto]" custT="1"/>
      <dgm:spPr>
        <a:solidFill>
          <a:srgbClr val="999999"/>
        </a:solidFill>
      </dgm:spPr>
      <dgm:t>
        <a:bodyPr/>
        <a:lstStyle/>
        <a:p>
          <a:r>
            <a:rPr lang="es-ES" sz="1700" b="1" dirty="0"/>
            <a:t>Permite estructurar, ordenar y asignar las tareas</a:t>
          </a:r>
        </a:p>
      </dgm:t>
    </dgm:pt>
    <dgm:pt modelId="{2DF74394-FE9B-431E-97AA-877EB01D9F35}" type="parTrans" cxnId="{CB36A5C8-B812-4E14-9321-017FAF0C9416}">
      <dgm:prSet/>
      <dgm:spPr/>
      <dgm:t>
        <a:bodyPr/>
        <a:lstStyle/>
        <a:p>
          <a:endParaRPr lang="es-ES"/>
        </a:p>
      </dgm:t>
    </dgm:pt>
    <dgm:pt modelId="{1FB13DE4-B197-4666-9D53-748900D0DC1F}" type="sibTrans" cxnId="{CB36A5C8-B812-4E14-9321-017FAF0C9416}">
      <dgm:prSet/>
      <dgm:spPr/>
      <dgm:t>
        <a:bodyPr/>
        <a:lstStyle/>
        <a:p>
          <a:endParaRPr lang="es-ES"/>
        </a:p>
      </dgm:t>
    </dgm:pt>
    <dgm:pt modelId="{388F5E00-6297-42ED-9E16-9499EA185AA9}">
      <dgm:prSet phldrT="[Texto]" custT="1"/>
      <dgm:spPr>
        <a:solidFill>
          <a:srgbClr val="999999"/>
        </a:solidFill>
      </dgm:spPr>
      <dgm:t>
        <a:bodyPr/>
        <a:lstStyle/>
        <a:p>
          <a:r>
            <a:rPr lang="es-ES" sz="1700" b="1" dirty="0"/>
            <a:t>Permite integrar en las tareas todo el material necesario para llevarlas a cabo (archivos, enlaces, etc.)</a:t>
          </a:r>
        </a:p>
      </dgm:t>
    </dgm:pt>
    <dgm:pt modelId="{3F74D0B1-3FA1-4AC4-81EC-D66312140290}" type="parTrans" cxnId="{9E9D01EE-A01A-4049-B91E-583CACA78173}">
      <dgm:prSet/>
      <dgm:spPr/>
      <dgm:t>
        <a:bodyPr/>
        <a:lstStyle/>
        <a:p>
          <a:endParaRPr lang="es-ES"/>
        </a:p>
      </dgm:t>
    </dgm:pt>
    <dgm:pt modelId="{AAADF24E-2F7F-42C2-8A6E-BBA01C712326}" type="sibTrans" cxnId="{9E9D01EE-A01A-4049-B91E-583CACA78173}">
      <dgm:prSet/>
      <dgm:spPr/>
      <dgm:t>
        <a:bodyPr/>
        <a:lstStyle/>
        <a:p>
          <a:endParaRPr lang="es-ES"/>
        </a:p>
      </dgm:t>
    </dgm:pt>
    <dgm:pt modelId="{306F8495-F592-4BFF-BB09-56D4E0B8ED42}">
      <dgm:prSet phldrT="[Texto]" custT="1"/>
      <dgm:spPr>
        <a:solidFill>
          <a:srgbClr val="999999"/>
        </a:solidFill>
      </dgm:spPr>
      <dgm:t>
        <a:bodyPr/>
        <a:lstStyle/>
        <a:p>
          <a:r>
            <a:rPr lang="es-ES" sz="1700" b="1" dirty="0"/>
            <a:t>Ofrece un espacio de trabajo colaborativo que permite definir un panel con todas las tareas y trazar todo el proceso</a:t>
          </a:r>
        </a:p>
      </dgm:t>
    </dgm:pt>
    <dgm:pt modelId="{2501089E-19B8-401B-BB6E-CDBB542B72EB}" type="parTrans" cxnId="{2DC09A24-1C0B-4AD6-8C1F-E1FE179878F3}">
      <dgm:prSet/>
      <dgm:spPr/>
      <dgm:t>
        <a:bodyPr/>
        <a:lstStyle/>
        <a:p>
          <a:endParaRPr lang="es-ES"/>
        </a:p>
      </dgm:t>
    </dgm:pt>
    <dgm:pt modelId="{C78B83F7-0C45-4AFB-BFE9-80A31DDC0515}" type="sibTrans" cxnId="{2DC09A24-1C0B-4AD6-8C1F-E1FE179878F3}">
      <dgm:prSet/>
      <dgm:spPr>
        <a:solidFill>
          <a:srgbClr val="999999"/>
        </a:solidFill>
        <a:ln>
          <a:solidFill>
            <a:srgbClr val="D2D700"/>
          </a:solidFill>
        </a:ln>
      </dgm:spPr>
      <dgm:t>
        <a:bodyPr/>
        <a:lstStyle/>
        <a:p>
          <a:endParaRPr lang="es-ES"/>
        </a:p>
      </dgm:t>
    </dgm:pt>
    <dgm:pt modelId="{2A52AA15-4B07-4A11-89B2-51A7DAD55BFC}">
      <dgm:prSet phldrT="[Texto]" custT="1"/>
      <dgm:spPr>
        <a:solidFill>
          <a:srgbClr val="999999"/>
        </a:solidFill>
      </dgm:spPr>
      <dgm:t>
        <a:bodyPr/>
        <a:lstStyle/>
        <a:p>
          <a:r>
            <a:rPr lang="es-ES" sz="1700" b="1" dirty="0"/>
            <a:t>Posibilita la comunicación entre los miembros del equipo</a:t>
          </a:r>
        </a:p>
      </dgm:t>
    </dgm:pt>
    <dgm:pt modelId="{51C837A9-F7B0-43CE-B489-CE3EAB805766}" type="parTrans" cxnId="{815B95EE-E60B-4B64-87EA-06C6D7B4426D}">
      <dgm:prSet/>
      <dgm:spPr/>
      <dgm:t>
        <a:bodyPr/>
        <a:lstStyle/>
        <a:p>
          <a:endParaRPr lang="es-ES"/>
        </a:p>
      </dgm:t>
    </dgm:pt>
    <dgm:pt modelId="{636D78DE-D1F6-4CC7-8BF5-026653998218}" type="sibTrans" cxnId="{815B95EE-E60B-4B64-87EA-06C6D7B4426D}">
      <dgm:prSet/>
      <dgm:spPr/>
      <dgm:t>
        <a:bodyPr/>
        <a:lstStyle/>
        <a:p>
          <a:endParaRPr lang="es-ES"/>
        </a:p>
      </dgm:t>
    </dgm:pt>
    <dgm:pt modelId="{30B722CB-A6F7-4AAA-BC21-17A47E8EA24D}" type="pres">
      <dgm:prSet presAssocID="{2EB84A76-A1E6-43F2-8383-630B7BEE1C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BEAB3CF-87C4-468C-A2E4-FD4F04736403}" type="pres">
      <dgm:prSet presAssocID="{2EB84A76-A1E6-43F2-8383-630B7BEE1C86}" presName="Name1" presStyleCnt="0"/>
      <dgm:spPr/>
    </dgm:pt>
    <dgm:pt modelId="{77270002-7281-481C-B61C-E6839D08D716}" type="pres">
      <dgm:prSet presAssocID="{2EB84A76-A1E6-43F2-8383-630B7BEE1C86}" presName="cycle" presStyleCnt="0"/>
      <dgm:spPr/>
    </dgm:pt>
    <dgm:pt modelId="{56A03A33-7FAF-4D36-8C45-BF360FC74B31}" type="pres">
      <dgm:prSet presAssocID="{2EB84A76-A1E6-43F2-8383-630B7BEE1C86}" presName="srcNode" presStyleLbl="node1" presStyleIdx="0" presStyleCnt="4"/>
      <dgm:spPr/>
    </dgm:pt>
    <dgm:pt modelId="{C04BB9CC-56AE-4E1C-9A8B-34F7758BA9E0}" type="pres">
      <dgm:prSet presAssocID="{2EB84A76-A1E6-43F2-8383-630B7BEE1C86}" presName="conn" presStyleLbl="parChTrans1D2" presStyleIdx="0" presStyleCnt="1"/>
      <dgm:spPr/>
      <dgm:t>
        <a:bodyPr/>
        <a:lstStyle/>
        <a:p>
          <a:endParaRPr lang="es-ES"/>
        </a:p>
      </dgm:t>
    </dgm:pt>
    <dgm:pt modelId="{62BA85A7-5AAB-4551-B821-B8811BF3B689}" type="pres">
      <dgm:prSet presAssocID="{2EB84A76-A1E6-43F2-8383-630B7BEE1C86}" presName="extraNode" presStyleLbl="node1" presStyleIdx="0" presStyleCnt="4"/>
      <dgm:spPr/>
    </dgm:pt>
    <dgm:pt modelId="{061DDDC3-ACD5-4F5C-A8C8-91AECE10C2DD}" type="pres">
      <dgm:prSet presAssocID="{2EB84A76-A1E6-43F2-8383-630B7BEE1C86}" presName="dstNode" presStyleLbl="node1" presStyleIdx="0" presStyleCnt="4"/>
      <dgm:spPr/>
    </dgm:pt>
    <dgm:pt modelId="{FE09AF73-4C88-4672-8B64-DAB0024F5129}" type="pres">
      <dgm:prSet presAssocID="{306F8495-F592-4BFF-BB09-56D4E0B8ED4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F54DFD-12C3-493D-BA49-80D87131FBE7}" type="pres">
      <dgm:prSet presAssocID="{306F8495-F592-4BFF-BB09-56D4E0B8ED42}" presName="accent_1" presStyleCnt="0"/>
      <dgm:spPr/>
    </dgm:pt>
    <dgm:pt modelId="{96C15E7C-ED98-4102-AC4E-8390FDA3C252}" type="pres">
      <dgm:prSet presAssocID="{306F8495-F592-4BFF-BB09-56D4E0B8ED42}" presName="accentRepeatNode" presStyleLbl="solidFgAcc1" presStyleIdx="0" presStyleCnt="4"/>
      <dgm:spPr>
        <a:ln>
          <a:solidFill>
            <a:srgbClr val="D2D700"/>
          </a:solidFill>
        </a:ln>
      </dgm:spPr>
      <dgm:t>
        <a:bodyPr/>
        <a:lstStyle/>
        <a:p>
          <a:endParaRPr lang="es-ES"/>
        </a:p>
      </dgm:t>
    </dgm:pt>
    <dgm:pt modelId="{2EFCD857-54C6-4F23-B329-C072FE7875D8}" type="pres">
      <dgm:prSet presAssocID="{2A52AA15-4B07-4A11-89B2-51A7DAD55BF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E8BD2E-BC3F-4152-94C3-2C194C8B239D}" type="pres">
      <dgm:prSet presAssocID="{2A52AA15-4B07-4A11-89B2-51A7DAD55BFC}" presName="accent_2" presStyleCnt="0"/>
      <dgm:spPr/>
    </dgm:pt>
    <dgm:pt modelId="{A166ACAF-4E88-4012-9A4A-D45AC4549762}" type="pres">
      <dgm:prSet presAssocID="{2A52AA15-4B07-4A11-89B2-51A7DAD55BFC}" presName="accentRepeatNode" presStyleLbl="solidFgAcc1" presStyleIdx="1" presStyleCnt="4"/>
      <dgm:spPr>
        <a:ln>
          <a:solidFill>
            <a:srgbClr val="D2D700"/>
          </a:solidFill>
        </a:ln>
      </dgm:spPr>
      <dgm:t>
        <a:bodyPr/>
        <a:lstStyle/>
        <a:p>
          <a:endParaRPr lang="es-ES"/>
        </a:p>
      </dgm:t>
    </dgm:pt>
    <dgm:pt modelId="{FA7A4BD0-20E2-4277-9EED-2372DD4F8A3B}" type="pres">
      <dgm:prSet presAssocID="{D633DAEE-139B-4CF2-A111-013AA465795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35B061-52E3-4911-ABDA-04E760DC5460}" type="pres">
      <dgm:prSet presAssocID="{D633DAEE-139B-4CF2-A111-013AA465795F}" presName="accent_3" presStyleCnt="0"/>
      <dgm:spPr/>
    </dgm:pt>
    <dgm:pt modelId="{6F534112-5827-427B-98A7-61F88D99C4B6}" type="pres">
      <dgm:prSet presAssocID="{D633DAEE-139B-4CF2-A111-013AA465795F}" presName="accentRepeatNode" presStyleLbl="solidFgAcc1" presStyleIdx="2" presStyleCnt="4"/>
      <dgm:spPr>
        <a:ln>
          <a:solidFill>
            <a:srgbClr val="D2D700"/>
          </a:solidFill>
        </a:ln>
      </dgm:spPr>
      <dgm:t>
        <a:bodyPr/>
        <a:lstStyle/>
        <a:p>
          <a:endParaRPr lang="es-ES"/>
        </a:p>
      </dgm:t>
    </dgm:pt>
    <dgm:pt modelId="{1DBE17E9-DEAC-441B-A24B-0E373A9F0AC7}" type="pres">
      <dgm:prSet presAssocID="{388F5E00-6297-42ED-9E16-9499EA185AA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8E673-42BB-4852-AA50-35D6FD888EEE}" type="pres">
      <dgm:prSet presAssocID="{388F5E00-6297-42ED-9E16-9499EA185AA9}" presName="accent_4" presStyleCnt="0"/>
      <dgm:spPr/>
    </dgm:pt>
    <dgm:pt modelId="{034A9FC7-199B-4309-863E-0C2B82665A7E}" type="pres">
      <dgm:prSet presAssocID="{388F5E00-6297-42ED-9E16-9499EA185AA9}" presName="accentRepeatNode" presStyleLbl="solidFgAcc1" presStyleIdx="3" presStyleCnt="4"/>
      <dgm:spPr>
        <a:ln>
          <a:solidFill>
            <a:srgbClr val="D2D700"/>
          </a:solidFill>
        </a:ln>
      </dgm:spPr>
      <dgm:t>
        <a:bodyPr/>
        <a:lstStyle/>
        <a:p>
          <a:endParaRPr lang="es-ES"/>
        </a:p>
      </dgm:t>
    </dgm:pt>
  </dgm:ptLst>
  <dgm:cxnLst>
    <dgm:cxn modelId="{815B95EE-E60B-4B64-87EA-06C6D7B4426D}" srcId="{2EB84A76-A1E6-43F2-8383-630B7BEE1C86}" destId="{2A52AA15-4B07-4A11-89B2-51A7DAD55BFC}" srcOrd="1" destOrd="0" parTransId="{51C837A9-F7B0-43CE-B489-CE3EAB805766}" sibTransId="{636D78DE-D1F6-4CC7-8BF5-026653998218}"/>
    <dgm:cxn modelId="{2DC09A24-1C0B-4AD6-8C1F-E1FE179878F3}" srcId="{2EB84A76-A1E6-43F2-8383-630B7BEE1C86}" destId="{306F8495-F592-4BFF-BB09-56D4E0B8ED42}" srcOrd="0" destOrd="0" parTransId="{2501089E-19B8-401B-BB6E-CDBB542B72EB}" sibTransId="{C78B83F7-0C45-4AFB-BFE9-80A31DDC0515}"/>
    <dgm:cxn modelId="{CB36A5C8-B812-4E14-9321-017FAF0C9416}" srcId="{2EB84A76-A1E6-43F2-8383-630B7BEE1C86}" destId="{D633DAEE-139B-4CF2-A111-013AA465795F}" srcOrd="2" destOrd="0" parTransId="{2DF74394-FE9B-431E-97AA-877EB01D9F35}" sibTransId="{1FB13DE4-B197-4666-9D53-748900D0DC1F}"/>
    <dgm:cxn modelId="{797ADA1D-3500-4C9D-AC1F-5D8E16BF3F5B}" type="presOf" srcId="{C78B83F7-0C45-4AFB-BFE9-80A31DDC0515}" destId="{C04BB9CC-56AE-4E1C-9A8B-34F7758BA9E0}" srcOrd="0" destOrd="0" presId="urn:microsoft.com/office/officeart/2008/layout/VerticalCurvedList"/>
    <dgm:cxn modelId="{5DBF0FC8-77A8-41A5-BED5-24AE342AEBEB}" type="presOf" srcId="{306F8495-F592-4BFF-BB09-56D4E0B8ED42}" destId="{FE09AF73-4C88-4672-8B64-DAB0024F5129}" srcOrd="0" destOrd="0" presId="urn:microsoft.com/office/officeart/2008/layout/VerticalCurvedList"/>
    <dgm:cxn modelId="{44F10CEB-D32C-4E53-8953-8583202E8FB8}" type="presOf" srcId="{388F5E00-6297-42ED-9E16-9499EA185AA9}" destId="{1DBE17E9-DEAC-441B-A24B-0E373A9F0AC7}" srcOrd="0" destOrd="0" presId="urn:microsoft.com/office/officeart/2008/layout/VerticalCurvedList"/>
    <dgm:cxn modelId="{9E9D01EE-A01A-4049-B91E-583CACA78173}" srcId="{2EB84A76-A1E6-43F2-8383-630B7BEE1C86}" destId="{388F5E00-6297-42ED-9E16-9499EA185AA9}" srcOrd="3" destOrd="0" parTransId="{3F74D0B1-3FA1-4AC4-81EC-D66312140290}" sibTransId="{AAADF24E-2F7F-42C2-8A6E-BBA01C712326}"/>
    <dgm:cxn modelId="{802E1D4D-5D25-4CED-A638-3E8D5E1F86AB}" type="presOf" srcId="{D633DAEE-139B-4CF2-A111-013AA465795F}" destId="{FA7A4BD0-20E2-4277-9EED-2372DD4F8A3B}" srcOrd="0" destOrd="0" presId="urn:microsoft.com/office/officeart/2008/layout/VerticalCurvedList"/>
    <dgm:cxn modelId="{0B65D7C6-8CB8-44F2-8F75-ABA078B898B7}" type="presOf" srcId="{2EB84A76-A1E6-43F2-8383-630B7BEE1C86}" destId="{30B722CB-A6F7-4AAA-BC21-17A47E8EA24D}" srcOrd="0" destOrd="0" presId="urn:microsoft.com/office/officeart/2008/layout/VerticalCurvedList"/>
    <dgm:cxn modelId="{2C0E3C47-6FDA-4C56-8E59-DAA6A39EE873}" type="presOf" srcId="{2A52AA15-4B07-4A11-89B2-51A7DAD55BFC}" destId="{2EFCD857-54C6-4F23-B329-C072FE7875D8}" srcOrd="0" destOrd="0" presId="urn:microsoft.com/office/officeart/2008/layout/VerticalCurvedList"/>
    <dgm:cxn modelId="{7215202A-66F7-457F-8AE6-C28B5A95093E}" type="presParOf" srcId="{30B722CB-A6F7-4AAA-BC21-17A47E8EA24D}" destId="{DBEAB3CF-87C4-468C-A2E4-FD4F04736403}" srcOrd="0" destOrd="0" presId="urn:microsoft.com/office/officeart/2008/layout/VerticalCurvedList"/>
    <dgm:cxn modelId="{178853E2-68D3-499F-A442-72EEC69AF5E4}" type="presParOf" srcId="{DBEAB3CF-87C4-468C-A2E4-FD4F04736403}" destId="{77270002-7281-481C-B61C-E6839D08D716}" srcOrd="0" destOrd="0" presId="urn:microsoft.com/office/officeart/2008/layout/VerticalCurvedList"/>
    <dgm:cxn modelId="{C81711F0-B4A8-49F9-B2B9-E7596CEC2B0E}" type="presParOf" srcId="{77270002-7281-481C-B61C-E6839D08D716}" destId="{56A03A33-7FAF-4D36-8C45-BF360FC74B31}" srcOrd="0" destOrd="0" presId="urn:microsoft.com/office/officeart/2008/layout/VerticalCurvedList"/>
    <dgm:cxn modelId="{E119DB3E-92CA-485F-8694-1C64922DCA10}" type="presParOf" srcId="{77270002-7281-481C-B61C-E6839D08D716}" destId="{C04BB9CC-56AE-4E1C-9A8B-34F7758BA9E0}" srcOrd="1" destOrd="0" presId="urn:microsoft.com/office/officeart/2008/layout/VerticalCurvedList"/>
    <dgm:cxn modelId="{33E3F997-E2E5-47DD-8AD8-0ABB14324B48}" type="presParOf" srcId="{77270002-7281-481C-B61C-E6839D08D716}" destId="{62BA85A7-5AAB-4551-B821-B8811BF3B689}" srcOrd="2" destOrd="0" presId="urn:microsoft.com/office/officeart/2008/layout/VerticalCurvedList"/>
    <dgm:cxn modelId="{F404CC22-793A-4674-B8EB-43FCF6F29A80}" type="presParOf" srcId="{77270002-7281-481C-B61C-E6839D08D716}" destId="{061DDDC3-ACD5-4F5C-A8C8-91AECE10C2DD}" srcOrd="3" destOrd="0" presId="urn:microsoft.com/office/officeart/2008/layout/VerticalCurvedList"/>
    <dgm:cxn modelId="{D9710C19-7D25-48B3-8055-1F7B9EC8F5A9}" type="presParOf" srcId="{DBEAB3CF-87C4-468C-A2E4-FD4F04736403}" destId="{FE09AF73-4C88-4672-8B64-DAB0024F5129}" srcOrd="1" destOrd="0" presId="urn:microsoft.com/office/officeart/2008/layout/VerticalCurvedList"/>
    <dgm:cxn modelId="{4B2B5676-6583-4553-98A3-1B7426270487}" type="presParOf" srcId="{DBEAB3CF-87C4-468C-A2E4-FD4F04736403}" destId="{52F54DFD-12C3-493D-BA49-80D87131FBE7}" srcOrd="2" destOrd="0" presId="urn:microsoft.com/office/officeart/2008/layout/VerticalCurvedList"/>
    <dgm:cxn modelId="{97823EA5-ECE1-487B-B161-F4E6B90DE744}" type="presParOf" srcId="{52F54DFD-12C3-493D-BA49-80D87131FBE7}" destId="{96C15E7C-ED98-4102-AC4E-8390FDA3C252}" srcOrd="0" destOrd="0" presId="urn:microsoft.com/office/officeart/2008/layout/VerticalCurvedList"/>
    <dgm:cxn modelId="{52241F6E-B481-4C72-88B5-153A8FBC72F8}" type="presParOf" srcId="{DBEAB3CF-87C4-468C-A2E4-FD4F04736403}" destId="{2EFCD857-54C6-4F23-B329-C072FE7875D8}" srcOrd="3" destOrd="0" presId="urn:microsoft.com/office/officeart/2008/layout/VerticalCurvedList"/>
    <dgm:cxn modelId="{61FD9636-E569-4CB9-8FEB-39AEA064ED2B}" type="presParOf" srcId="{DBEAB3CF-87C4-468C-A2E4-FD4F04736403}" destId="{CEE8BD2E-BC3F-4152-94C3-2C194C8B239D}" srcOrd="4" destOrd="0" presId="urn:microsoft.com/office/officeart/2008/layout/VerticalCurvedList"/>
    <dgm:cxn modelId="{3EEF4A2E-5DD1-410B-8852-79E5B874AFF3}" type="presParOf" srcId="{CEE8BD2E-BC3F-4152-94C3-2C194C8B239D}" destId="{A166ACAF-4E88-4012-9A4A-D45AC4549762}" srcOrd="0" destOrd="0" presId="urn:microsoft.com/office/officeart/2008/layout/VerticalCurvedList"/>
    <dgm:cxn modelId="{1D6234B2-2516-46BF-AB53-844F76D49459}" type="presParOf" srcId="{DBEAB3CF-87C4-468C-A2E4-FD4F04736403}" destId="{FA7A4BD0-20E2-4277-9EED-2372DD4F8A3B}" srcOrd="5" destOrd="0" presId="urn:microsoft.com/office/officeart/2008/layout/VerticalCurvedList"/>
    <dgm:cxn modelId="{39D9A1B8-E1CC-4401-9BB0-7F7FDEAA014B}" type="presParOf" srcId="{DBEAB3CF-87C4-468C-A2E4-FD4F04736403}" destId="{6435B061-52E3-4911-ABDA-04E760DC5460}" srcOrd="6" destOrd="0" presId="urn:microsoft.com/office/officeart/2008/layout/VerticalCurvedList"/>
    <dgm:cxn modelId="{56F113E5-9E0D-4803-8E42-55B791242C92}" type="presParOf" srcId="{6435B061-52E3-4911-ABDA-04E760DC5460}" destId="{6F534112-5827-427B-98A7-61F88D99C4B6}" srcOrd="0" destOrd="0" presId="urn:microsoft.com/office/officeart/2008/layout/VerticalCurvedList"/>
    <dgm:cxn modelId="{81BEA234-4BC1-403F-B3B5-94DCE41356E7}" type="presParOf" srcId="{DBEAB3CF-87C4-468C-A2E4-FD4F04736403}" destId="{1DBE17E9-DEAC-441B-A24B-0E373A9F0AC7}" srcOrd="7" destOrd="0" presId="urn:microsoft.com/office/officeart/2008/layout/VerticalCurvedList"/>
    <dgm:cxn modelId="{971E998B-D6F5-4AB8-97D2-8DBF79C68327}" type="presParOf" srcId="{DBEAB3CF-87C4-468C-A2E4-FD4F04736403}" destId="{4C98E673-42BB-4852-AA50-35D6FD888EEE}" srcOrd="8" destOrd="0" presId="urn:microsoft.com/office/officeart/2008/layout/VerticalCurvedList"/>
    <dgm:cxn modelId="{2A9E98A5-6BE0-4BB9-8777-D27E093BF6F8}" type="presParOf" srcId="{4C98E673-42BB-4852-AA50-35D6FD888EEE}" destId="{034A9FC7-199B-4309-863E-0C2B82665A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4DED6-C52C-4E2C-89DB-7579B418F1F1}">
      <dsp:nvSpPr>
        <dsp:cNvPr id="0" name=""/>
        <dsp:cNvSpPr/>
      </dsp:nvSpPr>
      <dsp:spPr>
        <a:xfrm>
          <a:off x="3550" y="2338257"/>
          <a:ext cx="1321690" cy="1321690"/>
        </a:xfrm>
        <a:prstGeom prst="donut">
          <a:avLst>
            <a:gd name="adj" fmla="val 20000"/>
          </a:avLst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264A3-3F85-46CE-94C6-C4BCFA34DACA}">
      <dsp:nvSpPr>
        <dsp:cNvPr id="0" name=""/>
        <dsp:cNvSpPr/>
      </dsp:nvSpPr>
      <dsp:spPr>
        <a:xfrm rot="17700000">
          <a:off x="469254" y="1260809"/>
          <a:ext cx="1643008" cy="7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Elección del tema y tipo de trabajo</a:t>
          </a:r>
        </a:p>
      </dsp:txBody>
      <dsp:txXfrm>
        <a:off x="469254" y="1260809"/>
        <a:ext cx="1643008" cy="791803"/>
      </dsp:txXfrm>
    </dsp:sp>
    <dsp:sp modelId="{7B1C90F3-5FC4-4C9F-8A17-2335083E1E97}">
      <dsp:nvSpPr>
        <dsp:cNvPr id="0" name=""/>
        <dsp:cNvSpPr/>
      </dsp:nvSpPr>
      <dsp:spPr>
        <a:xfrm>
          <a:off x="1424901" y="2338257"/>
          <a:ext cx="1321690" cy="1321690"/>
        </a:xfrm>
        <a:prstGeom prst="donut">
          <a:avLst>
            <a:gd name="adj" fmla="val 20000"/>
          </a:avLst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8C9C7-314C-4BE6-84E6-784EFDF21934}">
      <dsp:nvSpPr>
        <dsp:cNvPr id="0" name=""/>
        <dsp:cNvSpPr/>
      </dsp:nvSpPr>
      <dsp:spPr>
        <a:xfrm rot="17700000">
          <a:off x="1890605" y="1260809"/>
          <a:ext cx="1643008" cy="7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Búsqueda de información</a:t>
          </a:r>
        </a:p>
      </dsp:txBody>
      <dsp:txXfrm>
        <a:off x="1890605" y="1260809"/>
        <a:ext cx="1643008" cy="791803"/>
      </dsp:txXfrm>
    </dsp:sp>
    <dsp:sp modelId="{934EEFAE-B5AD-4C05-878C-01E5372294B3}">
      <dsp:nvSpPr>
        <dsp:cNvPr id="0" name=""/>
        <dsp:cNvSpPr/>
      </dsp:nvSpPr>
      <dsp:spPr>
        <a:xfrm>
          <a:off x="2846252" y="2338257"/>
          <a:ext cx="1321690" cy="1321690"/>
        </a:xfrm>
        <a:prstGeom prst="donut">
          <a:avLst>
            <a:gd name="adj" fmla="val 20000"/>
          </a:avLst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37327-F141-4374-A3E6-92F497C3807F}">
      <dsp:nvSpPr>
        <dsp:cNvPr id="0" name=""/>
        <dsp:cNvSpPr/>
      </dsp:nvSpPr>
      <dsp:spPr>
        <a:xfrm rot="17700000">
          <a:off x="3311956" y="1260809"/>
          <a:ext cx="1643008" cy="7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Evaluación de la información</a:t>
          </a:r>
        </a:p>
      </dsp:txBody>
      <dsp:txXfrm>
        <a:off x="3311956" y="1260809"/>
        <a:ext cx="1643008" cy="791803"/>
      </dsp:txXfrm>
    </dsp:sp>
    <dsp:sp modelId="{B937FF05-A35A-4DB1-BFC7-925444199DED}">
      <dsp:nvSpPr>
        <dsp:cNvPr id="0" name=""/>
        <dsp:cNvSpPr/>
      </dsp:nvSpPr>
      <dsp:spPr>
        <a:xfrm>
          <a:off x="4286080" y="2310541"/>
          <a:ext cx="1321690" cy="1321690"/>
        </a:xfrm>
        <a:prstGeom prst="donut">
          <a:avLst>
            <a:gd name="adj" fmla="val 20000"/>
          </a:avLst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11BF4-EE56-42A6-AC85-2FAA5FB2516E}">
      <dsp:nvSpPr>
        <dsp:cNvPr id="0" name=""/>
        <dsp:cNvSpPr/>
      </dsp:nvSpPr>
      <dsp:spPr>
        <a:xfrm rot="17700000">
          <a:off x="4733307" y="1260809"/>
          <a:ext cx="1643008" cy="7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Estructuración del trabajo</a:t>
          </a:r>
        </a:p>
      </dsp:txBody>
      <dsp:txXfrm>
        <a:off x="4733307" y="1260809"/>
        <a:ext cx="1643008" cy="791803"/>
      </dsp:txXfrm>
    </dsp:sp>
    <dsp:sp modelId="{A725607F-4C12-4558-8765-F09EB1901B4D}">
      <dsp:nvSpPr>
        <dsp:cNvPr id="0" name=""/>
        <dsp:cNvSpPr/>
      </dsp:nvSpPr>
      <dsp:spPr>
        <a:xfrm>
          <a:off x="5721044" y="2320189"/>
          <a:ext cx="1321690" cy="1321690"/>
        </a:xfrm>
        <a:prstGeom prst="donut">
          <a:avLst>
            <a:gd name="adj" fmla="val 20000"/>
          </a:avLst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1AAA9-142F-4023-8ABD-CF27D2BBF819}">
      <dsp:nvSpPr>
        <dsp:cNvPr id="0" name=""/>
        <dsp:cNvSpPr/>
      </dsp:nvSpPr>
      <dsp:spPr>
        <a:xfrm rot="17700000">
          <a:off x="6154658" y="1260809"/>
          <a:ext cx="1643008" cy="7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Redacción del trabajo/citación</a:t>
          </a:r>
        </a:p>
      </dsp:txBody>
      <dsp:txXfrm>
        <a:off x="6154658" y="1260809"/>
        <a:ext cx="1643008" cy="791803"/>
      </dsp:txXfrm>
    </dsp:sp>
    <dsp:sp modelId="{B8C923B3-55FE-4E3C-82E8-B4AA2B2A11F4}">
      <dsp:nvSpPr>
        <dsp:cNvPr id="0" name=""/>
        <dsp:cNvSpPr/>
      </dsp:nvSpPr>
      <dsp:spPr>
        <a:xfrm>
          <a:off x="7110304" y="2338257"/>
          <a:ext cx="1321690" cy="1321690"/>
        </a:xfrm>
        <a:prstGeom prst="donut">
          <a:avLst>
            <a:gd name="adj" fmla="val 20000"/>
          </a:avLst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4C847-FACB-4BEC-A8FA-687559393C5F}">
      <dsp:nvSpPr>
        <dsp:cNvPr id="0" name=""/>
        <dsp:cNvSpPr/>
      </dsp:nvSpPr>
      <dsp:spPr>
        <a:xfrm rot="17700000">
          <a:off x="7576009" y="1260809"/>
          <a:ext cx="1643008" cy="791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Presentación y defensa</a:t>
          </a:r>
        </a:p>
      </dsp:txBody>
      <dsp:txXfrm>
        <a:off x="7576009" y="1260809"/>
        <a:ext cx="1643008" cy="791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8FB82-2E0D-4399-B5BD-581E7FD7E8EE}">
      <dsp:nvSpPr>
        <dsp:cNvPr id="0" name=""/>
        <dsp:cNvSpPr/>
      </dsp:nvSpPr>
      <dsp:spPr>
        <a:xfrm>
          <a:off x="-6891040" y="-1053567"/>
          <a:ext cx="8201136" cy="8201136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432E0-4F58-4213-AC3A-5B52465116B3}">
      <dsp:nvSpPr>
        <dsp:cNvPr id="0" name=""/>
        <dsp:cNvSpPr/>
      </dsp:nvSpPr>
      <dsp:spPr>
        <a:xfrm>
          <a:off x="572122" y="380753"/>
          <a:ext cx="8057471" cy="761993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Primera reunión: reunión grupal con alumnos tutorizados</a:t>
          </a:r>
        </a:p>
      </dsp:txBody>
      <dsp:txXfrm>
        <a:off x="572122" y="380753"/>
        <a:ext cx="8057471" cy="761993"/>
      </dsp:txXfrm>
    </dsp:sp>
    <dsp:sp modelId="{8CB11F4E-464E-482A-81AA-A018C47128BB}">
      <dsp:nvSpPr>
        <dsp:cNvPr id="0" name=""/>
        <dsp:cNvSpPr/>
      </dsp:nvSpPr>
      <dsp:spPr>
        <a:xfrm>
          <a:off x="95876" y="285503"/>
          <a:ext cx="952492" cy="952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8B8A3-DCC5-4F97-B955-20A3D68755E1}">
      <dsp:nvSpPr>
        <dsp:cNvPr id="0" name=""/>
        <dsp:cNvSpPr/>
      </dsp:nvSpPr>
      <dsp:spPr>
        <a:xfrm>
          <a:off x="1118144" y="1523378"/>
          <a:ext cx="7511448" cy="761993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Elaboración de una </a:t>
          </a:r>
          <a:r>
            <a:rPr lang="es-ES" sz="2100" b="1" kern="1200" dirty="0">
              <a:solidFill>
                <a:schemeClr val="tx1"/>
              </a:solidFill>
            </a:rPr>
            <a:t>ficha inicial </a:t>
          </a:r>
          <a:r>
            <a:rPr lang="es-ES" sz="2100" kern="1200" dirty="0"/>
            <a:t>para guiar al estudiante en el proceso (hitos del trabajo y temporalización)</a:t>
          </a:r>
        </a:p>
      </dsp:txBody>
      <dsp:txXfrm>
        <a:off x="1118144" y="1523378"/>
        <a:ext cx="7511448" cy="761993"/>
      </dsp:txXfrm>
    </dsp:sp>
    <dsp:sp modelId="{8BCE9843-1EF8-4C43-8077-98BF536D8F3B}">
      <dsp:nvSpPr>
        <dsp:cNvPr id="0" name=""/>
        <dsp:cNvSpPr/>
      </dsp:nvSpPr>
      <dsp:spPr>
        <a:xfrm>
          <a:off x="668416" y="1428128"/>
          <a:ext cx="952492" cy="952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1936F-F634-4390-976C-813DA57A23BD}">
      <dsp:nvSpPr>
        <dsp:cNvPr id="0" name=""/>
        <dsp:cNvSpPr/>
      </dsp:nvSpPr>
      <dsp:spPr>
        <a:xfrm>
          <a:off x="1303134" y="2666003"/>
          <a:ext cx="7343863" cy="761993"/>
        </a:xfrm>
        <a:prstGeom prst="rect">
          <a:avLst/>
        </a:prstGeom>
        <a:solidFill>
          <a:srgbClr val="999999"/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Formación específica </a:t>
          </a:r>
          <a:r>
            <a:rPr lang="es-ES" sz="2100" b="1" kern="1200" dirty="0">
              <a:solidFill>
                <a:schemeClr val="tx1"/>
              </a:solidFill>
            </a:rPr>
            <a:t>en escritura académica </a:t>
          </a:r>
          <a:r>
            <a:rPr lang="es-ES" sz="2100" kern="1200" dirty="0"/>
            <a:t>y </a:t>
          </a:r>
          <a:r>
            <a:rPr lang="es-ES" sz="2100" b="1" kern="1200" dirty="0">
              <a:solidFill>
                <a:schemeClr val="tx1"/>
              </a:solidFill>
            </a:rPr>
            <a:t>búsquedas bibliográficas </a:t>
          </a:r>
          <a:r>
            <a:rPr lang="es-ES" sz="2100" kern="1200" dirty="0"/>
            <a:t>para los estudiantes</a:t>
          </a:r>
        </a:p>
      </dsp:txBody>
      <dsp:txXfrm>
        <a:off x="1303134" y="2666003"/>
        <a:ext cx="7343863" cy="761993"/>
      </dsp:txXfrm>
    </dsp:sp>
    <dsp:sp modelId="{ABA309F0-FFF8-4417-AD26-4E795D47D139}">
      <dsp:nvSpPr>
        <dsp:cNvPr id="0" name=""/>
        <dsp:cNvSpPr/>
      </dsp:nvSpPr>
      <dsp:spPr>
        <a:xfrm>
          <a:off x="809483" y="2570753"/>
          <a:ext cx="952492" cy="952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2B22F-2940-499F-BFF9-1F4F77BECD64}">
      <dsp:nvSpPr>
        <dsp:cNvPr id="0" name=""/>
        <dsp:cNvSpPr/>
      </dsp:nvSpPr>
      <dsp:spPr>
        <a:xfrm>
          <a:off x="1118144" y="3808628"/>
          <a:ext cx="7511448" cy="761993"/>
        </a:xfrm>
        <a:prstGeom prst="rect">
          <a:avLst/>
        </a:prstGeom>
        <a:solidFill>
          <a:srgbClr val="999999"/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Elaboración de una </a:t>
          </a:r>
          <a:r>
            <a:rPr lang="es-ES" sz="2100" b="1" kern="1200" dirty="0">
              <a:solidFill>
                <a:schemeClr val="tx1"/>
              </a:solidFill>
            </a:rPr>
            <a:t>plantilla de TFG (Comité de Título) </a:t>
          </a:r>
        </a:p>
      </dsp:txBody>
      <dsp:txXfrm>
        <a:off x="1118144" y="3808628"/>
        <a:ext cx="7511448" cy="761993"/>
      </dsp:txXfrm>
    </dsp:sp>
    <dsp:sp modelId="{0F8914BD-2B4C-440C-8B8C-76E8DA2E23D4}">
      <dsp:nvSpPr>
        <dsp:cNvPr id="0" name=""/>
        <dsp:cNvSpPr/>
      </dsp:nvSpPr>
      <dsp:spPr>
        <a:xfrm>
          <a:off x="641898" y="3713378"/>
          <a:ext cx="952492" cy="952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76BC1-34F4-42CD-A782-81D7BA879391}">
      <dsp:nvSpPr>
        <dsp:cNvPr id="0" name=""/>
        <dsp:cNvSpPr/>
      </dsp:nvSpPr>
      <dsp:spPr>
        <a:xfrm>
          <a:off x="572122" y="4951253"/>
          <a:ext cx="8057471" cy="761993"/>
        </a:xfrm>
        <a:prstGeom prst="rect">
          <a:avLst/>
        </a:prstGeom>
        <a:solidFill>
          <a:srgbClr val="999999"/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83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Analizar con los estudiantes la rúbrica de evaluación</a:t>
          </a:r>
        </a:p>
      </dsp:txBody>
      <dsp:txXfrm>
        <a:off x="572122" y="4951253"/>
        <a:ext cx="8057471" cy="761993"/>
      </dsp:txXfrm>
    </dsp:sp>
    <dsp:sp modelId="{0C9CEE14-667C-44F0-B77D-4ACF5A7D6200}">
      <dsp:nvSpPr>
        <dsp:cNvPr id="0" name=""/>
        <dsp:cNvSpPr/>
      </dsp:nvSpPr>
      <dsp:spPr>
        <a:xfrm>
          <a:off x="123584" y="4856003"/>
          <a:ext cx="952492" cy="952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8FB82-2E0D-4399-B5BD-581E7FD7E8EE}">
      <dsp:nvSpPr>
        <dsp:cNvPr id="0" name=""/>
        <dsp:cNvSpPr/>
      </dsp:nvSpPr>
      <dsp:spPr>
        <a:xfrm>
          <a:off x="-6804942" y="-1040478"/>
          <a:ext cx="8098857" cy="8098857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432E0-4F58-4213-AC3A-5B52465116B3}">
      <dsp:nvSpPr>
        <dsp:cNvPr id="0" name=""/>
        <dsp:cNvSpPr/>
      </dsp:nvSpPr>
      <dsp:spPr>
        <a:xfrm>
          <a:off x="565090" y="375998"/>
          <a:ext cx="7982577" cy="752478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8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Combinar reuniones presenciales con reuniones virtuales</a:t>
          </a:r>
        </a:p>
      </dsp:txBody>
      <dsp:txXfrm>
        <a:off x="565090" y="375998"/>
        <a:ext cx="7982577" cy="752478"/>
      </dsp:txXfrm>
    </dsp:sp>
    <dsp:sp modelId="{8CB11F4E-464E-482A-81AA-A018C47128BB}">
      <dsp:nvSpPr>
        <dsp:cNvPr id="0" name=""/>
        <dsp:cNvSpPr/>
      </dsp:nvSpPr>
      <dsp:spPr>
        <a:xfrm>
          <a:off x="94791" y="281938"/>
          <a:ext cx="940597" cy="940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8B8A3-DCC5-4F97-B955-20A3D68755E1}">
      <dsp:nvSpPr>
        <dsp:cNvPr id="0" name=""/>
        <dsp:cNvSpPr/>
      </dsp:nvSpPr>
      <dsp:spPr>
        <a:xfrm>
          <a:off x="1104294" y="1504354"/>
          <a:ext cx="7443373" cy="752478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8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Revisar el trabajo del estudiante de forma continuada; no esperar hasta que el trabajo esté terminado</a:t>
          </a:r>
        </a:p>
      </dsp:txBody>
      <dsp:txXfrm>
        <a:off x="1104294" y="1504354"/>
        <a:ext cx="7443373" cy="752478"/>
      </dsp:txXfrm>
    </dsp:sp>
    <dsp:sp modelId="{8BCE9843-1EF8-4C43-8077-98BF536D8F3B}">
      <dsp:nvSpPr>
        <dsp:cNvPr id="0" name=""/>
        <dsp:cNvSpPr/>
      </dsp:nvSpPr>
      <dsp:spPr>
        <a:xfrm>
          <a:off x="660181" y="1410294"/>
          <a:ext cx="940597" cy="940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1936F-F634-4390-976C-813DA57A23BD}">
      <dsp:nvSpPr>
        <dsp:cNvPr id="0" name=""/>
        <dsp:cNvSpPr/>
      </dsp:nvSpPr>
      <dsp:spPr>
        <a:xfrm>
          <a:off x="1287035" y="2632710"/>
          <a:ext cx="7277881" cy="752478"/>
        </a:xfrm>
        <a:prstGeom prst="rect">
          <a:avLst/>
        </a:prstGeom>
        <a:solidFill>
          <a:srgbClr val="999999"/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8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Insistir en la importancia de plantear un hilo conductor en la argumentación del trabajo</a:t>
          </a:r>
        </a:p>
      </dsp:txBody>
      <dsp:txXfrm>
        <a:off x="1287035" y="2632710"/>
        <a:ext cx="7277881" cy="752478"/>
      </dsp:txXfrm>
    </dsp:sp>
    <dsp:sp modelId="{ABA309F0-FFF8-4417-AD26-4E795D47D139}">
      <dsp:nvSpPr>
        <dsp:cNvPr id="0" name=""/>
        <dsp:cNvSpPr/>
      </dsp:nvSpPr>
      <dsp:spPr>
        <a:xfrm>
          <a:off x="799487" y="2538651"/>
          <a:ext cx="940597" cy="940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2B22F-2940-499F-BFF9-1F4F77BECD64}">
      <dsp:nvSpPr>
        <dsp:cNvPr id="0" name=""/>
        <dsp:cNvSpPr/>
      </dsp:nvSpPr>
      <dsp:spPr>
        <a:xfrm>
          <a:off x="1104294" y="3761067"/>
          <a:ext cx="7443373" cy="752478"/>
        </a:xfrm>
        <a:prstGeom prst="rect">
          <a:avLst/>
        </a:prstGeom>
        <a:solidFill>
          <a:srgbClr val="999999"/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8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Insistir en la fundamentación y justificación de las argumentaciones expuestas</a:t>
          </a:r>
        </a:p>
      </dsp:txBody>
      <dsp:txXfrm>
        <a:off x="1104294" y="3761067"/>
        <a:ext cx="7443373" cy="752478"/>
      </dsp:txXfrm>
    </dsp:sp>
    <dsp:sp modelId="{0F8914BD-2B4C-440C-8B8C-76E8DA2E23D4}">
      <dsp:nvSpPr>
        <dsp:cNvPr id="0" name=""/>
        <dsp:cNvSpPr/>
      </dsp:nvSpPr>
      <dsp:spPr>
        <a:xfrm>
          <a:off x="672240" y="3657441"/>
          <a:ext cx="940597" cy="940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76BC1-34F4-42CD-A782-81D7BA879391}">
      <dsp:nvSpPr>
        <dsp:cNvPr id="0" name=""/>
        <dsp:cNvSpPr/>
      </dsp:nvSpPr>
      <dsp:spPr>
        <a:xfrm>
          <a:off x="565090" y="4889423"/>
          <a:ext cx="7982577" cy="752478"/>
        </a:xfrm>
        <a:prstGeom prst="rect">
          <a:avLst/>
        </a:prstGeom>
        <a:solidFill>
          <a:srgbClr val="999999"/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28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Tutorización hasta la defensa del TFG/TFM</a:t>
          </a:r>
        </a:p>
      </dsp:txBody>
      <dsp:txXfrm>
        <a:off x="565090" y="4889423"/>
        <a:ext cx="7982577" cy="752478"/>
      </dsp:txXfrm>
    </dsp:sp>
    <dsp:sp modelId="{0C9CEE14-667C-44F0-B77D-4ACF5A7D6200}">
      <dsp:nvSpPr>
        <dsp:cNvPr id="0" name=""/>
        <dsp:cNvSpPr/>
      </dsp:nvSpPr>
      <dsp:spPr>
        <a:xfrm>
          <a:off x="128709" y="4795363"/>
          <a:ext cx="940597" cy="9405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99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B9CC-56AE-4E1C-9A8B-34F7758BA9E0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solidFill>
          <a:srgbClr val="999999"/>
        </a:solidFill>
        <a:ln w="25400" cap="flat" cmpd="sng" algn="ctr">
          <a:solidFill>
            <a:srgbClr val="D2D7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9AF73-4C88-4672-8B64-DAB0024F5129}">
      <dsp:nvSpPr>
        <dsp:cNvPr id="0" name=""/>
        <dsp:cNvSpPr/>
      </dsp:nvSpPr>
      <dsp:spPr>
        <a:xfrm>
          <a:off x="550354" y="374928"/>
          <a:ext cx="6151876" cy="750246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Ofrece un espacio de trabajo colaborativo que permite definir un panel con todas las tareas y trazar todo el proceso</a:t>
          </a:r>
        </a:p>
      </dsp:txBody>
      <dsp:txXfrm>
        <a:off x="550354" y="374928"/>
        <a:ext cx="6151876" cy="750246"/>
      </dsp:txXfrm>
    </dsp:sp>
    <dsp:sp modelId="{96C15E7C-ED98-4102-AC4E-8390FDA3C252}">
      <dsp:nvSpPr>
        <dsp:cNvPr id="0" name=""/>
        <dsp:cNvSpPr/>
      </dsp:nvSpPr>
      <dsp:spPr>
        <a:xfrm>
          <a:off x="81450" y="281147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2D7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CD857-54C6-4F23-B329-C072FE7875D8}">
      <dsp:nvSpPr>
        <dsp:cNvPr id="0" name=""/>
        <dsp:cNvSpPr/>
      </dsp:nvSpPr>
      <dsp:spPr>
        <a:xfrm>
          <a:off x="980488" y="1500493"/>
          <a:ext cx="5721743" cy="750246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Posibilita la comunicación entre los miembros del equipo</a:t>
          </a:r>
        </a:p>
      </dsp:txBody>
      <dsp:txXfrm>
        <a:off x="980488" y="1500493"/>
        <a:ext cx="5721743" cy="750246"/>
      </dsp:txXfrm>
    </dsp:sp>
    <dsp:sp modelId="{A166ACAF-4E88-4012-9A4A-D45AC4549762}">
      <dsp:nvSpPr>
        <dsp:cNvPr id="0" name=""/>
        <dsp:cNvSpPr/>
      </dsp:nvSpPr>
      <dsp:spPr>
        <a:xfrm>
          <a:off x="511583" y="1406712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2D7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A4BD0-20E2-4277-9EED-2372DD4F8A3B}">
      <dsp:nvSpPr>
        <dsp:cNvPr id="0" name=""/>
        <dsp:cNvSpPr/>
      </dsp:nvSpPr>
      <dsp:spPr>
        <a:xfrm>
          <a:off x="980488" y="2626059"/>
          <a:ext cx="5721743" cy="750246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Permite estructurar, ordenar y asignar las tareas</a:t>
          </a:r>
        </a:p>
      </dsp:txBody>
      <dsp:txXfrm>
        <a:off x="980488" y="2626059"/>
        <a:ext cx="5721743" cy="750246"/>
      </dsp:txXfrm>
    </dsp:sp>
    <dsp:sp modelId="{6F534112-5827-427B-98A7-61F88D99C4B6}">
      <dsp:nvSpPr>
        <dsp:cNvPr id="0" name=""/>
        <dsp:cNvSpPr/>
      </dsp:nvSpPr>
      <dsp:spPr>
        <a:xfrm>
          <a:off x="511583" y="2532278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2D7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E17E9-DEAC-441B-A24B-0E373A9F0AC7}">
      <dsp:nvSpPr>
        <dsp:cNvPr id="0" name=""/>
        <dsp:cNvSpPr/>
      </dsp:nvSpPr>
      <dsp:spPr>
        <a:xfrm>
          <a:off x="550354" y="3751624"/>
          <a:ext cx="6151876" cy="750246"/>
        </a:xfrm>
        <a:prstGeom prst="rect">
          <a:avLst/>
        </a:prstGeom>
        <a:solidFill>
          <a:srgbClr val="99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50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/>
            <a:t>Permite integrar en las tareas todo el material necesario para llevarlas a cabo (archivos, enlaces, etc.)</a:t>
          </a:r>
        </a:p>
      </dsp:txBody>
      <dsp:txXfrm>
        <a:off x="550354" y="3751624"/>
        <a:ext cx="6151876" cy="750246"/>
      </dsp:txXfrm>
    </dsp:sp>
    <dsp:sp modelId="{034A9FC7-199B-4309-863E-0C2B82665A7E}">
      <dsp:nvSpPr>
        <dsp:cNvPr id="0" name=""/>
        <dsp:cNvSpPr/>
      </dsp:nvSpPr>
      <dsp:spPr>
        <a:xfrm>
          <a:off x="81450" y="3657843"/>
          <a:ext cx="937808" cy="937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2D7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938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493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6201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42eb61d9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42eb61d9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63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7401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2926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692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17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2eb61d9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2eb61d9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451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502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8521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439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673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29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1881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702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42eb61d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42eb61d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7596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42eb61d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42eb61d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2698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42eb61d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42eb61d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332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42eb61d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42eb61d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967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42eb61d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42eb61d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328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382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2701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442eb61d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442eb61d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4010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57966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2eb61d9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2eb61d9d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31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442eb61d9d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442eb61d9d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4aaae02b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4aaae02b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340028d78e_2_9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340028d78e_2_9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74aaae02b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74aaae02b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eb61d9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eb61d9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66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72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7a7695c3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7a7695c3b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6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9FDBC39-AD4A-4150-A771-1CE4CAC98A6D}" type="datetimeFigureOut">
              <a:rPr lang="es-ES" smtClean="0"/>
              <a:pPr/>
              <a:t>08/11/2021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7A11BF-B7A0-4BDD-A0B0-59CCAA6D1B7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616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ctrTitle"/>
          </p:nvPr>
        </p:nvSpPr>
        <p:spPr>
          <a:xfrm>
            <a:off x="1610650" y="2475033"/>
            <a:ext cx="6157800" cy="11676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126" name="Google Shape;126;p32"/>
          <p:cNvSpPr/>
          <p:nvPr/>
        </p:nvSpPr>
        <p:spPr>
          <a:xfrm>
            <a:off x="4572000" y="572467"/>
            <a:ext cx="2772000" cy="8475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rial" panose="020B0604020202020204" pitchFamily="34" charset="0"/>
            </a:endParaRPr>
          </a:p>
        </p:txBody>
      </p:sp>
      <p:sp>
        <p:nvSpPr>
          <p:cNvPr id="127" name="Google Shape;127;p32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28" name="Google Shape;128;p32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129" name="Google Shape;129;p32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0" name="Google Shape;130;p32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2" name="Google Shape;132;p32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  <p:sp>
        <p:nvSpPr>
          <p:cNvPr id="133" name="Google Shape;133;p32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  <p:sp>
        <p:nvSpPr>
          <p:cNvPr id="134" name="Google Shape;134;p32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7" name="Google Shape;137;p33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 1 1">
  <p:cSld name="SECTION_HEADER_2_1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>
            <a:spLocks noGrp="1"/>
          </p:cNvSpPr>
          <p:nvPr>
            <p:ph type="title"/>
          </p:nvPr>
        </p:nvSpPr>
        <p:spPr>
          <a:xfrm>
            <a:off x="956273" y="4626067"/>
            <a:ext cx="34830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 type="secHead">
  <p:cSld name="SECTION_HEADER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698275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696224" y="227925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13" name="Google Shape;13;p3"/>
          <p:cNvSpPr/>
          <p:nvPr/>
        </p:nvSpPr>
        <p:spPr>
          <a:xfrm>
            <a:off x="4572000" y="496274"/>
            <a:ext cx="2520900" cy="770700"/>
          </a:xfrm>
          <a:prstGeom prst="rect">
            <a:avLst/>
          </a:prstGeom>
          <a:noFill/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rial" panose="020B0604020202020204" pitchFamily="34" charset="0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4696225" y="1534290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3"/>
          </p:nvPr>
        </p:nvSpPr>
        <p:spPr>
          <a:xfrm>
            <a:off x="4696224" y="378223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4"/>
          </p:nvPr>
        </p:nvSpPr>
        <p:spPr>
          <a:xfrm>
            <a:off x="4696225" y="3037257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5"/>
          </p:nvPr>
        </p:nvSpPr>
        <p:spPr>
          <a:xfrm>
            <a:off x="4696224" y="5289986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6"/>
          </p:nvPr>
        </p:nvSpPr>
        <p:spPr>
          <a:xfrm>
            <a:off x="4696225" y="4540245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7" hasCustomPrompt="1"/>
          </p:nvPr>
        </p:nvSpPr>
        <p:spPr>
          <a:xfrm>
            <a:off x="3372225" y="20243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72225" y="35273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9" hasCustomPrompt="1"/>
          </p:nvPr>
        </p:nvSpPr>
        <p:spPr>
          <a:xfrm>
            <a:off x="3372225" y="5030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35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cxnSp>
        <p:nvCxnSpPr>
          <p:cNvPr id="143" name="Google Shape;143;p35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 dirty="0"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9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9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57" name="Google Shape;157;p40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58" name="Google Shape;158;p40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59" name="Google Shape;159;p40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60" name="Google Shape;160;p40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 1">
  <p:cSld name="TITLE_AND_TWO_COLUMNS_2"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ctrTitle"/>
          </p:nvPr>
        </p:nvSpPr>
        <p:spPr>
          <a:xfrm>
            <a:off x="111322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63" name="Google Shape;163;p41"/>
          <p:cNvSpPr txBox="1">
            <a:spLocks noGrp="1"/>
          </p:cNvSpPr>
          <p:nvPr>
            <p:ph type="subTitle" idx="1"/>
          </p:nvPr>
        </p:nvSpPr>
        <p:spPr>
          <a:xfrm>
            <a:off x="114727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64" name="Google Shape;164;p41"/>
          <p:cNvSpPr txBox="1">
            <a:spLocks noGrp="1"/>
          </p:cNvSpPr>
          <p:nvPr>
            <p:ph type="ctrTitle" idx="2"/>
          </p:nvPr>
        </p:nvSpPr>
        <p:spPr>
          <a:xfrm>
            <a:off x="4818378" y="28681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65" name="Google Shape;165;p41"/>
          <p:cNvSpPr txBox="1">
            <a:spLocks noGrp="1"/>
          </p:cNvSpPr>
          <p:nvPr>
            <p:ph type="subTitle" idx="3"/>
          </p:nvPr>
        </p:nvSpPr>
        <p:spPr>
          <a:xfrm>
            <a:off x="4852428" y="36753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66" name="Google Shape;166;p4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3 columns slide">
  <p:cSld name="TITLE_AND_TWO_COLUMNS_1"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2"/>
          <p:cNvSpPr txBox="1">
            <a:spLocks noGrp="1"/>
          </p:cNvSpPr>
          <p:nvPr>
            <p:ph type="title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69" name="Google Shape;169;p42"/>
          <p:cNvSpPr txBox="1">
            <a:spLocks noGrp="1"/>
          </p:cNvSpPr>
          <p:nvPr>
            <p:ph type="ctrTitle" idx="2"/>
          </p:nvPr>
        </p:nvSpPr>
        <p:spPr>
          <a:xfrm>
            <a:off x="11053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70" name="Google Shape;170;p42"/>
          <p:cNvSpPr txBox="1">
            <a:spLocks noGrp="1"/>
          </p:cNvSpPr>
          <p:nvPr>
            <p:ph type="subTitle" idx="1"/>
          </p:nvPr>
        </p:nvSpPr>
        <p:spPr>
          <a:xfrm>
            <a:off x="11053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71" name="Google Shape;171;p42"/>
          <p:cNvSpPr txBox="1">
            <a:spLocks noGrp="1"/>
          </p:cNvSpPr>
          <p:nvPr>
            <p:ph type="ctrTitle" idx="3"/>
          </p:nvPr>
        </p:nvSpPr>
        <p:spPr>
          <a:xfrm>
            <a:off x="35152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72" name="Google Shape;172;p42"/>
          <p:cNvSpPr txBox="1">
            <a:spLocks noGrp="1"/>
          </p:cNvSpPr>
          <p:nvPr>
            <p:ph type="subTitle" idx="4"/>
          </p:nvPr>
        </p:nvSpPr>
        <p:spPr>
          <a:xfrm>
            <a:off x="35152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73" name="Google Shape;173;p42"/>
          <p:cNvSpPr txBox="1">
            <a:spLocks noGrp="1"/>
          </p:cNvSpPr>
          <p:nvPr>
            <p:ph type="ctrTitle" idx="5"/>
          </p:nvPr>
        </p:nvSpPr>
        <p:spPr>
          <a:xfrm>
            <a:off x="5925151" y="2749900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74" name="Google Shape;174;p42"/>
          <p:cNvSpPr txBox="1">
            <a:spLocks noGrp="1"/>
          </p:cNvSpPr>
          <p:nvPr>
            <p:ph type="subTitle" idx="6"/>
          </p:nvPr>
        </p:nvSpPr>
        <p:spPr>
          <a:xfrm>
            <a:off x="5925154" y="3557167"/>
            <a:ext cx="21135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6 columns slide">
  <p:cSld name="TITLE_AND_TWO_COLUMNS_1_1"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>
            <a:spLocks noGrp="1"/>
          </p:cNvSpPr>
          <p:nvPr>
            <p:ph type="ctrTitle"/>
          </p:nvPr>
        </p:nvSpPr>
        <p:spPr>
          <a:xfrm>
            <a:off x="11053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77" name="Google Shape;177;p43"/>
          <p:cNvSpPr txBox="1">
            <a:spLocks noGrp="1"/>
          </p:cNvSpPr>
          <p:nvPr>
            <p:ph type="subTitle" idx="1"/>
          </p:nvPr>
        </p:nvSpPr>
        <p:spPr>
          <a:xfrm>
            <a:off x="980600" y="4494733"/>
            <a:ext cx="23631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78" name="Google Shape;178;p43"/>
          <p:cNvSpPr txBox="1">
            <a:spLocks noGrp="1"/>
          </p:cNvSpPr>
          <p:nvPr>
            <p:ph type="ctrTitle" idx="2"/>
          </p:nvPr>
        </p:nvSpPr>
        <p:spPr>
          <a:xfrm>
            <a:off x="34846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79" name="Google Shape;179;p43"/>
          <p:cNvSpPr txBox="1">
            <a:spLocks noGrp="1"/>
          </p:cNvSpPr>
          <p:nvPr>
            <p:ph type="subTitle" idx="3"/>
          </p:nvPr>
        </p:nvSpPr>
        <p:spPr>
          <a:xfrm>
            <a:off x="3419975" y="4494733"/>
            <a:ext cx="22428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80" name="Google Shape;180;p43"/>
          <p:cNvSpPr txBox="1">
            <a:spLocks noGrp="1"/>
          </p:cNvSpPr>
          <p:nvPr>
            <p:ph type="ctrTitle" idx="4"/>
          </p:nvPr>
        </p:nvSpPr>
        <p:spPr>
          <a:xfrm>
            <a:off x="5880251" y="36874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5"/>
          </p:nvPr>
        </p:nvSpPr>
        <p:spPr>
          <a:xfrm>
            <a:off x="5880250" y="4494733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82" name="Google Shape;182;p43"/>
          <p:cNvSpPr txBox="1">
            <a:spLocks noGrp="1"/>
          </p:cNvSpPr>
          <p:nvPr>
            <p:ph type="title" idx="6"/>
          </p:nvPr>
        </p:nvSpPr>
        <p:spPr>
          <a:xfrm>
            <a:off x="773850" y="850767"/>
            <a:ext cx="76725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183" name="Google Shape;183;p43"/>
          <p:cNvSpPr txBox="1">
            <a:spLocks noGrp="1"/>
          </p:cNvSpPr>
          <p:nvPr>
            <p:ph type="ctrTitle" idx="7"/>
          </p:nvPr>
        </p:nvSpPr>
        <p:spPr>
          <a:xfrm>
            <a:off x="11053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84" name="Google Shape;184;p43"/>
          <p:cNvSpPr txBox="1">
            <a:spLocks noGrp="1"/>
          </p:cNvSpPr>
          <p:nvPr>
            <p:ph type="subTitle" idx="8"/>
          </p:nvPr>
        </p:nvSpPr>
        <p:spPr>
          <a:xfrm>
            <a:off x="107315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85" name="Google Shape;185;p43"/>
          <p:cNvSpPr txBox="1">
            <a:spLocks noGrp="1"/>
          </p:cNvSpPr>
          <p:nvPr>
            <p:ph type="ctrTitle" idx="9"/>
          </p:nvPr>
        </p:nvSpPr>
        <p:spPr>
          <a:xfrm>
            <a:off x="34846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86" name="Google Shape;186;p43"/>
          <p:cNvSpPr txBox="1">
            <a:spLocks noGrp="1"/>
          </p:cNvSpPr>
          <p:nvPr>
            <p:ph type="subTitle" idx="13"/>
          </p:nvPr>
        </p:nvSpPr>
        <p:spPr>
          <a:xfrm>
            <a:off x="3452400" y="2722433"/>
            <a:ext cx="21780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187" name="Google Shape;187;p43"/>
          <p:cNvSpPr txBox="1">
            <a:spLocks noGrp="1"/>
          </p:cNvSpPr>
          <p:nvPr>
            <p:ph type="ctrTitle" idx="14"/>
          </p:nvPr>
        </p:nvSpPr>
        <p:spPr>
          <a:xfrm>
            <a:off x="5880251" y="1915167"/>
            <a:ext cx="2113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188" name="Google Shape;188;p43"/>
          <p:cNvSpPr txBox="1">
            <a:spLocks noGrp="1"/>
          </p:cNvSpPr>
          <p:nvPr>
            <p:ph type="subTitle" idx="15"/>
          </p:nvPr>
        </p:nvSpPr>
        <p:spPr>
          <a:xfrm>
            <a:off x="5831650" y="2722433"/>
            <a:ext cx="22107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">
  <p:cSld name="BIG_NUMBER"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4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91" name="Google Shape;191;p44"/>
          <p:cNvSpPr txBox="1">
            <a:spLocks noGrp="1"/>
          </p:cNvSpPr>
          <p:nvPr>
            <p:ph type="title"/>
          </p:nvPr>
        </p:nvSpPr>
        <p:spPr>
          <a:xfrm>
            <a:off x="0" y="3288533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2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56271" y="2532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954225" y="2279300"/>
            <a:ext cx="33672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 txBox="1">
            <a:spLocks noGrp="1"/>
          </p:cNvSpPr>
          <p:nvPr>
            <p:ph type="title" hasCustomPrompt="1"/>
          </p:nvPr>
        </p:nvSpPr>
        <p:spPr>
          <a:xfrm>
            <a:off x="742950" y="1650800"/>
            <a:ext cx="7729500" cy="26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94" name="Google Shape;194;p45"/>
          <p:cNvSpPr txBox="1">
            <a:spLocks noGrp="1"/>
          </p:cNvSpPr>
          <p:nvPr>
            <p:ph type="subTitle" idx="1"/>
          </p:nvPr>
        </p:nvSpPr>
        <p:spPr>
          <a:xfrm>
            <a:off x="2433300" y="4020433"/>
            <a:ext cx="42774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some text slide 1">
  <p:cSld name="BIG_NUMBER_1"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6"/>
          <p:cNvSpPr txBox="1">
            <a:spLocks noGrp="1"/>
          </p:cNvSpPr>
          <p:nvPr>
            <p:ph type="title" hasCustomPrompt="1"/>
          </p:nvPr>
        </p:nvSpPr>
        <p:spPr>
          <a:xfrm>
            <a:off x="742950" y="1110133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97" name="Google Shape;197;p46"/>
          <p:cNvSpPr txBox="1">
            <a:spLocks noGrp="1"/>
          </p:cNvSpPr>
          <p:nvPr>
            <p:ph type="subTitle" idx="1"/>
          </p:nvPr>
        </p:nvSpPr>
        <p:spPr>
          <a:xfrm>
            <a:off x="1667075" y="1959333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98" name="Google Shape;198;p46"/>
          <p:cNvSpPr txBox="1">
            <a:spLocks noGrp="1"/>
          </p:cNvSpPr>
          <p:nvPr>
            <p:ph type="title" idx="2" hasCustomPrompt="1"/>
          </p:nvPr>
        </p:nvSpPr>
        <p:spPr>
          <a:xfrm>
            <a:off x="742950" y="2608000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199" name="Google Shape;199;p46"/>
          <p:cNvSpPr txBox="1">
            <a:spLocks noGrp="1"/>
          </p:cNvSpPr>
          <p:nvPr>
            <p:ph type="subTitle" idx="3"/>
          </p:nvPr>
        </p:nvSpPr>
        <p:spPr>
          <a:xfrm>
            <a:off x="1667075" y="3457200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00" name="Google Shape;200;p46"/>
          <p:cNvSpPr txBox="1">
            <a:spLocks noGrp="1"/>
          </p:cNvSpPr>
          <p:nvPr>
            <p:ph type="title" idx="4" hasCustomPrompt="1"/>
          </p:nvPr>
        </p:nvSpPr>
        <p:spPr>
          <a:xfrm>
            <a:off x="742950" y="4105867"/>
            <a:ext cx="7729500" cy="11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01" name="Google Shape;201;p46"/>
          <p:cNvSpPr txBox="1">
            <a:spLocks noGrp="1"/>
          </p:cNvSpPr>
          <p:nvPr>
            <p:ph type="subTitle" idx="5"/>
          </p:nvPr>
        </p:nvSpPr>
        <p:spPr>
          <a:xfrm>
            <a:off x="1667075" y="4955067"/>
            <a:ext cx="5809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with title and text">
  <p:cSld name="CUSTOM_1">
    <p:bg>
      <p:bgPr>
        <a:solidFill>
          <a:srgbClr val="FFFFF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9"/>
          <p:cNvSpPr txBox="1">
            <a:spLocks noGrp="1"/>
          </p:cNvSpPr>
          <p:nvPr>
            <p:ph type="title"/>
          </p:nvPr>
        </p:nvSpPr>
        <p:spPr>
          <a:xfrm>
            <a:off x="737850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6" name="Google Shape;206;p49"/>
          <p:cNvSpPr txBox="1">
            <a:spLocks noGrp="1"/>
          </p:cNvSpPr>
          <p:nvPr>
            <p:ph type="subTitle" idx="1"/>
          </p:nvPr>
        </p:nvSpPr>
        <p:spPr>
          <a:xfrm>
            <a:off x="737850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with cyan frame">
  <p:cSld name="CUSTOM_1_1_1"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0"/>
          <p:cNvSpPr txBox="1">
            <a:spLocks noGrp="1"/>
          </p:cNvSpPr>
          <p:nvPr>
            <p:ph type="title"/>
          </p:nvPr>
        </p:nvSpPr>
        <p:spPr>
          <a:xfrm>
            <a:off x="626079" y="1307013"/>
            <a:ext cx="3571500" cy="77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9" name="Google Shape;209;p50"/>
          <p:cNvSpPr txBox="1">
            <a:spLocks noGrp="1"/>
          </p:cNvSpPr>
          <p:nvPr>
            <p:ph type="subTitle" idx="1"/>
          </p:nvPr>
        </p:nvSpPr>
        <p:spPr>
          <a:xfrm>
            <a:off x="626079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0"/>
          <p:cNvSpPr txBox="1">
            <a:spLocks noGrp="1"/>
          </p:cNvSpPr>
          <p:nvPr>
            <p:ph type="subTitle" idx="2"/>
          </p:nvPr>
        </p:nvSpPr>
        <p:spPr>
          <a:xfrm>
            <a:off x="5079304" y="3015333"/>
            <a:ext cx="36066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frame 1">
  <p:cSld name="CUSTOM_1_1_1_1"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">
  <p:cSld name="CUSTOM_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4696275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214" name="Google Shape;214;p52"/>
          <p:cNvSpPr txBox="1">
            <a:spLocks noGrp="1"/>
          </p:cNvSpPr>
          <p:nvPr>
            <p:ph type="subTitle" idx="1"/>
          </p:nvPr>
        </p:nvSpPr>
        <p:spPr>
          <a:xfrm>
            <a:off x="4696275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  1">
  <p:cSld name="CUSTOM_2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>
            <a:spLocks noGrp="1"/>
          </p:cNvSpPr>
          <p:nvPr>
            <p:ph type="title"/>
          </p:nvPr>
        </p:nvSpPr>
        <p:spPr>
          <a:xfrm>
            <a:off x="1630100" y="23006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217" name="Google Shape;217;p53"/>
          <p:cNvSpPr txBox="1">
            <a:spLocks noGrp="1"/>
          </p:cNvSpPr>
          <p:nvPr>
            <p:ph type="subTitle" idx="1"/>
          </p:nvPr>
        </p:nvSpPr>
        <p:spPr>
          <a:xfrm>
            <a:off x="1915400" y="3786600"/>
            <a:ext cx="2770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bg>
      <p:bgPr>
        <a:solidFill>
          <a:srgbClr val="D2D7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4"/>
          <p:cNvSpPr txBox="1">
            <a:spLocks noGrp="1"/>
          </p:cNvSpPr>
          <p:nvPr>
            <p:ph type="title"/>
          </p:nvPr>
        </p:nvSpPr>
        <p:spPr>
          <a:xfrm>
            <a:off x="2675900" y="1626713"/>
            <a:ext cx="3926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sp>
        <p:nvSpPr>
          <p:cNvPr id="220" name="Google Shape;220;p54"/>
          <p:cNvSpPr txBox="1">
            <a:spLocks noGrp="1"/>
          </p:cNvSpPr>
          <p:nvPr>
            <p:ph type="subTitle" idx="1"/>
          </p:nvPr>
        </p:nvSpPr>
        <p:spPr>
          <a:xfrm>
            <a:off x="2675901" y="3397000"/>
            <a:ext cx="3136200" cy="25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SECTION_HEADER_1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70047" y="1325200"/>
            <a:ext cx="30555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614775" y="3419700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  <p:cxnSp>
        <p:nvCxnSpPr>
          <p:cNvPr id="30" name="Google Shape;30;p6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87EA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frame ">
  <p:cSld name="BLANK_1_1_1">
    <p:bg>
      <p:bgPr>
        <a:noFill/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5"/>
          <p:cNvSpPr txBox="1">
            <a:spLocks noGrp="1"/>
          </p:cNvSpPr>
          <p:nvPr>
            <p:ph type="title"/>
          </p:nvPr>
        </p:nvSpPr>
        <p:spPr>
          <a:xfrm>
            <a:off x="783525" y="2317400"/>
            <a:ext cx="2545800" cy="22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1894475" y="1578800"/>
            <a:ext cx="539760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2"/>
          </p:nvPr>
        </p:nvSpPr>
        <p:spPr>
          <a:xfrm>
            <a:off x="1894475" y="4046067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1636869" y="2539900"/>
            <a:ext cx="5877000" cy="3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_AND_BODY_2">
    <p:bg>
      <p:bgPr>
        <a:solidFill>
          <a:srgbClr val="FFFF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_AND_BODY_1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598900" y="1030800"/>
            <a:ext cx="38880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598900" y="3957606"/>
            <a:ext cx="29208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2 columns slide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ctrTitle"/>
          </p:nvPr>
        </p:nvSpPr>
        <p:spPr>
          <a:xfrm>
            <a:off x="111322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111322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45" name="Google Shape;45;p11"/>
          <p:cNvSpPr txBox="1">
            <a:spLocks noGrp="1"/>
          </p:cNvSpPr>
          <p:nvPr>
            <p:ph type="ctrTitle" idx="2"/>
          </p:nvPr>
        </p:nvSpPr>
        <p:spPr>
          <a:xfrm>
            <a:off x="4818378" y="2095400"/>
            <a:ext cx="31695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>
                <a:solidFill>
                  <a:srgbClr val="666666"/>
                </a:solidFill>
              </a:defRPr>
            </a:lvl9pPr>
          </a:lstStyle>
          <a:p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3"/>
          </p:nvPr>
        </p:nvSpPr>
        <p:spPr>
          <a:xfrm>
            <a:off x="4818379" y="2902667"/>
            <a:ext cx="310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idx="4"/>
          </p:nvPr>
        </p:nvSpPr>
        <p:spPr>
          <a:xfrm>
            <a:off x="-11850" y="12361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2" r:id="rId12"/>
    <p:sldLayoutId id="2147483664" r:id="rId13"/>
    <p:sldLayoutId id="2147483665" r:id="rId14"/>
    <p:sldLayoutId id="214748370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 txBox="1">
            <a:spLocks noGrp="1"/>
          </p:cNvSpPr>
          <p:nvPr>
            <p:ph type="title"/>
          </p:nvPr>
        </p:nvSpPr>
        <p:spPr>
          <a:xfrm>
            <a:off x="1068100" y="1244600"/>
            <a:ext cx="70473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 b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dirty="0"/>
          </a:p>
        </p:txBody>
      </p:sp>
      <p:sp>
        <p:nvSpPr>
          <p:cNvPr id="120" name="Google Shape;120;p30"/>
          <p:cNvSpPr txBox="1">
            <a:spLocks noGrp="1"/>
          </p:cNvSpPr>
          <p:nvPr>
            <p:ph type="body" idx="1"/>
          </p:nvPr>
        </p:nvSpPr>
        <p:spPr>
          <a:xfrm>
            <a:off x="1068100" y="2260600"/>
            <a:ext cx="70473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■"/>
              <a:defRPr sz="1300">
                <a:solidFill>
                  <a:srgbClr val="999999"/>
                </a:solidFill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Char char="●"/>
              <a:defRPr sz="1300">
                <a:solidFill>
                  <a:srgbClr val="999999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 sz="1200">
                <a:solidFill>
                  <a:srgbClr val="999999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 sz="1200">
                <a:solidFill>
                  <a:srgbClr val="999999"/>
                </a:solidFill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●"/>
              <a:defRPr sz="1100">
                <a:solidFill>
                  <a:srgbClr val="999999"/>
                </a:solidFill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Char char="○"/>
              <a:defRPr sz="1100">
                <a:solidFill>
                  <a:srgbClr val="999999"/>
                </a:solidFill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Char char="■"/>
              <a:defRPr sz="1000">
                <a:solidFill>
                  <a:srgbClr val="999999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I-H-WXAX_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zw-6Y5Ro1PZtJ9I7Dk4CnsOrceJVmO4lsDoNpjRuun0/edi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44/REYD2020.22.32354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boe.es/buscar/doc.php?id=BOE-A-2010-10542" TargetMode="External"/><Relationship Id="rId4" Type="http://schemas.openxmlformats.org/officeDocument/2006/relationships/hyperlink" Target="https://www.boe.es/buscar/act.php?id=BOE-A-2007-18770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sgo.com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www.flatic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7"/>
          <p:cNvSpPr/>
          <p:nvPr/>
        </p:nvSpPr>
        <p:spPr>
          <a:xfrm>
            <a:off x="676300" y="428267"/>
            <a:ext cx="4885500" cy="59088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  <a:latin typeface="Arial" panose="020B0604020202020204" pitchFamily="34" charset="0"/>
            </a:endParaRPr>
          </a:p>
        </p:txBody>
      </p:sp>
      <p:sp>
        <p:nvSpPr>
          <p:cNvPr id="231" name="Google Shape;231;p57"/>
          <p:cNvSpPr txBox="1"/>
          <p:nvPr/>
        </p:nvSpPr>
        <p:spPr>
          <a:xfrm>
            <a:off x="766619" y="1681175"/>
            <a:ext cx="8201890" cy="2469600"/>
          </a:xfrm>
          <a:prstGeom prst="rect">
            <a:avLst/>
          </a:prstGeom>
          <a:noFill/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434343"/>
                </a:solidFill>
                <a:latin typeface="Arial" panose="020B0604020202020204" pitchFamily="34" charset="0"/>
              </a:rPr>
              <a:t>Tutorización de proyectos de estudiantes (TFG, TFM, etc.) en red: pautas organizativas y metodológicas de seguimiento y evaluación </a:t>
            </a:r>
            <a:endParaRPr sz="3200" b="1" dirty="0">
              <a:solidFill>
                <a:srgbClr val="434343"/>
              </a:solidFill>
              <a:latin typeface="Arial" panose="020B0604020202020204" pitchFamily="34" charset="0"/>
            </a:endParaRPr>
          </a:p>
        </p:txBody>
      </p:sp>
      <p:sp>
        <p:nvSpPr>
          <p:cNvPr id="232" name="Google Shape;232;p57"/>
          <p:cNvSpPr txBox="1"/>
          <p:nvPr/>
        </p:nvSpPr>
        <p:spPr>
          <a:xfrm>
            <a:off x="1107791" y="4342650"/>
            <a:ext cx="43278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rgbClr val="FFFFFF"/>
                </a:solidFill>
                <a:latin typeface="Arial" panose="020B0604020202020204" pitchFamily="34" charset="0"/>
              </a:rPr>
              <a:t>Ponente: Susana Álvarez Álvarez</a:t>
            </a:r>
            <a:endParaRPr sz="1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FFFFFF"/>
                </a:solidFill>
                <a:latin typeface="Arial" panose="020B0604020202020204" pitchFamily="34" charset="0"/>
              </a:rPr>
              <a:t>Conductora: María Sánchez (Innovación UNIA)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lt1"/>
                </a:solidFill>
                <a:latin typeface="Arial" panose="020B0604020202020204" pitchFamily="34" charset="0"/>
              </a:rPr>
              <a:t>Fecha: 08/11/2021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3" name="Google Shape;233;p57"/>
          <p:cNvSpPr txBox="1"/>
          <p:nvPr/>
        </p:nvSpPr>
        <p:spPr>
          <a:xfrm>
            <a:off x="1127644" y="918740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43434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#WEBINARSUNIA</a:t>
            </a:r>
            <a:endParaRPr sz="1800" dirty="0">
              <a:solidFill>
                <a:srgbClr val="434343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300" y="6403123"/>
            <a:ext cx="668151" cy="2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7"/>
          <p:cNvSpPr txBox="1"/>
          <p:nvPr/>
        </p:nvSpPr>
        <p:spPr>
          <a:xfrm>
            <a:off x="1107791" y="5462347"/>
            <a:ext cx="42651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dirty="0">
                <a:solidFill>
                  <a:srgbClr val="434343"/>
                </a:solidFill>
                <a:latin typeface="Arial" panose="020B0604020202020204" pitchFamily="34" charset="0"/>
              </a:rPr>
              <a:t>Webinars sobre e-learning, innovación y competencias digitales. Plan de formación y apoyo al profesorado 2021-22</a:t>
            </a:r>
            <a:endParaRPr sz="1000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rgbClr val="434343"/>
                </a:solidFill>
                <a:latin typeface="Arial" panose="020B0604020202020204" pitchFamily="34" charset="0"/>
              </a:rPr>
              <a:t>Área de Innovación (@uniainnova)/ Vicerrectorado de Innovación Docente y Digitalización. Universidad Internacional de Andalucía</a:t>
            </a:r>
            <a:endParaRPr sz="900" dirty="0">
              <a:solidFill>
                <a:srgbClr val="434343"/>
              </a:solidFill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  <a:latin typeface="Arial" panose="020B0604020202020204" pitchFamily="34" charset="0"/>
            </a:endParaRPr>
          </a:p>
        </p:txBody>
      </p:sp>
      <p:pic>
        <p:nvPicPr>
          <p:cNvPr id="236" name="Google Shape;23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2225" y="5213688"/>
            <a:ext cx="1375425" cy="13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3611B769-F86C-45A8-B628-4FE318A4C2A6}"/>
              </a:ext>
            </a:extLst>
          </p:cNvPr>
          <p:cNvSpPr txBox="1"/>
          <p:nvPr/>
        </p:nvSpPr>
        <p:spPr>
          <a:xfrm>
            <a:off x="553896" y="94726"/>
            <a:ext cx="73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</a:rPr>
              <a:t>Algunas recomendaciones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A88434-9CC8-4718-A058-E6672D4FC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6" y="905164"/>
            <a:ext cx="6349182" cy="5651644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1B25ABC-588B-475B-9FD9-45281F6252B3}"/>
              </a:ext>
            </a:extLst>
          </p:cNvPr>
          <p:cNvSpPr/>
          <p:nvPr/>
        </p:nvSpPr>
        <p:spPr>
          <a:xfrm>
            <a:off x="5486400" y="2844798"/>
            <a:ext cx="3509818" cy="1034473"/>
          </a:xfrm>
          <a:prstGeom prst="roundRec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Ficha inicial</a:t>
            </a:r>
          </a:p>
        </p:txBody>
      </p:sp>
    </p:spTree>
    <p:extLst>
      <p:ext uri="{BB962C8B-B14F-4D97-AF65-F5344CB8AC3E}">
        <p14:creationId xmlns:p14="http://schemas.microsoft.com/office/powerpoint/2010/main" val="19698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3611B769-F86C-45A8-B628-4FE318A4C2A6}"/>
              </a:ext>
            </a:extLst>
          </p:cNvPr>
          <p:cNvSpPr txBox="1"/>
          <p:nvPr/>
        </p:nvSpPr>
        <p:spPr>
          <a:xfrm>
            <a:off x="683205" y="279453"/>
            <a:ext cx="73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</a:rPr>
              <a:t>Algunas recomendaciones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804BF7-E2D1-4678-8E35-EA65EDB04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273077"/>
              </p:ext>
            </p:extLst>
          </p:nvPr>
        </p:nvGraphicFramePr>
        <p:xfrm>
          <a:off x="397165" y="741118"/>
          <a:ext cx="8633714" cy="601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16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2432413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>
                <a:solidFill>
                  <a:srgbClr val="434343"/>
                </a:solidFill>
              </a:rPr>
              <a:t>2. </a:t>
            </a:r>
            <a:r>
              <a:rPr lang="es-ES" dirty="0"/>
              <a:t>¿Qué es Trello?</a:t>
            </a:r>
            <a:br>
              <a:rPr lang="es-ES" dirty="0"/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894219"/>
            <a:ext cx="3889318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Descripción general de la herramienta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8382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1982D08D-121A-43F4-A458-29703DCC43E5}"/>
              </a:ext>
            </a:extLst>
          </p:cNvPr>
          <p:cNvSpPr/>
          <p:nvPr/>
        </p:nvSpPr>
        <p:spPr>
          <a:xfrm>
            <a:off x="766048" y="1737753"/>
            <a:ext cx="3096344" cy="2016224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latin typeface="Arial" panose="020B0604020202020204" pitchFamily="34" charset="0"/>
              </a:rPr>
              <a:t>Gestor de tareas/proyectos que permite trabajar de forma colaborativa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DE162429-1905-445D-BAC1-10488A2C22D0}"/>
              </a:ext>
            </a:extLst>
          </p:cNvPr>
          <p:cNvSpPr txBox="1">
            <a:spLocks/>
          </p:cNvSpPr>
          <p:nvPr/>
        </p:nvSpPr>
        <p:spPr>
          <a:xfrm>
            <a:off x="4172897" y="2751548"/>
            <a:ext cx="4290594" cy="2329738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4114800" marR="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/>
            <a:r>
              <a:rPr lang="es-ES" sz="1700" dirty="0">
                <a:latin typeface="Arial" panose="020B0604020202020204" pitchFamily="34" charset="0"/>
              </a:rPr>
              <a:t>Se basa en el </a:t>
            </a:r>
            <a:r>
              <a:rPr lang="es-ES" sz="1700" b="1" dirty="0">
                <a:latin typeface="Arial" panose="020B0604020202020204" pitchFamily="34" charset="0"/>
                <a:hlinkClick r:id="rId3"/>
              </a:rPr>
              <a:t>Método Kanban </a:t>
            </a:r>
            <a:r>
              <a:rPr lang="es-ES" sz="1700" dirty="0">
                <a:latin typeface="Arial" panose="020B0604020202020204" pitchFamily="34" charset="0"/>
              </a:rPr>
              <a:t>(tablero visual o sistema de tarjetas)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E8E473-E6DB-4E20-893B-EADF3E15F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57" y="5681603"/>
            <a:ext cx="2855382" cy="1073794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A540AC47-4D19-436C-83EC-7DA0B45DB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20" y="518455"/>
            <a:ext cx="8229600" cy="1066800"/>
          </a:xfrm>
        </p:spPr>
        <p:txBody>
          <a:bodyPr/>
          <a:lstStyle/>
          <a:p>
            <a:pPr algn="ctr"/>
            <a:r>
              <a:rPr lang="es-ES" sz="3600" dirty="0"/>
              <a:t>¿Qué es </a:t>
            </a:r>
            <a:r>
              <a:rPr lang="es-ES" sz="3600" dirty="0" err="1"/>
              <a:t>Trello</a:t>
            </a:r>
            <a:r>
              <a:rPr lang="es-ES" sz="36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pPr algn="ctr"/>
            <a:r>
              <a:rPr lang="es-ES" sz="3600" dirty="0"/>
              <a:t>¿Qué es </a:t>
            </a:r>
            <a:r>
              <a:rPr lang="es-ES" sz="3600" dirty="0" err="1"/>
              <a:t>Trello</a:t>
            </a:r>
            <a:r>
              <a:rPr lang="es-ES" sz="3600" dirty="0"/>
              <a:t>?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67544" y="1427626"/>
            <a:ext cx="3013154" cy="182899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</a:rPr>
              <a:t>¿Para qué sirve el </a:t>
            </a:r>
            <a:r>
              <a:rPr lang="es-ES" sz="2400" b="1" dirty="0">
                <a:latin typeface="Arial" panose="020B0604020202020204" pitchFamily="34" charset="0"/>
              </a:rPr>
              <a:t>Método </a:t>
            </a:r>
            <a:r>
              <a:rPr lang="es-ES" sz="2400" b="1" dirty="0" err="1">
                <a:latin typeface="Arial" panose="020B0604020202020204" pitchFamily="34" charset="0"/>
              </a:rPr>
              <a:t>Kanban</a:t>
            </a:r>
            <a:r>
              <a:rPr lang="es-ES" sz="2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239584" y="1388481"/>
            <a:ext cx="3396342" cy="1334678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</a:rPr>
              <a:t>Visualizar el trabajo de cada miembro del grupo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80795"/>
            <a:ext cx="2544082" cy="956726"/>
          </a:xfrm>
          <a:prstGeom prst="rect">
            <a:avLst/>
          </a:prstGeom>
        </p:spPr>
      </p:pic>
      <p:sp>
        <p:nvSpPr>
          <p:cNvPr id="7" name="Marcador de contenido 4"/>
          <p:cNvSpPr txBox="1">
            <a:spLocks/>
          </p:cNvSpPr>
          <p:nvPr/>
        </p:nvSpPr>
        <p:spPr>
          <a:xfrm>
            <a:off x="5292080" y="5013176"/>
            <a:ext cx="3343846" cy="1554676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b="1" dirty="0">
                <a:latin typeface="Arial" panose="020B0604020202020204" pitchFamily="34" charset="0"/>
              </a:rPr>
              <a:t>Medir el tiempo empleado en completar cada tarea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5152498" y="3126614"/>
            <a:ext cx="3483428" cy="1545912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s-ES" b="1" dirty="0">
                <a:latin typeface="Arial" panose="020B0604020202020204" pitchFamily="34" charset="0"/>
              </a:rPr>
              <a:t>Llevar un seguimiento de las tareas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763688" y="3573016"/>
            <a:ext cx="3025452" cy="1553966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latin typeface="Arial" panose="020B0604020202020204" pitchFamily="34" charset="0"/>
              </a:rPr>
              <a:t>¿Para qué sirve </a:t>
            </a:r>
            <a:r>
              <a:rPr lang="es-ES" sz="2400" b="1" dirty="0" err="1">
                <a:latin typeface="Arial" panose="020B0604020202020204" pitchFamily="34" charset="0"/>
              </a:rPr>
              <a:t>Trello</a:t>
            </a:r>
            <a:r>
              <a:rPr lang="es-ES" sz="2400" dirty="0"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37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0" y="288300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¿Cómo funciona Trello?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A5DE2-241A-454C-A2A5-F36B692DE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243820-B3DF-44DA-8AFE-7932400FB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45" y="2031106"/>
            <a:ext cx="7116486" cy="3844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Imagen 3" descr="Pizarra&#10;&#10;Descripción generada automáticamente">
            <a:extLst>
              <a:ext uri="{FF2B5EF4-FFF2-40B4-BE49-F238E27FC236}">
                <a16:creationId xmlns:a16="http://schemas.microsoft.com/office/drawing/2014/main" id="{4A70775F-C686-4831-B16B-604DFA2D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454" y="1794877"/>
            <a:ext cx="6403092" cy="326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¿Cómo funciona Trello?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6A5DE2-241A-454C-A2A5-F36B692DE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15CF603-EC5B-4DCF-A779-5B8A7F440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1" y="2198950"/>
            <a:ext cx="8087977" cy="4010218"/>
          </a:xfrm>
          <a:prstGeom prst="rect">
            <a:avLst/>
          </a:prstGeom>
        </p:spPr>
      </p:pic>
      <p:sp>
        <p:nvSpPr>
          <p:cNvPr id="14" name="Rectángulo redondeado 10">
            <a:extLst>
              <a:ext uri="{FF2B5EF4-FFF2-40B4-BE49-F238E27FC236}">
                <a16:creationId xmlns:a16="http://schemas.microsoft.com/office/drawing/2014/main" id="{EA56ADCB-A8C6-41E8-B68D-442EC7C0E243}"/>
              </a:ext>
            </a:extLst>
          </p:cNvPr>
          <p:cNvSpPr/>
          <p:nvPr/>
        </p:nvSpPr>
        <p:spPr>
          <a:xfrm>
            <a:off x="1636869" y="1178214"/>
            <a:ext cx="2232248" cy="936104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Arial" panose="020B0604020202020204" pitchFamily="34" charset="0"/>
              </a:rPr>
              <a:t>Tablero (proyecto)</a:t>
            </a:r>
          </a:p>
        </p:txBody>
      </p:sp>
      <p:sp>
        <p:nvSpPr>
          <p:cNvPr id="15" name="Rectángulo redondeado 12">
            <a:extLst>
              <a:ext uri="{FF2B5EF4-FFF2-40B4-BE49-F238E27FC236}">
                <a16:creationId xmlns:a16="http://schemas.microsoft.com/office/drawing/2014/main" id="{3CF7253B-D8D7-47D0-9DCB-64A5F7771DAA}"/>
              </a:ext>
            </a:extLst>
          </p:cNvPr>
          <p:cNvSpPr/>
          <p:nvPr/>
        </p:nvSpPr>
        <p:spPr>
          <a:xfrm>
            <a:off x="4995108" y="2960948"/>
            <a:ext cx="1944216" cy="936104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Arial" panose="020B0604020202020204" pitchFamily="34" charset="0"/>
              </a:rPr>
              <a:t>Tareas (tarjetas)</a:t>
            </a:r>
          </a:p>
        </p:txBody>
      </p:sp>
      <p:sp>
        <p:nvSpPr>
          <p:cNvPr id="16" name="Rectángulo redondeado 11">
            <a:extLst>
              <a:ext uri="{FF2B5EF4-FFF2-40B4-BE49-F238E27FC236}">
                <a16:creationId xmlns:a16="http://schemas.microsoft.com/office/drawing/2014/main" id="{B31B5FD0-762D-45B2-B47B-D7FD075A212C}"/>
              </a:ext>
            </a:extLst>
          </p:cNvPr>
          <p:cNvSpPr/>
          <p:nvPr/>
        </p:nvSpPr>
        <p:spPr>
          <a:xfrm>
            <a:off x="817871" y="4758481"/>
            <a:ext cx="3754128" cy="936104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Arial" panose="020B0604020202020204" pitchFamily="34" charset="0"/>
              </a:rPr>
              <a:t>Listas (columnas)</a:t>
            </a:r>
          </a:p>
        </p:txBody>
      </p:sp>
    </p:spTree>
    <p:extLst>
      <p:ext uri="{BB962C8B-B14F-4D97-AF65-F5344CB8AC3E}">
        <p14:creationId xmlns:p14="http://schemas.microsoft.com/office/powerpoint/2010/main" val="37726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5FAC66-7A42-4A62-801A-109A0F90A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88" y="1691880"/>
            <a:ext cx="3278846" cy="451154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571927" y="1389470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</a:rPr>
              <a:t>¿Cómo accedemos a </a:t>
            </a:r>
            <a:r>
              <a:rPr lang="es-ES" sz="2000" b="1" dirty="0" err="1">
                <a:latin typeface="Arial" panose="020B0604020202020204" pitchFamily="34" charset="0"/>
              </a:rPr>
              <a:t>Trello</a:t>
            </a:r>
            <a:r>
              <a:rPr lang="es-ES" sz="2000" b="1" dirty="0">
                <a:latin typeface="Arial" panose="020B0604020202020204" pitchFamily="34" charset="0"/>
              </a:rPr>
              <a:t>?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sp>
        <p:nvSpPr>
          <p:cNvPr id="17" name="Rectángulo redondeado 17">
            <a:extLst>
              <a:ext uri="{FF2B5EF4-FFF2-40B4-BE49-F238E27FC236}">
                <a16:creationId xmlns:a16="http://schemas.microsoft.com/office/drawing/2014/main" id="{1FC3B093-1D3F-49AB-8EDD-254F2A749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698" y="3472737"/>
            <a:ext cx="4219142" cy="1487055"/>
          </a:xfrm>
          <a:prstGeom prst="roundRect">
            <a:avLst/>
          </a:prstGeom>
          <a:solidFill>
            <a:srgbClr val="D2D700"/>
          </a:solidFill>
          <a:ln>
            <a:solidFill>
              <a:srgbClr val="D2D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marL="139700" indent="0" algn="ctr">
              <a:buNone/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</a:rPr>
              <a:t>www.trello.com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571927" y="1389470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1900" b="1" dirty="0">
                <a:latin typeface="Arial" panose="020B0604020202020204" pitchFamily="34" charset="0"/>
              </a:rPr>
              <a:t>1. Cómo crear un tablero (proyecto) nuevo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53E3FA-6A4B-4047-B384-E21FD5F1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18" y="2597254"/>
            <a:ext cx="7204364" cy="22949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E09F5B-1230-4A5C-B37A-E9A544633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0" y="3496794"/>
            <a:ext cx="4552224" cy="3255530"/>
          </a:xfrm>
          <a:prstGeom prst="rect">
            <a:avLst/>
          </a:prstGeom>
        </p:spPr>
      </p:pic>
      <p:sp>
        <p:nvSpPr>
          <p:cNvPr id="14" name="Rectángulo redondeado 7">
            <a:extLst>
              <a:ext uri="{FF2B5EF4-FFF2-40B4-BE49-F238E27FC236}">
                <a16:creationId xmlns:a16="http://schemas.microsoft.com/office/drawing/2014/main" id="{F3448863-0D40-4105-98A8-C1479200BC68}"/>
              </a:ext>
            </a:extLst>
          </p:cNvPr>
          <p:cNvSpPr/>
          <p:nvPr/>
        </p:nvSpPr>
        <p:spPr>
          <a:xfrm>
            <a:off x="4910100" y="4029561"/>
            <a:ext cx="4157562" cy="640046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</a:rPr>
              <a:t>Crear un tablero nuevo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sp>
        <p:nvSpPr>
          <p:cNvPr id="15" name="Llamada de flecha a la izquierda 5">
            <a:extLst>
              <a:ext uri="{FF2B5EF4-FFF2-40B4-BE49-F238E27FC236}">
                <a16:creationId xmlns:a16="http://schemas.microsoft.com/office/drawing/2014/main" id="{A2F0A5DE-462B-4DD4-B92A-D81266E65123}"/>
              </a:ext>
            </a:extLst>
          </p:cNvPr>
          <p:cNvSpPr/>
          <p:nvPr/>
        </p:nvSpPr>
        <p:spPr>
          <a:xfrm>
            <a:off x="4348170" y="4854378"/>
            <a:ext cx="3513584" cy="1944216"/>
          </a:xfrm>
          <a:prstGeom prst="leftArrowCallou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</a:rPr>
              <a:t>Definimos las particularidades del proyecto y del equipo de trabajo</a:t>
            </a:r>
          </a:p>
        </p:txBody>
      </p:sp>
    </p:spTree>
    <p:extLst>
      <p:ext uri="{BB962C8B-B14F-4D97-AF65-F5344CB8AC3E}">
        <p14:creationId xmlns:p14="http://schemas.microsoft.com/office/powerpoint/2010/main" val="229823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4F66CC8-62C3-4158-8BAC-B052165A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534"/>
            <a:ext cx="9144000" cy="47749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Rectángulo redondeado 13">
            <a:extLst>
              <a:ext uri="{FF2B5EF4-FFF2-40B4-BE49-F238E27FC236}">
                <a16:creationId xmlns:a16="http://schemas.microsoft.com/office/drawing/2014/main" id="{6EC84F6D-5775-45C8-9A62-49B0EEE804DE}"/>
              </a:ext>
            </a:extLst>
          </p:cNvPr>
          <p:cNvSpPr/>
          <p:nvPr/>
        </p:nvSpPr>
        <p:spPr>
          <a:xfrm>
            <a:off x="83127" y="3990639"/>
            <a:ext cx="1872208" cy="791763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Listas de tareas</a:t>
            </a:r>
          </a:p>
        </p:txBody>
      </p:sp>
      <p:sp>
        <p:nvSpPr>
          <p:cNvPr id="19" name="Flecha arriba 24">
            <a:extLst>
              <a:ext uri="{FF2B5EF4-FFF2-40B4-BE49-F238E27FC236}">
                <a16:creationId xmlns:a16="http://schemas.microsoft.com/office/drawing/2014/main" id="{4D6E80A9-A252-4948-9965-7B2198723957}"/>
              </a:ext>
            </a:extLst>
          </p:cNvPr>
          <p:cNvSpPr/>
          <p:nvPr/>
        </p:nvSpPr>
        <p:spPr>
          <a:xfrm>
            <a:off x="406950" y="2939996"/>
            <a:ext cx="484632" cy="978007"/>
          </a:xfrm>
          <a:prstGeom prst="up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0" name="Rectángulo redondeado 14">
            <a:extLst>
              <a:ext uri="{FF2B5EF4-FFF2-40B4-BE49-F238E27FC236}">
                <a16:creationId xmlns:a16="http://schemas.microsoft.com/office/drawing/2014/main" id="{0943BAB7-2287-4937-B62E-89571755C23E}"/>
              </a:ext>
            </a:extLst>
          </p:cNvPr>
          <p:cNvSpPr/>
          <p:nvPr/>
        </p:nvSpPr>
        <p:spPr>
          <a:xfrm>
            <a:off x="3672842" y="2684554"/>
            <a:ext cx="1872208" cy="792088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Tarjetas (tareas)</a:t>
            </a:r>
          </a:p>
        </p:txBody>
      </p:sp>
      <p:sp>
        <p:nvSpPr>
          <p:cNvPr id="21" name="Flecha izquierda 23">
            <a:extLst>
              <a:ext uri="{FF2B5EF4-FFF2-40B4-BE49-F238E27FC236}">
                <a16:creationId xmlns:a16="http://schemas.microsoft.com/office/drawing/2014/main" id="{FD57207B-0F30-458B-9F20-A7926811C33F}"/>
              </a:ext>
            </a:extLst>
          </p:cNvPr>
          <p:cNvSpPr/>
          <p:nvPr/>
        </p:nvSpPr>
        <p:spPr>
          <a:xfrm>
            <a:off x="2520714" y="2614712"/>
            <a:ext cx="978408" cy="484632"/>
          </a:xfrm>
          <a:prstGeom prst="lef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2" name="Rectángulo redondeado 26">
            <a:extLst>
              <a:ext uri="{FF2B5EF4-FFF2-40B4-BE49-F238E27FC236}">
                <a16:creationId xmlns:a16="http://schemas.microsoft.com/office/drawing/2014/main" id="{3537E901-9498-48A3-B316-2925B65E27F2}"/>
              </a:ext>
            </a:extLst>
          </p:cNvPr>
          <p:cNvSpPr/>
          <p:nvPr/>
        </p:nvSpPr>
        <p:spPr>
          <a:xfrm>
            <a:off x="4825193" y="1330554"/>
            <a:ext cx="2225110" cy="71699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MENÚ</a:t>
            </a:r>
          </a:p>
        </p:txBody>
      </p:sp>
      <p:sp>
        <p:nvSpPr>
          <p:cNvPr id="23" name="Flecha derecha 27">
            <a:extLst>
              <a:ext uri="{FF2B5EF4-FFF2-40B4-BE49-F238E27FC236}">
                <a16:creationId xmlns:a16="http://schemas.microsoft.com/office/drawing/2014/main" id="{338AECDE-DDA0-4D4E-9699-F0E97925854B}"/>
              </a:ext>
            </a:extLst>
          </p:cNvPr>
          <p:cNvSpPr/>
          <p:nvPr/>
        </p:nvSpPr>
        <p:spPr>
          <a:xfrm>
            <a:off x="7152392" y="1562912"/>
            <a:ext cx="978408" cy="484632"/>
          </a:xfrm>
          <a:prstGeom prst="righ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4" name="Flecha derecha 22">
            <a:extLst>
              <a:ext uri="{FF2B5EF4-FFF2-40B4-BE49-F238E27FC236}">
                <a16:creationId xmlns:a16="http://schemas.microsoft.com/office/drawing/2014/main" id="{BE2A1C2C-3551-4D3D-9CE1-76471C852EE7}"/>
              </a:ext>
            </a:extLst>
          </p:cNvPr>
          <p:cNvSpPr/>
          <p:nvPr/>
        </p:nvSpPr>
        <p:spPr>
          <a:xfrm>
            <a:off x="6711686" y="4386521"/>
            <a:ext cx="978408" cy="484632"/>
          </a:xfrm>
          <a:prstGeom prst="righ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25" name="Rectángulo redondeado 25">
            <a:extLst>
              <a:ext uri="{FF2B5EF4-FFF2-40B4-BE49-F238E27FC236}">
                <a16:creationId xmlns:a16="http://schemas.microsoft.com/office/drawing/2014/main" id="{48E959A8-76D8-44F5-8D53-997708938327}"/>
              </a:ext>
            </a:extLst>
          </p:cNvPr>
          <p:cNvSpPr/>
          <p:nvPr/>
        </p:nvSpPr>
        <p:spPr>
          <a:xfrm>
            <a:off x="3672842" y="3946809"/>
            <a:ext cx="2808312" cy="1279724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Actividad de los diferentes miembros del grupo de trabajo</a:t>
            </a:r>
          </a:p>
        </p:txBody>
      </p:sp>
      <p:sp>
        <p:nvSpPr>
          <p:cNvPr id="26" name="Rectángulo redondeado 15">
            <a:extLst>
              <a:ext uri="{FF2B5EF4-FFF2-40B4-BE49-F238E27FC236}">
                <a16:creationId xmlns:a16="http://schemas.microsoft.com/office/drawing/2014/main" id="{D47DD50A-6059-4DF9-BD28-9403CDD99C2A}"/>
              </a:ext>
            </a:extLst>
          </p:cNvPr>
          <p:cNvSpPr/>
          <p:nvPr/>
        </p:nvSpPr>
        <p:spPr>
          <a:xfrm>
            <a:off x="7081162" y="198486"/>
            <a:ext cx="1872208" cy="792088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Notificaciones</a:t>
            </a:r>
          </a:p>
        </p:txBody>
      </p:sp>
      <p:sp>
        <p:nvSpPr>
          <p:cNvPr id="27" name="Flecha abajo 20">
            <a:extLst>
              <a:ext uri="{FF2B5EF4-FFF2-40B4-BE49-F238E27FC236}">
                <a16:creationId xmlns:a16="http://schemas.microsoft.com/office/drawing/2014/main" id="{06B21C0E-C025-4B56-B741-7F0BE3AC1DA9}"/>
              </a:ext>
            </a:extLst>
          </p:cNvPr>
          <p:cNvSpPr/>
          <p:nvPr/>
        </p:nvSpPr>
        <p:spPr>
          <a:xfrm rot="19438641">
            <a:off x="8556481" y="1043314"/>
            <a:ext cx="333880" cy="688426"/>
          </a:xfrm>
          <a:prstGeom prst="down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8"/>
          <p:cNvSpPr txBox="1">
            <a:spLocks noGrp="1"/>
          </p:cNvSpPr>
          <p:nvPr>
            <p:ph type="title"/>
          </p:nvPr>
        </p:nvSpPr>
        <p:spPr>
          <a:xfrm>
            <a:off x="570368" y="1325200"/>
            <a:ext cx="3733776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/>
              <a:t>Susana Álvarez Álvarez</a:t>
            </a:r>
            <a:endParaRPr sz="2200" b="1" dirty="0">
              <a:solidFill>
                <a:srgbClr val="434343"/>
              </a:solidFill>
            </a:endParaRPr>
          </a:p>
        </p:txBody>
      </p:sp>
      <p:sp>
        <p:nvSpPr>
          <p:cNvPr id="242" name="Google Shape;242;p58"/>
          <p:cNvSpPr txBox="1">
            <a:spLocks noGrp="1"/>
          </p:cNvSpPr>
          <p:nvPr>
            <p:ph type="subTitle" idx="1"/>
          </p:nvPr>
        </p:nvSpPr>
        <p:spPr>
          <a:xfrm>
            <a:off x="596302" y="2863844"/>
            <a:ext cx="4672815" cy="2611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700" dirty="0"/>
              <a:t>Docente en la Facultad de Traducción e Interpretación de la Universidad de Valladolid 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s-ES"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700" dirty="0"/>
              <a:t>Directora del Centro de Enseñanza Online, Formación e Innovación Docente de la Universidad de Valladolid (VirtUVa)</a:t>
            </a:r>
            <a:endParaRPr sz="1700" dirty="0"/>
          </a:p>
        </p:txBody>
      </p:sp>
      <p:cxnSp>
        <p:nvCxnSpPr>
          <p:cNvPr id="243" name="Google Shape;243;p58"/>
          <p:cNvCxnSpPr/>
          <p:nvPr/>
        </p:nvCxnSpPr>
        <p:spPr>
          <a:xfrm>
            <a:off x="678525" y="2747433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D2D7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Foto en blanco y negro de una persona con lentes y cabello corto&#10;&#10;Descripción generada automáticamente">
            <a:extLst>
              <a:ext uri="{FF2B5EF4-FFF2-40B4-BE49-F238E27FC236}">
                <a16:creationId xmlns:a16="http://schemas.microsoft.com/office/drawing/2014/main" id="{30808BC0-91C6-4921-AA5A-BBE4C20CF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117" y="1394241"/>
            <a:ext cx="3614014" cy="36140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AD9FE55-449A-4EAC-AB4B-647B9014A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8" y="4760404"/>
            <a:ext cx="4164974" cy="1535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0" y="81636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C75C6A-4422-4B34-9F75-8B917F1F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" y="2100815"/>
            <a:ext cx="9144000" cy="4366571"/>
          </a:xfrm>
          <a:prstGeom prst="rect">
            <a:avLst/>
          </a:prstGeom>
        </p:spPr>
      </p:pic>
      <p:sp>
        <p:nvSpPr>
          <p:cNvPr id="28" name="Rectángulo redondeado 3">
            <a:extLst>
              <a:ext uri="{FF2B5EF4-FFF2-40B4-BE49-F238E27FC236}">
                <a16:creationId xmlns:a16="http://schemas.microsoft.com/office/drawing/2014/main" id="{6D29A26B-B2F1-4646-9611-B8D8237D3CED}"/>
              </a:ext>
            </a:extLst>
          </p:cNvPr>
          <p:cNvSpPr/>
          <p:nvPr/>
        </p:nvSpPr>
        <p:spPr>
          <a:xfrm>
            <a:off x="257890" y="1099633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1900" b="1" dirty="0">
                <a:latin typeface="Arial" panose="020B0604020202020204" pitchFamily="34" charset="0"/>
              </a:rPr>
              <a:t>2. Cómo añadir miembros al equipo de trabajo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sp>
        <p:nvSpPr>
          <p:cNvPr id="31" name="Flecha derecha 27">
            <a:extLst>
              <a:ext uri="{FF2B5EF4-FFF2-40B4-BE49-F238E27FC236}">
                <a16:creationId xmlns:a16="http://schemas.microsoft.com/office/drawing/2014/main" id="{9B5BE78B-353B-4324-92D7-A9BE1825ADB8}"/>
              </a:ext>
            </a:extLst>
          </p:cNvPr>
          <p:cNvSpPr/>
          <p:nvPr/>
        </p:nvSpPr>
        <p:spPr>
          <a:xfrm rot="16200000">
            <a:off x="5851947" y="3552581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209949E-E0F8-4962-BDBA-14D3846546F7}"/>
              </a:ext>
            </a:extLst>
          </p:cNvPr>
          <p:cNvSpPr/>
          <p:nvPr/>
        </p:nvSpPr>
        <p:spPr>
          <a:xfrm>
            <a:off x="5846619" y="2105891"/>
            <a:ext cx="1219200" cy="84974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2" name="Rectángulo redondeado 19">
            <a:extLst>
              <a:ext uri="{FF2B5EF4-FFF2-40B4-BE49-F238E27FC236}">
                <a16:creationId xmlns:a16="http://schemas.microsoft.com/office/drawing/2014/main" id="{A4D6483B-9526-4529-8E85-B8B3653D97CC}"/>
              </a:ext>
            </a:extLst>
          </p:cNvPr>
          <p:cNvSpPr/>
          <p:nvPr/>
        </p:nvSpPr>
        <p:spPr>
          <a:xfrm>
            <a:off x="1424004" y="4455553"/>
            <a:ext cx="3729705" cy="1728192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>
                <a:latin typeface="Arial" panose="020B0604020202020204" pitchFamily="34" charset="0"/>
              </a:rPr>
              <a:t>Invitación al correo electrónico o buscándolos en </a:t>
            </a:r>
            <a:r>
              <a:rPr lang="es-ES" sz="1700" b="1" dirty="0" err="1">
                <a:latin typeface="Arial" panose="020B0604020202020204" pitchFamily="34" charset="0"/>
              </a:rPr>
              <a:t>Trello</a:t>
            </a:r>
            <a:endParaRPr lang="es-ES" sz="1700" b="1" dirty="0">
              <a:latin typeface="Arial" panose="020B0604020202020204" pitchFamily="34" charset="0"/>
            </a:endParaRPr>
          </a:p>
          <a:p>
            <a:pPr algn="ctr"/>
            <a:r>
              <a:rPr lang="es-ES" sz="1700" b="1" dirty="0">
                <a:latin typeface="Arial" panose="020B0604020202020204" pitchFamily="34" charset="0"/>
              </a:rPr>
              <a:t>Invitación mediante enlace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2F7310-2871-465D-A813-9E82A2936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992" y="780233"/>
            <a:ext cx="4695825" cy="6029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8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571927" y="1389470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latin typeface="Arial" panose="020B0604020202020204" pitchFamily="34" charset="0"/>
              </a:rPr>
              <a:t>3</a:t>
            </a:r>
            <a:r>
              <a:rPr lang="es-ES" sz="1900" b="1" dirty="0">
                <a:latin typeface="Arial" panose="020B0604020202020204" pitchFamily="34" charset="0"/>
              </a:rPr>
              <a:t>. </a:t>
            </a:r>
            <a:r>
              <a:rPr lang="es-ES" sz="1900" b="1" dirty="0">
                <a:latin typeface="Arial" panose="020B0604020202020204" pitchFamily="34" charset="0"/>
              </a:rPr>
              <a:t>Cómo crear una lista de tareas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49E34C-818B-4503-83EF-CBDA7847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50" y="2509877"/>
            <a:ext cx="8334202" cy="3410632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61035A6F-B598-408C-8496-E8F7F230AB75}"/>
              </a:ext>
            </a:extLst>
          </p:cNvPr>
          <p:cNvSpPr/>
          <p:nvPr/>
        </p:nvSpPr>
        <p:spPr>
          <a:xfrm>
            <a:off x="5828511" y="5369985"/>
            <a:ext cx="2520280" cy="1368152"/>
          </a:xfrm>
          <a:prstGeom prst="ellipse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Añadir una lista (columnas)</a:t>
            </a:r>
          </a:p>
        </p:txBody>
      </p:sp>
      <p:sp>
        <p:nvSpPr>
          <p:cNvPr id="19" name="Flecha arriba 4">
            <a:extLst>
              <a:ext uri="{FF2B5EF4-FFF2-40B4-BE49-F238E27FC236}">
                <a16:creationId xmlns:a16="http://schemas.microsoft.com/office/drawing/2014/main" id="{B5C377FE-9D12-4F40-8B17-7482E11910E6}"/>
              </a:ext>
            </a:extLst>
          </p:cNvPr>
          <p:cNvSpPr/>
          <p:nvPr/>
        </p:nvSpPr>
        <p:spPr>
          <a:xfrm>
            <a:off x="6692607" y="4213909"/>
            <a:ext cx="592644" cy="1014548"/>
          </a:xfrm>
          <a:prstGeom prst="up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571927" y="1389470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1900" b="1" dirty="0">
                <a:latin typeface="Arial" panose="020B0604020202020204" pitchFamily="34" charset="0"/>
              </a:rPr>
              <a:t>4. Cómo crear una tarjeta (tarea)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49E34C-818B-4503-83EF-CBDA78479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48" y="2740786"/>
            <a:ext cx="8334202" cy="341063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97BCD037-F19F-4C2A-8775-7449124FA368}"/>
              </a:ext>
            </a:extLst>
          </p:cNvPr>
          <p:cNvSpPr/>
          <p:nvPr/>
        </p:nvSpPr>
        <p:spPr>
          <a:xfrm>
            <a:off x="3052893" y="4633141"/>
            <a:ext cx="2520280" cy="1368152"/>
          </a:xfrm>
          <a:prstGeom prst="ellipse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Añadir una tarjeta</a:t>
            </a:r>
          </a:p>
        </p:txBody>
      </p:sp>
      <p:sp>
        <p:nvSpPr>
          <p:cNvPr id="8" name="Flecha arriba 4">
            <a:extLst>
              <a:ext uri="{FF2B5EF4-FFF2-40B4-BE49-F238E27FC236}">
                <a16:creationId xmlns:a16="http://schemas.microsoft.com/office/drawing/2014/main" id="{A1824E8D-68FE-4B31-BCDD-6ADB361DD959}"/>
              </a:ext>
            </a:extLst>
          </p:cNvPr>
          <p:cNvSpPr/>
          <p:nvPr/>
        </p:nvSpPr>
        <p:spPr>
          <a:xfrm rot="16200000">
            <a:off x="2396623" y="4809943"/>
            <a:ext cx="592644" cy="1014548"/>
          </a:xfrm>
          <a:prstGeom prst="up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571927" y="1177033"/>
            <a:ext cx="4537623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1900" b="1" dirty="0">
                <a:latin typeface="Arial" panose="020B0604020202020204" pitchFamily="34" charset="0"/>
              </a:rPr>
              <a:t>5. ¿Qué opciones tienen las listas de tareas y las tarjetas?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A86446-F5D4-4626-AFFC-3B2E96763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48" y="1063985"/>
            <a:ext cx="2864966" cy="50569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32BAE1-BD51-4404-A81E-95837C085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691324"/>
            <a:ext cx="6330746" cy="505691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4B59B2D7-FC70-4FCC-8049-86D5447D2436}"/>
              </a:ext>
            </a:extLst>
          </p:cNvPr>
          <p:cNvSpPr/>
          <p:nvPr/>
        </p:nvSpPr>
        <p:spPr>
          <a:xfrm>
            <a:off x="6110634" y="3592440"/>
            <a:ext cx="2520280" cy="1368152"/>
          </a:xfrm>
          <a:prstGeom prst="ellipse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Opciones listas de tareas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FD14B9F-BC45-414F-86D5-98A8C69B0758}"/>
              </a:ext>
            </a:extLst>
          </p:cNvPr>
          <p:cNvSpPr/>
          <p:nvPr/>
        </p:nvSpPr>
        <p:spPr>
          <a:xfrm>
            <a:off x="1274612" y="4696035"/>
            <a:ext cx="2520280" cy="1368152"/>
          </a:xfrm>
          <a:prstGeom prst="ellipse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Opciones tareas (tarjetas)</a:t>
            </a:r>
          </a:p>
        </p:txBody>
      </p:sp>
    </p:spTree>
    <p:extLst>
      <p:ext uri="{BB962C8B-B14F-4D97-AF65-F5344CB8AC3E}">
        <p14:creationId xmlns:p14="http://schemas.microsoft.com/office/powerpoint/2010/main" val="42805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571927" y="1389470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2000" b="1" dirty="0">
                <a:latin typeface="Arial" panose="020B0604020202020204" pitchFamily="34" charset="0"/>
              </a:rPr>
              <a:t>6. Qué opciones tiene el menú de Trello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0E7FD0-B386-440A-8C80-47E017103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82" y="324168"/>
            <a:ext cx="2491991" cy="62096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F54470-249F-4446-8742-745A521A0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034" y="1273011"/>
            <a:ext cx="2265966" cy="546853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9265FBF-9F54-4338-8D3C-1D10AB0D0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76" y="1485677"/>
            <a:ext cx="8410074" cy="533801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2FF6F5-FAFA-4BAE-BE12-80075CD91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61" y="916862"/>
            <a:ext cx="6621586" cy="52537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88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95" name="Google Shape;295;p63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Trello: paso a paso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1287CEA5-6932-43A8-91E8-1A9C41DE6D68}"/>
              </a:ext>
            </a:extLst>
          </p:cNvPr>
          <p:cNvSpPr/>
          <p:nvPr/>
        </p:nvSpPr>
        <p:spPr>
          <a:xfrm>
            <a:off x="716278" y="1473826"/>
            <a:ext cx="5256584" cy="74926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Arial" panose="020B0604020202020204" pitchFamily="34" charset="0"/>
            </a:endParaRPr>
          </a:p>
          <a:p>
            <a:pPr algn="ctr"/>
            <a:r>
              <a:rPr lang="es-ES" sz="1900" b="1" dirty="0">
                <a:latin typeface="Arial" panose="020B0604020202020204" pitchFamily="34" charset="0"/>
              </a:rPr>
              <a:t>6. Qué opciones tiene el menú de Trello</a:t>
            </a:r>
          </a:p>
          <a:p>
            <a:pPr algn="ctr"/>
            <a:endParaRPr lang="es-ES" sz="2000" b="1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C00C89-BF92-48EB-83BE-421C5C12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963" y="184763"/>
            <a:ext cx="2474063" cy="647007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A8CD77DB-946B-4BDB-AABA-F432CBDFA882}"/>
              </a:ext>
            </a:extLst>
          </p:cNvPr>
          <p:cNvSpPr/>
          <p:nvPr/>
        </p:nvSpPr>
        <p:spPr>
          <a:xfrm>
            <a:off x="1443884" y="4221167"/>
            <a:ext cx="3245374" cy="1366322"/>
          </a:xfrm>
          <a:prstGeom prst="ellipse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Arial" panose="020B0604020202020204" pitchFamily="34" charset="0"/>
              </a:rPr>
              <a:t>OTRAS opciones del tablero (proyecto)</a:t>
            </a:r>
          </a:p>
        </p:txBody>
      </p:sp>
    </p:spTree>
    <p:extLst>
      <p:ext uri="{BB962C8B-B14F-4D97-AF65-F5344CB8AC3E}">
        <p14:creationId xmlns:p14="http://schemas.microsoft.com/office/powerpoint/2010/main" val="18884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2432413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sz="2000" dirty="0"/>
              <a:t>3</a:t>
            </a:r>
            <a:r>
              <a:rPr lang="es" sz="2000" dirty="0">
                <a:solidFill>
                  <a:srgbClr val="434343"/>
                </a:solidFill>
              </a:rPr>
              <a:t>. </a:t>
            </a:r>
            <a:r>
              <a:rPr lang="es-ES" sz="2000" dirty="0"/>
              <a:t>Trello como herramienta de tutorización y seguimiento de TFG/TFM</a:t>
            </a:r>
            <a:br>
              <a:rPr lang="es-ES" sz="2000" dirty="0"/>
            </a:b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Algunas recomendaciones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5858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-1" y="773800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¿P</a:t>
            </a:r>
            <a:r>
              <a:rPr lang="es-ES" sz="2400" dirty="0">
                <a:solidFill>
                  <a:srgbClr val="434343"/>
                </a:solidFill>
              </a:rPr>
              <a:t>o</a:t>
            </a:r>
            <a:r>
              <a:rPr lang="es" sz="2400" dirty="0">
                <a:solidFill>
                  <a:srgbClr val="434343"/>
                </a:solidFill>
              </a:rPr>
              <a:t>r qué usar Trello para la gestión de TFG/TFM?</a:t>
            </a:r>
            <a:endParaRPr sz="2400" dirty="0">
              <a:solidFill>
                <a:srgbClr val="434343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FE2D530-8587-4EB4-A20D-22923CD0C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064464"/>
              </p:ext>
            </p:extLst>
          </p:nvPr>
        </p:nvGraphicFramePr>
        <p:xfrm>
          <a:off x="1186872" y="1417000"/>
          <a:ext cx="677025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83127" y="-154315"/>
            <a:ext cx="914400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Tablero de Trello para seguimiento de TFG/TFM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91386F-58EE-431B-BF7B-461882AD1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508"/>
            <a:ext cx="9144000" cy="5290132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AD04B30-C0A1-4480-B970-3AE15741E1FD}"/>
              </a:ext>
            </a:extLst>
          </p:cNvPr>
          <p:cNvSpPr/>
          <p:nvPr/>
        </p:nvSpPr>
        <p:spPr>
          <a:xfrm>
            <a:off x="4165599" y="4818063"/>
            <a:ext cx="4692073" cy="923636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</a:rPr>
              <a:t>Estructuración en función de las fases del proceso</a:t>
            </a:r>
          </a:p>
        </p:txBody>
      </p:sp>
    </p:spTree>
    <p:extLst>
      <p:ext uri="{BB962C8B-B14F-4D97-AF65-F5344CB8AC3E}">
        <p14:creationId xmlns:p14="http://schemas.microsoft.com/office/powerpoint/2010/main" val="23353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3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97" name="Google Shape;297;p63"/>
          <p:cNvSpPr txBox="1">
            <a:spLocks noGrp="1"/>
          </p:cNvSpPr>
          <p:nvPr>
            <p:ph type="title"/>
          </p:nvPr>
        </p:nvSpPr>
        <p:spPr>
          <a:xfrm>
            <a:off x="734290" y="647400"/>
            <a:ext cx="7675420" cy="121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Tablero de Trello para seguimiento de TFG/TFM: ejemplos de tarjetas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6F06FB-9969-46B0-A4AD-BDA948A2F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649" y="0"/>
            <a:ext cx="5619315" cy="647094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1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9"/>
          <p:cNvSpPr/>
          <p:nvPr/>
        </p:nvSpPr>
        <p:spPr>
          <a:xfrm>
            <a:off x="3657600" y="55000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50" name="Google Shape;250;p59"/>
          <p:cNvSpPr/>
          <p:nvPr/>
        </p:nvSpPr>
        <p:spPr>
          <a:xfrm>
            <a:off x="3658425" y="41875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51" name="Google Shape;251;p59"/>
          <p:cNvSpPr/>
          <p:nvPr/>
        </p:nvSpPr>
        <p:spPr>
          <a:xfrm>
            <a:off x="3657600" y="2909236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52" name="Google Shape;252;p59"/>
          <p:cNvSpPr/>
          <p:nvPr/>
        </p:nvSpPr>
        <p:spPr>
          <a:xfrm>
            <a:off x="0" y="0"/>
            <a:ext cx="2855700" cy="68580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53" name="Google Shape;253;p59"/>
          <p:cNvSpPr/>
          <p:nvPr/>
        </p:nvSpPr>
        <p:spPr>
          <a:xfrm>
            <a:off x="3658425" y="1672974"/>
            <a:ext cx="744600" cy="970200"/>
          </a:xfrm>
          <a:prstGeom prst="rect">
            <a:avLst/>
          </a:prstGeom>
          <a:solidFill>
            <a:srgbClr val="E2E61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54" name="Google Shape;254;p59"/>
          <p:cNvSpPr txBox="1">
            <a:spLocks noGrp="1"/>
          </p:cNvSpPr>
          <p:nvPr>
            <p:ph type="title"/>
          </p:nvPr>
        </p:nvSpPr>
        <p:spPr>
          <a:xfrm>
            <a:off x="4698275" y="177067"/>
            <a:ext cx="5311200" cy="14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Contenidos</a:t>
            </a:r>
            <a:endParaRPr sz="2600" dirty="0">
              <a:solidFill>
                <a:srgbClr val="434343"/>
              </a:solidFill>
            </a:endParaRPr>
          </a:p>
        </p:txBody>
      </p:sp>
      <p:sp>
        <p:nvSpPr>
          <p:cNvPr id="255" name="Google Shape;255;p59"/>
          <p:cNvSpPr txBox="1">
            <a:spLocks noGrp="1"/>
          </p:cNvSpPr>
          <p:nvPr>
            <p:ph type="title" idx="2"/>
          </p:nvPr>
        </p:nvSpPr>
        <p:spPr>
          <a:xfrm>
            <a:off x="4513801" y="1421051"/>
            <a:ext cx="426998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Tutorización y seguimiento de TFG/TFM</a:t>
            </a:r>
            <a:endParaRPr dirty="0"/>
          </a:p>
        </p:txBody>
      </p:sp>
      <p:sp>
        <p:nvSpPr>
          <p:cNvPr id="256" name="Google Shape;256;p59"/>
          <p:cNvSpPr txBox="1">
            <a:spLocks noGrp="1"/>
          </p:cNvSpPr>
          <p:nvPr>
            <p:ph type="subTitle" idx="3"/>
          </p:nvPr>
        </p:nvSpPr>
        <p:spPr>
          <a:xfrm>
            <a:off x="4537790" y="3376004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" sz="1400" dirty="0"/>
              <a:t>Descripción general de la herramienta</a:t>
            </a:r>
            <a:endParaRPr sz="1400" dirty="0"/>
          </a:p>
        </p:txBody>
      </p:sp>
      <p:sp>
        <p:nvSpPr>
          <p:cNvPr id="257" name="Google Shape;257;p59"/>
          <p:cNvSpPr txBox="1">
            <a:spLocks noGrp="1"/>
          </p:cNvSpPr>
          <p:nvPr>
            <p:ph type="title" idx="4"/>
          </p:nvPr>
        </p:nvSpPr>
        <p:spPr>
          <a:xfrm>
            <a:off x="4513801" y="2537381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¿Qué es Trello?</a:t>
            </a:r>
            <a:endParaRPr dirty="0"/>
          </a:p>
        </p:txBody>
      </p:sp>
      <p:sp>
        <p:nvSpPr>
          <p:cNvPr id="258" name="Google Shape;258;p59"/>
          <p:cNvSpPr txBox="1">
            <a:spLocks noGrp="1"/>
          </p:cNvSpPr>
          <p:nvPr>
            <p:ph type="subTitle" idx="1"/>
          </p:nvPr>
        </p:nvSpPr>
        <p:spPr>
          <a:xfrm>
            <a:off x="4537790" y="2222775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Fases del proceso y recomendaciones</a:t>
            </a:r>
            <a:endParaRPr sz="1400" dirty="0"/>
          </a:p>
        </p:txBody>
      </p:sp>
      <p:sp>
        <p:nvSpPr>
          <p:cNvPr id="259" name="Google Shape;259;p59"/>
          <p:cNvSpPr txBox="1">
            <a:spLocks noGrp="1"/>
          </p:cNvSpPr>
          <p:nvPr>
            <p:ph type="subTitle" idx="5"/>
          </p:nvPr>
        </p:nvSpPr>
        <p:spPr>
          <a:xfrm>
            <a:off x="4572000" y="4955960"/>
            <a:ext cx="3367200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" sz="1400" dirty="0"/>
              <a:t>Algunas recomendaciones</a:t>
            </a:r>
            <a:endParaRPr sz="1400" dirty="0"/>
          </a:p>
        </p:txBody>
      </p:sp>
      <p:sp>
        <p:nvSpPr>
          <p:cNvPr id="260" name="Google Shape;260;p59"/>
          <p:cNvSpPr txBox="1">
            <a:spLocks noGrp="1"/>
          </p:cNvSpPr>
          <p:nvPr>
            <p:ph type="title" idx="6"/>
          </p:nvPr>
        </p:nvSpPr>
        <p:spPr>
          <a:xfrm>
            <a:off x="4559741" y="4153775"/>
            <a:ext cx="4439403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Trello como herramienta de </a:t>
            </a:r>
            <a:r>
              <a:rPr lang="es" dirty="0" smtClean="0"/>
              <a:t>tutorización y </a:t>
            </a:r>
            <a:r>
              <a:rPr lang="es" dirty="0"/>
              <a:t>seguimiento de TFG/TFM</a:t>
            </a:r>
            <a:endParaRPr dirty="0"/>
          </a:p>
        </p:txBody>
      </p:sp>
      <p:sp>
        <p:nvSpPr>
          <p:cNvPr id="261" name="Google Shape;261;p59"/>
          <p:cNvSpPr txBox="1">
            <a:spLocks noGrp="1"/>
          </p:cNvSpPr>
          <p:nvPr>
            <p:ph type="title" idx="7"/>
          </p:nvPr>
        </p:nvSpPr>
        <p:spPr>
          <a:xfrm>
            <a:off x="3372225" y="1719567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1</a:t>
            </a:r>
            <a:endParaRPr dirty="0"/>
          </a:p>
        </p:txBody>
      </p:sp>
      <p:sp>
        <p:nvSpPr>
          <p:cNvPr id="262" name="Google Shape;262;p59"/>
          <p:cNvSpPr txBox="1">
            <a:spLocks noGrp="1"/>
          </p:cNvSpPr>
          <p:nvPr>
            <p:ph type="title" idx="8"/>
          </p:nvPr>
        </p:nvSpPr>
        <p:spPr>
          <a:xfrm>
            <a:off x="3372225" y="2993933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2</a:t>
            </a:r>
            <a:endParaRPr dirty="0"/>
          </a:p>
        </p:txBody>
      </p:sp>
      <p:sp>
        <p:nvSpPr>
          <p:cNvPr id="263" name="Google Shape;263;p59"/>
          <p:cNvSpPr txBox="1">
            <a:spLocks noGrp="1"/>
          </p:cNvSpPr>
          <p:nvPr>
            <p:ph type="title" idx="9"/>
          </p:nvPr>
        </p:nvSpPr>
        <p:spPr>
          <a:xfrm>
            <a:off x="3372225" y="42683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</a:t>
            </a:r>
            <a:endParaRPr dirty="0"/>
          </a:p>
        </p:txBody>
      </p:sp>
      <p:sp>
        <p:nvSpPr>
          <p:cNvPr id="264" name="Google Shape;264;p59"/>
          <p:cNvSpPr txBox="1">
            <a:spLocks noGrp="1"/>
          </p:cNvSpPr>
          <p:nvPr>
            <p:ph type="subTitle" idx="5"/>
          </p:nvPr>
        </p:nvSpPr>
        <p:spPr>
          <a:xfrm>
            <a:off x="4587956" y="5910233"/>
            <a:ext cx="4195825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" sz="1400" dirty="0"/>
              <a:t>Gestión y evaluación de TFG/TFM en el Campus Virtual</a:t>
            </a:r>
            <a:endParaRPr sz="1400" dirty="0"/>
          </a:p>
        </p:txBody>
      </p:sp>
      <p:sp>
        <p:nvSpPr>
          <p:cNvPr id="265" name="Google Shape;265;p59"/>
          <p:cNvSpPr txBox="1">
            <a:spLocks noGrp="1"/>
          </p:cNvSpPr>
          <p:nvPr>
            <p:ph type="title" idx="6"/>
          </p:nvPr>
        </p:nvSpPr>
        <p:spPr>
          <a:xfrm>
            <a:off x="4572000" y="5128476"/>
            <a:ext cx="5311200" cy="9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Campus V</a:t>
            </a:r>
            <a:r>
              <a:rPr lang="es-ES" dirty="0"/>
              <a:t>i</a:t>
            </a:r>
            <a:r>
              <a:rPr lang="es" dirty="0"/>
              <a:t>rtual (Moodle) y TFG/TFM</a:t>
            </a:r>
            <a:endParaRPr dirty="0"/>
          </a:p>
        </p:txBody>
      </p:sp>
      <p:sp>
        <p:nvSpPr>
          <p:cNvPr id="266" name="Google Shape;266;p59"/>
          <p:cNvSpPr txBox="1">
            <a:spLocks noGrp="1"/>
          </p:cNvSpPr>
          <p:nvPr>
            <p:ph type="title" idx="9"/>
          </p:nvPr>
        </p:nvSpPr>
        <p:spPr>
          <a:xfrm>
            <a:off x="3372225" y="5563700"/>
            <a:ext cx="1258800" cy="8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4</a:t>
            </a:r>
            <a:endParaRPr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96652E7-2332-4F71-BA87-BF959B4F8184}"/>
              </a:ext>
            </a:extLst>
          </p:cNvPr>
          <p:cNvSpPr/>
          <p:nvPr/>
        </p:nvSpPr>
        <p:spPr>
          <a:xfrm>
            <a:off x="314036" y="6038376"/>
            <a:ext cx="3173764" cy="565624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4319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78" name="Google Shape;378;p72"/>
          <p:cNvSpPr txBox="1">
            <a:spLocks noGrp="1"/>
          </p:cNvSpPr>
          <p:nvPr>
            <p:ph type="title"/>
          </p:nvPr>
        </p:nvSpPr>
        <p:spPr>
          <a:xfrm>
            <a:off x="489526" y="659982"/>
            <a:ext cx="8654473" cy="84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¿Qué opinan los estudiantes en relación con la herramienta Trello?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98" name="Google Shape;398;p72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3547395-9FD8-4A34-B03D-5C2727202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00" y="1702218"/>
            <a:ext cx="7858125" cy="44958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C5D0A94-93C1-4AD4-B08F-BAC7529EE86B}"/>
              </a:ext>
            </a:extLst>
          </p:cNvPr>
          <p:cNvSpPr/>
          <p:nvPr/>
        </p:nvSpPr>
        <p:spPr>
          <a:xfrm>
            <a:off x="6751782" y="1423336"/>
            <a:ext cx="1745673" cy="701020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latin typeface="Arial" panose="020B0604020202020204" pitchFamily="34" charset="0"/>
              </a:rPr>
              <a:t>Cursos 2019-2020 y 2020-2021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78" name="Google Shape;378;p72"/>
          <p:cNvSpPr txBox="1">
            <a:spLocks noGrp="1"/>
          </p:cNvSpPr>
          <p:nvPr>
            <p:ph type="title"/>
          </p:nvPr>
        </p:nvSpPr>
        <p:spPr>
          <a:xfrm>
            <a:off x="489526" y="659982"/>
            <a:ext cx="8654473" cy="84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¿Qué opinan los estudiantes en relación con la herramienta Trello?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98" name="Google Shape;398;p72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FB436B61-2215-44DD-963D-76AD12552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" y="2559193"/>
            <a:ext cx="8105775" cy="223837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02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78" name="Google Shape;378;p72"/>
          <p:cNvSpPr txBox="1">
            <a:spLocks noGrp="1"/>
          </p:cNvSpPr>
          <p:nvPr>
            <p:ph type="title"/>
          </p:nvPr>
        </p:nvSpPr>
        <p:spPr>
          <a:xfrm>
            <a:off x="489526" y="659982"/>
            <a:ext cx="8654473" cy="84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¿Qué opinan los estudiantes en relación con la herramienta Trello?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98" name="Google Shape;398;p72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DB8C4C8B-F5EF-4A9D-81C0-BE57ABA2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09" y="1506600"/>
            <a:ext cx="7337136" cy="51971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78" name="Google Shape;378;p72"/>
          <p:cNvSpPr txBox="1">
            <a:spLocks noGrp="1"/>
          </p:cNvSpPr>
          <p:nvPr>
            <p:ph type="title"/>
          </p:nvPr>
        </p:nvSpPr>
        <p:spPr>
          <a:xfrm>
            <a:off x="489526" y="659982"/>
            <a:ext cx="8654473" cy="84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¿Qué opinan los estudiantes en relación con la herramienta Trello?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98" name="Google Shape;398;p72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3365713-7766-487D-B087-80534F034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8" y="1571231"/>
            <a:ext cx="7781925" cy="515302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04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78" name="Google Shape;378;p72"/>
          <p:cNvSpPr txBox="1">
            <a:spLocks noGrp="1"/>
          </p:cNvSpPr>
          <p:nvPr>
            <p:ph type="title"/>
          </p:nvPr>
        </p:nvSpPr>
        <p:spPr>
          <a:xfrm>
            <a:off x="489526" y="659982"/>
            <a:ext cx="8654473" cy="8466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¿Qué opinan los estudiantes en relación con la herramienta Trello?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98" name="Google Shape;398;p72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C207EB9-7699-4F12-962F-D0095E1C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255" y="1462332"/>
            <a:ext cx="7009605" cy="53393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2432413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dirty="0"/>
              <a:t/>
            </a:r>
            <a:br>
              <a:rPr lang="es" dirty="0"/>
            </a:br>
            <a:r>
              <a:rPr lang="es" sz="2000" dirty="0"/>
              <a:t>4</a:t>
            </a:r>
            <a:r>
              <a:rPr lang="es" sz="2000" dirty="0">
                <a:solidFill>
                  <a:srgbClr val="434343"/>
                </a:solidFill>
              </a:rPr>
              <a:t>. </a:t>
            </a:r>
            <a:r>
              <a:rPr lang="es-ES" sz="2000" dirty="0"/>
              <a:t>Campus Virtual (Moodle) y TFG/TFM</a:t>
            </a:r>
            <a:br>
              <a:rPr lang="es-ES" sz="2000" dirty="0"/>
            </a:b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Evaluación de TFG/TFM en el Campus Virtual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1773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628073" y="681893"/>
            <a:ext cx="7458364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¿P</a:t>
            </a:r>
            <a:r>
              <a:rPr lang="es-ES" sz="2400" dirty="0">
                <a:solidFill>
                  <a:srgbClr val="434343"/>
                </a:solidFill>
              </a:rPr>
              <a:t>o</a:t>
            </a:r>
            <a:r>
              <a:rPr lang="es" sz="2400" dirty="0">
                <a:solidFill>
                  <a:srgbClr val="434343"/>
                </a:solidFill>
              </a:rPr>
              <a:t>r qué usar Campus Virtual para la gestión y evaluación de TFG/TFM?</a:t>
            </a:r>
            <a:endParaRPr sz="2400" dirty="0">
              <a:solidFill>
                <a:srgbClr val="434343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4197016" y="591191"/>
            <a:ext cx="12216152" cy="6565219"/>
            <a:chOff x="-4197016" y="591191"/>
            <a:chExt cx="12216152" cy="6565219"/>
          </a:xfrm>
        </p:grpSpPr>
        <p:sp>
          <p:nvSpPr>
            <p:cNvPr id="4" name="Arco de bloque 3"/>
            <p:cNvSpPr/>
            <p:nvPr/>
          </p:nvSpPr>
          <p:spPr>
            <a:xfrm>
              <a:off x="-4197016" y="591191"/>
              <a:ext cx="6565219" cy="6565219"/>
            </a:xfrm>
            <a:prstGeom prst="blockArc">
              <a:avLst>
                <a:gd name="adj1" fmla="val 18900000"/>
                <a:gd name="adj2" fmla="val 2700000"/>
                <a:gd name="adj3" fmla="val 329"/>
              </a:avLst>
            </a:prstGeom>
            <a:ln>
              <a:solidFill>
                <a:srgbClr val="D2D700"/>
              </a:solidFill>
            </a:ln>
          </p:spPr>
          <p:style>
            <a:lnRef idx="2">
              <a:schemeClr val="accent3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a libre 4"/>
            <p:cNvSpPr/>
            <p:nvPr/>
          </p:nvSpPr>
          <p:spPr>
            <a:xfrm>
              <a:off x="1993081" y="1923080"/>
              <a:ext cx="6026055" cy="975360"/>
            </a:xfrm>
            <a:custGeom>
              <a:avLst/>
              <a:gdLst>
                <a:gd name="connsiteX0" fmla="*/ 0 w 6026055"/>
                <a:gd name="connsiteY0" fmla="*/ 0 h 975360"/>
                <a:gd name="connsiteX1" fmla="*/ 6026055 w 6026055"/>
                <a:gd name="connsiteY1" fmla="*/ 0 h 975360"/>
                <a:gd name="connsiteX2" fmla="*/ 6026055 w 6026055"/>
                <a:gd name="connsiteY2" fmla="*/ 975360 h 975360"/>
                <a:gd name="connsiteX3" fmla="*/ 0 w 6026055"/>
                <a:gd name="connsiteY3" fmla="*/ 975360 h 975360"/>
                <a:gd name="connsiteX4" fmla="*/ 0 w 6026055"/>
                <a:gd name="connsiteY4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055" h="975360">
                  <a:moveTo>
                    <a:pt x="0" y="0"/>
                  </a:moveTo>
                  <a:lnTo>
                    <a:pt x="6026055" y="0"/>
                  </a:lnTo>
                  <a:lnTo>
                    <a:pt x="6026055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192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/>
                <a:t>Entorno familiar para el estudiante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1383481" y="1801160"/>
              <a:ext cx="1219200" cy="1219200"/>
            </a:xfrm>
            <a:prstGeom prst="ellipse">
              <a:avLst/>
            </a:prstGeom>
            <a:ln>
              <a:solidFill>
                <a:srgbClr val="D2D700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2347625" y="3386120"/>
              <a:ext cx="5671511" cy="975360"/>
            </a:xfrm>
            <a:custGeom>
              <a:avLst/>
              <a:gdLst>
                <a:gd name="connsiteX0" fmla="*/ 0 w 5671511"/>
                <a:gd name="connsiteY0" fmla="*/ 0 h 975360"/>
                <a:gd name="connsiteX1" fmla="*/ 5671511 w 5671511"/>
                <a:gd name="connsiteY1" fmla="*/ 0 h 975360"/>
                <a:gd name="connsiteX2" fmla="*/ 5671511 w 5671511"/>
                <a:gd name="connsiteY2" fmla="*/ 975360 h 975360"/>
                <a:gd name="connsiteX3" fmla="*/ 0 w 5671511"/>
                <a:gd name="connsiteY3" fmla="*/ 975360 h 975360"/>
                <a:gd name="connsiteX4" fmla="*/ 0 w 5671511"/>
                <a:gd name="connsiteY4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511" h="975360">
                  <a:moveTo>
                    <a:pt x="0" y="0"/>
                  </a:moveTo>
                  <a:lnTo>
                    <a:pt x="5671511" y="0"/>
                  </a:lnTo>
                  <a:lnTo>
                    <a:pt x="5671511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41176"/>
                <a:satOff val="-442"/>
                <a:lumOff val="117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192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/>
                <a:t>Permite utilizar la herramienta antiplagio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1738025" y="3264200"/>
              <a:ext cx="1219200" cy="1219200"/>
            </a:xfrm>
            <a:prstGeom prst="ellipse">
              <a:avLst/>
            </a:prstGeom>
            <a:ln>
              <a:solidFill>
                <a:srgbClr val="D2D700"/>
              </a:solidFill>
            </a:ln>
          </p:spPr>
          <p:style>
            <a:lnRef idx="2">
              <a:schemeClr val="accent3">
                <a:shade val="80000"/>
                <a:hueOff val="41176"/>
                <a:satOff val="-442"/>
                <a:lumOff val="1170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bre 8"/>
            <p:cNvSpPr/>
            <p:nvPr/>
          </p:nvSpPr>
          <p:spPr>
            <a:xfrm>
              <a:off x="1993081" y="4849160"/>
              <a:ext cx="6026055" cy="975360"/>
            </a:xfrm>
            <a:custGeom>
              <a:avLst/>
              <a:gdLst>
                <a:gd name="connsiteX0" fmla="*/ 0 w 6026055"/>
                <a:gd name="connsiteY0" fmla="*/ 0 h 975360"/>
                <a:gd name="connsiteX1" fmla="*/ 6026055 w 6026055"/>
                <a:gd name="connsiteY1" fmla="*/ 0 h 975360"/>
                <a:gd name="connsiteX2" fmla="*/ 6026055 w 6026055"/>
                <a:gd name="connsiteY2" fmla="*/ 975360 h 975360"/>
                <a:gd name="connsiteX3" fmla="*/ 0 w 6026055"/>
                <a:gd name="connsiteY3" fmla="*/ 975360 h 975360"/>
                <a:gd name="connsiteX4" fmla="*/ 0 w 6026055"/>
                <a:gd name="connsiteY4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055" h="975360">
                  <a:moveTo>
                    <a:pt x="0" y="0"/>
                  </a:moveTo>
                  <a:lnTo>
                    <a:pt x="6026055" y="0"/>
                  </a:lnTo>
                  <a:lnTo>
                    <a:pt x="6026055" y="975360"/>
                  </a:lnTo>
                  <a:lnTo>
                    <a:pt x="0" y="975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82353"/>
                <a:satOff val="-883"/>
                <a:lumOff val="234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192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700" b="1" kern="1200" dirty="0"/>
                <a:t>Permite integrar herramientas de evaluación que facilitan el proceso evaluador: rúbricas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1383481" y="4727240"/>
              <a:ext cx="1219200" cy="1219200"/>
            </a:xfrm>
            <a:prstGeom prst="ellipse">
              <a:avLst/>
            </a:prstGeom>
            <a:ln>
              <a:solidFill>
                <a:srgbClr val="D2D700"/>
              </a:solidFill>
            </a:ln>
          </p:spPr>
          <p:style>
            <a:lnRef idx="2">
              <a:schemeClr val="accent3">
                <a:shade val="80000"/>
                <a:hueOff val="82353"/>
                <a:satOff val="-883"/>
                <a:lumOff val="2341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6262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46" y="351128"/>
            <a:ext cx="8229600" cy="1066800"/>
          </a:xfrm>
        </p:spPr>
        <p:txBody>
          <a:bodyPr/>
          <a:lstStyle/>
          <a:p>
            <a:pPr algn="ctr"/>
            <a:r>
              <a:rPr lang="es-ES" sz="3600" dirty="0"/>
              <a:t>Herramienta antiplagio: Turnitin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5826AF09-CBEF-4374-8FC7-D0762BE55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885734-64DC-4F04-8E7D-79813A1A0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" y="1811610"/>
            <a:ext cx="8971115" cy="400729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Rectángulo redondeado 4">
            <a:extLst>
              <a:ext uri="{FF2B5EF4-FFF2-40B4-BE49-F238E27FC236}">
                <a16:creationId xmlns:a16="http://schemas.microsoft.com/office/drawing/2014/main" id="{3614F991-06C7-4E87-935B-52FBCACC1536}"/>
              </a:ext>
            </a:extLst>
          </p:cNvPr>
          <p:cNvSpPr/>
          <p:nvPr/>
        </p:nvSpPr>
        <p:spPr>
          <a:xfrm>
            <a:off x="6580947" y="1261400"/>
            <a:ext cx="2128944" cy="1703473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Arial" panose="020B0604020202020204" pitchFamily="34" charset="0"/>
              </a:rPr>
              <a:t>Actividad: tarea</a:t>
            </a:r>
          </a:p>
        </p:txBody>
      </p:sp>
    </p:spTree>
    <p:extLst>
      <p:ext uri="{BB962C8B-B14F-4D97-AF65-F5344CB8AC3E}">
        <p14:creationId xmlns:p14="http://schemas.microsoft.com/office/powerpoint/2010/main" val="2588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46" y="351128"/>
            <a:ext cx="8229600" cy="1066800"/>
          </a:xfrm>
        </p:spPr>
        <p:txBody>
          <a:bodyPr/>
          <a:lstStyle/>
          <a:p>
            <a:r>
              <a:rPr lang="es-ES" sz="3600" dirty="0"/>
              <a:t>Herramienta antiplagio: </a:t>
            </a:r>
            <a:r>
              <a:rPr lang="es-ES" sz="3600" dirty="0" err="1"/>
              <a:t>Unicheck</a:t>
            </a:r>
            <a:endParaRPr lang="es-E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0" y="2087419"/>
            <a:ext cx="8701626" cy="23113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02102" y="1156318"/>
            <a:ext cx="85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800" dirty="0">
                <a:solidFill>
                  <a:schemeClr val="bg1"/>
                </a:solidFill>
                <a:latin typeface="Arial" panose="020B0604020202020204" pitchFamily="34" charset="0"/>
              </a:rPr>
              <a:t>Integrada en Campus Virtual de UNIA (Moodle). </a:t>
            </a:r>
          </a:p>
          <a:p>
            <a:r>
              <a:rPr lang="e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Ver </a:t>
            </a:r>
            <a:r>
              <a:rPr lang="es" sz="1800" dirty="0">
                <a:solidFill>
                  <a:schemeClr val="bg1"/>
                </a:solidFill>
                <a:latin typeface="Arial" panose="020B0604020202020204" pitchFamily="34" charset="0"/>
              </a:rPr>
              <a:t>guía sobre manejo docente vía </a:t>
            </a:r>
            <a:r>
              <a:rPr lang="es" sz="1800" dirty="0">
                <a:solidFill>
                  <a:schemeClr val="bg1"/>
                </a:solidFill>
                <a:latin typeface="Arial" panose="020B0604020202020204" pitchFamily="34" charset="0"/>
                <a:hlinkClick r:id="rId3"/>
              </a:rPr>
              <a:t>Zona de docentes del propio Campus Virtual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5E7E9A-40C4-4504-879F-07EDA541F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706522"/>
            <a:ext cx="5486400" cy="28003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39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31" name="Google Shape;331;p67"/>
          <p:cNvSpPr txBox="1">
            <a:spLocks noGrp="1"/>
          </p:cNvSpPr>
          <p:nvPr>
            <p:ph type="title"/>
          </p:nvPr>
        </p:nvSpPr>
        <p:spPr>
          <a:xfrm>
            <a:off x="-64656" y="302665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rgbClr val="434343"/>
                </a:solidFill>
              </a:rPr>
              <a:t>Evaluación de TFG/TFM con Moodle: rúbricas</a:t>
            </a:r>
            <a:endParaRPr sz="2800" dirty="0">
              <a:solidFill>
                <a:srgbClr val="434343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6C16E8-7730-4BC9-A0FA-F1094173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21" y="1822467"/>
            <a:ext cx="6917670" cy="48907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D469FE6-4836-41A7-9D66-84FE7151EE8F}"/>
              </a:ext>
            </a:extLst>
          </p:cNvPr>
          <p:cNvSpPr txBox="1"/>
          <p:nvPr/>
        </p:nvSpPr>
        <p:spPr>
          <a:xfrm>
            <a:off x="720437" y="1043706"/>
            <a:ext cx="8016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bg1"/>
                </a:solidFill>
                <a:latin typeface="Arial" panose="020B0604020202020204" pitchFamily="34" charset="0"/>
              </a:rPr>
              <a:t>Instrumento de evaluación que permite valorar diferentes criterios en función de niveles de adquisición/cumplimiento de ese criterio.</a:t>
            </a:r>
          </a:p>
        </p:txBody>
      </p:sp>
    </p:spTree>
    <p:extLst>
      <p:ext uri="{BB962C8B-B14F-4D97-AF65-F5344CB8AC3E}">
        <p14:creationId xmlns:p14="http://schemas.microsoft.com/office/powerpoint/2010/main" val="21398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1"/>
          <p:cNvSpPr/>
          <p:nvPr/>
        </p:nvSpPr>
        <p:spPr>
          <a:xfrm>
            <a:off x="1395699" y="1244967"/>
            <a:ext cx="6352800" cy="3642300"/>
          </a:xfrm>
          <a:prstGeom prst="rect">
            <a:avLst/>
          </a:prstGeom>
          <a:solidFill>
            <a:srgbClr val="93C0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80" name="Google Shape;280;p61"/>
          <p:cNvSpPr txBox="1">
            <a:spLocks noGrp="1"/>
          </p:cNvSpPr>
          <p:nvPr>
            <p:ph type="subTitle" idx="1"/>
          </p:nvPr>
        </p:nvSpPr>
        <p:spPr>
          <a:xfrm>
            <a:off x="1597891" y="1244967"/>
            <a:ext cx="6022110" cy="28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70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“</a:t>
            </a:r>
            <a:r>
              <a:rPr lang="es-ES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El trabajo de fin de Grado tendrá un mínimo de 6 créditos y un máximo del 12,5 por ciento del total de los créditos del título. Deberá realizarse en la fase final del plan de estudios y </a:t>
            </a:r>
            <a:r>
              <a:rPr lang="es-ES" sz="180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estar orientado a la evaluación de competencias asociadas al título</a:t>
            </a:r>
            <a:r>
              <a:rPr lang="es" sz="180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rPr>
              <a:t>.”</a:t>
            </a:r>
            <a:endParaRPr sz="1800" i="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 dirty="0">
              <a:solidFill>
                <a:srgbClr val="434343"/>
              </a:solidFill>
              <a:latin typeface="Arial" panose="020B06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1"/>
          <p:cNvSpPr txBox="1">
            <a:spLocks noGrp="1"/>
          </p:cNvSpPr>
          <p:nvPr>
            <p:ph type="subTitle" idx="2"/>
          </p:nvPr>
        </p:nvSpPr>
        <p:spPr>
          <a:xfrm>
            <a:off x="1523999" y="3528831"/>
            <a:ext cx="5845597" cy="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bg1"/>
                </a:solidFill>
              </a:rPr>
              <a:t>“ [las enseñanzas de máster] </a:t>
            </a:r>
            <a:r>
              <a:rPr lang="es-ES" sz="18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concluirán con la elaboración y defensa pública de un trabajo de fin de Máster, que tendrá entre 6 y 30 créditos”.</a:t>
            </a:r>
            <a:endParaRPr sz="18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1F054D-3EDB-42E0-BFE0-5484355B1BD4}"/>
              </a:ext>
            </a:extLst>
          </p:cNvPr>
          <p:cNvSpPr txBox="1"/>
          <p:nvPr/>
        </p:nvSpPr>
        <p:spPr>
          <a:xfrm>
            <a:off x="3796146" y="5495636"/>
            <a:ext cx="505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/>
                </a:solidFill>
                <a:latin typeface="Arial" panose="020B0604020202020204" pitchFamily="34" charset="0"/>
              </a:rPr>
              <a:t>(Real Decreto 1393/2007 de 29 de octubre, modificado por el RD 861/2010 de 2 de julio)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46" y="351128"/>
            <a:ext cx="8229600" cy="1066800"/>
          </a:xfrm>
        </p:spPr>
        <p:txBody>
          <a:bodyPr/>
          <a:lstStyle/>
          <a:p>
            <a:pPr algn="ctr"/>
            <a:r>
              <a:rPr lang="es-ES" sz="3600" dirty="0"/>
              <a:t>Rúbricas en Moodle</a:t>
            </a:r>
          </a:p>
        </p:txBody>
      </p:sp>
      <p:pic>
        <p:nvPicPr>
          <p:cNvPr id="4" name="Marcador de contenido 3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F37EB004-6822-4D1A-8725-9DCF91F94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90" y="1967345"/>
            <a:ext cx="9063219" cy="3777673"/>
          </a:xfrm>
          <a:ln w="6350"/>
        </p:spPr>
      </p:pic>
      <p:sp>
        <p:nvSpPr>
          <p:cNvPr id="11" name="Rectángulo redondeado 4">
            <a:extLst>
              <a:ext uri="{FF2B5EF4-FFF2-40B4-BE49-F238E27FC236}">
                <a16:creationId xmlns:a16="http://schemas.microsoft.com/office/drawing/2014/main" id="{3614F991-06C7-4E87-935B-52FBCACC1536}"/>
              </a:ext>
            </a:extLst>
          </p:cNvPr>
          <p:cNvSpPr/>
          <p:nvPr/>
        </p:nvSpPr>
        <p:spPr>
          <a:xfrm>
            <a:off x="6165310" y="1417928"/>
            <a:ext cx="2128944" cy="1703473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Arial" panose="020B0604020202020204" pitchFamily="34" charset="0"/>
              </a:rPr>
              <a:t>Actividad: tarea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5970DD-5F17-4CFB-8F57-B76E8E5427B0}"/>
              </a:ext>
            </a:extLst>
          </p:cNvPr>
          <p:cNvSpPr/>
          <p:nvPr/>
        </p:nvSpPr>
        <p:spPr>
          <a:xfrm>
            <a:off x="2355273" y="4932219"/>
            <a:ext cx="1570182" cy="34174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0" name="Rectángulo redondeado 7">
            <a:extLst>
              <a:ext uri="{FF2B5EF4-FFF2-40B4-BE49-F238E27FC236}">
                <a16:creationId xmlns:a16="http://schemas.microsoft.com/office/drawing/2014/main" id="{8C7A795F-0612-496B-A325-14AE7A7CFA8D}"/>
              </a:ext>
            </a:extLst>
          </p:cNvPr>
          <p:cNvSpPr/>
          <p:nvPr/>
        </p:nvSpPr>
        <p:spPr>
          <a:xfrm>
            <a:off x="5522229" y="4819213"/>
            <a:ext cx="1944216" cy="1512168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atin typeface="Arial" panose="020B0604020202020204" pitchFamily="34" charset="0"/>
              </a:rPr>
              <a:t>Método de calificación: rúbrica</a:t>
            </a:r>
          </a:p>
        </p:txBody>
      </p:sp>
    </p:spTree>
    <p:extLst>
      <p:ext uri="{BB962C8B-B14F-4D97-AF65-F5344CB8AC3E}">
        <p14:creationId xmlns:p14="http://schemas.microsoft.com/office/powerpoint/2010/main" val="18005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46" y="351128"/>
            <a:ext cx="8229600" cy="1066800"/>
          </a:xfrm>
        </p:spPr>
        <p:txBody>
          <a:bodyPr/>
          <a:lstStyle/>
          <a:p>
            <a:pPr algn="ctr"/>
            <a:r>
              <a:rPr lang="es-ES" sz="3600" dirty="0"/>
              <a:t>Rúbricas en Moodle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5970DD-5F17-4CFB-8F57-B76E8E5427B0}"/>
              </a:ext>
            </a:extLst>
          </p:cNvPr>
          <p:cNvSpPr/>
          <p:nvPr/>
        </p:nvSpPr>
        <p:spPr>
          <a:xfrm>
            <a:off x="2355273" y="4932219"/>
            <a:ext cx="1570182" cy="34174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1995DD-2DE0-4DD2-8D13-A6DE058C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2AB340-D259-45A6-9E9E-9149DE4C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76756"/>
            <a:ext cx="8839200" cy="426459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Rectángulo redondeado 22">
            <a:extLst>
              <a:ext uri="{FF2B5EF4-FFF2-40B4-BE49-F238E27FC236}">
                <a16:creationId xmlns:a16="http://schemas.microsoft.com/office/drawing/2014/main" id="{E20DE3FD-5A2A-4D7A-9433-B617B2677DDA}"/>
              </a:ext>
            </a:extLst>
          </p:cNvPr>
          <p:cNvSpPr/>
          <p:nvPr/>
        </p:nvSpPr>
        <p:spPr>
          <a:xfrm>
            <a:off x="2953347" y="4667497"/>
            <a:ext cx="1944216" cy="15121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Si no tengo ninguna rúbrica diseñada</a:t>
            </a:r>
          </a:p>
        </p:txBody>
      </p:sp>
      <p:sp>
        <p:nvSpPr>
          <p:cNvPr id="12" name="Flecha izquierda 25">
            <a:extLst>
              <a:ext uri="{FF2B5EF4-FFF2-40B4-BE49-F238E27FC236}">
                <a16:creationId xmlns:a16="http://schemas.microsoft.com/office/drawing/2014/main" id="{811AF9A9-2637-47BF-8699-2308FD68C5A7}"/>
              </a:ext>
            </a:extLst>
          </p:cNvPr>
          <p:cNvSpPr/>
          <p:nvPr/>
        </p:nvSpPr>
        <p:spPr>
          <a:xfrm rot="6616372">
            <a:off x="4040691" y="3950018"/>
            <a:ext cx="792088" cy="399520"/>
          </a:xfrm>
          <a:prstGeom prst="lef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3" name="Rectángulo redondeado 23">
            <a:extLst>
              <a:ext uri="{FF2B5EF4-FFF2-40B4-BE49-F238E27FC236}">
                <a16:creationId xmlns:a16="http://schemas.microsoft.com/office/drawing/2014/main" id="{31623019-DBB9-489A-B1BF-D54F7E8DC579}"/>
              </a:ext>
            </a:extLst>
          </p:cNvPr>
          <p:cNvSpPr/>
          <p:nvPr/>
        </p:nvSpPr>
        <p:spPr>
          <a:xfrm>
            <a:off x="5959926" y="4667497"/>
            <a:ext cx="1944216" cy="151216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Si quiero utilizar una rúbrica previamente diseñada</a:t>
            </a:r>
          </a:p>
        </p:txBody>
      </p:sp>
      <p:sp>
        <p:nvSpPr>
          <p:cNvPr id="14" name="Flecha izquierda 24">
            <a:extLst>
              <a:ext uri="{FF2B5EF4-FFF2-40B4-BE49-F238E27FC236}">
                <a16:creationId xmlns:a16="http://schemas.microsoft.com/office/drawing/2014/main" id="{2E5BCF37-6E14-4FD1-AE43-68A0BA283E12}"/>
              </a:ext>
            </a:extLst>
          </p:cNvPr>
          <p:cNvSpPr/>
          <p:nvPr/>
        </p:nvSpPr>
        <p:spPr>
          <a:xfrm rot="4352453">
            <a:off x="5873263" y="3947025"/>
            <a:ext cx="792088" cy="399520"/>
          </a:xfrm>
          <a:prstGeom prst="lef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546" y="351128"/>
            <a:ext cx="8229600" cy="1066800"/>
          </a:xfrm>
        </p:spPr>
        <p:txBody>
          <a:bodyPr/>
          <a:lstStyle/>
          <a:p>
            <a:pPr algn="ctr"/>
            <a:r>
              <a:rPr lang="es-ES" sz="3600" dirty="0"/>
              <a:t>Rúbricas en Moodle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5970DD-5F17-4CFB-8F57-B76E8E5427B0}"/>
              </a:ext>
            </a:extLst>
          </p:cNvPr>
          <p:cNvSpPr/>
          <p:nvPr/>
        </p:nvSpPr>
        <p:spPr>
          <a:xfrm>
            <a:off x="2355273" y="4932219"/>
            <a:ext cx="1570182" cy="34174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1995DD-2DE0-4DD2-8D13-A6DE058C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7E9238-CAF9-4D71-BFF0-4CC7FAEE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928"/>
            <a:ext cx="9144000" cy="527561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5" name="Flecha izquierda 15">
            <a:extLst>
              <a:ext uri="{FF2B5EF4-FFF2-40B4-BE49-F238E27FC236}">
                <a16:creationId xmlns:a16="http://schemas.microsoft.com/office/drawing/2014/main" id="{454A485F-1E16-425B-95F3-11281EA987FB}"/>
              </a:ext>
            </a:extLst>
          </p:cNvPr>
          <p:cNvSpPr/>
          <p:nvPr/>
        </p:nvSpPr>
        <p:spPr>
          <a:xfrm rot="16643224">
            <a:off x="632556" y="3782181"/>
            <a:ext cx="792088" cy="399520"/>
          </a:xfrm>
          <a:prstGeom prst="lef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6" name="Rectángulo redondeado 16">
            <a:extLst>
              <a:ext uri="{FF2B5EF4-FFF2-40B4-BE49-F238E27FC236}">
                <a16:creationId xmlns:a16="http://schemas.microsoft.com/office/drawing/2014/main" id="{1FC9F885-8831-4869-8342-FA330191C0F3}"/>
              </a:ext>
            </a:extLst>
          </p:cNvPr>
          <p:cNvSpPr/>
          <p:nvPr/>
        </p:nvSpPr>
        <p:spPr>
          <a:xfrm>
            <a:off x="469358" y="2474257"/>
            <a:ext cx="1616530" cy="1035902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Definir criterios </a:t>
            </a:r>
          </a:p>
        </p:txBody>
      </p:sp>
      <p:sp>
        <p:nvSpPr>
          <p:cNvPr id="17" name="Flecha izquierda 14">
            <a:extLst>
              <a:ext uri="{FF2B5EF4-FFF2-40B4-BE49-F238E27FC236}">
                <a16:creationId xmlns:a16="http://schemas.microsoft.com/office/drawing/2014/main" id="{64CAF4EA-8788-437D-BE0E-D2DA7534F0DC}"/>
              </a:ext>
            </a:extLst>
          </p:cNvPr>
          <p:cNvSpPr/>
          <p:nvPr/>
        </p:nvSpPr>
        <p:spPr>
          <a:xfrm rot="21328499">
            <a:off x="4067574" y="4200622"/>
            <a:ext cx="792088" cy="399520"/>
          </a:xfrm>
          <a:prstGeom prst="lef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697745B-F37B-4F53-AE72-D350B1E12BD6}"/>
              </a:ext>
            </a:extLst>
          </p:cNvPr>
          <p:cNvSpPr/>
          <p:nvPr/>
        </p:nvSpPr>
        <p:spPr>
          <a:xfrm>
            <a:off x="5048973" y="3882431"/>
            <a:ext cx="1616530" cy="1035902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Definir niveles </a:t>
            </a:r>
          </a:p>
        </p:txBody>
      </p:sp>
      <p:sp>
        <p:nvSpPr>
          <p:cNvPr id="19" name="Rectángulo redondeado 16">
            <a:extLst>
              <a:ext uri="{FF2B5EF4-FFF2-40B4-BE49-F238E27FC236}">
                <a16:creationId xmlns:a16="http://schemas.microsoft.com/office/drawing/2014/main" id="{FBF8F347-A5A4-4639-B2AA-2E2F921439AF}"/>
              </a:ext>
            </a:extLst>
          </p:cNvPr>
          <p:cNvSpPr/>
          <p:nvPr/>
        </p:nvSpPr>
        <p:spPr>
          <a:xfrm>
            <a:off x="5202995" y="5440072"/>
            <a:ext cx="1616530" cy="1035902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Opciones de configuración de la rúbrica</a:t>
            </a:r>
          </a:p>
        </p:txBody>
      </p:sp>
      <p:sp>
        <p:nvSpPr>
          <p:cNvPr id="20" name="Flecha izquierda 14">
            <a:extLst>
              <a:ext uri="{FF2B5EF4-FFF2-40B4-BE49-F238E27FC236}">
                <a16:creationId xmlns:a16="http://schemas.microsoft.com/office/drawing/2014/main" id="{1C6E51AB-C782-4B13-9F57-B7845D53E60F}"/>
              </a:ext>
            </a:extLst>
          </p:cNvPr>
          <p:cNvSpPr/>
          <p:nvPr/>
        </p:nvSpPr>
        <p:spPr>
          <a:xfrm rot="21328499">
            <a:off x="3299594" y="5663558"/>
            <a:ext cx="1467468" cy="399520"/>
          </a:xfrm>
          <a:prstGeom prst="left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722848" y="767298"/>
            <a:ext cx="7923212" cy="1066800"/>
          </a:xfrm>
        </p:spPr>
        <p:txBody>
          <a:bodyPr/>
          <a:lstStyle/>
          <a:p>
            <a:pPr algn="ctr"/>
            <a:r>
              <a:rPr lang="es-ES" dirty="0"/>
              <a:t>Ideas importantes en relación con la puntuación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639595-B681-4B9B-97D7-121644FED0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4862" y="1333606"/>
            <a:ext cx="7534275" cy="4886325"/>
          </a:xfrm>
          <a:ln w="6350"/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5970DD-5F17-4CFB-8F57-B76E8E5427B0}"/>
              </a:ext>
            </a:extLst>
          </p:cNvPr>
          <p:cNvSpPr/>
          <p:nvPr/>
        </p:nvSpPr>
        <p:spPr>
          <a:xfrm>
            <a:off x="1531407" y="5221573"/>
            <a:ext cx="6109718" cy="62696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4D1EA4-5939-43E1-B764-5FC8D90E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14" y="5407357"/>
            <a:ext cx="4171950" cy="1114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809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22848" y="767298"/>
            <a:ext cx="79232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434343"/>
                </a:solidFill>
                <a:latin typeface="Arial" panose="020B0604020202020204" pitchFamily="34" charset="0"/>
                <a:ea typeface="Arial" panose="020B0604020202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vo"/>
              <a:buNone/>
              <a:defRPr sz="2400" b="0" i="0" u="none" strike="noStrike" cap="none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es-ES" smtClean="0"/>
              <a:t>Ideas importantes en relación con la puntuación</a:t>
            </a:r>
            <a:endParaRPr lang="es-ES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45970DD-5F17-4CFB-8F57-B76E8E5427B0}"/>
              </a:ext>
            </a:extLst>
          </p:cNvPr>
          <p:cNvSpPr/>
          <p:nvPr/>
        </p:nvSpPr>
        <p:spPr>
          <a:xfrm>
            <a:off x="2355273" y="4932219"/>
            <a:ext cx="1570182" cy="34174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5A64077-5732-4520-93F6-8A34A25D4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82" y="1332356"/>
            <a:ext cx="8177938" cy="49081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99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11850" y="669269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Ejemplo de rúbrica para evaluación TFG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FEF15AE6-A0BB-4FB5-BD48-E510F313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78" y="1233560"/>
            <a:ext cx="7791948" cy="50331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-92089" y="656794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Ejemplo de rúbrica para evaluación TFG</a:t>
            </a:r>
            <a:endParaRPr sz="2400" dirty="0">
              <a:solidFill>
                <a:srgbClr val="434343"/>
              </a:solidFill>
            </a:endParaRPr>
          </a:p>
        </p:txBody>
      </p:sp>
      <p:cxnSp>
        <p:nvCxnSpPr>
          <p:cNvPr id="308" name="Google Shape;308;p64"/>
          <p:cNvCxnSpPr/>
          <p:nvPr/>
        </p:nvCxnSpPr>
        <p:spPr>
          <a:xfrm>
            <a:off x="4570285" y="2588567"/>
            <a:ext cx="0" cy="2570100"/>
          </a:xfrm>
          <a:prstGeom prst="straightConnector1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E87B78AD-D20A-4647-9147-222E2F3C0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35" y="1220806"/>
            <a:ext cx="7408500" cy="50465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4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4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03" name="Google Shape;303;p64"/>
          <p:cNvSpPr txBox="1">
            <a:spLocks noGrp="1"/>
          </p:cNvSpPr>
          <p:nvPr>
            <p:ph type="title" idx="4"/>
          </p:nvPr>
        </p:nvSpPr>
        <p:spPr>
          <a:xfrm>
            <a:off x="0" y="654436"/>
            <a:ext cx="91440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Cómo evaluar con la rúbrica de Moodle</a:t>
            </a:r>
            <a:endParaRPr sz="2400" dirty="0">
              <a:solidFill>
                <a:srgbClr val="434343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9F13AA-E4A6-4730-BC4C-9EAE767B6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109" y="175133"/>
            <a:ext cx="5985164" cy="65077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47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0"/>
          <p:cNvSpPr txBox="1">
            <a:spLocks noGrp="1"/>
          </p:cNvSpPr>
          <p:nvPr>
            <p:ph type="title"/>
          </p:nvPr>
        </p:nvSpPr>
        <p:spPr>
          <a:xfrm>
            <a:off x="4332057" y="1143611"/>
            <a:ext cx="5311200" cy="3820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Conclusiones</a:t>
            </a:r>
            <a:endParaRPr sz="2800" dirty="0">
              <a:solidFill>
                <a:srgbClr val="434343"/>
              </a:solidFill>
            </a:endParaRPr>
          </a:p>
        </p:txBody>
      </p:sp>
      <p:sp>
        <p:nvSpPr>
          <p:cNvPr id="364" name="Google Shape;364;p70"/>
          <p:cNvSpPr/>
          <p:nvPr/>
        </p:nvSpPr>
        <p:spPr>
          <a:xfrm rot="5400000">
            <a:off x="2172054" y="5299189"/>
            <a:ext cx="762000" cy="1557900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365" name="Google Shape;365;p70"/>
          <p:cNvCxnSpPr/>
          <p:nvPr/>
        </p:nvCxnSpPr>
        <p:spPr>
          <a:xfrm>
            <a:off x="4397464" y="89643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60" name="Google Shape;36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28" y="1223537"/>
            <a:ext cx="3020041" cy="4577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63;p70"/>
          <p:cNvSpPr/>
          <p:nvPr/>
        </p:nvSpPr>
        <p:spPr>
          <a:xfrm>
            <a:off x="469930" y="1087735"/>
            <a:ext cx="3253306" cy="4816444"/>
          </a:xfrm>
          <a:prstGeom prst="rect">
            <a:avLst/>
          </a:prstGeom>
          <a:noFill/>
          <a:ln w="28575" cap="flat" cmpd="sng">
            <a:solidFill>
              <a:srgbClr val="D2D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1646936" y="1613508"/>
            <a:ext cx="7177626" cy="718729"/>
          </a:xfrm>
          <a:custGeom>
            <a:avLst/>
            <a:gdLst>
              <a:gd name="connsiteX0" fmla="*/ 0 w 7177626"/>
              <a:gd name="connsiteY0" fmla="*/ 0 h 718729"/>
              <a:gd name="connsiteX1" fmla="*/ 7177626 w 7177626"/>
              <a:gd name="connsiteY1" fmla="*/ 0 h 718729"/>
              <a:gd name="connsiteX2" fmla="*/ 7177626 w 7177626"/>
              <a:gd name="connsiteY2" fmla="*/ 718729 h 718729"/>
              <a:gd name="connsiteX3" fmla="*/ 0 w 7177626"/>
              <a:gd name="connsiteY3" fmla="*/ 718729 h 718729"/>
              <a:gd name="connsiteX4" fmla="*/ 0 w 7177626"/>
              <a:gd name="connsiteY4" fmla="*/ 0 h 7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7626" h="718729">
                <a:moveTo>
                  <a:pt x="0" y="0"/>
                </a:moveTo>
                <a:lnTo>
                  <a:pt x="7177626" y="0"/>
                </a:lnTo>
                <a:lnTo>
                  <a:pt x="7177626" y="718729"/>
                </a:lnTo>
                <a:lnTo>
                  <a:pt x="0" y="718729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92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/>
              <a:t>El TFG constituye un </a:t>
            </a:r>
            <a:r>
              <a:rPr lang="es-ES" sz="1600" b="1" kern="1200" dirty="0">
                <a:solidFill>
                  <a:schemeClr val="tx1"/>
                </a:solidFill>
              </a:rPr>
              <a:t>hito importante </a:t>
            </a:r>
            <a:r>
              <a:rPr lang="es-ES" sz="1600" b="1" kern="1200" dirty="0"/>
              <a:t>en la formación del estudiante, por lo que la acción tutelar resulta básica</a:t>
            </a:r>
          </a:p>
        </p:txBody>
      </p:sp>
      <p:sp>
        <p:nvSpPr>
          <p:cNvPr id="8" name="Forma libre 7"/>
          <p:cNvSpPr/>
          <p:nvPr/>
        </p:nvSpPr>
        <p:spPr>
          <a:xfrm>
            <a:off x="2161957" y="2598504"/>
            <a:ext cx="6662605" cy="718729"/>
          </a:xfrm>
          <a:custGeom>
            <a:avLst/>
            <a:gdLst>
              <a:gd name="connsiteX0" fmla="*/ 0 w 6662605"/>
              <a:gd name="connsiteY0" fmla="*/ 0 h 718729"/>
              <a:gd name="connsiteX1" fmla="*/ 6662605 w 6662605"/>
              <a:gd name="connsiteY1" fmla="*/ 0 h 718729"/>
              <a:gd name="connsiteX2" fmla="*/ 6662605 w 6662605"/>
              <a:gd name="connsiteY2" fmla="*/ 718729 h 718729"/>
              <a:gd name="connsiteX3" fmla="*/ 0 w 6662605"/>
              <a:gd name="connsiteY3" fmla="*/ 718729 h 718729"/>
              <a:gd name="connsiteX4" fmla="*/ 0 w 6662605"/>
              <a:gd name="connsiteY4" fmla="*/ 0 h 7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605" h="718729">
                <a:moveTo>
                  <a:pt x="0" y="0"/>
                </a:moveTo>
                <a:lnTo>
                  <a:pt x="6662605" y="0"/>
                </a:lnTo>
                <a:lnTo>
                  <a:pt x="6662605" y="718729"/>
                </a:lnTo>
                <a:lnTo>
                  <a:pt x="0" y="718729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20588"/>
              <a:satOff val="-221"/>
              <a:lumOff val="585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92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/>
              <a:t>El tutor ha de proporcionar las herramientas básicas para que el estudiante adquiera </a:t>
            </a:r>
            <a:r>
              <a:rPr lang="es-ES" sz="1600" b="1" kern="1200" dirty="0">
                <a:solidFill>
                  <a:schemeClr val="tx1"/>
                </a:solidFill>
              </a:rPr>
              <a:t>autonomía en el aprendizaje</a:t>
            </a:r>
          </a:p>
        </p:txBody>
      </p:sp>
      <p:sp>
        <p:nvSpPr>
          <p:cNvPr id="9" name="Forma libre 8"/>
          <p:cNvSpPr/>
          <p:nvPr/>
        </p:nvSpPr>
        <p:spPr>
          <a:xfrm>
            <a:off x="2320027" y="3542383"/>
            <a:ext cx="6504535" cy="718729"/>
          </a:xfrm>
          <a:custGeom>
            <a:avLst/>
            <a:gdLst>
              <a:gd name="connsiteX0" fmla="*/ 0 w 6504535"/>
              <a:gd name="connsiteY0" fmla="*/ 0 h 718729"/>
              <a:gd name="connsiteX1" fmla="*/ 6504535 w 6504535"/>
              <a:gd name="connsiteY1" fmla="*/ 0 h 718729"/>
              <a:gd name="connsiteX2" fmla="*/ 6504535 w 6504535"/>
              <a:gd name="connsiteY2" fmla="*/ 718729 h 718729"/>
              <a:gd name="connsiteX3" fmla="*/ 0 w 6504535"/>
              <a:gd name="connsiteY3" fmla="*/ 718729 h 718729"/>
              <a:gd name="connsiteX4" fmla="*/ 0 w 6504535"/>
              <a:gd name="connsiteY4" fmla="*/ 0 h 7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4535" h="718729">
                <a:moveTo>
                  <a:pt x="0" y="0"/>
                </a:moveTo>
                <a:lnTo>
                  <a:pt x="6504535" y="0"/>
                </a:lnTo>
                <a:lnTo>
                  <a:pt x="6504535" y="718729"/>
                </a:lnTo>
                <a:lnTo>
                  <a:pt x="0" y="718729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41176"/>
              <a:satOff val="-442"/>
              <a:lumOff val="117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92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/>
              <a:t>Es importante diseñar </a:t>
            </a:r>
            <a:r>
              <a:rPr lang="es-ES" sz="1600" b="1" kern="1200" dirty="0">
                <a:solidFill>
                  <a:schemeClr val="tx1"/>
                </a:solidFill>
              </a:rPr>
              <a:t>las etapas de la acción tutelar </a:t>
            </a:r>
            <a:r>
              <a:rPr lang="es-ES" sz="1600" b="1" kern="1200" dirty="0"/>
              <a:t>y las </a:t>
            </a:r>
            <a:r>
              <a:rPr lang="es-ES" sz="1600" b="1" kern="1200" dirty="0">
                <a:solidFill>
                  <a:schemeClr val="tx1"/>
                </a:solidFill>
              </a:rPr>
              <a:t>herramientas</a:t>
            </a:r>
            <a:r>
              <a:rPr lang="es-ES" sz="1600" b="1" kern="1200" dirty="0"/>
              <a:t> que se van a utilizar</a:t>
            </a:r>
          </a:p>
        </p:txBody>
      </p:sp>
      <p:sp>
        <p:nvSpPr>
          <p:cNvPr id="10" name="Forma libre 9"/>
          <p:cNvSpPr/>
          <p:nvPr/>
        </p:nvSpPr>
        <p:spPr>
          <a:xfrm>
            <a:off x="2161957" y="4486499"/>
            <a:ext cx="6662605" cy="718729"/>
          </a:xfrm>
          <a:custGeom>
            <a:avLst/>
            <a:gdLst>
              <a:gd name="connsiteX0" fmla="*/ 0 w 6662605"/>
              <a:gd name="connsiteY0" fmla="*/ 0 h 718729"/>
              <a:gd name="connsiteX1" fmla="*/ 6662605 w 6662605"/>
              <a:gd name="connsiteY1" fmla="*/ 0 h 718729"/>
              <a:gd name="connsiteX2" fmla="*/ 6662605 w 6662605"/>
              <a:gd name="connsiteY2" fmla="*/ 718729 h 718729"/>
              <a:gd name="connsiteX3" fmla="*/ 0 w 6662605"/>
              <a:gd name="connsiteY3" fmla="*/ 718729 h 718729"/>
              <a:gd name="connsiteX4" fmla="*/ 0 w 6662605"/>
              <a:gd name="connsiteY4" fmla="*/ 0 h 7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605" h="718729">
                <a:moveTo>
                  <a:pt x="0" y="0"/>
                </a:moveTo>
                <a:lnTo>
                  <a:pt x="6662605" y="0"/>
                </a:lnTo>
                <a:lnTo>
                  <a:pt x="6662605" y="718729"/>
                </a:lnTo>
                <a:lnTo>
                  <a:pt x="0" y="718729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61764"/>
              <a:satOff val="-662"/>
              <a:lumOff val="1756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92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>
                <a:solidFill>
                  <a:schemeClr val="tx1"/>
                </a:solidFill>
              </a:rPr>
              <a:t>Trello</a:t>
            </a:r>
            <a:r>
              <a:rPr lang="es-ES" sz="1600" b="1" kern="1200" dirty="0"/>
              <a:t> se concibe como una herramienta útil para llevar un seguimiento de todo el proceso de desarrollo de TFG/TFM</a:t>
            </a:r>
          </a:p>
        </p:txBody>
      </p:sp>
      <p:sp>
        <p:nvSpPr>
          <p:cNvPr id="11" name="Forma libre 10"/>
          <p:cNvSpPr/>
          <p:nvPr/>
        </p:nvSpPr>
        <p:spPr>
          <a:xfrm>
            <a:off x="1646936" y="5432630"/>
            <a:ext cx="7177626" cy="860128"/>
          </a:xfrm>
          <a:custGeom>
            <a:avLst/>
            <a:gdLst>
              <a:gd name="connsiteX0" fmla="*/ 0 w 7177626"/>
              <a:gd name="connsiteY0" fmla="*/ 0 h 718729"/>
              <a:gd name="connsiteX1" fmla="*/ 7177626 w 7177626"/>
              <a:gd name="connsiteY1" fmla="*/ 0 h 718729"/>
              <a:gd name="connsiteX2" fmla="*/ 7177626 w 7177626"/>
              <a:gd name="connsiteY2" fmla="*/ 718729 h 718729"/>
              <a:gd name="connsiteX3" fmla="*/ 0 w 7177626"/>
              <a:gd name="connsiteY3" fmla="*/ 718729 h 718729"/>
              <a:gd name="connsiteX4" fmla="*/ 0 w 7177626"/>
              <a:gd name="connsiteY4" fmla="*/ 0 h 71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7626" h="718729">
                <a:moveTo>
                  <a:pt x="0" y="0"/>
                </a:moveTo>
                <a:lnTo>
                  <a:pt x="7177626" y="0"/>
                </a:lnTo>
                <a:lnTo>
                  <a:pt x="7177626" y="718729"/>
                </a:lnTo>
                <a:lnTo>
                  <a:pt x="0" y="718729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80000"/>
              <a:hueOff val="82353"/>
              <a:satOff val="-883"/>
              <a:lumOff val="234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0492" tIns="43180" rIns="43180" bIns="43180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/>
              <a:t>Las </a:t>
            </a:r>
            <a:r>
              <a:rPr lang="es-ES" sz="1600" b="1" kern="1200" dirty="0">
                <a:solidFill>
                  <a:schemeClr val="tx1"/>
                </a:solidFill>
              </a:rPr>
              <a:t>rúbricas</a:t>
            </a:r>
            <a:r>
              <a:rPr lang="es-ES" sz="1600" b="1" kern="1200" dirty="0"/>
              <a:t> se perfilan como instrumentos de evaluación, pero también como herramientas de aprendizaje y guía para los estudiantes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88"/>
          <p:cNvSpPr/>
          <p:nvPr/>
        </p:nvSpPr>
        <p:spPr>
          <a:xfrm>
            <a:off x="406950" y="555000"/>
            <a:ext cx="8330100" cy="5748000"/>
          </a:xfrm>
          <a:prstGeom prst="rect">
            <a:avLst/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34" name="Google Shape;734;p88"/>
          <p:cNvSpPr txBox="1">
            <a:spLocks noGrp="1"/>
          </p:cNvSpPr>
          <p:nvPr>
            <p:ph type="ctrTitle"/>
          </p:nvPr>
        </p:nvSpPr>
        <p:spPr>
          <a:xfrm>
            <a:off x="1603625" y="2401725"/>
            <a:ext cx="6205200" cy="11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800" dirty="0"/>
              <a:t>¡Muchas gracias!</a:t>
            </a:r>
            <a:endParaRPr sz="4800" i="1" dirty="0">
              <a:solidFill>
                <a:srgbClr val="434343"/>
              </a:solidFill>
            </a:endParaRPr>
          </a:p>
        </p:txBody>
      </p:sp>
      <p:sp>
        <p:nvSpPr>
          <p:cNvPr id="735" name="Google Shape;735;p88"/>
          <p:cNvSpPr txBox="1"/>
          <p:nvPr/>
        </p:nvSpPr>
        <p:spPr>
          <a:xfrm>
            <a:off x="1851544" y="3844415"/>
            <a:ext cx="5475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#WEBINARSUNIA </a:t>
            </a:r>
            <a:endParaRPr sz="2400" dirty="0">
              <a:solidFill>
                <a:srgbClr val="434343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43434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@UNIAINNOVA @UNIAUNIVERSIDAD</a:t>
            </a:r>
            <a:endParaRPr sz="2000" dirty="0">
              <a:solidFill>
                <a:srgbClr val="434343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2"/>
          <p:cNvSpPr/>
          <p:nvPr/>
        </p:nvSpPr>
        <p:spPr>
          <a:xfrm>
            <a:off x="0" y="0"/>
            <a:ext cx="42597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2D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cxnSp>
        <p:nvCxnSpPr>
          <p:cNvPr id="287" name="Google Shape;287;p62"/>
          <p:cNvCxnSpPr/>
          <p:nvPr/>
        </p:nvCxnSpPr>
        <p:spPr>
          <a:xfrm>
            <a:off x="4778200" y="3707500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4598900" y="2432413"/>
            <a:ext cx="3593700" cy="16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" dirty="0">
                <a:solidFill>
                  <a:srgbClr val="434343"/>
                </a:solidFill>
              </a:rPr>
              <a:t>1. </a:t>
            </a:r>
            <a:r>
              <a:rPr lang="es-ES" dirty="0"/>
              <a:t>Tutorización y seguimiento de TFG/TFM</a:t>
            </a:r>
            <a:br>
              <a:rPr lang="es-ES" dirty="0"/>
            </a:br>
            <a:endParaRPr dirty="0">
              <a:solidFill>
                <a:srgbClr val="434343"/>
              </a:solidFill>
            </a:endParaRPr>
          </a:p>
        </p:txBody>
      </p:sp>
      <p:sp>
        <p:nvSpPr>
          <p:cNvPr id="289" name="Google Shape;289;p62"/>
          <p:cNvSpPr txBox="1">
            <a:spLocks noGrp="1"/>
          </p:cNvSpPr>
          <p:nvPr>
            <p:ph type="subTitle" idx="1"/>
          </p:nvPr>
        </p:nvSpPr>
        <p:spPr>
          <a:xfrm>
            <a:off x="4598900" y="3957590"/>
            <a:ext cx="29208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Fases del proceso y recomendaciones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7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26" name="Google Shape;726;p87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Referencias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727" name="Google Shape;727;p87"/>
          <p:cNvSpPr txBox="1">
            <a:spLocks noGrp="1"/>
          </p:cNvSpPr>
          <p:nvPr>
            <p:ph type="body" idx="1"/>
          </p:nvPr>
        </p:nvSpPr>
        <p:spPr>
          <a:xfrm>
            <a:off x="544945" y="1667550"/>
            <a:ext cx="8054109" cy="3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-ES" sz="1500" dirty="0">
                <a:solidFill>
                  <a:srgbClr val="666666"/>
                </a:solidFill>
              </a:rPr>
              <a:t>Baelo Álvarez, M. (2020). </a:t>
            </a:r>
            <a:r>
              <a:rPr lang="es-ES" sz="1500" i="1" dirty="0">
                <a:solidFill>
                  <a:srgbClr val="666666"/>
                </a:solidFill>
              </a:rPr>
              <a:t>Manual para la elaboración de trabajos académicos fin de título (TFG, TFM y Tesis doctoral) : Modalidad presencial y online. </a:t>
            </a:r>
            <a:r>
              <a:rPr lang="es-ES" sz="1500" dirty="0">
                <a:solidFill>
                  <a:srgbClr val="666666"/>
                </a:solidFill>
              </a:rPr>
              <a:t>Universidad Internacional de La Rioja. 1a edición. Valencia: Tirant humanidades, 2020. </a:t>
            </a:r>
            <a:r>
              <a:rPr lang="es-ES" sz="1500" dirty="0" err="1">
                <a:solidFill>
                  <a:srgbClr val="666666"/>
                </a:solidFill>
              </a:rPr>
              <a:t>Print</a:t>
            </a:r>
            <a:r>
              <a:rPr lang="es-ES" sz="1500" dirty="0">
                <a:solidFill>
                  <a:srgbClr val="666666"/>
                </a:solidFill>
              </a:rPr>
              <a:t>.</a:t>
            </a:r>
          </a:p>
          <a:p>
            <a:pPr marL="457200" lvl="0" indent="-330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-ES" sz="1500" dirty="0" err="1">
                <a:solidFill>
                  <a:srgbClr val="666666"/>
                </a:solidFill>
              </a:rPr>
              <a:t>Legerén</a:t>
            </a:r>
            <a:r>
              <a:rPr lang="es-ES" sz="1500" dirty="0">
                <a:solidFill>
                  <a:srgbClr val="666666"/>
                </a:solidFill>
              </a:rPr>
              <a:t> Molina, A. (2020). Buenas prácticas en la dirección de trabajos fin de grado. Especial referencia al área jurídica. </a:t>
            </a:r>
            <a:r>
              <a:rPr lang="es-ES" sz="1500" i="1" dirty="0">
                <a:solidFill>
                  <a:srgbClr val="666666"/>
                </a:solidFill>
              </a:rPr>
              <a:t>Revista de Educación y Derecho. </a:t>
            </a:r>
            <a:r>
              <a:rPr lang="es-ES" sz="1500" i="1" dirty="0" err="1">
                <a:solidFill>
                  <a:srgbClr val="666666"/>
                </a:solidFill>
              </a:rPr>
              <a:t>Education</a:t>
            </a:r>
            <a:r>
              <a:rPr lang="es-ES" sz="1500" i="1" dirty="0">
                <a:solidFill>
                  <a:srgbClr val="666666"/>
                </a:solidFill>
              </a:rPr>
              <a:t> and </a:t>
            </a:r>
            <a:r>
              <a:rPr lang="es-ES" sz="1500" i="1" dirty="0" err="1">
                <a:solidFill>
                  <a:srgbClr val="666666"/>
                </a:solidFill>
              </a:rPr>
              <a:t>Law</a:t>
            </a:r>
            <a:r>
              <a:rPr lang="es-ES" sz="1500" i="1" dirty="0">
                <a:solidFill>
                  <a:srgbClr val="666666"/>
                </a:solidFill>
              </a:rPr>
              <a:t> </a:t>
            </a:r>
            <a:r>
              <a:rPr lang="es-ES" sz="1500" i="1" dirty="0" err="1">
                <a:solidFill>
                  <a:srgbClr val="666666"/>
                </a:solidFill>
              </a:rPr>
              <a:t>Review</a:t>
            </a:r>
            <a:r>
              <a:rPr lang="es-ES" sz="1500" dirty="0">
                <a:solidFill>
                  <a:srgbClr val="666666"/>
                </a:solidFill>
              </a:rPr>
              <a:t>, 22. </a:t>
            </a:r>
            <a:r>
              <a:rPr lang="es-ES" sz="1500" dirty="0">
                <a:solidFill>
                  <a:srgbClr val="666666"/>
                </a:solidFill>
                <a:hlinkClick r:id="rId3"/>
              </a:rPr>
              <a:t>https://doi.org/10.1344/REYD2020.22.32354</a:t>
            </a:r>
            <a:r>
              <a:rPr lang="es-ES" sz="1500" dirty="0">
                <a:solidFill>
                  <a:srgbClr val="666666"/>
                </a:solidFill>
              </a:rPr>
              <a:t> </a:t>
            </a:r>
          </a:p>
          <a:p>
            <a:pPr marL="457200" lvl="0" indent="-330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-ES" sz="1500" dirty="0">
                <a:solidFill>
                  <a:srgbClr val="666666"/>
                </a:solidFill>
              </a:rPr>
              <a:t>Martín, B. y Nieva, S. (2016). </a:t>
            </a:r>
            <a:r>
              <a:rPr lang="es-ES" sz="1500" i="1" dirty="0">
                <a:solidFill>
                  <a:srgbClr val="666666"/>
                </a:solidFill>
              </a:rPr>
              <a:t>Herramientas para la tutela del Trabajo de Fin de Grado. Una propuesta centrada en el y la estudiante</a:t>
            </a:r>
            <a:r>
              <a:rPr lang="es-ES" sz="1500" dirty="0">
                <a:solidFill>
                  <a:srgbClr val="666666"/>
                </a:solidFill>
              </a:rPr>
              <a:t>. Universidad de Castilla- La Mancha.</a:t>
            </a:r>
          </a:p>
          <a:p>
            <a:pPr marL="457200" lvl="0" indent="-330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-ES" sz="1500" dirty="0">
                <a:solidFill>
                  <a:srgbClr val="666666"/>
                </a:solidFill>
              </a:rPr>
              <a:t>Real Decreto 1393/2007 de 29 de octubre, por el que se establece la ordenación de las enseñanzas universitarias oficiales. Disponible en </a:t>
            </a:r>
            <a:r>
              <a:rPr lang="es-ES" sz="1500" dirty="0">
                <a:solidFill>
                  <a:srgbClr val="666666"/>
                </a:solidFill>
                <a:hlinkClick r:id="rId4"/>
              </a:rPr>
              <a:t>https://www.boe.es/buscar/act.php?id=BOE-A-2007-18770</a:t>
            </a:r>
            <a:r>
              <a:rPr lang="es-ES" sz="1500" dirty="0">
                <a:solidFill>
                  <a:srgbClr val="666666"/>
                </a:solidFill>
              </a:rPr>
              <a:t> </a:t>
            </a:r>
          </a:p>
          <a:p>
            <a:pPr marL="457200" lvl="0" indent="-33020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1600"/>
              <a:buChar char="●"/>
            </a:pPr>
            <a:r>
              <a:rPr lang="es-ES" sz="1500" dirty="0">
                <a:solidFill>
                  <a:srgbClr val="666666"/>
                </a:solidFill>
              </a:rPr>
              <a:t>Real Decreto 861/2010 de 2 julio, por el que se modifica el Real Decreto 1393/2007, de 29 de octubre, por el que se establece la ordenación de las enseñanzas universitarias oficiales. Disponible en </a:t>
            </a:r>
            <a:r>
              <a:rPr lang="es-ES" sz="1500" dirty="0">
                <a:solidFill>
                  <a:srgbClr val="666666"/>
                </a:solidFill>
                <a:hlinkClick r:id="rId5"/>
              </a:rPr>
              <a:t>https://www.boe.es/buscar/doc.php?id=BOE-A-2010-10542</a:t>
            </a:r>
            <a:r>
              <a:rPr lang="es-ES" sz="1500" dirty="0">
                <a:solidFill>
                  <a:srgbClr val="666666"/>
                </a:solidFill>
              </a:rPr>
              <a:t> </a:t>
            </a:r>
            <a:endParaRPr sz="1500" dirty="0">
              <a:solidFill>
                <a:srgbClr val="666666"/>
              </a:solidFill>
            </a:endParaRPr>
          </a:p>
        </p:txBody>
      </p:sp>
      <p:cxnSp>
        <p:nvCxnSpPr>
          <p:cNvPr id="728" name="Google Shape;728;p87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9"/>
          <p:cNvSpPr/>
          <p:nvPr/>
        </p:nvSpPr>
        <p:spPr>
          <a:xfrm>
            <a:off x="406950" y="545800"/>
            <a:ext cx="8330100" cy="5748000"/>
          </a:xfrm>
          <a:prstGeom prst="rect">
            <a:avLst/>
          </a:prstGeom>
          <a:noFill/>
          <a:ln w="38100" cap="flat" cmpd="sng">
            <a:solidFill>
              <a:srgbClr val="93C0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41" name="Google Shape;741;p89"/>
          <p:cNvSpPr txBox="1">
            <a:spLocks noGrp="1"/>
          </p:cNvSpPr>
          <p:nvPr>
            <p:ph type="title"/>
          </p:nvPr>
        </p:nvSpPr>
        <p:spPr>
          <a:xfrm>
            <a:off x="2789300" y="794667"/>
            <a:ext cx="34986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/>
              <a:t>Créditos</a:t>
            </a:r>
            <a:endParaRPr dirty="0">
              <a:solidFill>
                <a:srgbClr val="434343"/>
              </a:solidFill>
            </a:endParaRPr>
          </a:p>
        </p:txBody>
      </p:sp>
      <p:cxnSp>
        <p:nvCxnSpPr>
          <p:cNvPr id="742" name="Google Shape;742;p89"/>
          <p:cNvCxnSpPr/>
          <p:nvPr/>
        </p:nvCxnSpPr>
        <p:spPr>
          <a:xfrm>
            <a:off x="4233900" y="1631467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93C01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43" name="Google Shape;743;p89"/>
          <p:cNvGrpSpPr/>
          <p:nvPr/>
        </p:nvGrpSpPr>
        <p:grpSpPr>
          <a:xfrm>
            <a:off x="1106146" y="3219238"/>
            <a:ext cx="6815050" cy="884100"/>
            <a:chOff x="1106146" y="3524038"/>
            <a:chExt cx="6815050" cy="884100"/>
          </a:xfrm>
        </p:grpSpPr>
        <p:grpSp>
          <p:nvGrpSpPr>
            <p:cNvPr id="744" name="Google Shape;744;p89"/>
            <p:cNvGrpSpPr/>
            <p:nvPr/>
          </p:nvGrpSpPr>
          <p:grpSpPr>
            <a:xfrm>
              <a:off x="5521733" y="3524038"/>
              <a:ext cx="927600" cy="884100"/>
              <a:chOff x="3668942" y="4493813"/>
              <a:chExt cx="927600" cy="884100"/>
            </a:xfrm>
          </p:grpSpPr>
          <p:sp>
            <p:nvSpPr>
              <p:cNvPr id="745" name="Google Shape;745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D6D64D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6" name="Google Shape;746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434343"/>
                    </a:solidFill>
                    <a:latin typeface="Arial" panose="020B0604020202020204" pitchFamily="34" charset="0"/>
                  </a:rPr>
                  <a:t>#d6d64d</a:t>
                </a:r>
                <a:endParaRPr sz="1000" dirty="0">
                  <a:solidFill>
                    <a:srgbClr val="434343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47" name="Google Shape;747;p89"/>
            <p:cNvGrpSpPr/>
            <p:nvPr/>
          </p:nvGrpSpPr>
          <p:grpSpPr>
            <a:xfrm>
              <a:off x="2578008" y="3524038"/>
              <a:ext cx="927600" cy="884100"/>
              <a:chOff x="2424283" y="4493813"/>
              <a:chExt cx="927600" cy="884100"/>
            </a:xfrm>
          </p:grpSpPr>
          <p:sp>
            <p:nvSpPr>
              <p:cNvPr id="748" name="Google Shape;748;p89"/>
              <p:cNvSpPr/>
              <p:nvPr/>
            </p:nvSpPr>
            <p:spPr>
              <a:xfrm>
                <a:off x="2424283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999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49" name="Google Shape;749;p89"/>
              <p:cNvSpPr txBox="1"/>
              <p:nvPr/>
            </p:nvSpPr>
            <p:spPr>
              <a:xfrm>
                <a:off x="2424283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434343"/>
                    </a:solidFill>
                    <a:latin typeface="Arial" panose="020B0604020202020204" pitchFamily="34" charset="0"/>
                  </a:rPr>
                  <a:t>#999999</a:t>
                </a:r>
                <a:endParaRPr sz="1000" dirty="0">
                  <a:solidFill>
                    <a:srgbClr val="434343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50" name="Google Shape;750;p89"/>
            <p:cNvGrpSpPr/>
            <p:nvPr/>
          </p:nvGrpSpPr>
          <p:grpSpPr>
            <a:xfrm>
              <a:off x="1106145" y="3524038"/>
              <a:ext cx="927600" cy="884100"/>
              <a:chOff x="1179625" y="4493813"/>
              <a:chExt cx="927600" cy="884100"/>
            </a:xfrm>
          </p:grpSpPr>
          <p:sp>
            <p:nvSpPr>
              <p:cNvPr id="751" name="Google Shape;751;p89"/>
              <p:cNvSpPr/>
              <p:nvPr/>
            </p:nvSpPr>
            <p:spPr>
              <a:xfrm>
                <a:off x="1179625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43434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2" name="Google Shape;752;p89"/>
              <p:cNvSpPr txBox="1"/>
              <p:nvPr/>
            </p:nvSpPr>
            <p:spPr>
              <a:xfrm>
                <a:off x="1179625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#434343</a:t>
                </a:r>
                <a:endParaRPr sz="10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53" name="Google Shape;753;p89"/>
            <p:cNvGrpSpPr/>
            <p:nvPr/>
          </p:nvGrpSpPr>
          <p:grpSpPr>
            <a:xfrm>
              <a:off x="6993595" y="3524038"/>
              <a:ext cx="927600" cy="884100"/>
              <a:chOff x="4913600" y="4493813"/>
              <a:chExt cx="927600" cy="884100"/>
            </a:xfrm>
          </p:grpSpPr>
          <p:sp>
            <p:nvSpPr>
              <p:cNvPr id="754" name="Google Shape;754;p89"/>
              <p:cNvSpPr/>
              <p:nvPr/>
            </p:nvSpPr>
            <p:spPr>
              <a:xfrm>
                <a:off x="4913600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F6FF87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5" name="Google Shape;755;p89"/>
              <p:cNvSpPr txBox="1"/>
              <p:nvPr/>
            </p:nvSpPr>
            <p:spPr>
              <a:xfrm>
                <a:off x="4913600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434343"/>
                    </a:solidFill>
                    <a:latin typeface="Arial" panose="020B0604020202020204" pitchFamily="34" charset="0"/>
                  </a:rPr>
                  <a:t>#f6ff87</a:t>
                </a:r>
                <a:endParaRPr sz="1000" dirty="0">
                  <a:solidFill>
                    <a:srgbClr val="434343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56" name="Google Shape;756;p89"/>
            <p:cNvGrpSpPr/>
            <p:nvPr/>
          </p:nvGrpSpPr>
          <p:grpSpPr>
            <a:xfrm>
              <a:off x="4049870" y="3524038"/>
              <a:ext cx="927600" cy="884100"/>
              <a:chOff x="3668942" y="4493813"/>
              <a:chExt cx="927600" cy="884100"/>
            </a:xfrm>
          </p:grpSpPr>
          <p:sp>
            <p:nvSpPr>
              <p:cNvPr id="757" name="Google Shape;757;p89"/>
              <p:cNvSpPr/>
              <p:nvPr/>
            </p:nvSpPr>
            <p:spPr>
              <a:xfrm>
                <a:off x="3668942" y="4493813"/>
                <a:ext cx="927600" cy="884100"/>
              </a:xfrm>
              <a:prstGeom prst="roundRect">
                <a:avLst>
                  <a:gd name="adj" fmla="val 16667"/>
                </a:avLst>
              </a:prstGeom>
              <a:solidFill>
                <a:srgbClr val="93C01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58" name="Google Shape;758;p89"/>
              <p:cNvSpPr txBox="1"/>
              <p:nvPr/>
            </p:nvSpPr>
            <p:spPr>
              <a:xfrm>
                <a:off x="3668942" y="4677905"/>
                <a:ext cx="927600" cy="5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1000" dirty="0">
                    <a:solidFill>
                      <a:srgbClr val="434343"/>
                    </a:solidFill>
                    <a:latin typeface="Arial" panose="020B0604020202020204" pitchFamily="34" charset="0"/>
                  </a:rPr>
                  <a:t>#93c01f</a:t>
                </a:r>
                <a:endParaRPr sz="1000" dirty="0">
                  <a:solidFill>
                    <a:srgbClr val="43434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59" name="Google Shape;759;p89"/>
          <p:cNvSpPr txBox="1">
            <a:spLocks noGrp="1"/>
          </p:cNvSpPr>
          <p:nvPr>
            <p:ph type="body" idx="1"/>
          </p:nvPr>
        </p:nvSpPr>
        <p:spPr>
          <a:xfrm>
            <a:off x="803100" y="1783375"/>
            <a:ext cx="75378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Presentación diseñada a partir de plantilla adaptada de </a:t>
            </a:r>
            <a:r>
              <a:rPr lang="es" u="sng" dirty="0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s" dirty="0"/>
              <a:t>,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con</a:t>
            </a:r>
            <a:r>
              <a:rPr lang="es" dirty="0"/>
              <a:t>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iconos</a:t>
            </a:r>
            <a:r>
              <a:rPr lang="es" dirty="0"/>
              <a:t> </a:t>
            </a: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de</a:t>
            </a:r>
            <a:r>
              <a:rPr lang="es" dirty="0"/>
              <a:t> </a:t>
            </a:r>
            <a:r>
              <a:rPr lang="es" u="sng" dirty="0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s" dirty="0">
                <a:solidFill>
                  <a:srgbClr val="666666"/>
                </a:solidFill>
              </a:rPr>
              <a:t> e imágenes e infografías de </a:t>
            </a:r>
            <a:r>
              <a:rPr lang="es-ES" u="sng" dirty="0" err="1">
                <a:solidFill>
                  <a:srgbClr val="666666"/>
                </a:solidFill>
              </a:rPr>
              <a:t>Pixabay</a:t>
            </a:r>
            <a:r>
              <a:rPr lang="es-ES" u="sng" dirty="0">
                <a:solidFill>
                  <a:srgbClr val="666666"/>
                </a:solidFill>
              </a:rPr>
              <a:t> </a:t>
            </a:r>
            <a:r>
              <a:rPr lang="es-ES" dirty="0">
                <a:solidFill>
                  <a:srgbClr val="666666"/>
                </a:solidFill>
              </a:rPr>
              <a:t>y propias.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</a:rPr>
              <a:t>Fuentes usadas: Arial y Arial Rounded B</a:t>
            </a:r>
            <a:r>
              <a:rPr lang="es-ES" dirty="0">
                <a:solidFill>
                  <a:srgbClr val="666666"/>
                </a:solidFill>
              </a:rPr>
              <a:t>o</a:t>
            </a:r>
            <a:r>
              <a:rPr lang="es" dirty="0">
                <a:solidFill>
                  <a:srgbClr val="666666"/>
                </a:solidFill>
              </a:rPr>
              <a:t>ld.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</a:rPr>
              <a:t>Colores usados: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879300" y="5010150"/>
            <a:ext cx="7537800" cy="11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666666"/>
                </a:solidFill>
                <a:highlight>
                  <a:schemeClr val="lt1"/>
                </a:highlight>
              </a:rPr>
              <a:t>Contenido publicado bajo licencia Creative Commons: Reconocimiento-NoComercial-SinObraDerivada 4.0 Internacional (CC BY-NC-ND 4.0)</a:t>
            </a:r>
            <a:endParaRPr dirty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666666"/>
              </a:solidFill>
            </a:endParaRPr>
          </a:p>
        </p:txBody>
      </p:sp>
      <p:pic>
        <p:nvPicPr>
          <p:cNvPr id="761" name="Google Shape;761;p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725" y="4774348"/>
            <a:ext cx="668151" cy="2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6"/>
          <p:cNvSpPr txBox="1">
            <a:spLocks noGrp="1"/>
          </p:cNvSpPr>
          <p:nvPr>
            <p:ph type="title"/>
          </p:nvPr>
        </p:nvSpPr>
        <p:spPr>
          <a:xfrm>
            <a:off x="956277" y="4958195"/>
            <a:ext cx="4943700" cy="148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</a:rPr>
              <a:t>Fases del proceso</a:t>
            </a:r>
            <a:endParaRPr dirty="0">
              <a:solidFill>
                <a:srgbClr val="FFFFFF"/>
              </a:solidFill>
            </a:endParaRPr>
          </a:p>
        </p:txBody>
      </p:sp>
      <p:cxnSp>
        <p:nvCxnSpPr>
          <p:cNvPr id="323" name="Google Shape;323;p66"/>
          <p:cNvCxnSpPr/>
          <p:nvPr/>
        </p:nvCxnSpPr>
        <p:spPr>
          <a:xfrm>
            <a:off x="1142641" y="6444095"/>
            <a:ext cx="6762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8A6B9D6-4873-415F-A599-50B793731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934894"/>
              </p:ext>
            </p:extLst>
          </p:nvPr>
        </p:nvGraphicFramePr>
        <p:xfrm>
          <a:off x="212436" y="615037"/>
          <a:ext cx="9107055" cy="548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C32DCB9-0EF0-401E-9D39-DEFEC1E07A2D}"/>
              </a:ext>
            </a:extLst>
          </p:cNvPr>
          <p:cNvSpPr txBox="1"/>
          <p:nvPr/>
        </p:nvSpPr>
        <p:spPr>
          <a:xfrm>
            <a:off x="5578764" y="6012873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</a:rPr>
              <a:t>(basado en Baelo Álvarez, 2020)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E9FE773-3CCD-4D5D-9CCB-09A84156380B}"/>
              </a:ext>
            </a:extLst>
          </p:cNvPr>
          <p:cNvSpPr/>
          <p:nvPr/>
        </p:nvSpPr>
        <p:spPr>
          <a:xfrm>
            <a:off x="4842778" y="5078768"/>
            <a:ext cx="2946399" cy="849746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Arial" panose="020B0604020202020204" pitchFamily="34" charset="0"/>
              </a:rPr>
              <a:t>Guía de redacción/estilo de TFG/TFM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53A0F4D-A262-4FA2-881F-15EEDD804560}"/>
              </a:ext>
            </a:extLst>
          </p:cNvPr>
          <p:cNvSpPr/>
          <p:nvPr/>
        </p:nvSpPr>
        <p:spPr>
          <a:xfrm>
            <a:off x="702320" y="4998604"/>
            <a:ext cx="3595868" cy="849746"/>
          </a:xfrm>
          <a:prstGeom prst="roundRect">
            <a:avLst/>
          </a:prstGeom>
          <a:solidFill>
            <a:srgbClr val="9999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Arial" panose="020B0604020202020204" pitchFamily="34" charset="0"/>
              </a:rPr>
              <a:t>Planteamiento de una pregunta/propuesta/producto</a:t>
            </a:r>
          </a:p>
        </p:txBody>
      </p:sp>
      <p:sp>
        <p:nvSpPr>
          <p:cNvPr id="9" name="Flecha arriba 24">
            <a:extLst>
              <a:ext uri="{FF2B5EF4-FFF2-40B4-BE49-F238E27FC236}">
                <a16:creationId xmlns:a16="http://schemas.microsoft.com/office/drawing/2014/main" id="{B3B3B612-F9B3-4E3E-97E6-812481739C10}"/>
              </a:ext>
            </a:extLst>
          </p:cNvPr>
          <p:cNvSpPr/>
          <p:nvPr/>
        </p:nvSpPr>
        <p:spPr>
          <a:xfrm>
            <a:off x="2770908" y="3935559"/>
            <a:ext cx="484632" cy="978007"/>
          </a:xfrm>
          <a:prstGeom prst="up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0" name="Flecha arriba 24">
            <a:extLst>
              <a:ext uri="{FF2B5EF4-FFF2-40B4-BE49-F238E27FC236}">
                <a16:creationId xmlns:a16="http://schemas.microsoft.com/office/drawing/2014/main" id="{C434D580-E15F-4AEF-8362-D9B6DD567841}"/>
              </a:ext>
            </a:extLst>
          </p:cNvPr>
          <p:cNvSpPr/>
          <p:nvPr/>
        </p:nvSpPr>
        <p:spPr>
          <a:xfrm>
            <a:off x="5300694" y="4283549"/>
            <a:ext cx="337440" cy="665802"/>
          </a:xfrm>
          <a:prstGeom prst="up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11" name="Flecha arriba 24">
            <a:extLst>
              <a:ext uri="{FF2B5EF4-FFF2-40B4-BE49-F238E27FC236}">
                <a16:creationId xmlns:a16="http://schemas.microsoft.com/office/drawing/2014/main" id="{D9F49507-B520-4726-9858-82E884ECD51B}"/>
              </a:ext>
            </a:extLst>
          </p:cNvPr>
          <p:cNvSpPr/>
          <p:nvPr/>
        </p:nvSpPr>
        <p:spPr>
          <a:xfrm>
            <a:off x="6444567" y="4309299"/>
            <a:ext cx="337440" cy="665802"/>
          </a:xfrm>
          <a:prstGeom prst="upArrow">
            <a:avLst/>
          </a:prstGeom>
          <a:solidFill>
            <a:srgbClr val="F6FF87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3611B769-F86C-45A8-B628-4FE318A4C2A6}"/>
              </a:ext>
            </a:extLst>
          </p:cNvPr>
          <p:cNvSpPr txBox="1"/>
          <p:nvPr/>
        </p:nvSpPr>
        <p:spPr>
          <a:xfrm>
            <a:off x="1154545" y="397164"/>
            <a:ext cx="73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</a:rPr>
              <a:t>Algunas recomendaciones</a:t>
            </a:r>
          </a:p>
        </p:txBody>
      </p:sp>
      <p:pic>
        <p:nvPicPr>
          <p:cNvPr id="16" name="Imagen 15" descr="Avión volando sobre una ciudad&#10;&#10;Descripción generada automáticamente">
            <a:extLst>
              <a:ext uri="{FF2B5EF4-FFF2-40B4-BE49-F238E27FC236}">
                <a16:creationId xmlns:a16="http://schemas.microsoft.com/office/drawing/2014/main" id="{B527D7FC-E531-489F-AA0D-EBCCFFCA7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54" y="1722074"/>
            <a:ext cx="6711091" cy="42538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8D7CB28A-0FDD-43D6-9A9D-63DE6918AE2B}"/>
              </a:ext>
            </a:extLst>
          </p:cNvPr>
          <p:cNvSpPr/>
          <p:nvPr/>
        </p:nvSpPr>
        <p:spPr>
          <a:xfrm>
            <a:off x="5190838" y="2475344"/>
            <a:ext cx="2373745" cy="729673"/>
          </a:xfrm>
          <a:prstGeom prst="roundRect">
            <a:avLst/>
          </a:prstGeom>
          <a:solidFill>
            <a:srgbClr val="9999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Estudiante (¿autónomo?)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12FDAB65-A3E4-4959-940D-7A482A9A73EB}"/>
              </a:ext>
            </a:extLst>
          </p:cNvPr>
          <p:cNvSpPr/>
          <p:nvPr/>
        </p:nvSpPr>
        <p:spPr>
          <a:xfrm>
            <a:off x="4571999" y="4225635"/>
            <a:ext cx="2373745" cy="729673"/>
          </a:xfrm>
          <a:prstGeom prst="roundRect">
            <a:avLst/>
          </a:prstGeom>
          <a:solidFill>
            <a:srgbClr val="9999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" panose="020B0604020202020204" pitchFamily="34" charset="0"/>
              </a:rPr>
              <a:t>Tutor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5C3340B6-5ECE-4C38-B415-614AC0C1BCAF}"/>
              </a:ext>
            </a:extLst>
          </p:cNvPr>
          <p:cNvSpPr/>
          <p:nvPr/>
        </p:nvSpPr>
        <p:spPr>
          <a:xfrm>
            <a:off x="457199" y="958297"/>
            <a:ext cx="8382001" cy="1307604"/>
          </a:xfrm>
          <a:prstGeom prst="roundRect">
            <a:avLst/>
          </a:prstGeom>
          <a:solidFill>
            <a:srgbClr val="93A2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Arial" panose="020B0604020202020204" pitchFamily="34" charset="0"/>
              </a:rPr>
              <a:t>El objetivo del TFG: desarrollo de la 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</a:rPr>
              <a:t>autonomía del estudiante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05C39D1-09BF-4859-98AC-FB8710A73111}"/>
              </a:ext>
            </a:extLst>
          </p:cNvPr>
          <p:cNvSpPr txBox="1"/>
          <p:nvPr/>
        </p:nvSpPr>
        <p:spPr>
          <a:xfrm>
            <a:off x="5966690" y="6142182"/>
            <a:ext cx="2558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(imagen extraída de </a:t>
            </a:r>
            <a:r>
              <a:rPr lang="es-ES" dirty="0" err="1">
                <a:latin typeface="Arial" panose="020B0604020202020204" pitchFamily="34" charset="0"/>
              </a:rPr>
              <a:t>Pixabay</a:t>
            </a:r>
            <a:r>
              <a:rPr lang="es-ES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DFF5A76-BB76-4AB7-9E8C-6681F9173D23}"/>
              </a:ext>
            </a:extLst>
          </p:cNvPr>
          <p:cNvSpPr/>
          <p:nvPr/>
        </p:nvSpPr>
        <p:spPr>
          <a:xfrm>
            <a:off x="380998" y="5405253"/>
            <a:ext cx="8382001" cy="1307604"/>
          </a:xfrm>
          <a:prstGeom prst="roundRect">
            <a:avLst/>
          </a:prstGeom>
          <a:solidFill>
            <a:srgbClr val="93A21F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latin typeface="Arial" panose="020B0604020202020204" pitchFamily="34" charset="0"/>
              </a:rPr>
              <a:t>El papel del tutor es el de servir de </a:t>
            </a: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</a:rPr>
              <a:t>guía y apoyo </a:t>
            </a:r>
            <a:r>
              <a:rPr lang="es-ES" sz="1800" dirty="0">
                <a:latin typeface="Arial" panose="020B0604020202020204" pitchFamily="34" charset="0"/>
              </a:rPr>
              <a:t>durante el proceso, ofreciendo las herramientas adecuadas para salvar los obstáculos que el estudiante encontrará durante el camino (Martín y Nieva, 2016)</a:t>
            </a:r>
          </a:p>
        </p:txBody>
      </p:sp>
    </p:spTree>
    <p:extLst>
      <p:ext uri="{BB962C8B-B14F-4D97-AF65-F5344CB8AC3E}">
        <p14:creationId xmlns:p14="http://schemas.microsoft.com/office/powerpoint/2010/main" val="18954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3611B769-F86C-45A8-B628-4FE318A4C2A6}"/>
              </a:ext>
            </a:extLst>
          </p:cNvPr>
          <p:cNvSpPr txBox="1"/>
          <p:nvPr/>
        </p:nvSpPr>
        <p:spPr>
          <a:xfrm>
            <a:off x="683205" y="203353"/>
            <a:ext cx="73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</a:rPr>
              <a:t>Algunas recomendaciones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804BF7-E2D1-4678-8E35-EA65EDB043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5345363"/>
              </p:ext>
            </p:extLst>
          </p:nvPr>
        </p:nvGraphicFramePr>
        <p:xfrm>
          <a:off x="314037" y="665018"/>
          <a:ext cx="8716842" cy="60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47F55A9-02DF-434D-B173-A854F49D3A3A}"/>
              </a:ext>
            </a:extLst>
          </p:cNvPr>
          <p:cNvSpPr/>
          <p:nvPr/>
        </p:nvSpPr>
        <p:spPr>
          <a:xfrm>
            <a:off x="4368514" y="70186"/>
            <a:ext cx="4458878" cy="1964375"/>
          </a:xfrm>
          <a:prstGeom prst="roundRect">
            <a:avLst/>
          </a:prstGeom>
          <a:solidFill>
            <a:srgbClr val="F6FF87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2"/>
                </a:solidFill>
                <a:latin typeface="Arial" panose="020B0604020202020204" pitchFamily="34" charset="0"/>
              </a:rPr>
              <a:t>Contextualización del TFG y de su importancia</a:t>
            </a:r>
          </a:p>
          <a:p>
            <a:pPr algn="ctr"/>
            <a:r>
              <a:rPr lang="es-ES" sz="1600" dirty="0">
                <a:solidFill>
                  <a:schemeClr val="bg2"/>
                </a:solidFill>
                <a:latin typeface="Arial" panose="020B0604020202020204" pitchFamily="34" charset="0"/>
              </a:rPr>
              <a:t>Sentar las responsabilidades y tareas de estudiantes-tutor: </a:t>
            </a:r>
            <a:r>
              <a:rPr lang="es-ES" sz="1600" b="1" dirty="0">
                <a:solidFill>
                  <a:schemeClr val="bg2"/>
                </a:solidFill>
                <a:latin typeface="Arial" panose="020B0604020202020204" pitchFamily="34" charset="0"/>
              </a:rPr>
              <a:t>¿Acuerdo tutorial por escrito?</a:t>
            </a:r>
          </a:p>
          <a:p>
            <a:pPr algn="ctr"/>
            <a:r>
              <a:rPr lang="es-ES" sz="1600" dirty="0">
                <a:solidFill>
                  <a:schemeClr val="bg2"/>
                </a:solidFill>
                <a:latin typeface="Arial" panose="020B0604020202020204" pitchFamily="34" charset="0"/>
              </a:rPr>
              <a:t>Procedimiento y </a:t>
            </a:r>
            <a:r>
              <a:rPr lang="es-ES" sz="1600" b="1" dirty="0">
                <a:solidFill>
                  <a:schemeClr val="bg2"/>
                </a:solidFill>
                <a:latin typeface="Arial" panose="020B0604020202020204" pitchFamily="34" charset="0"/>
              </a:rPr>
              <a:t>herramientas  de trabajo</a:t>
            </a:r>
          </a:p>
          <a:p>
            <a:pPr algn="ctr"/>
            <a:r>
              <a:rPr lang="es-ES" sz="1600" dirty="0">
                <a:solidFill>
                  <a:schemeClr val="bg2"/>
                </a:solidFill>
                <a:latin typeface="Arial" panose="020B0604020202020204" pitchFamily="34" charset="0"/>
              </a:rPr>
              <a:t>Establecimiento de </a:t>
            </a:r>
            <a:r>
              <a:rPr lang="es-ES" sz="1600" b="1" dirty="0">
                <a:solidFill>
                  <a:schemeClr val="bg2"/>
                </a:solidFill>
                <a:latin typeface="Arial" panose="020B0604020202020204" pitchFamily="34" charset="0"/>
              </a:rPr>
              <a:t>calendario de trabajo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D773B68-3462-4EEA-878F-5E330C07B429}"/>
              </a:ext>
            </a:extLst>
          </p:cNvPr>
          <p:cNvSpPr/>
          <p:nvPr/>
        </p:nvSpPr>
        <p:spPr>
          <a:xfrm>
            <a:off x="5128181" y="5404372"/>
            <a:ext cx="3902697" cy="1425019"/>
          </a:xfrm>
          <a:prstGeom prst="roundRect">
            <a:avLst/>
          </a:prstGeom>
          <a:solidFill>
            <a:srgbClr val="F6FF87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2"/>
                </a:solidFill>
                <a:latin typeface="Arial" panose="020B0604020202020204" pitchFamily="34" charset="0"/>
              </a:rPr>
              <a:t>Rúbrica entendida como herramienta de valoración del producto, pero también como </a:t>
            </a:r>
            <a:r>
              <a:rPr lang="es-ES" sz="1600" b="1" dirty="0">
                <a:solidFill>
                  <a:schemeClr val="bg2"/>
                </a:solidFill>
                <a:latin typeface="Arial" panose="020B0604020202020204" pitchFamily="34" charset="0"/>
              </a:rPr>
              <a:t>herramienta de supervisión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42AC3C0-BADD-48A2-BC37-FDA65AE9DCD5}"/>
              </a:ext>
            </a:extLst>
          </p:cNvPr>
          <p:cNvSpPr/>
          <p:nvPr/>
        </p:nvSpPr>
        <p:spPr>
          <a:xfrm>
            <a:off x="2355272" y="3121891"/>
            <a:ext cx="6788728" cy="1425019"/>
          </a:xfrm>
          <a:prstGeom prst="roundRect">
            <a:avLst/>
          </a:prstGeom>
          <a:solidFill>
            <a:srgbClr val="F6FF87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2"/>
                </a:solidFill>
                <a:latin typeface="Arial" panose="020B0604020202020204" pitchFamily="34" charset="0"/>
              </a:rPr>
              <a:t>Cómo plantear la pregunta que dirige la búsqueda</a:t>
            </a:r>
          </a:p>
          <a:p>
            <a:pPr algn="ctr"/>
            <a:r>
              <a:rPr lang="es-ES" b="1" dirty="0">
                <a:solidFill>
                  <a:schemeClr val="bg2"/>
                </a:solidFill>
                <a:latin typeface="Arial" panose="020B0604020202020204" pitchFamily="34" charset="0"/>
              </a:rPr>
              <a:t>Transformar la pregunta en palabras clave</a:t>
            </a:r>
          </a:p>
          <a:p>
            <a:pPr algn="ctr"/>
            <a:r>
              <a:rPr lang="es-ES" b="1" dirty="0">
                <a:solidFill>
                  <a:schemeClr val="bg2"/>
                </a:solidFill>
                <a:latin typeface="Arial" panose="020B0604020202020204" pitchFamily="34" charset="0"/>
              </a:rPr>
              <a:t>Estrategias de búsqueda</a:t>
            </a:r>
          </a:p>
          <a:p>
            <a:pPr algn="ctr"/>
            <a:r>
              <a:rPr lang="es-ES" b="1" dirty="0">
                <a:solidFill>
                  <a:schemeClr val="bg2"/>
                </a:solidFill>
                <a:latin typeface="Arial" panose="020B0604020202020204" pitchFamily="34" charset="0"/>
              </a:rPr>
              <a:t>Bases de datos y características</a:t>
            </a:r>
          </a:p>
          <a:p>
            <a:pPr algn="ctr"/>
            <a:r>
              <a:rPr lang="es-ES" b="1" dirty="0">
                <a:solidFill>
                  <a:schemeClr val="bg2"/>
                </a:solidFill>
                <a:latin typeface="Arial" panose="020B0604020202020204" pitchFamily="34" charset="0"/>
              </a:rPr>
              <a:t>Cómo organizar las referencias (gestores bibliográficos)</a:t>
            </a:r>
          </a:p>
          <a:p>
            <a:pPr algn="ctr"/>
            <a:r>
              <a:rPr lang="es-ES" b="1" dirty="0">
                <a:solidFill>
                  <a:schemeClr val="bg2"/>
                </a:solidFill>
                <a:latin typeface="Arial" panose="020B0604020202020204" pitchFamily="34" charset="0"/>
              </a:rPr>
              <a:t>Formas de citar y referenciar</a:t>
            </a:r>
          </a:p>
        </p:txBody>
      </p:sp>
    </p:spTree>
    <p:extLst>
      <p:ext uri="{BB962C8B-B14F-4D97-AF65-F5344CB8AC3E}">
        <p14:creationId xmlns:p14="http://schemas.microsoft.com/office/powerpoint/2010/main" val="26532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700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3611B769-F86C-45A8-B628-4FE318A4C2A6}"/>
              </a:ext>
            </a:extLst>
          </p:cNvPr>
          <p:cNvSpPr txBox="1"/>
          <p:nvPr/>
        </p:nvSpPr>
        <p:spPr>
          <a:xfrm>
            <a:off x="553896" y="94726"/>
            <a:ext cx="73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</a:rPr>
              <a:t>Algunas recomendaciones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7ED3EE-E2FF-41BB-B8FB-0B373D11F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05" y="706582"/>
            <a:ext cx="4968162" cy="61514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E337EC1-685F-4BE1-90A1-2AF1AA570C46}"/>
              </a:ext>
            </a:extLst>
          </p:cNvPr>
          <p:cNvSpPr/>
          <p:nvPr/>
        </p:nvSpPr>
        <p:spPr>
          <a:xfrm>
            <a:off x="5486400" y="2844798"/>
            <a:ext cx="3509818" cy="1034473"/>
          </a:xfrm>
          <a:prstGeom prst="roundRect">
            <a:avLst/>
          </a:prstGeom>
          <a:solidFill>
            <a:srgbClr val="999999"/>
          </a:solidFill>
          <a:ln>
            <a:solidFill>
              <a:srgbClr val="99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rial" panose="020B0604020202020204" pitchFamily="34" charset="0"/>
              </a:rPr>
              <a:t>Ejemplo de Acuerdo tutorial (Martín y Nieva, 2016)</a:t>
            </a:r>
          </a:p>
        </p:txBody>
      </p:sp>
    </p:spTree>
    <p:extLst>
      <p:ext uri="{BB962C8B-B14F-4D97-AF65-F5344CB8AC3E}">
        <p14:creationId xmlns:p14="http://schemas.microsoft.com/office/powerpoint/2010/main" val="7602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 Char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1584</Words>
  <Application>Microsoft Office PowerPoint</Application>
  <PresentationFormat>Presentación en pantalla (4:3)</PresentationFormat>
  <Paragraphs>200</Paragraphs>
  <Slides>51</Slides>
  <Notes>43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Arial</vt:lpstr>
      <vt:lpstr>Arvo</vt:lpstr>
      <vt:lpstr>verdana</vt:lpstr>
      <vt:lpstr>Bodoni</vt:lpstr>
      <vt:lpstr>Ubuntu</vt:lpstr>
      <vt:lpstr>Wingdings 3</vt:lpstr>
      <vt:lpstr>Minimal Charm</vt:lpstr>
      <vt:lpstr>Minimal Charm</vt:lpstr>
      <vt:lpstr>Presentación de PowerPoint</vt:lpstr>
      <vt:lpstr>Susana Álvarez Álvarez</vt:lpstr>
      <vt:lpstr>Contenidos</vt:lpstr>
      <vt:lpstr>Presentación de PowerPoint</vt:lpstr>
      <vt:lpstr>1. Tutorización y seguimiento de TFG/TFM </vt:lpstr>
      <vt:lpstr>Fases del proceso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¿Qué es Trello? </vt:lpstr>
      <vt:lpstr>¿Qué es Trello?</vt:lpstr>
      <vt:lpstr>¿Qué es Trello?</vt:lpstr>
      <vt:lpstr>¿Cómo funciona Trello?</vt:lpstr>
      <vt:lpstr>¿Cómo funciona Trello?</vt:lpstr>
      <vt:lpstr>Trello: paso a paso</vt:lpstr>
      <vt:lpstr>Trello: paso a paso</vt:lpstr>
      <vt:lpstr>Trello: paso a paso</vt:lpstr>
      <vt:lpstr>Trello: paso a paso</vt:lpstr>
      <vt:lpstr>Trello: paso a paso</vt:lpstr>
      <vt:lpstr>Trello: paso a paso</vt:lpstr>
      <vt:lpstr>Trello: paso a paso</vt:lpstr>
      <vt:lpstr>Trello: paso a paso</vt:lpstr>
      <vt:lpstr>Trello: paso a paso</vt:lpstr>
      <vt:lpstr>               3. Trello como herramienta de tutorización y seguimiento de TFG/TFM </vt:lpstr>
      <vt:lpstr>¿Por qué usar Trello para la gestión de TFG/TFM?</vt:lpstr>
      <vt:lpstr>Tablero de Trello para seguimiento de TFG/TFM</vt:lpstr>
      <vt:lpstr>Tablero de Trello para seguimiento de TFG/TFM: ejemplos de tarjetas</vt:lpstr>
      <vt:lpstr>¿Qué opinan los estudiantes en relación con la herramienta Trello?</vt:lpstr>
      <vt:lpstr>¿Qué opinan los estudiantes en relación con la herramienta Trello?</vt:lpstr>
      <vt:lpstr>¿Qué opinan los estudiantes en relación con la herramienta Trello?</vt:lpstr>
      <vt:lpstr>¿Qué opinan los estudiantes en relación con la herramienta Trello?</vt:lpstr>
      <vt:lpstr>¿Qué opinan los estudiantes en relación con la herramienta Trello?</vt:lpstr>
      <vt:lpstr>               4. Campus Virtual (Moodle) y TFG/TFM </vt:lpstr>
      <vt:lpstr>¿Por qué usar Campus Virtual para la gestión y evaluación de TFG/TFM?</vt:lpstr>
      <vt:lpstr>Herramienta antiplagio: Turnitin</vt:lpstr>
      <vt:lpstr>Herramienta antiplagio: Unicheck</vt:lpstr>
      <vt:lpstr>Evaluación de TFG/TFM con Moodle: rúbricas</vt:lpstr>
      <vt:lpstr>Rúbricas en Moodle</vt:lpstr>
      <vt:lpstr>Rúbricas en Moodle</vt:lpstr>
      <vt:lpstr>Rúbricas en Moodle</vt:lpstr>
      <vt:lpstr>Ideas importantes en relación con la puntuación</vt:lpstr>
      <vt:lpstr>Presentación de PowerPoint</vt:lpstr>
      <vt:lpstr>Ejemplo de rúbrica para evaluación TFG</vt:lpstr>
      <vt:lpstr>Ejemplo de rúbrica para evaluación TFG</vt:lpstr>
      <vt:lpstr>Cómo evaluar con la rúbrica de Moodle</vt:lpstr>
      <vt:lpstr>Conclusiones</vt:lpstr>
      <vt:lpstr>¡Muchas gracias!</vt:lpstr>
      <vt:lpstr>Referencias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</dc:creator>
  <cp:lastModifiedBy>María Sánchez González</cp:lastModifiedBy>
  <cp:revision>23</cp:revision>
  <dcterms:modified xsi:type="dcterms:W3CDTF">2021-11-08T09:13:03Z</dcterms:modified>
</cp:coreProperties>
</file>