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4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</p:sldIdLst>
  <p:sldSz cy="5143500" cx="9144000"/>
  <p:notesSz cx="6858000" cy="9144000"/>
  <p:embeddedFontLst>
    <p:embeddedFont>
      <p:font typeface="Ubuntu"/>
      <p:regular r:id="rId59"/>
      <p:bold r:id="rId60"/>
      <p:italic r:id="rId61"/>
      <p:boldItalic r:id="rId62"/>
    </p:embeddedFont>
    <p:embeddedFont>
      <p:font typeface="Ubuntu Light"/>
      <p:regular r:id="rId63"/>
      <p:bold r:id="rId64"/>
      <p:italic r:id="rId65"/>
      <p:boldItalic r:id="rId66"/>
    </p:embeddedFont>
    <p:embeddedFont>
      <p:font typeface="Arvo"/>
      <p:regular r:id="rId67"/>
      <p:bold r:id="rId68"/>
      <p:italic r:id="rId69"/>
      <p:boldItalic r:id="rId70"/>
    </p:embeddedFont>
    <p:embeddedFont>
      <p:font typeface="Tahoma"/>
      <p:regular r:id="rId71"/>
      <p:bold r:id="rId72"/>
    </p:embeddedFont>
    <p:embeddedFont>
      <p:font typeface="Bodoni"/>
      <p:regular r:id="rId73"/>
      <p:bold r:id="rId74"/>
      <p:italic r:id="rId75"/>
      <p:boldItalic r:id="rId7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638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http://customooxmlschemas.google.com/">
      <go:slidesCustomData xmlns:go="http://customooxmlschemas.google.com/" r:id="rId77" roundtripDataSignature="AMtx7mhBcY2JwpeHoAUhLpaGWScbtEsVO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3E2E24D-9472-4147-B9D0-1B4DE88D07A1}">
  <a:tblStyle styleId="{83E2E24D-9472-4147-B9D0-1B4DE88D07A1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638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font" Target="fonts/Bodoni-regular.fntdata"/><Relationship Id="rId72" Type="http://schemas.openxmlformats.org/officeDocument/2006/relationships/font" Target="fonts/Tahoma-bold.fntdata"/><Relationship Id="rId31" Type="http://schemas.openxmlformats.org/officeDocument/2006/relationships/slide" Target="slides/slide24.xml"/><Relationship Id="rId75" Type="http://schemas.openxmlformats.org/officeDocument/2006/relationships/font" Target="fonts/Bodoni-italic.fntdata"/><Relationship Id="rId30" Type="http://schemas.openxmlformats.org/officeDocument/2006/relationships/slide" Target="slides/slide23.xml"/><Relationship Id="rId74" Type="http://schemas.openxmlformats.org/officeDocument/2006/relationships/font" Target="fonts/Bodoni-bold.fntdata"/><Relationship Id="rId33" Type="http://schemas.openxmlformats.org/officeDocument/2006/relationships/slide" Target="slides/slide26.xml"/><Relationship Id="rId77" Type="http://customschemas.google.com/relationships/presentationmetadata" Target="metadata"/><Relationship Id="rId32" Type="http://schemas.openxmlformats.org/officeDocument/2006/relationships/slide" Target="slides/slide25.xml"/><Relationship Id="rId76" Type="http://schemas.openxmlformats.org/officeDocument/2006/relationships/font" Target="fonts/Bodoni-boldItalic.fntdata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71" Type="http://schemas.openxmlformats.org/officeDocument/2006/relationships/font" Target="fonts/Tahoma-regular.fntdata"/><Relationship Id="rId70" Type="http://schemas.openxmlformats.org/officeDocument/2006/relationships/font" Target="fonts/Arvo-boldItalic.fntdata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Ubuntu-boldItalic.fntdata"/><Relationship Id="rId61" Type="http://schemas.openxmlformats.org/officeDocument/2006/relationships/font" Target="fonts/Ubuntu-italic.fntdata"/><Relationship Id="rId20" Type="http://schemas.openxmlformats.org/officeDocument/2006/relationships/slide" Target="slides/slide13.xml"/><Relationship Id="rId64" Type="http://schemas.openxmlformats.org/officeDocument/2006/relationships/font" Target="fonts/UbuntuLight-bold.fntdata"/><Relationship Id="rId63" Type="http://schemas.openxmlformats.org/officeDocument/2006/relationships/font" Target="fonts/UbuntuLight-regular.fntdata"/><Relationship Id="rId22" Type="http://schemas.openxmlformats.org/officeDocument/2006/relationships/slide" Target="slides/slide15.xml"/><Relationship Id="rId66" Type="http://schemas.openxmlformats.org/officeDocument/2006/relationships/font" Target="fonts/UbuntuLight-boldItalic.fntdata"/><Relationship Id="rId21" Type="http://schemas.openxmlformats.org/officeDocument/2006/relationships/slide" Target="slides/slide14.xml"/><Relationship Id="rId65" Type="http://schemas.openxmlformats.org/officeDocument/2006/relationships/font" Target="fonts/UbuntuLight-italic.fntdata"/><Relationship Id="rId24" Type="http://schemas.openxmlformats.org/officeDocument/2006/relationships/slide" Target="slides/slide17.xml"/><Relationship Id="rId68" Type="http://schemas.openxmlformats.org/officeDocument/2006/relationships/font" Target="fonts/Arvo-bold.fntdata"/><Relationship Id="rId23" Type="http://schemas.openxmlformats.org/officeDocument/2006/relationships/slide" Target="slides/slide16.xml"/><Relationship Id="rId67" Type="http://schemas.openxmlformats.org/officeDocument/2006/relationships/font" Target="fonts/Arvo-regular.fntdata"/><Relationship Id="rId60" Type="http://schemas.openxmlformats.org/officeDocument/2006/relationships/font" Target="fonts/Ubuntu-bold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Arvo-italic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font" Target="fonts/Ubuntu-regular.fntdata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Google Shape;38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9" name="Google Shape;38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0" name="Google Shape;40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9" name="Google Shape;40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9" name="Google Shape;41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8" name="Google Shape;42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" name="Google Shape;43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9" name="Google Shape;44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" name="Google Shape;46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2" name="Google Shape;48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4" name="Google Shape;494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2" name="Google Shape;50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3" name="Google Shape;513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3" name="Google Shape;52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3" name="Google Shape;533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1" name="Google Shape;541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9" name="Google Shape;549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0" name="Google Shape;560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9" name="Google Shape;569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1" name="Google Shape;581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2" name="Google Shape;592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3" name="Google Shape;603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4" name="Google Shape;614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2" name="Google Shape;622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1" name="Google Shape;631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9" name="Google Shape;639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7" name="Google Shape;647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5" name="Google Shape;655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3" name="Google Shape;663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4" name="Google Shape;674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127e40ba1c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127e40ba1c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27e40ba1c5_1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27e40ba1c5_1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slide" type="title">
  <p:cSld name="TITLE">
    <p:bg>
      <p:bgPr>
        <a:solidFill>
          <a:srgbClr val="FFFFFF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51"/>
          <p:cNvSpPr txBox="1"/>
          <p:nvPr>
            <p:ph type="ctrTitle"/>
          </p:nvPr>
        </p:nvSpPr>
        <p:spPr>
          <a:xfrm>
            <a:off x="1610650" y="1856275"/>
            <a:ext cx="6157800" cy="875700"/>
          </a:xfrm>
          <a:prstGeom prst="rect">
            <a:avLst/>
          </a:prstGeom>
          <a:noFill/>
          <a:ln cap="flat" cmpd="sng" w="38100">
            <a:solidFill>
              <a:srgbClr val="5353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 columns slide">
  <p:cSld name="TITLE_AND_TWO_COLUMNS_1">
    <p:bg>
      <p:bgPr>
        <a:solidFill>
          <a:srgbClr val="FFFFFF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3"/>
          <p:cNvSpPr txBox="1"/>
          <p:nvPr>
            <p:ph type="title"/>
          </p:nvPr>
        </p:nvSpPr>
        <p:spPr>
          <a:xfrm>
            <a:off x="-11850" y="927075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5" name="Google Shape;45;p63"/>
          <p:cNvSpPr txBox="1"/>
          <p:nvPr>
            <p:ph idx="2" type="ctrTitle"/>
          </p:nvPr>
        </p:nvSpPr>
        <p:spPr>
          <a:xfrm>
            <a:off x="1105351" y="2062425"/>
            <a:ext cx="21135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46" name="Google Shape;46;p63"/>
          <p:cNvSpPr txBox="1"/>
          <p:nvPr>
            <p:ph idx="1" type="subTitle"/>
          </p:nvPr>
        </p:nvSpPr>
        <p:spPr>
          <a:xfrm>
            <a:off x="1105354" y="2667875"/>
            <a:ext cx="2113500" cy="1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7" name="Google Shape;47;p63"/>
          <p:cNvSpPr txBox="1"/>
          <p:nvPr>
            <p:ph idx="3" type="ctrTitle"/>
          </p:nvPr>
        </p:nvSpPr>
        <p:spPr>
          <a:xfrm>
            <a:off x="3515251" y="2062425"/>
            <a:ext cx="21135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48" name="Google Shape;48;p63"/>
          <p:cNvSpPr txBox="1"/>
          <p:nvPr>
            <p:ph idx="4" type="subTitle"/>
          </p:nvPr>
        </p:nvSpPr>
        <p:spPr>
          <a:xfrm>
            <a:off x="3515254" y="2667875"/>
            <a:ext cx="2113500" cy="1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9" name="Google Shape;49;p63"/>
          <p:cNvSpPr txBox="1"/>
          <p:nvPr>
            <p:ph idx="5" type="ctrTitle"/>
          </p:nvPr>
        </p:nvSpPr>
        <p:spPr>
          <a:xfrm>
            <a:off x="5925151" y="2062425"/>
            <a:ext cx="21135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50" name="Google Shape;50;p63"/>
          <p:cNvSpPr txBox="1"/>
          <p:nvPr>
            <p:ph idx="6" type="subTitle"/>
          </p:nvPr>
        </p:nvSpPr>
        <p:spPr>
          <a:xfrm>
            <a:off x="5925154" y="2667875"/>
            <a:ext cx="2113500" cy="1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&amp; some text slide 2">
  <p:cSld name="BIG_NUMBER_2">
    <p:bg>
      <p:bgPr>
        <a:solidFill>
          <a:srgbClr val="FFFFFF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4"/>
          <p:cNvSpPr txBox="1"/>
          <p:nvPr>
            <p:ph type="title"/>
          </p:nvPr>
        </p:nvSpPr>
        <p:spPr>
          <a:xfrm>
            <a:off x="742950" y="1238100"/>
            <a:ext cx="77295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b="1"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53" name="Google Shape;53;p64"/>
          <p:cNvSpPr txBox="1"/>
          <p:nvPr>
            <p:ph idx="1" type="subTitle"/>
          </p:nvPr>
        </p:nvSpPr>
        <p:spPr>
          <a:xfrm>
            <a:off x="2433300" y="3015325"/>
            <a:ext cx="42774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bg>
      <p:bgPr>
        <a:solidFill>
          <a:srgbClr val="FFFFFF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frame">
  <p:cSld name="BLANK_1_1">
    <p:bg>
      <p:bgPr>
        <a:solidFill>
          <a:srgbClr val="FFFFFF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ody slide">
  <p:cSld name="TITLE_AND_BODY_3">
    <p:bg>
      <p:bgPr>
        <a:solidFill>
          <a:srgbClr val="FFFFFF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7e40ba1c5_1_224"/>
          <p:cNvSpPr txBox="1"/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/>
        </p:txBody>
      </p:sp>
      <p:sp>
        <p:nvSpPr>
          <p:cNvPr id="58" name="Google Shape;58;g127e40ba1c5_1_224"/>
          <p:cNvSpPr txBox="1"/>
          <p:nvPr>
            <p:ph idx="1" type="body"/>
          </p:nvPr>
        </p:nvSpPr>
        <p:spPr>
          <a:xfrm>
            <a:off x="1636869" y="1904925"/>
            <a:ext cx="5877000" cy="25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115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indent="-31115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indent="-3048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298450" lvl="6" marL="3200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2100" lvl="8" marL="4114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with title and text ">
  <p:cSld name="CUSTOM_2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27e40ba1c5_1_441"/>
          <p:cNvSpPr txBox="1"/>
          <p:nvPr>
            <p:ph type="title"/>
          </p:nvPr>
        </p:nvSpPr>
        <p:spPr>
          <a:xfrm>
            <a:off x="4696275" y="1725450"/>
            <a:ext cx="3055500" cy="111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61" name="Google Shape;61;g127e40ba1c5_1_441"/>
          <p:cNvSpPr txBox="1"/>
          <p:nvPr>
            <p:ph idx="1" type="subTitle"/>
          </p:nvPr>
        </p:nvSpPr>
        <p:spPr>
          <a:xfrm>
            <a:off x="4696275" y="2839950"/>
            <a:ext cx="27702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1 1">
  <p:cSld name="SECTION_HEADER_2_1">
    <p:bg>
      <p:bgPr>
        <a:solidFill>
          <a:srgbClr val="FFFFFF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0"/>
          <p:cNvSpPr txBox="1"/>
          <p:nvPr>
            <p:ph type="title"/>
          </p:nvPr>
        </p:nvSpPr>
        <p:spPr>
          <a:xfrm>
            <a:off x="956273" y="3469550"/>
            <a:ext cx="3483000" cy="111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with title and text">
  <p:cSld name="CUSTOM_7">
    <p:bg>
      <p:bgPr>
        <a:solidFill>
          <a:srgbClr val="D2D700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1"/>
          <p:cNvSpPr txBox="1"/>
          <p:nvPr>
            <p:ph type="title"/>
          </p:nvPr>
        </p:nvSpPr>
        <p:spPr>
          <a:xfrm>
            <a:off x="2675900" y="1220035"/>
            <a:ext cx="39261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9" name="Google Shape;69;p61"/>
          <p:cNvSpPr txBox="1"/>
          <p:nvPr>
            <p:ph idx="1" type="subTitle"/>
          </p:nvPr>
        </p:nvSpPr>
        <p:spPr>
          <a:xfrm>
            <a:off x="2675901" y="2547750"/>
            <a:ext cx="3136200" cy="19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slide" type="title">
  <p:cSld name="TITLE">
    <p:bg>
      <p:bgPr>
        <a:solidFill>
          <a:srgbClr val="FFFFFF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7"/>
          <p:cNvSpPr txBox="1"/>
          <p:nvPr>
            <p:ph type="ctrTitle"/>
          </p:nvPr>
        </p:nvSpPr>
        <p:spPr>
          <a:xfrm>
            <a:off x="1610650" y="1856275"/>
            <a:ext cx="6157800" cy="875700"/>
          </a:xfrm>
          <a:prstGeom prst="rect">
            <a:avLst/>
          </a:prstGeom>
          <a:noFill/>
          <a:ln cap="flat" cmpd="sng" w="38100">
            <a:solidFill>
              <a:srgbClr val="5353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" type="secHead">
  <p:cSld name="SECTION_HEADER">
    <p:bg>
      <p:bgPr>
        <a:solidFill>
          <a:srgbClr val="FFFFFF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8"/>
          <p:cNvSpPr txBox="1"/>
          <p:nvPr>
            <p:ph type="title"/>
          </p:nvPr>
        </p:nvSpPr>
        <p:spPr>
          <a:xfrm>
            <a:off x="4698275" y="189950"/>
            <a:ext cx="5311200" cy="111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4" name="Google Shape;74;p68"/>
          <p:cNvSpPr txBox="1"/>
          <p:nvPr>
            <p:ph idx="1" type="subTitle"/>
          </p:nvPr>
        </p:nvSpPr>
        <p:spPr>
          <a:xfrm>
            <a:off x="4696224" y="1709442"/>
            <a:ext cx="33672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/>
        </p:txBody>
      </p:sp>
      <p:sp>
        <p:nvSpPr>
          <p:cNvPr id="75" name="Google Shape;75;p68"/>
          <p:cNvSpPr/>
          <p:nvPr/>
        </p:nvSpPr>
        <p:spPr>
          <a:xfrm>
            <a:off x="4572000" y="429350"/>
            <a:ext cx="2772000" cy="635700"/>
          </a:xfrm>
          <a:prstGeom prst="rect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68"/>
          <p:cNvSpPr txBox="1"/>
          <p:nvPr>
            <p:ph idx="2" type="title"/>
          </p:nvPr>
        </p:nvSpPr>
        <p:spPr>
          <a:xfrm>
            <a:off x="4696225" y="1150718"/>
            <a:ext cx="53112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7" name="Google Shape;77;p68"/>
          <p:cNvSpPr txBox="1"/>
          <p:nvPr>
            <p:ph idx="3" type="subTitle"/>
          </p:nvPr>
        </p:nvSpPr>
        <p:spPr>
          <a:xfrm>
            <a:off x="4696224" y="2836672"/>
            <a:ext cx="33672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/>
        </p:txBody>
      </p:sp>
      <p:sp>
        <p:nvSpPr>
          <p:cNvPr id="78" name="Google Shape;78;p68"/>
          <p:cNvSpPr txBox="1"/>
          <p:nvPr>
            <p:ph idx="4" type="title"/>
          </p:nvPr>
        </p:nvSpPr>
        <p:spPr>
          <a:xfrm>
            <a:off x="4696225" y="2277943"/>
            <a:ext cx="53112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9" name="Google Shape;79;p68"/>
          <p:cNvSpPr txBox="1"/>
          <p:nvPr>
            <p:ph idx="5" type="subTitle"/>
          </p:nvPr>
        </p:nvSpPr>
        <p:spPr>
          <a:xfrm>
            <a:off x="4696224" y="3967490"/>
            <a:ext cx="33672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/>
        </p:txBody>
      </p:sp>
      <p:sp>
        <p:nvSpPr>
          <p:cNvPr id="80" name="Google Shape;80;p68"/>
          <p:cNvSpPr txBox="1"/>
          <p:nvPr>
            <p:ph idx="6" type="title"/>
          </p:nvPr>
        </p:nvSpPr>
        <p:spPr>
          <a:xfrm>
            <a:off x="4696225" y="3405183"/>
            <a:ext cx="53112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1" name="Google Shape;81;p68"/>
          <p:cNvSpPr txBox="1"/>
          <p:nvPr>
            <p:ph idx="7" type="title"/>
          </p:nvPr>
        </p:nvSpPr>
        <p:spPr>
          <a:xfrm>
            <a:off x="3372225" y="1518275"/>
            <a:ext cx="1258800" cy="63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2" name="Google Shape;82;p68"/>
          <p:cNvSpPr txBox="1"/>
          <p:nvPr>
            <p:ph idx="8" type="title"/>
          </p:nvPr>
        </p:nvSpPr>
        <p:spPr>
          <a:xfrm>
            <a:off x="3372225" y="2645500"/>
            <a:ext cx="1258800" cy="63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3" name="Google Shape;83;p68"/>
          <p:cNvSpPr txBox="1"/>
          <p:nvPr>
            <p:ph idx="9" type="title"/>
          </p:nvPr>
        </p:nvSpPr>
        <p:spPr>
          <a:xfrm>
            <a:off x="3372225" y="3772725"/>
            <a:ext cx="1258800" cy="63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SECTION_HEADER_1">
    <p:bg>
      <p:bgPr>
        <a:solidFill>
          <a:srgbClr val="FFFFFF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2"/>
          <p:cNvSpPr txBox="1"/>
          <p:nvPr>
            <p:ph type="title"/>
          </p:nvPr>
        </p:nvSpPr>
        <p:spPr>
          <a:xfrm>
            <a:off x="570047" y="993900"/>
            <a:ext cx="3055500" cy="111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2" name="Google Shape;12;p52"/>
          <p:cNvSpPr txBox="1"/>
          <p:nvPr>
            <p:ph idx="1" type="subTitle"/>
          </p:nvPr>
        </p:nvSpPr>
        <p:spPr>
          <a:xfrm>
            <a:off x="614775" y="2564775"/>
            <a:ext cx="29208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cxnSp>
        <p:nvCxnSpPr>
          <p:cNvPr id="13" name="Google Shape;13;p52"/>
          <p:cNvCxnSpPr/>
          <p:nvPr/>
        </p:nvCxnSpPr>
        <p:spPr>
          <a:xfrm>
            <a:off x="678525" y="2060575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87EAD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SECTION_HEADER_2">
    <p:bg>
      <p:bgPr>
        <a:solidFill>
          <a:srgbClr val="FFFFFF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9"/>
          <p:cNvSpPr txBox="1"/>
          <p:nvPr>
            <p:ph type="title"/>
          </p:nvPr>
        </p:nvSpPr>
        <p:spPr>
          <a:xfrm>
            <a:off x="956271" y="189950"/>
            <a:ext cx="5311200" cy="111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6" name="Google Shape;86;p69"/>
          <p:cNvSpPr txBox="1"/>
          <p:nvPr>
            <p:ph idx="1" type="subTitle"/>
          </p:nvPr>
        </p:nvSpPr>
        <p:spPr>
          <a:xfrm>
            <a:off x="954225" y="1709475"/>
            <a:ext cx="3367200" cy="24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SECTION_HEADER_1">
    <p:bg>
      <p:bgPr>
        <a:solidFill>
          <a:srgbClr val="FFFFFF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0"/>
          <p:cNvSpPr txBox="1"/>
          <p:nvPr>
            <p:ph type="title"/>
          </p:nvPr>
        </p:nvSpPr>
        <p:spPr>
          <a:xfrm>
            <a:off x="570047" y="993900"/>
            <a:ext cx="3055500" cy="111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9" name="Google Shape;89;p70"/>
          <p:cNvSpPr txBox="1"/>
          <p:nvPr>
            <p:ph idx="1" type="subTitle"/>
          </p:nvPr>
        </p:nvSpPr>
        <p:spPr>
          <a:xfrm>
            <a:off x="614775" y="2564775"/>
            <a:ext cx="29208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cxnSp>
        <p:nvCxnSpPr>
          <p:cNvPr id="90" name="Google Shape;90;p70"/>
          <p:cNvCxnSpPr/>
          <p:nvPr/>
        </p:nvCxnSpPr>
        <p:spPr>
          <a:xfrm>
            <a:off x="678525" y="2060575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87EAD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CUSTOM">
    <p:bg>
      <p:bgPr>
        <a:solidFill>
          <a:srgbClr val="FFFFFF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1"/>
          <p:cNvSpPr txBox="1"/>
          <p:nvPr>
            <p:ph idx="1" type="subTitle"/>
          </p:nvPr>
        </p:nvSpPr>
        <p:spPr>
          <a:xfrm>
            <a:off x="1894475" y="1184100"/>
            <a:ext cx="5397600" cy="21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3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93" name="Google Shape;93;p71"/>
          <p:cNvSpPr txBox="1"/>
          <p:nvPr>
            <p:ph idx="2" type="subTitle"/>
          </p:nvPr>
        </p:nvSpPr>
        <p:spPr>
          <a:xfrm>
            <a:off x="1894475" y="3034550"/>
            <a:ext cx="29208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ody slide" type="tx">
  <p:cSld name="TITLE_AND_BODY">
    <p:bg>
      <p:bgPr>
        <a:solidFill>
          <a:srgbClr val="FFFFFF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2"/>
          <p:cNvSpPr txBox="1"/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/>
        </p:txBody>
      </p:sp>
      <p:sp>
        <p:nvSpPr>
          <p:cNvPr id="96" name="Google Shape;96;p72"/>
          <p:cNvSpPr txBox="1"/>
          <p:nvPr>
            <p:ph idx="1" type="body"/>
          </p:nvPr>
        </p:nvSpPr>
        <p:spPr>
          <a:xfrm>
            <a:off x="1636869" y="1904925"/>
            <a:ext cx="5877000" cy="25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115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indent="-31115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indent="-3048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29845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21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design 1">
  <p:cSld name="TITLE_AND_BODY_2">
    <p:bg>
      <p:bgPr>
        <a:solidFill>
          <a:srgbClr val="FFFFFF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3"/>
          <p:cNvSpPr txBox="1"/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TITLE_AND_BODY_1">
    <p:bg>
      <p:bgPr>
        <a:solidFill>
          <a:srgbClr val="FFFFFF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4"/>
          <p:cNvSpPr txBox="1"/>
          <p:nvPr>
            <p:ph type="title"/>
          </p:nvPr>
        </p:nvSpPr>
        <p:spPr>
          <a:xfrm>
            <a:off x="4598900" y="773100"/>
            <a:ext cx="38880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01" name="Google Shape;101;p74"/>
          <p:cNvSpPr txBox="1"/>
          <p:nvPr>
            <p:ph idx="1" type="subTitle"/>
          </p:nvPr>
        </p:nvSpPr>
        <p:spPr>
          <a:xfrm>
            <a:off x="4598900" y="2968204"/>
            <a:ext cx="29208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 columns slide" type="twoColTx">
  <p:cSld name="TITLE_AND_TWO_COLUMNS">
    <p:bg>
      <p:bgPr>
        <a:solidFill>
          <a:srgbClr val="FFFFFF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5"/>
          <p:cNvSpPr txBox="1"/>
          <p:nvPr>
            <p:ph type="ctrTitle"/>
          </p:nvPr>
        </p:nvSpPr>
        <p:spPr>
          <a:xfrm>
            <a:off x="1113228" y="1571550"/>
            <a:ext cx="31695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104" name="Google Shape;104;p75"/>
          <p:cNvSpPr txBox="1"/>
          <p:nvPr>
            <p:ph idx="1" type="subTitle"/>
          </p:nvPr>
        </p:nvSpPr>
        <p:spPr>
          <a:xfrm>
            <a:off x="1113229" y="2177000"/>
            <a:ext cx="3101400" cy="1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5" name="Google Shape;105;p75"/>
          <p:cNvSpPr txBox="1"/>
          <p:nvPr>
            <p:ph idx="2" type="ctrTitle"/>
          </p:nvPr>
        </p:nvSpPr>
        <p:spPr>
          <a:xfrm>
            <a:off x="4818378" y="1571550"/>
            <a:ext cx="31695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106" name="Google Shape;106;p75"/>
          <p:cNvSpPr txBox="1"/>
          <p:nvPr>
            <p:ph idx="3" type="subTitle"/>
          </p:nvPr>
        </p:nvSpPr>
        <p:spPr>
          <a:xfrm>
            <a:off x="4818379" y="2177000"/>
            <a:ext cx="3101400" cy="1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7" name="Google Shape;107;p75"/>
          <p:cNvSpPr txBox="1"/>
          <p:nvPr>
            <p:ph idx="4" type="title"/>
          </p:nvPr>
        </p:nvSpPr>
        <p:spPr>
          <a:xfrm>
            <a:off x="-11850" y="927075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 columns slide 1">
  <p:cSld name="TITLE_AND_TWO_COLUMNS_2">
    <p:bg>
      <p:bgPr>
        <a:solidFill>
          <a:srgbClr val="FFFFFF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6"/>
          <p:cNvSpPr txBox="1"/>
          <p:nvPr>
            <p:ph type="ctrTitle"/>
          </p:nvPr>
        </p:nvSpPr>
        <p:spPr>
          <a:xfrm>
            <a:off x="1113228" y="2151075"/>
            <a:ext cx="31695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110" name="Google Shape;110;p76"/>
          <p:cNvSpPr txBox="1"/>
          <p:nvPr>
            <p:ph idx="1" type="subTitle"/>
          </p:nvPr>
        </p:nvSpPr>
        <p:spPr>
          <a:xfrm>
            <a:off x="1147278" y="2756525"/>
            <a:ext cx="3101400" cy="1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11" name="Google Shape;111;p76"/>
          <p:cNvSpPr txBox="1"/>
          <p:nvPr>
            <p:ph idx="2" type="ctrTitle"/>
          </p:nvPr>
        </p:nvSpPr>
        <p:spPr>
          <a:xfrm>
            <a:off x="4818378" y="2151075"/>
            <a:ext cx="31695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112" name="Google Shape;112;p76"/>
          <p:cNvSpPr txBox="1"/>
          <p:nvPr>
            <p:ph idx="3" type="subTitle"/>
          </p:nvPr>
        </p:nvSpPr>
        <p:spPr>
          <a:xfrm>
            <a:off x="4852428" y="2756525"/>
            <a:ext cx="3101400" cy="1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13" name="Google Shape;113;p76"/>
          <p:cNvSpPr txBox="1"/>
          <p:nvPr>
            <p:ph idx="4" type="title"/>
          </p:nvPr>
        </p:nvSpPr>
        <p:spPr>
          <a:xfrm>
            <a:off x="-11850" y="927075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 columns slide">
  <p:cSld name="TITLE_AND_TWO_COLUMNS_1">
    <p:bg>
      <p:bgPr>
        <a:solidFill>
          <a:srgbClr val="FFFFFF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7"/>
          <p:cNvSpPr txBox="1"/>
          <p:nvPr>
            <p:ph type="title"/>
          </p:nvPr>
        </p:nvSpPr>
        <p:spPr>
          <a:xfrm>
            <a:off x="-11850" y="927075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16" name="Google Shape;116;p77"/>
          <p:cNvSpPr txBox="1"/>
          <p:nvPr>
            <p:ph idx="2" type="ctrTitle"/>
          </p:nvPr>
        </p:nvSpPr>
        <p:spPr>
          <a:xfrm>
            <a:off x="1105351" y="2062425"/>
            <a:ext cx="21135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117" name="Google Shape;117;p77"/>
          <p:cNvSpPr txBox="1"/>
          <p:nvPr>
            <p:ph idx="1" type="subTitle"/>
          </p:nvPr>
        </p:nvSpPr>
        <p:spPr>
          <a:xfrm>
            <a:off x="1105354" y="2667875"/>
            <a:ext cx="2113500" cy="1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18" name="Google Shape;118;p77"/>
          <p:cNvSpPr txBox="1"/>
          <p:nvPr>
            <p:ph idx="3" type="ctrTitle"/>
          </p:nvPr>
        </p:nvSpPr>
        <p:spPr>
          <a:xfrm>
            <a:off x="3515251" y="2062425"/>
            <a:ext cx="21135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119" name="Google Shape;119;p77"/>
          <p:cNvSpPr txBox="1"/>
          <p:nvPr>
            <p:ph idx="4" type="subTitle"/>
          </p:nvPr>
        </p:nvSpPr>
        <p:spPr>
          <a:xfrm>
            <a:off x="3515254" y="2667875"/>
            <a:ext cx="2113500" cy="1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20" name="Google Shape;120;p77"/>
          <p:cNvSpPr txBox="1"/>
          <p:nvPr>
            <p:ph idx="5" type="ctrTitle"/>
          </p:nvPr>
        </p:nvSpPr>
        <p:spPr>
          <a:xfrm>
            <a:off x="5925151" y="2062425"/>
            <a:ext cx="21135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121" name="Google Shape;121;p77"/>
          <p:cNvSpPr txBox="1"/>
          <p:nvPr>
            <p:ph idx="6" type="subTitle"/>
          </p:nvPr>
        </p:nvSpPr>
        <p:spPr>
          <a:xfrm>
            <a:off x="5925154" y="2667875"/>
            <a:ext cx="2113500" cy="1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6 columns slide">
  <p:cSld name="TITLE_AND_TWO_COLUMNS_1_1">
    <p:bg>
      <p:bgPr>
        <a:solidFill>
          <a:srgbClr val="FFFFFF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8"/>
          <p:cNvSpPr txBox="1"/>
          <p:nvPr>
            <p:ph type="ctrTitle"/>
          </p:nvPr>
        </p:nvSpPr>
        <p:spPr>
          <a:xfrm>
            <a:off x="1105351" y="2765600"/>
            <a:ext cx="21135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124" name="Google Shape;124;p78"/>
          <p:cNvSpPr txBox="1"/>
          <p:nvPr>
            <p:ph idx="1" type="subTitle"/>
          </p:nvPr>
        </p:nvSpPr>
        <p:spPr>
          <a:xfrm>
            <a:off x="980600" y="3371050"/>
            <a:ext cx="23631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25" name="Google Shape;125;p78"/>
          <p:cNvSpPr txBox="1"/>
          <p:nvPr>
            <p:ph idx="2" type="ctrTitle"/>
          </p:nvPr>
        </p:nvSpPr>
        <p:spPr>
          <a:xfrm>
            <a:off x="3484651" y="2765600"/>
            <a:ext cx="21135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126" name="Google Shape;126;p78"/>
          <p:cNvSpPr txBox="1"/>
          <p:nvPr>
            <p:ph idx="3" type="subTitle"/>
          </p:nvPr>
        </p:nvSpPr>
        <p:spPr>
          <a:xfrm>
            <a:off x="3419975" y="3371050"/>
            <a:ext cx="22428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27" name="Google Shape;127;p78"/>
          <p:cNvSpPr txBox="1"/>
          <p:nvPr>
            <p:ph idx="4" type="ctrTitle"/>
          </p:nvPr>
        </p:nvSpPr>
        <p:spPr>
          <a:xfrm>
            <a:off x="5880251" y="2765600"/>
            <a:ext cx="21135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128" name="Google Shape;128;p78"/>
          <p:cNvSpPr txBox="1"/>
          <p:nvPr>
            <p:ph idx="5" type="subTitle"/>
          </p:nvPr>
        </p:nvSpPr>
        <p:spPr>
          <a:xfrm>
            <a:off x="5880250" y="3371050"/>
            <a:ext cx="21135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29" name="Google Shape;129;p78"/>
          <p:cNvSpPr txBox="1"/>
          <p:nvPr>
            <p:ph idx="6" type="title"/>
          </p:nvPr>
        </p:nvSpPr>
        <p:spPr>
          <a:xfrm>
            <a:off x="773850" y="638075"/>
            <a:ext cx="76725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30" name="Google Shape;130;p78"/>
          <p:cNvSpPr txBox="1"/>
          <p:nvPr>
            <p:ph idx="7" type="ctrTitle"/>
          </p:nvPr>
        </p:nvSpPr>
        <p:spPr>
          <a:xfrm>
            <a:off x="1105351" y="1436375"/>
            <a:ext cx="21135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131" name="Google Shape;131;p78"/>
          <p:cNvSpPr txBox="1"/>
          <p:nvPr>
            <p:ph idx="8" type="subTitle"/>
          </p:nvPr>
        </p:nvSpPr>
        <p:spPr>
          <a:xfrm>
            <a:off x="1073150" y="2041825"/>
            <a:ext cx="21780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32" name="Google Shape;132;p78"/>
          <p:cNvSpPr txBox="1"/>
          <p:nvPr>
            <p:ph idx="9" type="ctrTitle"/>
          </p:nvPr>
        </p:nvSpPr>
        <p:spPr>
          <a:xfrm>
            <a:off x="3484651" y="1436375"/>
            <a:ext cx="21135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133" name="Google Shape;133;p78"/>
          <p:cNvSpPr txBox="1"/>
          <p:nvPr>
            <p:ph idx="13" type="subTitle"/>
          </p:nvPr>
        </p:nvSpPr>
        <p:spPr>
          <a:xfrm>
            <a:off x="3452400" y="2041825"/>
            <a:ext cx="21780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34" name="Google Shape;134;p78"/>
          <p:cNvSpPr txBox="1"/>
          <p:nvPr>
            <p:ph idx="14" type="ctrTitle"/>
          </p:nvPr>
        </p:nvSpPr>
        <p:spPr>
          <a:xfrm>
            <a:off x="5880251" y="1436375"/>
            <a:ext cx="21135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135" name="Google Shape;135;p78"/>
          <p:cNvSpPr txBox="1"/>
          <p:nvPr>
            <p:ph idx="15" type="subTitle"/>
          </p:nvPr>
        </p:nvSpPr>
        <p:spPr>
          <a:xfrm>
            <a:off x="5831650" y="2041825"/>
            <a:ext cx="22107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" type="secHead">
  <p:cSld name="SECTION_HEADER">
    <p:bg>
      <p:bgPr>
        <a:solidFill>
          <a:srgbClr val="FFFFFF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3"/>
          <p:cNvSpPr txBox="1"/>
          <p:nvPr>
            <p:ph type="title"/>
          </p:nvPr>
        </p:nvSpPr>
        <p:spPr>
          <a:xfrm>
            <a:off x="4698275" y="189950"/>
            <a:ext cx="5311200" cy="111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" name="Google Shape;16;p53"/>
          <p:cNvSpPr txBox="1"/>
          <p:nvPr>
            <p:ph idx="1" type="subTitle"/>
          </p:nvPr>
        </p:nvSpPr>
        <p:spPr>
          <a:xfrm>
            <a:off x="4696224" y="1709442"/>
            <a:ext cx="33672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/>
        </p:txBody>
      </p:sp>
      <p:sp>
        <p:nvSpPr>
          <p:cNvPr id="17" name="Google Shape;17;p53"/>
          <p:cNvSpPr/>
          <p:nvPr/>
        </p:nvSpPr>
        <p:spPr>
          <a:xfrm>
            <a:off x="4572000" y="372206"/>
            <a:ext cx="2520900" cy="578100"/>
          </a:xfrm>
          <a:prstGeom prst="rect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53"/>
          <p:cNvSpPr txBox="1"/>
          <p:nvPr>
            <p:ph idx="2" type="title"/>
          </p:nvPr>
        </p:nvSpPr>
        <p:spPr>
          <a:xfrm>
            <a:off x="4696225" y="1150718"/>
            <a:ext cx="53112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9" name="Google Shape;19;p53"/>
          <p:cNvSpPr txBox="1"/>
          <p:nvPr>
            <p:ph idx="3" type="subTitle"/>
          </p:nvPr>
        </p:nvSpPr>
        <p:spPr>
          <a:xfrm>
            <a:off x="4696224" y="2836672"/>
            <a:ext cx="33672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/>
        </p:txBody>
      </p:sp>
      <p:sp>
        <p:nvSpPr>
          <p:cNvPr id="20" name="Google Shape;20;p53"/>
          <p:cNvSpPr txBox="1"/>
          <p:nvPr>
            <p:ph idx="4" type="title"/>
          </p:nvPr>
        </p:nvSpPr>
        <p:spPr>
          <a:xfrm>
            <a:off x="4696225" y="2277943"/>
            <a:ext cx="53112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1" name="Google Shape;21;p53"/>
          <p:cNvSpPr txBox="1"/>
          <p:nvPr>
            <p:ph idx="5" type="subTitle"/>
          </p:nvPr>
        </p:nvSpPr>
        <p:spPr>
          <a:xfrm>
            <a:off x="4696224" y="3967490"/>
            <a:ext cx="33672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/>
        </p:txBody>
      </p:sp>
      <p:sp>
        <p:nvSpPr>
          <p:cNvPr id="22" name="Google Shape;22;p53"/>
          <p:cNvSpPr txBox="1"/>
          <p:nvPr>
            <p:ph idx="6" type="title"/>
          </p:nvPr>
        </p:nvSpPr>
        <p:spPr>
          <a:xfrm>
            <a:off x="4696225" y="3405183"/>
            <a:ext cx="53112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3" name="Google Shape;23;p53"/>
          <p:cNvSpPr txBox="1"/>
          <p:nvPr>
            <p:ph idx="7" type="title"/>
          </p:nvPr>
        </p:nvSpPr>
        <p:spPr>
          <a:xfrm>
            <a:off x="3372225" y="1518275"/>
            <a:ext cx="1258800" cy="63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4" name="Google Shape;24;p53"/>
          <p:cNvSpPr txBox="1"/>
          <p:nvPr>
            <p:ph idx="8" type="title"/>
          </p:nvPr>
        </p:nvSpPr>
        <p:spPr>
          <a:xfrm>
            <a:off x="3372225" y="2645500"/>
            <a:ext cx="1258800" cy="63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5" name="Google Shape;25;p53"/>
          <p:cNvSpPr txBox="1"/>
          <p:nvPr>
            <p:ph idx="9" type="title"/>
          </p:nvPr>
        </p:nvSpPr>
        <p:spPr>
          <a:xfrm>
            <a:off x="3372225" y="3772725"/>
            <a:ext cx="1258800" cy="63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">
  <p:cSld name="BIG_NUMBER">
    <p:bg>
      <p:bgPr>
        <a:solidFill>
          <a:srgbClr val="FFFFFF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9"/>
          <p:cNvSpPr txBox="1"/>
          <p:nvPr>
            <p:ph idx="1" type="subTitle"/>
          </p:nvPr>
        </p:nvSpPr>
        <p:spPr>
          <a:xfrm>
            <a:off x="2433300" y="3015325"/>
            <a:ext cx="42774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38" name="Google Shape;138;p79"/>
          <p:cNvSpPr txBox="1"/>
          <p:nvPr>
            <p:ph type="title"/>
          </p:nvPr>
        </p:nvSpPr>
        <p:spPr>
          <a:xfrm>
            <a:off x="0" y="24664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b="1" sz="7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&amp; some text slide 2">
  <p:cSld name="BIG_NUMBER_2">
    <p:bg>
      <p:bgPr>
        <a:solidFill>
          <a:srgbClr val="FFFFFF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0"/>
          <p:cNvSpPr txBox="1"/>
          <p:nvPr>
            <p:ph type="title"/>
          </p:nvPr>
        </p:nvSpPr>
        <p:spPr>
          <a:xfrm>
            <a:off x="742950" y="1238100"/>
            <a:ext cx="77295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b="1"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41" name="Google Shape;141;p80"/>
          <p:cNvSpPr txBox="1"/>
          <p:nvPr>
            <p:ph idx="1" type="subTitle"/>
          </p:nvPr>
        </p:nvSpPr>
        <p:spPr>
          <a:xfrm>
            <a:off x="2433300" y="3015325"/>
            <a:ext cx="42774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&amp; some text slide 1">
  <p:cSld name="BIG_NUMBER_1">
    <p:bg>
      <p:bgPr>
        <a:solidFill>
          <a:srgbClr val="FFFFFF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1"/>
          <p:cNvSpPr txBox="1"/>
          <p:nvPr>
            <p:ph type="title"/>
          </p:nvPr>
        </p:nvSpPr>
        <p:spPr>
          <a:xfrm>
            <a:off x="742950" y="832600"/>
            <a:ext cx="7729500" cy="88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44" name="Google Shape;144;p81"/>
          <p:cNvSpPr txBox="1"/>
          <p:nvPr>
            <p:ph idx="1" type="subTitle"/>
          </p:nvPr>
        </p:nvSpPr>
        <p:spPr>
          <a:xfrm>
            <a:off x="1667075" y="1469500"/>
            <a:ext cx="58098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45" name="Google Shape;145;p81"/>
          <p:cNvSpPr txBox="1"/>
          <p:nvPr>
            <p:ph idx="2" type="title"/>
          </p:nvPr>
        </p:nvSpPr>
        <p:spPr>
          <a:xfrm>
            <a:off x="742950" y="1956000"/>
            <a:ext cx="7729500" cy="88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46" name="Google Shape;146;p81"/>
          <p:cNvSpPr txBox="1"/>
          <p:nvPr>
            <p:ph idx="3" type="subTitle"/>
          </p:nvPr>
        </p:nvSpPr>
        <p:spPr>
          <a:xfrm>
            <a:off x="1667075" y="2592900"/>
            <a:ext cx="58098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47" name="Google Shape;147;p81"/>
          <p:cNvSpPr txBox="1"/>
          <p:nvPr>
            <p:ph idx="4" type="title"/>
          </p:nvPr>
        </p:nvSpPr>
        <p:spPr>
          <a:xfrm>
            <a:off x="742950" y="3079400"/>
            <a:ext cx="7729500" cy="88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48" name="Google Shape;148;p81"/>
          <p:cNvSpPr txBox="1"/>
          <p:nvPr>
            <p:ph idx="5" type="subTitle"/>
          </p:nvPr>
        </p:nvSpPr>
        <p:spPr>
          <a:xfrm>
            <a:off x="1667075" y="3716300"/>
            <a:ext cx="58098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bg>
      <p:bgPr>
        <a:solidFill>
          <a:srgbClr val="FFFFFF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frame">
  <p:cSld name="BLANK_1_1">
    <p:bg>
      <p:bgPr>
        <a:solidFill>
          <a:srgbClr val="FFFFFF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quare with title and text">
  <p:cSld name="CUSTOM_1">
    <p:bg>
      <p:bgPr>
        <a:solidFill>
          <a:srgbClr val="FFFFFF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4"/>
          <p:cNvSpPr txBox="1"/>
          <p:nvPr>
            <p:ph type="title"/>
          </p:nvPr>
        </p:nvSpPr>
        <p:spPr>
          <a:xfrm>
            <a:off x="737850" y="980260"/>
            <a:ext cx="35715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53" name="Google Shape;153;p84"/>
          <p:cNvSpPr txBox="1"/>
          <p:nvPr>
            <p:ph idx="1" type="subTitle"/>
          </p:nvPr>
        </p:nvSpPr>
        <p:spPr>
          <a:xfrm>
            <a:off x="737850" y="2261500"/>
            <a:ext cx="3606600" cy="19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 with cyan frame">
  <p:cSld name="CUSTOM_1_1_1">
    <p:bg>
      <p:bgPr>
        <a:solidFill>
          <a:srgbClr val="FFFFFF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5"/>
          <p:cNvSpPr txBox="1"/>
          <p:nvPr>
            <p:ph type="title"/>
          </p:nvPr>
        </p:nvSpPr>
        <p:spPr>
          <a:xfrm>
            <a:off x="626079" y="980260"/>
            <a:ext cx="35715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56" name="Google Shape;156;p85"/>
          <p:cNvSpPr txBox="1"/>
          <p:nvPr>
            <p:ph idx="1" type="subTitle"/>
          </p:nvPr>
        </p:nvSpPr>
        <p:spPr>
          <a:xfrm>
            <a:off x="626079" y="2261500"/>
            <a:ext cx="3606600" cy="19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57" name="Google Shape;157;p85"/>
          <p:cNvSpPr txBox="1"/>
          <p:nvPr>
            <p:ph idx="2" type="subTitle"/>
          </p:nvPr>
        </p:nvSpPr>
        <p:spPr>
          <a:xfrm>
            <a:off x="5079304" y="2261500"/>
            <a:ext cx="3606600" cy="19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frame 1">
  <p:cSld name="CUSTOM_1_1_1_1">
    <p:bg>
      <p:bgPr>
        <a:solidFill>
          <a:srgbClr val="FFFFFF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with title and text ">
  <p:cSld name="CUSTOM_2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7"/>
          <p:cNvSpPr txBox="1"/>
          <p:nvPr>
            <p:ph type="title"/>
          </p:nvPr>
        </p:nvSpPr>
        <p:spPr>
          <a:xfrm>
            <a:off x="4696275" y="1725450"/>
            <a:ext cx="3055500" cy="111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61" name="Google Shape;161;p87"/>
          <p:cNvSpPr txBox="1"/>
          <p:nvPr>
            <p:ph idx="1" type="subTitle"/>
          </p:nvPr>
        </p:nvSpPr>
        <p:spPr>
          <a:xfrm>
            <a:off x="4696275" y="2839950"/>
            <a:ext cx="27702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66666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666666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666666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66666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66666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666666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666666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66666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with title and text  1">
  <p:cSld name="CUSTOM_2_1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8"/>
          <p:cNvSpPr txBox="1"/>
          <p:nvPr>
            <p:ph type="title"/>
          </p:nvPr>
        </p:nvSpPr>
        <p:spPr>
          <a:xfrm>
            <a:off x="1630100" y="1725450"/>
            <a:ext cx="3055500" cy="111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64" name="Google Shape;164;p88"/>
          <p:cNvSpPr txBox="1"/>
          <p:nvPr>
            <p:ph idx="1" type="subTitle"/>
          </p:nvPr>
        </p:nvSpPr>
        <p:spPr>
          <a:xfrm>
            <a:off x="1915400" y="2839950"/>
            <a:ext cx="27702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66666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666666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666666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66666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66666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666666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666666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66666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SECTION_HEADER_2">
    <p:bg>
      <p:bgPr>
        <a:solidFill>
          <a:srgbClr val="FFFFFF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4"/>
          <p:cNvSpPr txBox="1"/>
          <p:nvPr>
            <p:ph type="title"/>
          </p:nvPr>
        </p:nvSpPr>
        <p:spPr>
          <a:xfrm>
            <a:off x="956271" y="189950"/>
            <a:ext cx="5311200" cy="111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" name="Google Shape;28;p54"/>
          <p:cNvSpPr txBox="1"/>
          <p:nvPr>
            <p:ph idx="1" type="subTitle"/>
          </p:nvPr>
        </p:nvSpPr>
        <p:spPr>
          <a:xfrm>
            <a:off x="954225" y="1709475"/>
            <a:ext cx="3367200" cy="24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frame ">
  <p:cSld name="BLANK_1_1_1">
    <p:bg>
      <p:bgPr>
        <a:noFill/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9"/>
          <p:cNvSpPr txBox="1"/>
          <p:nvPr>
            <p:ph type="title"/>
          </p:nvPr>
        </p:nvSpPr>
        <p:spPr>
          <a:xfrm>
            <a:off x="783525" y="1738050"/>
            <a:ext cx="2545800" cy="166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frame  1">
  <p:cSld name="BLANK_1_1_1_1">
    <p:bg>
      <p:bgPr>
        <a:solidFill>
          <a:srgbClr val="85B016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0"/>
          <p:cNvSpPr/>
          <p:nvPr/>
        </p:nvSpPr>
        <p:spPr>
          <a:xfrm>
            <a:off x="406950" y="416250"/>
            <a:ext cx="8330100" cy="43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90"/>
          <p:cNvSpPr txBox="1"/>
          <p:nvPr>
            <p:ph type="title"/>
          </p:nvPr>
        </p:nvSpPr>
        <p:spPr>
          <a:xfrm>
            <a:off x="783525" y="621500"/>
            <a:ext cx="7618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 with cyan frame">
  <p:cSld name="CUSTOM_1_1_1">
    <p:bg>
      <p:bgPr>
        <a:solidFill>
          <a:srgbClr val="FFFFFF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5"/>
          <p:cNvSpPr txBox="1"/>
          <p:nvPr>
            <p:ph type="title"/>
          </p:nvPr>
        </p:nvSpPr>
        <p:spPr>
          <a:xfrm>
            <a:off x="626079" y="980260"/>
            <a:ext cx="35715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31" name="Google Shape;31;p55"/>
          <p:cNvSpPr txBox="1"/>
          <p:nvPr>
            <p:ph idx="1" type="subTitle"/>
          </p:nvPr>
        </p:nvSpPr>
        <p:spPr>
          <a:xfrm>
            <a:off x="626079" y="2261500"/>
            <a:ext cx="3606600" cy="19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2" name="Google Shape;32;p55"/>
          <p:cNvSpPr txBox="1"/>
          <p:nvPr>
            <p:ph idx="2" type="subTitle"/>
          </p:nvPr>
        </p:nvSpPr>
        <p:spPr>
          <a:xfrm>
            <a:off x="5079304" y="2261500"/>
            <a:ext cx="3606600" cy="19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design 1">
  <p:cSld name="TITLE_AND_BODY_2">
    <p:bg>
      <p:bgPr>
        <a:solidFill>
          <a:srgbClr val="FFFFFF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6"/>
          <p:cNvSpPr txBox="1"/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1 1">
  <p:cSld name="SECTION_HEADER_2_1">
    <p:bg>
      <p:bgPr>
        <a:solidFill>
          <a:srgbClr val="FFFFFF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7"/>
          <p:cNvSpPr txBox="1"/>
          <p:nvPr>
            <p:ph type="title"/>
          </p:nvPr>
        </p:nvSpPr>
        <p:spPr>
          <a:xfrm>
            <a:off x="956273" y="3469550"/>
            <a:ext cx="3483000" cy="111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with title and text">
  <p:cSld name="CUSTOM_7">
    <p:bg>
      <p:bgPr>
        <a:solidFill>
          <a:srgbClr val="D2D700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8"/>
          <p:cNvSpPr txBox="1"/>
          <p:nvPr>
            <p:ph type="title"/>
          </p:nvPr>
        </p:nvSpPr>
        <p:spPr>
          <a:xfrm>
            <a:off x="2675900" y="1220035"/>
            <a:ext cx="39261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" name="Google Shape;39;p58"/>
          <p:cNvSpPr txBox="1"/>
          <p:nvPr>
            <p:ph idx="1" type="subTitle"/>
          </p:nvPr>
        </p:nvSpPr>
        <p:spPr>
          <a:xfrm>
            <a:off x="2675901" y="2547750"/>
            <a:ext cx="3136200" cy="19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TITLE_AND_BODY_1">
    <p:bg>
      <p:bgPr>
        <a:solidFill>
          <a:srgbClr val="FFFFFF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2"/>
          <p:cNvSpPr txBox="1"/>
          <p:nvPr>
            <p:ph type="title"/>
          </p:nvPr>
        </p:nvSpPr>
        <p:spPr>
          <a:xfrm>
            <a:off x="4598900" y="773100"/>
            <a:ext cx="38880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2" name="Google Shape;42;p62"/>
          <p:cNvSpPr txBox="1"/>
          <p:nvPr>
            <p:ph idx="1" type="subTitle"/>
          </p:nvPr>
        </p:nvSpPr>
        <p:spPr>
          <a:xfrm>
            <a:off x="4598900" y="2968204"/>
            <a:ext cx="29208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0.xml"/><Relationship Id="rId27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0"/>
          <p:cNvSpPr txBox="1"/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b="0" i="0" sz="2400" u="none" cap="none" strike="noStrik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b="0" i="0" sz="2400" u="none" cap="none" strike="noStrik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b="0" i="0" sz="2400" u="none" cap="none" strike="noStrik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b="0" i="0" sz="2400" u="none" cap="none" strike="noStrik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b="0" i="0" sz="2400" u="none" cap="none" strike="noStrik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b="0" i="0" sz="2400" u="none" cap="none" strike="noStrik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b="0" i="0" sz="2400" u="none" cap="none" strike="noStrik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b="0" i="0" sz="2400" u="none" cap="none" strike="noStrik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7" name="Google Shape;7;p50"/>
          <p:cNvSpPr txBox="1"/>
          <p:nvPr>
            <p:ph idx="1" type="body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11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Arial"/>
              <a:buChar char="■"/>
              <a:defRPr b="0" i="0" sz="13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11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Arial"/>
              <a:buChar char="●"/>
              <a:defRPr b="0" i="0" sz="13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21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Arial"/>
              <a:buChar char="■"/>
              <a:defRPr b="0" i="0" sz="10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9"/>
          <p:cNvSpPr txBox="1"/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b="0" i="0" sz="2400" u="none" cap="none" strike="noStrik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b="0" i="0" sz="2400" u="none" cap="none" strike="noStrik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b="0" i="0" sz="2400" u="none" cap="none" strike="noStrik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b="0" i="0" sz="2400" u="none" cap="none" strike="noStrik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b="0" i="0" sz="2400" u="none" cap="none" strike="noStrik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b="0" i="0" sz="2400" u="none" cap="none" strike="noStrik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b="0" i="0" sz="2400" u="none" cap="none" strike="noStrik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b="0" i="0" sz="2400" u="none" cap="none" strike="noStrik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64" name="Google Shape;64;p59"/>
          <p:cNvSpPr txBox="1"/>
          <p:nvPr>
            <p:ph idx="1" type="body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11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Arial"/>
              <a:buChar char="■"/>
              <a:defRPr b="0" i="0" sz="13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11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Arial"/>
              <a:buChar char="●"/>
              <a:defRPr b="0" i="0" sz="13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21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Arial"/>
              <a:buChar char="■"/>
              <a:defRPr b="0" i="0" sz="10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27.png"/><Relationship Id="rId9" Type="http://schemas.openxmlformats.org/officeDocument/2006/relationships/image" Target="../media/image17.png"/><Relationship Id="rId5" Type="http://schemas.openxmlformats.org/officeDocument/2006/relationships/image" Target="../media/image15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8.png"/><Relationship Id="rId11" Type="http://schemas.openxmlformats.org/officeDocument/2006/relationships/image" Target="../media/image24.png"/><Relationship Id="rId10" Type="http://schemas.openxmlformats.org/officeDocument/2006/relationships/image" Target="../media/image30.png"/><Relationship Id="rId13" Type="http://schemas.openxmlformats.org/officeDocument/2006/relationships/image" Target="../media/image13.png"/><Relationship Id="rId12" Type="http://schemas.openxmlformats.org/officeDocument/2006/relationships/image" Target="../media/image16.png"/><Relationship Id="rId15" Type="http://schemas.openxmlformats.org/officeDocument/2006/relationships/image" Target="../media/image19.png"/><Relationship Id="rId14" Type="http://schemas.openxmlformats.org/officeDocument/2006/relationships/image" Target="../media/image14.png"/><Relationship Id="rId17" Type="http://schemas.openxmlformats.org/officeDocument/2006/relationships/image" Target="../media/image23.png"/><Relationship Id="rId16" Type="http://schemas.openxmlformats.org/officeDocument/2006/relationships/image" Target="../media/image28.png"/><Relationship Id="rId19" Type="http://schemas.openxmlformats.org/officeDocument/2006/relationships/image" Target="../media/image20.jpg"/><Relationship Id="rId18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jpg"/><Relationship Id="rId4" Type="http://schemas.openxmlformats.org/officeDocument/2006/relationships/image" Target="../media/image22.jpg"/><Relationship Id="rId5" Type="http://schemas.openxmlformats.org/officeDocument/2006/relationships/image" Target="../media/image32.jpg"/><Relationship Id="rId6" Type="http://schemas.openxmlformats.org/officeDocument/2006/relationships/image" Target="../media/image31.jpg"/><Relationship Id="rId7" Type="http://schemas.openxmlformats.org/officeDocument/2006/relationships/image" Target="../media/image36.jpg"/><Relationship Id="rId8" Type="http://schemas.openxmlformats.org/officeDocument/2006/relationships/image" Target="../media/image3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Relationship Id="rId4" Type="http://schemas.openxmlformats.org/officeDocument/2006/relationships/image" Target="../media/image3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5.jpg"/><Relationship Id="rId4" Type="http://schemas.openxmlformats.org/officeDocument/2006/relationships/image" Target="../media/image5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5.png"/><Relationship Id="rId4" Type="http://schemas.openxmlformats.org/officeDocument/2006/relationships/image" Target="../media/image6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3.png"/><Relationship Id="rId4" Type="http://schemas.openxmlformats.org/officeDocument/2006/relationships/image" Target="../media/image6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9.png"/><Relationship Id="rId4" Type="http://schemas.openxmlformats.org/officeDocument/2006/relationships/image" Target="../media/image6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4.png"/><Relationship Id="rId4" Type="http://schemas.openxmlformats.org/officeDocument/2006/relationships/image" Target="../media/image54.png"/><Relationship Id="rId5" Type="http://schemas.openxmlformats.org/officeDocument/2006/relationships/image" Target="../media/image6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9.png"/><Relationship Id="rId4" Type="http://schemas.openxmlformats.org/officeDocument/2006/relationships/image" Target="../media/image7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7.png"/><Relationship Id="rId4" Type="http://schemas.openxmlformats.org/officeDocument/2006/relationships/image" Target="../media/image62.png"/><Relationship Id="rId5" Type="http://schemas.openxmlformats.org/officeDocument/2006/relationships/image" Target="../media/image5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0.png"/><Relationship Id="rId4" Type="http://schemas.openxmlformats.org/officeDocument/2006/relationships/image" Target="../media/image73.png"/><Relationship Id="rId5" Type="http://schemas.openxmlformats.org/officeDocument/2006/relationships/image" Target="../media/image6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9.png"/><Relationship Id="rId4" Type="http://schemas.openxmlformats.org/officeDocument/2006/relationships/image" Target="../media/image54.png"/><Relationship Id="rId5" Type="http://schemas.openxmlformats.org/officeDocument/2006/relationships/image" Target="../media/image6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7.png"/><Relationship Id="rId4" Type="http://schemas.openxmlformats.org/officeDocument/2006/relationships/image" Target="../media/image7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4.png"/><Relationship Id="rId4" Type="http://schemas.openxmlformats.org/officeDocument/2006/relationships/image" Target="../media/image7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://slidesgo.com/" TargetMode="External"/><Relationship Id="rId4" Type="http://schemas.openxmlformats.org/officeDocument/2006/relationships/hyperlink" Target="https://www.flaticon.com/" TargetMode="External"/><Relationship Id="rId5" Type="http://schemas.openxmlformats.org/officeDocument/2006/relationships/hyperlink" Target="https://www.freepik.com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"/>
          <p:cNvSpPr/>
          <p:nvPr/>
        </p:nvSpPr>
        <p:spPr>
          <a:xfrm>
            <a:off x="426050" y="103185"/>
            <a:ext cx="5248800" cy="46797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"/>
          <p:cNvSpPr txBox="1"/>
          <p:nvPr/>
        </p:nvSpPr>
        <p:spPr>
          <a:xfrm>
            <a:off x="977957" y="823175"/>
            <a:ext cx="7833669" cy="1941900"/>
          </a:xfrm>
          <a:prstGeom prst="rect">
            <a:avLst/>
          </a:prstGeom>
          <a:noFill/>
          <a:ln cap="flat" cmpd="sng" w="38100">
            <a:solidFill>
              <a:srgbClr val="5353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ES" sz="3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Autoproducción de vídeos educativos: aspectos prácticos del proceso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76" name="Google Shape;176;p1"/>
          <p:cNvSpPr txBox="1"/>
          <p:nvPr/>
        </p:nvSpPr>
        <p:spPr>
          <a:xfrm>
            <a:off x="922497" y="2867088"/>
            <a:ext cx="43872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Ponente: Daniel López </a:t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ES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Conductora: María Sánchez (Innovación UNIA)</a:t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ES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Fecha: 04/05/2022</a:t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"/>
          <p:cNvSpPr txBox="1"/>
          <p:nvPr/>
        </p:nvSpPr>
        <p:spPr>
          <a:xfrm>
            <a:off x="977971" y="187734"/>
            <a:ext cx="55518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600" u="none" cap="none" strike="noStrike">
                <a:solidFill>
                  <a:srgbClr val="4343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#WEBINARSUNIA</a:t>
            </a:r>
            <a:endParaRPr b="0" i="0" sz="1600" u="none" cap="none" strike="noStrike">
              <a:solidFill>
                <a:srgbClr val="43434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046" y="4828590"/>
            <a:ext cx="496456" cy="17968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"/>
          <p:cNvSpPr txBox="1"/>
          <p:nvPr/>
        </p:nvSpPr>
        <p:spPr>
          <a:xfrm>
            <a:off x="954279" y="3650465"/>
            <a:ext cx="4718700" cy="130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s-ES" sz="9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Webinars sobre e-learning, innovación y competencias digitales. Plan de formación y apoyo al profesorado 2022-23.</a:t>
            </a:r>
            <a:endParaRPr b="0" i="0" sz="9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ES" sz="8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Área de Innovación (@uniainnova)/ Vicerrectorado de Innovación Docente y Digitalización. Universidad Internacional de Andalucía</a:t>
            </a:r>
            <a:endParaRPr b="0" i="0" sz="8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69702" y="3975023"/>
            <a:ext cx="941925" cy="97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9"/>
          <p:cNvSpPr/>
          <p:nvPr/>
        </p:nvSpPr>
        <p:spPr>
          <a:xfrm>
            <a:off x="7141370" y="2"/>
            <a:ext cx="2002630" cy="5143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9"/>
          <p:cNvSpPr txBox="1"/>
          <p:nvPr>
            <p:ph type="title"/>
          </p:nvPr>
        </p:nvSpPr>
        <p:spPr>
          <a:xfrm>
            <a:off x="7414935" y="3706900"/>
            <a:ext cx="1239968" cy="1235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>
                <a:solidFill>
                  <a:schemeClr val="lt1"/>
                </a:solidFill>
              </a:rPr>
              <a:t>Fases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271" name="Google Shape;271;p9"/>
          <p:cNvCxnSpPr/>
          <p:nvPr/>
        </p:nvCxnSpPr>
        <p:spPr>
          <a:xfrm>
            <a:off x="666256" y="4506473"/>
            <a:ext cx="7434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72" name="Google Shape;27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7834" y="3306336"/>
            <a:ext cx="376008" cy="1635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9"/>
          <p:cNvPicPr preferRelativeResize="0"/>
          <p:nvPr/>
        </p:nvPicPr>
        <p:blipFill rotWithShape="1">
          <a:blip r:embed="rId4">
            <a:alphaModFix/>
          </a:blip>
          <a:srcRect b="0" l="61879" r="0" t="69299"/>
          <a:stretch/>
        </p:blipFill>
        <p:spPr>
          <a:xfrm>
            <a:off x="666256" y="2571750"/>
            <a:ext cx="5168021" cy="2943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"/>
          <p:cNvSpPr/>
          <p:nvPr/>
        </p:nvSpPr>
        <p:spPr>
          <a:xfrm>
            <a:off x="7141370" y="2"/>
            <a:ext cx="2002630" cy="5143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0"/>
          <p:cNvSpPr txBox="1"/>
          <p:nvPr>
            <p:ph type="title"/>
          </p:nvPr>
        </p:nvSpPr>
        <p:spPr>
          <a:xfrm>
            <a:off x="7414935" y="3706900"/>
            <a:ext cx="1239968" cy="1235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>
                <a:solidFill>
                  <a:schemeClr val="lt1"/>
                </a:solidFill>
              </a:rPr>
              <a:t>Fases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280" name="Google Shape;280;p10"/>
          <p:cNvCxnSpPr/>
          <p:nvPr/>
        </p:nvCxnSpPr>
        <p:spPr>
          <a:xfrm>
            <a:off x="666256" y="4506473"/>
            <a:ext cx="7434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81" name="Google Shape;281;p10"/>
          <p:cNvPicPr preferRelativeResize="0"/>
          <p:nvPr/>
        </p:nvPicPr>
        <p:blipFill rotWithShape="1">
          <a:blip r:embed="rId3">
            <a:alphaModFix/>
          </a:blip>
          <a:srcRect b="10629" l="8076" r="53802" t="58670"/>
          <a:stretch/>
        </p:blipFill>
        <p:spPr>
          <a:xfrm>
            <a:off x="489097" y="2200353"/>
            <a:ext cx="5168018" cy="2943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37834" y="3306336"/>
            <a:ext cx="376008" cy="1635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1"/>
          <p:cNvSpPr/>
          <p:nvPr/>
        </p:nvSpPr>
        <p:spPr>
          <a:xfrm>
            <a:off x="7141370" y="2"/>
            <a:ext cx="2002630" cy="5143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1"/>
          <p:cNvSpPr txBox="1"/>
          <p:nvPr>
            <p:ph type="title"/>
          </p:nvPr>
        </p:nvSpPr>
        <p:spPr>
          <a:xfrm>
            <a:off x="7414935" y="3706900"/>
            <a:ext cx="1239968" cy="1235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>
                <a:solidFill>
                  <a:schemeClr val="lt1"/>
                </a:solidFill>
              </a:rPr>
              <a:t>Fases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289" name="Google Shape;289;p11"/>
          <p:cNvCxnSpPr/>
          <p:nvPr/>
        </p:nvCxnSpPr>
        <p:spPr>
          <a:xfrm>
            <a:off x="666256" y="4506473"/>
            <a:ext cx="7434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90" name="Google Shape;29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7834" y="3306336"/>
            <a:ext cx="376008" cy="1635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1"/>
          <p:cNvPicPr preferRelativeResize="0"/>
          <p:nvPr/>
        </p:nvPicPr>
        <p:blipFill rotWithShape="1">
          <a:blip r:embed="rId4">
            <a:alphaModFix/>
          </a:blip>
          <a:srcRect b="31014" l="59444" r="5342" t="41121"/>
          <a:stretch/>
        </p:blipFill>
        <p:spPr>
          <a:xfrm>
            <a:off x="666256" y="1684676"/>
            <a:ext cx="5042884" cy="2821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2"/>
          <p:cNvSpPr/>
          <p:nvPr/>
        </p:nvSpPr>
        <p:spPr>
          <a:xfrm>
            <a:off x="7141370" y="2"/>
            <a:ext cx="2002630" cy="5143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2"/>
          <p:cNvSpPr txBox="1"/>
          <p:nvPr>
            <p:ph type="title"/>
          </p:nvPr>
        </p:nvSpPr>
        <p:spPr>
          <a:xfrm>
            <a:off x="7414935" y="3706900"/>
            <a:ext cx="1239968" cy="1235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>
                <a:solidFill>
                  <a:schemeClr val="lt1"/>
                </a:solidFill>
              </a:rPr>
              <a:t>Fases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298" name="Google Shape;298;p12"/>
          <p:cNvCxnSpPr/>
          <p:nvPr/>
        </p:nvCxnSpPr>
        <p:spPr>
          <a:xfrm>
            <a:off x="666256" y="4506473"/>
            <a:ext cx="7434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99" name="Google Shape;29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7834" y="3306336"/>
            <a:ext cx="376008" cy="1635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2"/>
          <p:cNvPicPr preferRelativeResize="0"/>
          <p:nvPr/>
        </p:nvPicPr>
        <p:blipFill rotWithShape="1">
          <a:blip r:embed="rId4">
            <a:alphaModFix/>
          </a:blip>
          <a:srcRect b="40153" l="7108" r="54772" t="42034"/>
          <a:stretch/>
        </p:blipFill>
        <p:spPr>
          <a:xfrm>
            <a:off x="489097" y="2785992"/>
            <a:ext cx="4890306" cy="1616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3"/>
          <p:cNvSpPr/>
          <p:nvPr/>
        </p:nvSpPr>
        <p:spPr>
          <a:xfrm>
            <a:off x="7141370" y="2"/>
            <a:ext cx="2002630" cy="5143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3"/>
          <p:cNvSpPr txBox="1"/>
          <p:nvPr>
            <p:ph type="title"/>
          </p:nvPr>
        </p:nvSpPr>
        <p:spPr>
          <a:xfrm>
            <a:off x="7414935" y="3706900"/>
            <a:ext cx="1239968" cy="1235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>
                <a:solidFill>
                  <a:schemeClr val="lt1"/>
                </a:solidFill>
              </a:rPr>
              <a:t>Fases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307" name="Google Shape;307;p13"/>
          <p:cNvCxnSpPr/>
          <p:nvPr/>
        </p:nvCxnSpPr>
        <p:spPr>
          <a:xfrm>
            <a:off x="666256" y="4506473"/>
            <a:ext cx="7434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08" name="Google Shape;30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7834" y="3306336"/>
            <a:ext cx="376008" cy="1635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3"/>
          <p:cNvPicPr preferRelativeResize="0"/>
          <p:nvPr/>
        </p:nvPicPr>
        <p:blipFill rotWithShape="1">
          <a:blip r:embed="rId4">
            <a:alphaModFix/>
          </a:blip>
          <a:srcRect b="57066" l="59442" r="2437" t="25121"/>
          <a:stretch/>
        </p:blipFill>
        <p:spPr>
          <a:xfrm>
            <a:off x="489097" y="3046694"/>
            <a:ext cx="5114261" cy="1690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4"/>
          <p:cNvSpPr/>
          <p:nvPr/>
        </p:nvSpPr>
        <p:spPr>
          <a:xfrm>
            <a:off x="7141370" y="2"/>
            <a:ext cx="2002630" cy="5143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4"/>
          <p:cNvSpPr txBox="1"/>
          <p:nvPr>
            <p:ph type="title"/>
          </p:nvPr>
        </p:nvSpPr>
        <p:spPr>
          <a:xfrm>
            <a:off x="7414935" y="3706900"/>
            <a:ext cx="1239968" cy="1235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>
                <a:solidFill>
                  <a:schemeClr val="lt1"/>
                </a:solidFill>
              </a:rPr>
              <a:t>Fases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316" name="Google Shape;316;p14"/>
          <p:cNvCxnSpPr/>
          <p:nvPr/>
        </p:nvCxnSpPr>
        <p:spPr>
          <a:xfrm>
            <a:off x="666256" y="4506473"/>
            <a:ext cx="7434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17" name="Google Shape;31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7834" y="3306336"/>
            <a:ext cx="376008" cy="1635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4"/>
          <p:cNvPicPr preferRelativeResize="0"/>
          <p:nvPr/>
        </p:nvPicPr>
        <p:blipFill rotWithShape="1">
          <a:blip r:embed="rId4">
            <a:alphaModFix/>
          </a:blip>
          <a:srcRect b="57980" l="10661" r="53481" t="15985"/>
          <a:stretch/>
        </p:blipFill>
        <p:spPr>
          <a:xfrm>
            <a:off x="489097" y="2571750"/>
            <a:ext cx="4331455" cy="2224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5"/>
          <p:cNvSpPr/>
          <p:nvPr/>
        </p:nvSpPr>
        <p:spPr>
          <a:xfrm>
            <a:off x="347975" y="308875"/>
            <a:ext cx="8397900" cy="44184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5"/>
          <p:cNvSpPr txBox="1"/>
          <p:nvPr>
            <p:ph type="title"/>
          </p:nvPr>
        </p:nvSpPr>
        <p:spPr>
          <a:xfrm>
            <a:off x="373050" y="302748"/>
            <a:ext cx="83979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ES" sz="2400">
                <a:solidFill>
                  <a:srgbClr val="434343"/>
                </a:solidFill>
              </a:rPr>
              <a:t>Flujo de trabajo</a:t>
            </a:r>
            <a:endParaRPr sz="2400">
              <a:solidFill>
                <a:srgbClr val="434343"/>
              </a:solidFill>
            </a:endParaRPr>
          </a:p>
        </p:txBody>
      </p:sp>
      <p:cxnSp>
        <p:nvCxnSpPr>
          <p:cNvPr id="325" name="Google Shape;325;p15"/>
          <p:cNvCxnSpPr/>
          <p:nvPr/>
        </p:nvCxnSpPr>
        <p:spPr>
          <a:xfrm>
            <a:off x="4161579" y="1278249"/>
            <a:ext cx="7707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26" name="Google Shape;326;p15"/>
          <p:cNvGrpSpPr/>
          <p:nvPr/>
        </p:nvGrpSpPr>
        <p:grpSpPr>
          <a:xfrm>
            <a:off x="982846" y="1360235"/>
            <a:ext cx="7394800" cy="3189219"/>
            <a:chOff x="669338" y="1862478"/>
            <a:chExt cx="10300517" cy="4442392"/>
          </a:xfrm>
        </p:grpSpPr>
        <p:pic>
          <p:nvPicPr>
            <p:cNvPr id="327" name="Google Shape;327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335641" y="4413331"/>
              <a:ext cx="1508792" cy="12393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784629" y="2189413"/>
              <a:ext cx="792087" cy="4492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704138" y="5771338"/>
              <a:ext cx="560208" cy="533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556969" y="5241304"/>
              <a:ext cx="732961" cy="714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1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618261" y="5113077"/>
              <a:ext cx="546986" cy="5035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1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973904" y="4009819"/>
              <a:ext cx="2513856" cy="4105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" name="Google Shape;333;p1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510385" y="2114147"/>
              <a:ext cx="1117600" cy="965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4" name="Google Shape;334;p1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6528048" y="2714204"/>
              <a:ext cx="915586" cy="4516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1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000147" y="4302351"/>
              <a:ext cx="689668" cy="689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" name="Google Shape;336;p1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9195410" y="2714204"/>
              <a:ext cx="1527572" cy="430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" name="Google Shape;337;p1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9103748" y="3872076"/>
              <a:ext cx="1866107" cy="18661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338;p15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8213419" y="3555922"/>
              <a:ext cx="1964522" cy="498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15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2492031" y="2317545"/>
              <a:ext cx="584502" cy="871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15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1572151" y="1862478"/>
              <a:ext cx="425863" cy="851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341;p15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 flipH="1">
              <a:off x="3356883" y="2628170"/>
              <a:ext cx="492508" cy="1033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342;p15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1511478" y="3109052"/>
              <a:ext cx="1057813" cy="7065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roceso" id="343" name="Google Shape;343;p15"/>
            <p:cNvPicPr preferRelativeResize="0"/>
            <p:nvPr/>
          </p:nvPicPr>
          <p:blipFill rotWithShape="1">
            <a:blip r:embed="rId19">
              <a:alphaModFix/>
            </a:blip>
            <a:srcRect b="0" l="0" r="26764" t="0"/>
            <a:stretch/>
          </p:blipFill>
          <p:spPr>
            <a:xfrm>
              <a:off x="5068641" y="3556670"/>
              <a:ext cx="2699613" cy="9727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Google Shape;344;p15"/>
            <p:cNvPicPr preferRelativeResize="0"/>
            <p:nvPr/>
          </p:nvPicPr>
          <p:blipFill rotWithShape="1">
            <a:blip r:embed="rId20">
              <a:alphaModFix/>
            </a:blip>
            <a:srcRect b="35387" l="14973" r="17163" t="35387"/>
            <a:stretch/>
          </p:blipFill>
          <p:spPr>
            <a:xfrm>
              <a:off x="669338" y="5087173"/>
              <a:ext cx="1684280" cy="54331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16"/>
          <p:cNvGrpSpPr/>
          <p:nvPr/>
        </p:nvGrpSpPr>
        <p:grpSpPr>
          <a:xfrm>
            <a:off x="4373736" y="226433"/>
            <a:ext cx="4037701" cy="4314000"/>
            <a:chOff x="8767115" y="2910581"/>
            <a:chExt cx="3424885" cy="3818932"/>
          </a:xfrm>
        </p:grpSpPr>
        <p:pic>
          <p:nvPicPr>
            <p:cNvPr descr="rcahembra" id="350" name="Google Shape;350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497344" y="4197035"/>
              <a:ext cx="1694656" cy="12709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camacho" id="351" name="Google Shape;351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497344" y="2920424"/>
              <a:ext cx="1694656" cy="12709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ychembra" id="352" name="Google Shape;352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508973" y="5467244"/>
              <a:ext cx="1683026" cy="12622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inijackrcahembra" id="353" name="Google Shape;353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781774" y="2910581"/>
              <a:ext cx="1743166" cy="1307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cart" id="354" name="Google Shape;354;p1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767115" y="5421927"/>
              <a:ext cx="1694657" cy="12709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videoascart" id="355" name="Google Shape;355;p1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781774" y="4199776"/>
              <a:ext cx="1727200" cy="1295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6" name="Google Shape;356;p16"/>
          <p:cNvSpPr/>
          <p:nvPr/>
        </p:nvSpPr>
        <p:spPr>
          <a:xfrm>
            <a:off x="3720949" y="3884838"/>
            <a:ext cx="822300" cy="1181100"/>
          </a:xfrm>
          <a:prstGeom prst="rect">
            <a:avLst/>
          </a:prstGeom>
          <a:noFill/>
          <a:ln cap="flat" cmpd="sng" w="28575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16"/>
          <p:cNvSpPr txBox="1"/>
          <p:nvPr>
            <p:ph type="title"/>
          </p:nvPr>
        </p:nvSpPr>
        <p:spPr>
          <a:xfrm>
            <a:off x="383188" y="226435"/>
            <a:ext cx="4037700" cy="112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Formatos analógicos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58" name="Google Shape;358;p16"/>
          <p:cNvSpPr txBox="1"/>
          <p:nvPr>
            <p:ph idx="1" type="subTitle"/>
          </p:nvPr>
        </p:nvSpPr>
        <p:spPr>
          <a:xfrm>
            <a:off x="383188" y="2577320"/>
            <a:ext cx="3563937" cy="176536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400"/>
              <a:t>8mm		Señal compuesta.</a:t>
            </a:r>
            <a:endParaRPr/>
          </a:p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400"/>
              <a:t>Hi-8.		Señal Y/C.</a:t>
            </a:r>
            <a:endParaRPr/>
          </a:p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400"/>
              <a:t>VHS y VHS-C.	Señal compuesta.</a:t>
            </a:r>
            <a:endParaRPr/>
          </a:p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400"/>
              <a:t>S-VHS.		Señal Y/C.</a:t>
            </a:r>
            <a:endParaRPr/>
          </a:p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400"/>
              <a:t>U-Matic.		Señal compuesta.</a:t>
            </a:r>
            <a:endParaRPr/>
          </a:p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400"/>
              <a:t>M- II.		Componentes.</a:t>
            </a:r>
            <a:endParaRPr/>
          </a:p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400"/>
              <a:t>Betacam.		Componentes.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359" name="Google Shape;359;p16"/>
          <p:cNvSpPr/>
          <p:nvPr/>
        </p:nvSpPr>
        <p:spPr>
          <a:xfrm>
            <a:off x="4373736" y="226434"/>
            <a:ext cx="4037700" cy="4314000"/>
          </a:xfrm>
          <a:prstGeom prst="rect">
            <a:avLst/>
          </a:prstGeom>
          <a:noFill/>
          <a:ln cap="flat" cmpd="sng" w="28575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0" name="Google Shape;360;p16"/>
          <p:cNvCxnSpPr/>
          <p:nvPr/>
        </p:nvCxnSpPr>
        <p:spPr>
          <a:xfrm>
            <a:off x="468697" y="1388989"/>
            <a:ext cx="5139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a Mujer Con Gafas De Sol Pegadas En La Pared De Un Edificio" id="365" name="Google Shape;36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74080" y="1076869"/>
            <a:ext cx="2433604" cy="3650406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17"/>
          <p:cNvSpPr/>
          <p:nvPr/>
        </p:nvSpPr>
        <p:spPr>
          <a:xfrm>
            <a:off x="347975" y="308875"/>
            <a:ext cx="8397900" cy="44184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17"/>
          <p:cNvSpPr txBox="1"/>
          <p:nvPr>
            <p:ph type="title"/>
          </p:nvPr>
        </p:nvSpPr>
        <p:spPr>
          <a:xfrm>
            <a:off x="373050" y="302748"/>
            <a:ext cx="83979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ES" sz="2400">
                <a:solidFill>
                  <a:srgbClr val="434343"/>
                </a:solidFill>
              </a:rPr>
              <a:t>Formatos digitales</a:t>
            </a:r>
            <a:endParaRPr sz="2400">
              <a:solidFill>
                <a:srgbClr val="434343"/>
              </a:solidFill>
            </a:endParaRPr>
          </a:p>
        </p:txBody>
      </p:sp>
      <p:cxnSp>
        <p:nvCxnSpPr>
          <p:cNvPr id="368" name="Google Shape;368;p17"/>
          <p:cNvCxnSpPr/>
          <p:nvPr/>
        </p:nvCxnSpPr>
        <p:spPr>
          <a:xfrm>
            <a:off x="4161579" y="1278249"/>
            <a:ext cx="7707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graphicFrame>
        <p:nvGraphicFramePr>
          <p:cNvPr id="369" name="Google Shape;369;p17"/>
          <p:cNvGraphicFramePr/>
          <p:nvPr/>
        </p:nvGraphicFramePr>
        <p:xfrm>
          <a:off x="736316" y="241919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{83E2E24D-9472-4147-B9D0-1B4DE88D07A1}</a:tableStyleId>
              </a:tblPr>
              <a:tblGrid>
                <a:gridCol w="1716525"/>
                <a:gridCol w="1049000"/>
                <a:gridCol w="1430450"/>
              </a:tblGrid>
              <a:tr h="500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040"/>
                        <a:buFont typeface="Noto Sans Symbols"/>
                        <a:buNone/>
                      </a:pPr>
                      <a:r>
                        <a:rPr b="0" i="0" lang="es-ES" sz="1300" u="none" cap="none" strike="noStrike">
                          <a:solidFill>
                            <a:schemeClr val="dk2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Formato</a:t>
                      </a:r>
                      <a:endParaRPr/>
                    </a:p>
                  </a:txBody>
                  <a:tcPr marT="28600" marB="28600" marR="57225" marL="572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040"/>
                        <a:buFont typeface="Noto Sans Symbols"/>
                        <a:buNone/>
                      </a:pPr>
                      <a:r>
                        <a:rPr b="0" i="0" lang="es-ES" sz="1300" u="none" cap="none" strike="noStrike">
                          <a:solidFill>
                            <a:schemeClr val="dk2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Compresión</a:t>
                      </a:r>
                      <a:endParaRPr/>
                    </a:p>
                  </a:txBody>
                  <a:tcPr marT="28600" marB="28600" marR="57225" marL="572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040"/>
                        <a:buFont typeface="Noto Sans Symbols"/>
                        <a:buNone/>
                      </a:pPr>
                      <a:r>
                        <a:rPr b="0" i="0" lang="es-ES" sz="1300" u="none" cap="none" strike="noStrike">
                          <a:solidFill>
                            <a:schemeClr val="dk2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Flujo de datos</a:t>
                      </a:r>
                      <a:endParaRPr/>
                    </a:p>
                  </a:txBody>
                  <a:tcPr marT="28600" marB="28600" marR="57225" marL="572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040"/>
                        <a:buFont typeface="Noto Sans Symbols"/>
                        <a:buNone/>
                      </a:pPr>
                      <a:r>
                        <a:rPr b="0" i="0" lang="es-ES" sz="1300" u="none" cap="none" strike="noStrike">
                          <a:solidFill>
                            <a:schemeClr val="dk2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DV (</a:t>
                      </a:r>
                      <a:r>
                        <a:rPr lang="es-ES" sz="1300">
                          <a:solidFill>
                            <a:schemeClr val="dk2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Doméstico</a:t>
                      </a:r>
                      <a:r>
                        <a:rPr b="0" i="0" lang="es-ES" sz="1300" u="none" cap="none" strike="noStrike">
                          <a:solidFill>
                            <a:schemeClr val="dk2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).</a:t>
                      </a:r>
                      <a:endParaRPr/>
                    </a:p>
                  </a:txBody>
                  <a:tcPr marT="28600" marB="28600" marR="57225" marL="572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040"/>
                        <a:buFont typeface="Noto Sans Symbols"/>
                        <a:buNone/>
                      </a:pPr>
                      <a:r>
                        <a:rPr b="0" i="0" lang="es-ES" sz="1300" u="none" cap="none" strike="noStrike">
                          <a:solidFill>
                            <a:schemeClr val="dk2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5:1</a:t>
                      </a:r>
                      <a:endParaRPr/>
                    </a:p>
                  </a:txBody>
                  <a:tcPr marT="28600" marB="28600" marR="57225" marL="572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040"/>
                        <a:buFont typeface="Noto Sans Symbols"/>
                        <a:buNone/>
                      </a:pPr>
                      <a:r>
                        <a:rPr b="0" i="0" lang="es-ES" sz="1300" u="none" cap="none" strike="noStrike">
                          <a:solidFill>
                            <a:schemeClr val="dk2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25 Mbit/sg.</a:t>
                      </a:r>
                      <a:endParaRPr/>
                    </a:p>
                  </a:txBody>
                  <a:tcPr marT="28600" marB="28600" marR="57225" marL="572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040"/>
                        <a:buFont typeface="Noto Sans Symbols"/>
                        <a:buNone/>
                      </a:pPr>
                      <a:r>
                        <a:rPr b="0" i="0" lang="es-ES" sz="1300" u="none" cap="none" strike="noStrike">
                          <a:solidFill>
                            <a:schemeClr val="dk2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Digital S (Broadcast).</a:t>
                      </a:r>
                      <a:endParaRPr/>
                    </a:p>
                  </a:txBody>
                  <a:tcPr marT="28600" marB="28600" marR="57225" marL="572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040"/>
                        <a:buFont typeface="Noto Sans Symbols"/>
                        <a:buNone/>
                      </a:pPr>
                      <a:r>
                        <a:rPr b="0" i="0" lang="es-ES" sz="1300" u="none" cap="none" strike="noStrike">
                          <a:solidFill>
                            <a:schemeClr val="dk2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3´3:1</a:t>
                      </a:r>
                      <a:endParaRPr/>
                    </a:p>
                  </a:txBody>
                  <a:tcPr marT="28600" marB="28600" marR="57225" marL="572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040"/>
                        <a:buFont typeface="Noto Sans Symbols"/>
                        <a:buNone/>
                      </a:pPr>
                      <a:r>
                        <a:rPr b="0" i="0" lang="es-ES" sz="1300" u="none" cap="none" strike="noStrike">
                          <a:solidFill>
                            <a:schemeClr val="dk2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50 Mbit/sg.</a:t>
                      </a:r>
                      <a:endParaRPr/>
                    </a:p>
                  </a:txBody>
                  <a:tcPr marT="28600" marB="28600" marR="57225" marL="572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040"/>
                        <a:buFont typeface="Noto Sans Symbols"/>
                        <a:buNone/>
                      </a:pPr>
                      <a:r>
                        <a:rPr b="0" i="0" lang="es-ES" sz="1300" u="none" cap="none" strike="noStrike">
                          <a:solidFill>
                            <a:schemeClr val="dk2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D1 (Sin compresión).</a:t>
                      </a:r>
                      <a:endParaRPr/>
                    </a:p>
                  </a:txBody>
                  <a:tcPr marT="28600" marB="28600" marR="57225" marL="572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040"/>
                        <a:buFont typeface="Noto Sans Symbols"/>
                        <a:buNone/>
                      </a:pPr>
                      <a:r>
                        <a:rPr b="0" i="0" lang="es-ES" sz="1300" u="none" cap="none" strike="noStrike">
                          <a:solidFill>
                            <a:schemeClr val="dk2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2:1</a:t>
                      </a:r>
                      <a:endParaRPr/>
                    </a:p>
                  </a:txBody>
                  <a:tcPr marT="28600" marB="28600" marR="57225" marL="572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040"/>
                        <a:buFont typeface="Noto Sans Symbols"/>
                        <a:buNone/>
                      </a:pPr>
                      <a:r>
                        <a:rPr b="0" i="0" lang="es-ES" sz="1300" u="none" cap="none" strike="noStrike">
                          <a:solidFill>
                            <a:schemeClr val="dk2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90 Mbit/sg</a:t>
                      </a:r>
                      <a:endParaRPr b="0" i="0" sz="1300" u="none" cap="none" strike="noStrike">
                        <a:solidFill>
                          <a:schemeClr val="dk2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28600" marB="28600" marR="57225" marL="572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8"/>
          <p:cNvSpPr/>
          <p:nvPr/>
        </p:nvSpPr>
        <p:spPr>
          <a:xfrm rot="5400000">
            <a:off x="2000250" y="-2000250"/>
            <a:ext cx="5143500" cy="9144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18"/>
          <p:cNvSpPr/>
          <p:nvPr/>
        </p:nvSpPr>
        <p:spPr>
          <a:xfrm>
            <a:off x="742857" y="205187"/>
            <a:ext cx="7576500" cy="458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18"/>
          <p:cNvSpPr txBox="1"/>
          <p:nvPr>
            <p:ph type="title"/>
          </p:nvPr>
        </p:nvSpPr>
        <p:spPr>
          <a:xfrm>
            <a:off x="2244730" y="747321"/>
            <a:ext cx="4734300" cy="14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3600"/>
              <a:t>Relación de aspecto</a:t>
            </a:r>
            <a:endParaRPr b="1" sz="3600"/>
          </a:p>
        </p:txBody>
      </p:sp>
      <p:sp>
        <p:nvSpPr>
          <p:cNvPr id="377" name="Google Shape;377;p18"/>
          <p:cNvSpPr/>
          <p:nvPr/>
        </p:nvSpPr>
        <p:spPr>
          <a:xfrm>
            <a:off x="386381" y="1062557"/>
            <a:ext cx="1739700" cy="4767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p18"/>
          <p:cNvPicPr preferRelativeResize="0"/>
          <p:nvPr/>
        </p:nvPicPr>
        <p:blipFill rotWithShape="1">
          <a:blip r:embed="rId3">
            <a:alphaModFix/>
          </a:blip>
          <a:srcRect b="3365" l="4918" r="5567" t="5098"/>
          <a:stretch/>
        </p:blipFill>
        <p:spPr>
          <a:xfrm>
            <a:off x="2503753" y="1539257"/>
            <a:ext cx="4343752" cy="312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"/>
          <p:cNvSpPr/>
          <p:nvPr/>
        </p:nvSpPr>
        <p:spPr>
          <a:xfrm>
            <a:off x="5518150" y="1024858"/>
            <a:ext cx="2711450" cy="4118642"/>
          </a:xfrm>
          <a:prstGeom prst="rect">
            <a:avLst/>
          </a:prstGeom>
          <a:solidFill>
            <a:srgbClr val="93C01F"/>
          </a:solidFill>
          <a:ln cap="flat" cmpd="sng" w="9525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"/>
          <p:cNvSpPr txBox="1"/>
          <p:nvPr>
            <p:ph type="title"/>
          </p:nvPr>
        </p:nvSpPr>
        <p:spPr>
          <a:xfrm>
            <a:off x="363993" y="806056"/>
            <a:ext cx="3882000" cy="134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600"/>
              <a:t>Daniel López</a:t>
            </a:r>
            <a:endParaRPr b="1" sz="2600">
              <a:solidFill>
                <a:srgbClr val="434343"/>
              </a:solidFill>
            </a:endParaRPr>
          </a:p>
        </p:txBody>
      </p:sp>
      <p:sp>
        <p:nvSpPr>
          <p:cNvPr id="187" name="Google Shape;187;p2"/>
          <p:cNvSpPr txBox="1"/>
          <p:nvPr>
            <p:ph idx="1" type="subTitle"/>
          </p:nvPr>
        </p:nvSpPr>
        <p:spPr>
          <a:xfrm>
            <a:off x="461299" y="2294422"/>
            <a:ext cx="4371958" cy="24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/>
              <a:t>Licenciado en Comunicación Audiovisual y Máster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/>
              <a:t>en Nuevas Tecnologías Aplicadas a la Enseñanza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/>
              <a:t>no Presencial por la Universidad de Málaga.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/>
              <a:t>Doctor en Educación y Comunicación Social por la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/>
              <a:t>Universidad de Málaga.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/>
              <a:t>Actualmente desarrolla su labor como gestor y formador de docentes sobre e-learning en el servicio de Enseñanza Virtual de dicha universidad.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/>
              <a:t>dlopez@uma.es</a:t>
            </a:r>
            <a:endParaRPr/>
          </a:p>
        </p:txBody>
      </p:sp>
      <p:cxnSp>
        <p:nvCxnSpPr>
          <p:cNvPr id="188" name="Google Shape;188;p2"/>
          <p:cNvCxnSpPr/>
          <p:nvPr/>
        </p:nvCxnSpPr>
        <p:spPr>
          <a:xfrm>
            <a:off x="555641" y="2059549"/>
            <a:ext cx="816300" cy="0"/>
          </a:xfrm>
          <a:prstGeom prst="straightConnector1">
            <a:avLst/>
          </a:prstGeom>
          <a:noFill/>
          <a:ln cap="flat" cmpd="sng" w="762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89" name="Google Shape;189;p2"/>
          <p:cNvPicPr preferRelativeResize="0"/>
          <p:nvPr/>
        </p:nvPicPr>
        <p:blipFill rotWithShape="1">
          <a:blip r:embed="rId3">
            <a:alphaModFix/>
          </a:blip>
          <a:srcRect b="20162" l="0" r="0" t="7277"/>
          <a:stretch/>
        </p:blipFill>
        <p:spPr>
          <a:xfrm>
            <a:off x="5584691" y="1284450"/>
            <a:ext cx="2574600" cy="2574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9"/>
          <p:cNvSpPr/>
          <p:nvPr/>
        </p:nvSpPr>
        <p:spPr>
          <a:xfrm>
            <a:off x="0" y="0"/>
            <a:ext cx="4345800" cy="51435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4" name="Google Shape;384;p19"/>
          <p:cNvCxnSpPr/>
          <p:nvPr/>
        </p:nvCxnSpPr>
        <p:spPr>
          <a:xfrm>
            <a:off x="4909081" y="2594724"/>
            <a:ext cx="7344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5" name="Google Shape;385;p19"/>
          <p:cNvSpPr txBox="1"/>
          <p:nvPr>
            <p:ph type="title"/>
          </p:nvPr>
        </p:nvSpPr>
        <p:spPr>
          <a:xfrm>
            <a:off x="4714325" y="1272236"/>
            <a:ext cx="3903600" cy="123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>
                <a:solidFill>
                  <a:srgbClr val="434343"/>
                </a:solidFill>
              </a:rPr>
              <a:t>Características básicas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86" name="Google Shape;386;p19"/>
          <p:cNvSpPr txBox="1"/>
          <p:nvPr>
            <p:ph idx="1" type="subTitle"/>
          </p:nvPr>
        </p:nvSpPr>
        <p:spPr>
          <a:xfrm>
            <a:off x="4714325" y="2787190"/>
            <a:ext cx="31728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Conocer las variables técnicas que intervienen en la producción nos permitirá tomar las decisiones correctas.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0"/>
          <p:cNvSpPr/>
          <p:nvPr/>
        </p:nvSpPr>
        <p:spPr>
          <a:xfrm>
            <a:off x="347975" y="308875"/>
            <a:ext cx="8397900" cy="44184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20"/>
          <p:cNvSpPr txBox="1"/>
          <p:nvPr>
            <p:ph type="title"/>
          </p:nvPr>
        </p:nvSpPr>
        <p:spPr>
          <a:xfrm>
            <a:off x="373050" y="302748"/>
            <a:ext cx="83979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ES" sz="2400">
                <a:solidFill>
                  <a:srgbClr val="434343"/>
                </a:solidFill>
              </a:rPr>
              <a:t>Imagen digital</a:t>
            </a:r>
            <a:endParaRPr sz="2400">
              <a:solidFill>
                <a:srgbClr val="434343"/>
              </a:solidFill>
            </a:endParaRPr>
          </a:p>
        </p:txBody>
      </p:sp>
      <p:cxnSp>
        <p:nvCxnSpPr>
          <p:cNvPr id="393" name="Google Shape;393;p20"/>
          <p:cNvCxnSpPr/>
          <p:nvPr/>
        </p:nvCxnSpPr>
        <p:spPr>
          <a:xfrm>
            <a:off x="4161579" y="1278249"/>
            <a:ext cx="7707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94" name="Google Shape;394;p20"/>
          <p:cNvGrpSpPr/>
          <p:nvPr/>
        </p:nvGrpSpPr>
        <p:grpSpPr>
          <a:xfrm>
            <a:off x="835655" y="1278249"/>
            <a:ext cx="7707454" cy="3359567"/>
            <a:chOff x="-7304" y="1753728"/>
            <a:chExt cx="11659503" cy="5082208"/>
          </a:xfrm>
        </p:grpSpPr>
        <p:sp>
          <p:nvSpPr>
            <p:cNvPr id="395" name="Google Shape;395;p20"/>
            <p:cNvSpPr/>
            <p:nvPr/>
          </p:nvSpPr>
          <p:spPr>
            <a:xfrm>
              <a:off x="4445888" y="3332520"/>
              <a:ext cx="4495800" cy="220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34290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120"/>
                <a:buFont typeface="Noto Sans Symbols"/>
                <a:buChar char="■"/>
              </a:pPr>
              <a:r>
                <a:rPr b="0" i="0" lang="es-ES" sz="1400" u="none" cap="none" strike="noStrike">
                  <a:solidFill>
                    <a:schemeClr val="dk2"/>
                  </a:solidFill>
                  <a:latin typeface="Tahoma"/>
                  <a:ea typeface="Tahoma"/>
                  <a:cs typeface="Tahoma"/>
                  <a:sym typeface="Tahoma"/>
                </a:rPr>
                <a:t>Repetibilidad.</a:t>
              </a:r>
              <a:endParaRPr/>
            </a:p>
            <a:p>
              <a:pPr indent="-342900" lvl="0" marL="342900" marR="0" rtl="0" algn="l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>
                  <a:schemeClr val="accent1"/>
                </a:buClr>
                <a:buSzPts val="1120"/>
                <a:buFont typeface="Noto Sans Symbols"/>
                <a:buChar char="■"/>
              </a:pPr>
              <a:r>
                <a:rPr b="0" i="0" lang="es-ES" sz="1400" u="none" cap="none" strike="noStrike">
                  <a:solidFill>
                    <a:schemeClr val="dk2"/>
                  </a:solidFill>
                  <a:latin typeface="Tahoma"/>
                  <a:ea typeface="Tahoma"/>
                  <a:cs typeface="Tahoma"/>
                  <a:sym typeface="Tahoma"/>
                </a:rPr>
                <a:t>Ausencia de distorsiones debidas a ruidos electrónicos.</a:t>
              </a:r>
              <a:endParaRPr/>
            </a:p>
            <a:p>
              <a:pPr indent="-342900" lvl="0" marL="342900" marR="0" rtl="0" algn="l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>
                  <a:schemeClr val="accent1"/>
                </a:buClr>
                <a:buSzPts val="1120"/>
                <a:buFont typeface="Noto Sans Symbols"/>
                <a:buChar char="■"/>
              </a:pPr>
              <a:r>
                <a:rPr b="0" i="0" lang="es-ES" sz="1400" u="none" cap="none" strike="noStrike">
                  <a:solidFill>
                    <a:schemeClr val="dk2"/>
                  </a:solidFill>
                  <a:latin typeface="Tahoma"/>
                  <a:ea typeface="Tahoma"/>
                  <a:cs typeface="Tahoma"/>
                  <a:sym typeface="Tahoma"/>
                </a:rPr>
                <a:t>Conjunto de muestras: espaciales y tonales.</a:t>
              </a:r>
              <a:endParaRPr/>
            </a:p>
            <a:p>
              <a:pPr indent="-285750" lvl="1" marL="742950" marR="0" rtl="0" algn="l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>
                  <a:schemeClr val="accent1"/>
                </a:buClr>
                <a:buSzPts val="1120"/>
                <a:buFont typeface="Noto Sans Symbols"/>
                <a:buChar char="■"/>
              </a:pPr>
              <a:r>
                <a:rPr b="0" i="0" lang="es-ES" sz="1400" u="none" cap="none" strike="noStrike">
                  <a:solidFill>
                    <a:schemeClr val="dk2"/>
                  </a:solidFill>
                  <a:latin typeface="Tahoma"/>
                  <a:ea typeface="Tahoma"/>
                  <a:cs typeface="Tahoma"/>
                  <a:sym typeface="Tahoma"/>
                </a:rPr>
                <a:t>Espacial: pixel.</a:t>
              </a:r>
              <a:endParaRPr/>
            </a:p>
            <a:p>
              <a:pPr indent="-285750" lvl="1" marL="742950" marR="0" rtl="0" algn="l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>
                  <a:schemeClr val="accent1"/>
                </a:buClr>
                <a:buSzPts val="1120"/>
                <a:buFont typeface="Noto Sans Symbols"/>
                <a:buChar char="■"/>
              </a:pPr>
              <a:r>
                <a:rPr b="0" i="0" lang="es-ES" sz="1400" u="none" cap="none" strike="noStrike">
                  <a:solidFill>
                    <a:schemeClr val="dk2"/>
                  </a:solidFill>
                  <a:latin typeface="Tahoma"/>
                  <a:ea typeface="Tahoma"/>
                  <a:cs typeface="Tahoma"/>
                  <a:sym typeface="Tahoma"/>
                </a:rPr>
                <a:t>Tonal: niveles de gris.</a:t>
              </a:r>
              <a:endParaRPr/>
            </a:p>
          </p:txBody>
        </p:sp>
        <p:pic>
          <p:nvPicPr>
            <p:cNvPr id="396" name="Google Shape;396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7304" y="2807395"/>
              <a:ext cx="4320083" cy="2854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" name="Google Shape;397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941688" y="1753728"/>
              <a:ext cx="2710511" cy="508220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4749939" y="2004337"/>
            <a:ext cx="3995936" cy="2722938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1"/>
          <p:cNvSpPr/>
          <p:nvPr/>
        </p:nvSpPr>
        <p:spPr>
          <a:xfrm>
            <a:off x="347975" y="308875"/>
            <a:ext cx="8397900" cy="44184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21"/>
          <p:cNvSpPr txBox="1"/>
          <p:nvPr>
            <p:ph type="title"/>
          </p:nvPr>
        </p:nvSpPr>
        <p:spPr>
          <a:xfrm>
            <a:off x="373050" y="302748"/>
            <a:ext cx="83979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ES" sz="2400">
                <a:solidFill>
                  <a:srgbClr val="434343"/>
                </a:solidFill>
              </a:rPr>
              <a:t>Imagen digital</a:t>
            </a:r>
            <a:endParaRPr sz="2400">
              <a:solidFill>
                <a:srgbClr val="434343"/>
              </a:solidFill>
            </a:endParaRPr>
          </a:p>
        </p:txBody>
      </p:sp>
      <p:cxnSp>
        <p:nvCxnSpPr>
          <p:cNvPr id="405" name="Google Shape;405;p21"/>
          <p:cNvCxnSpPr/>
          <p:nvPr/>
        </p:nvCxnSpPr>
        <p:spPr>
          <a:xfrm>
            <a:off x="4161579" y="1278249"/>
            <a:ext cx="7707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6" name="Google Shape;406;p21"/>
          <p:cNvSpPr txBox="1"/>
          <p:nvPr/>
        </p:nvSpPr>
        <p:spPr>
          <a:xfrm>
            <a:off x="1074142" y="2938821"/>
            <a:ext cx="31728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Descripción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s-ES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Profundidad de color.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s-ES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Resolución.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s-ES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Dimensiones.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2"/>
          <p:cNvSpPr/>
          <p:nvPr/>
        </p:nvSpPr>
        <p:spPr>
          <a:xfrm>
            <a:off x="347975" y="308875"/>
            <a:ext cx="8397900" cy="44184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22"/>
          <p:cNvSpPr txBox="1"/>
          <p:nvPr>
            <p:ph type="title"/>
          </p:nvPr>
        </p:nvSpPr>
        <p:spPr>
          <a:xfrm>
            <a:off x="373050" y="302748"/>
            <a:ext cx="83979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ES" sz="2400">
                <a:solidFill>
                  <a:srgbClr val="434343"/>
                </a:solidFill>
              </a:rPr>
              <a:t>Imagen digital</a:t>
            </a:r>
            <a:endParaRPr sz="2400">
              <a:solidFill>
                <a:srgbClr val="434343"/>
              </a:solidFill>
            </a:endParaRPr>
          </a:p>
        </p:txBody>
      </p:sp>
      <p:cxnSp>
        <p:nvCxnSpPr>
          <p:cNvPr id="413" name="Google Shape;413;p22"/>
          <p:cNvCxnSpPr/>
          <p:nvPr/>
        </p:nvCxnSpPr>
        <p:spPr>
          <a:xfrm>
            <a:off x="4161579" y="1278249"/>
            <a:ext cx="7707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4" name="Google Shape;414;p22"/>
          <p:cNvSpPr/>
          <p:nvPr/>
        </p:nvSpPr>
        <p:spPr>
          <a:xfrm>
            <a:off x="827301" y="2191820"/>
            <a:ext cx="5662079" cy="1371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40"/>
              <a:buFont typeface="Arial"/>
              <a:buChar char="•"/>
            </a:pPr>
            <a:r>
              <a:rPr b="0" i="0" lang="es-ES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Cada pixel puede tener asignado un nivel tonal de entre los disponibles en la paleta del documento.</a:t>
            </a:r>
            <a:endParaRPr/>
          </a:p>
          <a:p>
            <a:pPr indent="-171450" lvl="0" marL="228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840"/>
              <a:buFont typeface="Arial"/>
              <a:buChar char="•"/>
            </a:pPr>
            <a:r>
              <a:rPr b="0" i="0" lang="es-ES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A mayor profundidad de color, mayor número de posibilidades para cada uno.</a:t>
            </a:r>
            <a:endParaRPr/>
          </a:p>
          <a:p>
            <a:pPr indent="-110490" lvl="0" marL="17145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0490" lvl="0" marL="17145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22"/>
          <p:cNvSpPr/>
          <p:nvPr/>
        </p:nvSpPr>
        <p:spPr>
          <a:xfrm>
            <a:off x="1083246" y="1704307"/>
            <a:ext cx="4875058" cy="3554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Profundidad de color</a:t>
            </a:r>
            <a:endParaRPr/>
          </a:p>
        </p:txBody>
      </p:sp>
      <p:pic>
        <p:nvPicPr>
          <p:cNvPr id="416" name="Google Shape;41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377" y="3352753"/>
            <a:ext cx="8125096" cy="1374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3"/>
          <p:cNvSpPr/>
          <p:nvPr/>
        </p:nvSpPr>
        <p:spPr>
          <a:xfrm>
            <a:off x="347975" y="308875"/>
            <a:ext cx="8397900" cy="44184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23"/>
          <p:cNvSpPr txBox="1"/>
          <p:nvPr>
            <p:ph type="title"/>
          </p:nvPr>
        </p:nvSpPr>
        <p:spPr>
          <a:xfrm>
            <a:off x="373050" y="302748"/>
            <a:ext cx="83979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ES" sz="2400">
                <a:solidFill>
                  <a:srgbClr val="434343"/>
                </a:solidFill>
              </a:rPr>
              <a:t>Imagen digital</a:t>
            </a:r>
            <a:endParaRPr sz="2400">
              <a:solidFill>
                <a:srgbClr val="434343"/>
              </a:solidFill>
            </a:endParaRPr>
          </a:p>
        </p:txBody>
      </p:sp>
      <p:cxnSp>
        <p:nvCxnSpPr>
          <p:cNvPr id="423" name="Google Shape;423;p23"/>
          <p:cNvCxnSpPr/>
          <p:nvPr/>
        </p:nvCxnSpPr>
        <p:spPr>
          <a:xfrm>
            <a:off x="4161579" y="1278249"/>
            <a:ext cx="7707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24" name="Google Shape;424;p23"/>
          <p:cNvPicPr preferRelativeResize="0"/>
          <p:nvPr/>
        </p:nvPicPr>
        <p:blipFill rotWithShape="1">
          <a:blip r:embed="rId3">
            <a:alphaModFix amt="28000"/>
          </a:blip>
          <a:srcRect b="0" l="0" r="0" t="0"/>
          <a:stretch/>
        </p:blipFill>
        <p:spPr>
          <a:xfrm>
            <a:off x="484377" y="3352753"/>
            <a:ext cx="8125096" cy="13745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uadroprof" id="425" name="Google Shape;42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43142" y="1476437"/>
            <a:ext cx="4607565" cy="1678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4"/>
          <p:cNvSpPr/>
          <p:nvPr/>
        </p:nvSpPr>
        <p:spPr>
          <a:xfrm>
            <a:off x="347975" y="308875"/>
            <a:ext cx="8397900" cy="44184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24"/>
          <p:cNvSpPr txBox="1"/>
          <p:nvPr>
            <p:ph type="title"/>
          </p:nvPr>
        </p:nvSpPr>
        <p:spPr>
          <a:xfrm>
            <a:off x="373050" y="302748"/>
            <a:ext cx="83979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ES" sz="2400">
                <a:solidFill>
                  <a:srgbClr val="434343"/>
                </a:solidFill>
              </a:rPr>
              <a:t>Imagen digital</a:t>
            </a:r>
            <a:endParaRPr sz="2400">
              <a:solidFill>
                <a:srgbClr val="434343"/>
              </a:solidFill>
            </a:endParaRPr>
          </a:p>
        </p:txBody>
      </p:sp>
      <p:cxnSp>
        <p:nvCxnSpPr>
          <p:cNvPr id="432" name="Google Shape;432;p24"/>
          <p:cNvCxnSpPr/>
          <p:nvPr/>
        </p:nvCxnSpPr>
        <p:spPr>
          <a:xfrm>
            <a:off x="4161579" y="1278249"/>
            <a:ext cx="7707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3" name="Google Shape;433;p24"/>
          <p:cNvSpPr/>
          <p:nvPr/>
        </p:nvSpPr>
        <p:spPr>
          <a:xfrm>
            <a:off x="732306" y="3231196"/>
            <a:ext cx="4032082" cy="1371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40"/>
              <a:buFont typeface="Arial"/>
              <a:buChar char="•"/>
            </a:pPr>
            <a:r>
              <a:rPr b="0" i="0" lang="es-ES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Viene definida por la cantidad de muestras espaciales, o píxeles, por unidad de medida.</a:t>
            </a:r>
            <a:endParaRPr/>
          </a:p>
          <a:p>
            <a:pPr indent="-171450" lvl="0" marL="228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840"/>
              <a:buFont typeface="Arial"/>
              <a:buChar char="•"/>
            </a:pPr>
            <a:r>
              <a:rPr b="0" i="0" lang="es-ES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La unidad de medida usada como estandar para expresar este concepto es el dpi (dot per inch), ppp en castellano.</a:t>
            </a:r>
            <a:endParaRPr/>
          </a:p>
          <a:p>
            <a:pPr indent="-110490" lvl="0" marL="17145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0490" lvl="0" marL="17145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24"/>
          <p:cNvSpPr/>
          <p:nvPr/>
        </p:nvSpPr>
        <p:spPr>
          <a:xfrm>
            <a:off x="988250" y="2743683"/>
            <a:ext cx="4875058" cy="3554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Resolución</a:t>
            </a:r>
            <a:endParaRPr/>
          </a:p>
        </p:txBody>
      </p:sp>
      <p:pic>
        <p:nvPicPr>
          <p:cNvPr descr="mapas_bits_1" id="435" name="Google Shape;43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8680" y="1847976"/>
            <a:ext cx="2289563" cy="2558922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24"/>
          <p:cNvSpPr txBox="1"/>
          <p:nvPr/>
        </p:nvSpPr>
        <p:spPr>
          <a:xfrm rot="-5400000">
            <a:off x="7165768" y="3156395"/>
            <a:ext cx="2347117" cy="1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http://forofotografiasalva.blogspot.com.es/2012/03/profundidad-de-pixel-o-profundidad-de.html</a:t>
            </a:r>
            <a:endParaRPr b="0" i="0" sz="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6321" y="2271993"/>
            <a:ext cx="3509554" cy="1918406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25"/>
          <p:cNvSpPr/>
          <p:nvPr/>
        </p:nvSpPr>
        <p:spPr>
          <a:xfrm>
            <a:off x="347975" y="308875"/>
            <a:ext cx="8397900" cy="44184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25"/>
          <p:cNvSpPr txBox="1"/>
          <p:nvPr>
            <p:ph type="title"/>
          </p:nvPr>
        </p:nvSpPr>
        <p:spPr>
          <a:xfrm>
            <a:off x="373050" y="302748"/>
            <a:ext cx="83979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ES" sz="2400">
                <a:solidFill>
                  <a:srgbClr val="434343"/>
                </a:solidFill>
              </a:rPr>
              <a:t>Imagen digital</a:t>
            </a:r>
            <a:endParaRPr sz="2400">
              <a:solidFill>
                <a:srgbClr val="434343"/>
              </a:solidFill>
            </a:endParaRPr>
          </a:p>
        </p:txBody>
      </p:sp>
      <p:cxnSp>
        <p:nvCxnSpPr>
          <p:cNvPr id="444" name="Google Shape;444;p25"/>
          <p:cNvCxnSpPr/>
          <p:nvPr/>
        </p:nvCxnSpPr>
        <p:spPr>
          <a:xfrm>
            <a:off x="4161579" y="1278249"/>
            <a:ext cx="7707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5" name="Google Shape;445;p25"/>
          <p:cNvSpPr/>
          <p:nvPr/>
        </p:nvSpPr>
        <p:spPr>
          <a:xfrm>
            <a:off x="732306" y="2426662"/>
            <a:ext cx="4032082" cy="1371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40"/>
              <a:buFont typeface="Arial"/>
              <a:buChar char="•"/>
            </a:pPr>
            <a:r>
              <a:rPr b="0" i="0" lang="es-ES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La resolución determina la cantidad de información que guarda una imagen digital. El original, o su periférico de entrada determinan las dimensiones de entrada. En el caso de un scanner, por ejemplo, se puede escoger la resolución de entrada.</a:t>
            </a:r>
            <a:endParaRPr/>
          </a:p>
          <a:p>
            <a:pPr indent="-118110" lvl="0" marL="228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84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28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840"/>
              <a:buFont typeface="Arial"/>
              <a:buChar char="•"/>
            </a:pPr>
            <a:r>
              <a:rPr b="0" i="0" lang="es-ES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En caso de digitalizar video o desde una cámara fotográfica digital, las opciones están más o menos predeterminadas.</a:t>
            </a:r>
            <a:endParaRPr/>
          </a:p>
          <a:p>
            <a:pPr indent="-110490" lvl="0" marL="17145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0490" lvl="0" marL="17145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25"/>
          <p:cNvSpPr/>
          <p:nvPr/>
        </p:nvSpPr>
        <p:spPr>
          <a:xfrm>
            <a:off x="988250" y="1939149"/>
            <a:ext cx="4875058" cy="3554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Dimensiones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6"/>
          <p:cNvSpPr/>
          <p:nvPr/>
        </p:nvSpPr>
        <p:spPr>
          <a:xfrm rot="5400000">
            <a:off x="2000250" y="-2000250"/>
            <a:ext cx="5143500" cy="9144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26"/>
          <p:cNvSpPr/>
          <p:nvPr/>
        </p:nvSpPr>
        <p:spPr>
          <a:xfrm>
            <a:off x="742857" y="205187"/>
            <a:ext cx="7576500" cy="458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26"/>
          <p:cNvSpPr txBox="1"/>
          <p:nvPr>
            <p:ph idx="1" type="subTitle"/>
          </p:nvPr>
        </p:nvSpPr>
        <p:spPr>
          <a:xfrm>
            <a:off x="3731798" y="2350026"/>
            <a:ext cx="3781800" cy="107911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s-ES" sz="1200"/>
              <a:t>Destino</a:t>
            </a:r>
            <a:r>
              <a:rPr lang="es-ES" sz="1200"/>
              <a:t>		</a:t>
            </a:r>
            <a:r>
              <a:rPr b="1" lang="es-ES" sz="1200"/>
              <a:t>Resolución de entrada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200"/>
              <a:t>- Monitor			  72 dpi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200"/>
              <a:t>- Chorro Tinta &amp; laser		150 dpi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200"/>
              <a:t>- Imprenta			300 dpi </a:t>
            </a:r>
            <a:endParaRPr/>
          </a:p>
        </p:txBody>
      </p:sp>
      <p:sp>
        <p:nvSpPr>
          <p:cNvPr id="454" name="Google Shape;454;p26"/>
          <p:cNvSpPr txBox="1"/>
          <p:nvPr>
            <p:ph type="title"/>
          </p:nvPr>
        </p:nvSpPr>
        <p:spPr>
          <a:xfrm>
            <a:off x="2244730" y="747321"/>
            <a:ext cx="5952972" cy="14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3600"/>
              <a:t>Relación entrada y salida</a:t>
            </a:r>
            <a:endParaRPr b="1" sz="3600"/>
          </a:p>
        </p:txBody>
      </p:sp>
      <p:sp>
        <p:nvSpPr>
          <p:cNvPr id="455" name="Google Shape;455;p26"/>
          <p:cNvSpPr/>
          <p:nvPr/>
        </p:nvSpPr>
        <p:spPr>
          <a:xfrm>
            <a:off x="386381" y="1062557"/>
            <a:ext cx="1739700" cy="4767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6" name="Google Shape;456;p26"/>
          <p:cNvGrpSpPr/>
          <p:nvPr/>
        </p:nvGrpSpPr>
        <p:grpSpPr>
          <a:xfrm>
            <a:off x="742858" y="3585425"/>
            <a:ext cx="7576500" cy="1199206"/>
            <a:chOff x="-24681" y="4928471"/>
            <a:chExt cx="12216681" cy="1933653"/>
          </a:xfrm>
        </p:grpSpPr>
        <p:pic>
          <p:nvPicPr>
            <p:cNvPr id="457" name="Google Shape;457;p2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24681" y="4928471"/>
              <a:ext cx="6153567" cy="1933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" name="Google Shape;458;p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051650" y="4932624"/>
              <a:ext cx="6140350" cy="1929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9" name="Google Shape;459;p26"/>
          <p:cNvSpPr/>
          <p:nvPr/>
        </p:nvSpPr>
        <p:spPr>
          <a:xfrm>
            <a:off x="2331347" y="1882402"/>
            <a:ext cx="534536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Dimensiones: Entrada/salida. Factor de ampliación: 1/1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D700"/>
        </a:solidFill>
      </p:bgPr>
    </p:bg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7"/>
          <p:cNvSpPr txBox="1"/>
          <p:nvPr>
            <p:ph type="title"/>
          </p:nvPr>
        </p:nvSpPr>
        <p:spPr>
          <a:xfrm>
            <a:off x="749565" y="3194508"/>
            <a:ext cx="56682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>
                <a:solidFill>
                  <a:srgbClr val="FFFFFF"/>
                </a:solidFill>
              </a:rPr>
              <a:t>Caso práctico: tamaño y peso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465" name="Google Shape;465;p27"/>
          <p:cNvCxnSpPr/>
          <p:nvPr/>
        </p:nvCxnSpPr>
        <p:spPr>
          <a:xfrm>
            <a:off x="893912" y="4540989"/>
            <a:ext cx="7755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6" name="Google Shape;466;p27"/>
          <p:cNvSpPr/>
          <p:nvPr/>
        </p:nvSpPr>
        <p:spPr>
          <a:xfrm>
            <a:off x="6181671" y="4117458"/>
            <a:ext cx="2553464" cy="8127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"/>
              <a:buFont typeface="Noto Sans Symbols"/>
              <a:buChar char="■"/>
            </a:pPr>
            <a:r>
              <a:rPr b="1" i="0" lang="es-E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Destino	Resolución de entrada</a:t>
            </a:r>
            <a:endParaRPr b="0" i="0" sz="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accent1"/>
              </a:buClr>
              <a:buSzPts val="640"/>
              <a:buFont typeface="Noto Sans Symbols"/>
              <a:buChar char="■"/>
            </a:pPr>
            <a:r>
              <a:rPr b="0" i="0" lang="es-E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 Monitor		72 dpi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accent1"/>
              </a:buClr>
              <a:buSzPts val="640"/>
              <a:buFont typeface="Noto Sans Symbols"/>
              <a:buChar char="■"/>
            </a:pPr>
            <a:r>
              <a:rPr b="0" i="0" lang="es-E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 Chorro Tinta &amp; laser	150 dpi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accent1"/>
              </a:buClr>
              <a:buSzPts val="640"/>
              <a:buFont typeface="Noto Sans Symbols"/>
              <a:buChar char="■"/>
            </a:pPr>
            <a:r>
              <a:rPr b="0" i="0" lang="es-E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 Imprenta		300 dpi </a:t>
            </a:r>
            <a:endParaRPr b="0" i="0" sz="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7" name="Google Shape;467;p27"/>
          <p:cNvSpPr txBox="1"/>
          <p:nvPr/>
        </p:nvSpPr>
        <p:spPr>
          <a:xfrm>
            <a:off x="1328257" y="2334678"/>
            <a:ext cx="6487485" cy="1407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None/>
            </a:pPr>
            <a:r>
              <a:rPr b="0" i="0" lang="es-E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Infografía digital para edición de un video HD 720.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s-E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Factor de ampliación entrada/salida: 1/1.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s-E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Destino video: resolución 72 dpi.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s-E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Dimensiones del original: 640 x 360 dpi. (no cubre toda la pantalla de video HD 720).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s-E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Destino: YouTube HD 720: 1280 x 720 pixeles / 72 dpi.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s-E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Tamaño de archivo original: x mb.</a:t>
            </a:r>
            <a:endParaRPr/>
          </a:p>
          <a:p>
            <a:pPr indent="-266700" lvl="0" marL="342900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27"/>
          <p:cNvSpPr/>
          <p:nvPr/>
        </p:nvSpPr>
        <p:spPr>
          <a:xfrm>
            <a:off x="5061770" y="1192093"/>
            <a:ext cx="3751304" cy="1255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¿Qué tamaño de archivo (peso en MBs resulta de aumentar la resolución del original al doble, con objeto de incluir en la edición dicha infografía?.</a:t>
            </a:r>
            <a:endParaRPr/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otos de stock gratuitas de acción, acciones, adentro" id="469" name="Google Shape;469;p27"/>
          <p:cNvPicPr preferRelativeResize="0"/>
          <p:nvPr/>
        </p:nvPicPr>
        <p:blipFill rotWithShape="1">
          <a:blip r:embed="rId3">
            <a:alphaModFix/>
          </a:blip>
          <a:srcRect b="0" l="8448" r="0" t="20040"/>
          <a:stretch/>
        </p:blipFill>
        <p:spPr>
          <a:xfrm>
            <a:off x="1436914" y="-1"/>
            <a:ext cx="3365225" cy="1959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8"/>
          <p:cNvSpPr txBox="1"/>
          <p:nvPr>
            <p:ph type="title"/>
          </p:nvPr>
        </p:nvSpPr>
        <p:spPr>
          <a:xfrm>
            <a:off x="749565" y="3194508"/>
            <a:ext cx="56682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>
                <a:solidFill>
                  <a:srgbClr val="91A000"/>
                </a:solidFill>
              </a:rPr>
              <a:t>Caso práctico: tamaño y peso</a:t>
            </a:r>
            <a:endParaRPr>
              <a:solidFill>
                <a:srgbClr val="91A000"/>
              </a:solidFill>
            </a:endParaRPr>
          </a:p>
        </p:txBody>
      </p:sp>
      <p:cxnSp>
        <p:nvCxnSpPr>
          <p:cNvPr id="475" name="Google Shape;475;p28"/>
          <p:cNvCxnSpPr/>
          <p:nvPr/>
        </p:nvCxnSpPr>
        <p:spPr>
          <a:xfrm>
            <a:off x="893912" y="4540989"/>
            <a:ext cx="775500" cy="0"/>
          </a:xfrm>
          <a:prstGeom prst="straightConnector1">
            <a:avLst/>
          </a:prstGeom>
          <a:noFill/>
          <a:ln cap="flat" cmpd="sng" w="76200">
            <a:solidFill>
              <a:srgbClr val="91A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6" name="Google Shape;476;p28"/>
          <p:cNvSpPr/>
          <p:nvPr/>
        </p:nvSpPr>
        <p:spPr>
          <a:xfrm>
            <a:off x="5061770" y="1192093"/>
            <a:ext cx="3751304" cy="1255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4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¿Qué tamaño de archivo (peso en MBs resulta de aumentar la resolución del original al doble, con objeto de incluir en la edición dicha infografía?.</a:t>
            </a:r>
            <a:endParaRPr/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otos de stock gratuitas de acción, acciones, adentro" id="477" name="Google Shape;477;p28"/>
          <p:cNvPicPr preferRelativeResize="0"/>
          <p:nvPr/>
        </p:nvPicPr>
        <p:blipFill rotWithShape="1">
          <a:blip r:embed="rId3">
            <a:alphaModFix/>
          </a:blip>
          <a:srcRect b="0" l="8448" r="0" t="20040"/>
          <a:stretch/>
        </p:blipFill>
        <p:spPr>
          <a:xfrm>
            <a:off x="1436914" y="-1"/>
            <a:ext cx="3365225" cy="19594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eas" id="478" name="Google Shape;47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35424" y="2256210"/>
            <a:ext cx="1514664" cy="278645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28"/>
          <p:cNvSpPr/>
          <p:nvPr/>
        </p:nvSpPr>
        <p:spPr>
          <a:xfrm>
            <a:off x="1363242" y="2975407"/>
            <a:ext cx="3860825" cy="6740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Respuesta:  A la misma resolución pero al doble de dimensiones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archivo pesa </a:t>
            </a:r>
            <a:r>
              <a:rPr b="1" i="0" lang="es-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veces más </a:t>
            </a:r>
            <a:r>
              <a:rPr b="0" i="0" lang="es-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 el original.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"/>
          <p:cNvSpPr/>
          <p:nvPr/>
        </p:nvSpPr>
        <p:spPr>
          <a:xfrm>
            <a:off x="3556203" y="3861464"/>
            <a:ext cx="680100" cy="6699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"/>
          <p:cNvSpPr/>
          <p:nvPr/>
        </p:nvSpPr>
        <p:spPr>
          <a:xfrm>
            <a:off x="3556956" y="2955450"/>
            <a:ext cx="680100" cy="6699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556203" y="2072994"/>
            <a:ext cx="680100" cy="6699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0" y="2"/>
            <a:ext cx="2608800" cy="5143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3556956" y="1219582"/>
            <a:ext cx="680100" cy="6699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"/>
          <p:cNvSpPr txBox="1"/>
          <p:nvPr>
            <p:ph type="title"/>
          </p:nvPr>
        </p:nvSpPr>
        <p:spPr>
          <a:xfrm>
            <a:off x="4572000" y="193875"/>
            <a:ext cx="2532300" cy="10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600"/>
              <a:t>Contenidos</a:t>
            </a:r>
            <a:endParaRPr sz="2600">
              <a:solidFill>
                <a:srgbClr val="434343"/>
              </a:solidFill>
            </a:endParaRPr>
          </a:p>
        </p:txBody>
      </p:sp>
      <p:sp>
        <p:nvSpPr>
          <p:cNvPr id="200" name="Google Shape;200;p3"/>
          <p:cNvSpPr txBox="1"/>
          <p:nvPr>
            <p:ph idx="2" type="title"/>
          </p:nvPr>
        </p:nvSpPr>
        <p:spPr>
          <a:xfrm>
            <a:off x="4505018" y="913438"/>
            <a:ext cx="4851900" cy="628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/>
              <a:t>El formato</a:t>
            </a:r>
            <a:endParaRPr/>
          </a:p>
        </p:txBody>
      </p:sp>
      <p:sp>
        <p:nvSpPr>
          <p:cNvPr id="201" name="Google Shape;201;p3"/>
          <p:cNvSpPr txBox="1"/>
          <p:nvPr>
            <p:ph idx="3" type="subTitle"/>
          </p:nvPr>
        </p:nvSpPr>
        <p:spPr>
          <a:xfrm>
            <a:off x="4505017" y="2307420"/>
            <a:ext cx="3407342" cy="5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Claves técnicas para tomar buenas decisiones</a:t>
            </a:r>
            <a:endParaRPr/>
          </a:p>
        </p:txBody>
      </p:sp>
      <p:sp>
        <p:nvSpPr>
          <p:cNvPr id="202" name="Google Shape;202;p3"/>
          <p:cNvSpPr txBox="1"/>
          <p:nvPr>
            <p:ph idx="4" type="title"/>
          </p:nvPr>
        </p:nvSpPr>
        <p:spPr>
          <a:xfrm>
            <a:off x="4505018" y="1793154"/>
            <a:ext cx="4851900" cy="628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/>
              <a:t>El proceso </a:t>
            </a:r>
            <a:endParaRPr/>
          </a:p>
        </p:txBody>
      </p:sp>
      <p:sp>
        <p:nvSpPr>
          <p:cNvPr id="203" name="Google Shape;203;p3"/>
          <p:cNvSpPr txBox="1"/>
          <p:nvPr>
            <p:ph idx="1" type="subTitle"/>
          </p:nvPr>
        </p:nvSpPr>
        <p:spPr>
          <a:xfrm>
            <a:off x="4505017" y="1357202"/>
            <a:ext cx="3075900" cy="5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Por qué usar el formato vídeo</a:t>
            </a:r>
            <a:endParaRPr/>
          </a:p>
        </p:txBody>
      </p:sp>
      <p:sp>
        <p:nvSpPr>
          <p:cNvPr id="204" name="Google Shape;204;p3"/>
          <p:cNvSpPr txBox="1"/>
          <p:nvPr>
            <p:ph idx="5" type="subTitle"/>
          </p:nvPr>
        </p:nvSpPr>
        <p:spPr>
          <a:xfrm>
            <a:off x="4505017" y="3190442"/>
            <a:ext cx="3075900" cy="5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Respeto a derechos de autor</a:t>
            </a:r>
            <a:endParaRPr/>
          </a:p>
        </p:txBody>
      </p:sp>
      <p:sp>
        <p:nvSpPr>
          <p:cNvPr id="205" name="Google Shape;205;p3"/>
          <p:cNvSpPr txBox="1"/>
          <p:nvPr>
            <p:ph idx="6" type="title"/>
          </p:nvPr>
        </p:nvSpPr>
        <p:spPr>
          <a:xfrm>
            <a:off x="4505018" y="2672884"/>
            <a:ext cx="4851900" cy="628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/>
              <a:t>Recursos</a:t>
            </a:r>
            <a:endParaRPr/>
          </a:p>
        </p:txBody>
      </p:sp>
      <p:sp>
        <p:nvSpPr>
          <p:cNvPr id="206" name="Google Shape;206;p3"/>
          <p:cNvSpPr txBox="1"/>
          <p:nvPr>
            <p:ph idx="7" type="title"/>
          </p:nvPr>
        </p:nvSpPr>
        <p:spPr>
          <a:xfrm>
            <a:off x="3295504" y="1251746"/>
            <a:ext cx="1149900" cy="5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ES"/>
              <a:t>1</a:t>
            </a:r>
            <a:endParaRPr/>
          </a:p>
        </p:txBody>
      </p:sp>
      <p:sp>
        <p:nvSpPr>
          <p:cNvPr id="207" name="Google Shape;207;p3"/>
          <p:cNvSpPr txBox="1"/>
          <p:nvPr>
            <p:ph idx="8" type="title"/>
          </p:nvPr>
        </p:nvSpPr>
        <p:spPr>
          <a:xfrm>
            <a:off x="3295504" y="2131461"/>
            <a:ext cx="1149900" cy="5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ES"/>
              <a:t>2</a:t>
            </a:r>
            <a:endParaRPr/>
          </a:p>
        </p:txBody>
      </p:sp>
      <p:sp>
        <p:nvSpPr>
          <p:cNvPr id="208" name="Google Shape;208;p3"/>
          <p:cNvSpPr txBox="1"/>
          <p:nvPr>
            <p:ph idx="9" type="title"/>
          </p:nvPr>
        </p:nvSpPr>
        <p:spPr>
          <a:xfrm>
            <a:off x="3295504" y="3011177"/>
            <a:ext cx="1149900" cy="5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ES"/>
              <a:t>3</a:t>
            </a:r>
            <a:endParaRPr/>
          </a:p>
        </p:txBody>
      </p:sp>
      <p:sp>
        <p:nvSpPr>
          <p:cNvPr id="209" name="Google Shape;209;p3"/>
          <p:cNvSpPr txBox="1"/>
          <p:nvPr>
            <p:ph idx="5" type="subTitle"/>
          </p:nvPr>
        </p:nvSpPr>
        <p:spPr>
          <a:xfrm>
            <a:off x="4505017" y="4084677"/>
            <a:ext cx="3075900" cy="5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Aspectos legales </a:t>
            </a:r>
            <a:endParaRPr/>
          </a:p>
        </p:txBody>
      </p:sp>
      <p:sp>
        <p:nvSpPr>
          <p:cNvPr id="210" name="Google Shape;210;p3"/>
          <p:cNvSpPr txBox="1"/>
          <p:nvPr>
            <p:ph idx="6" type="title"/>
          </p:nvPr>
        </p:nvSpPr>
        <p:spPr>
          <a:xfrm>
            <a:off x="4505018" y="3567119"/>
            <a:ext cx="4851900" cy="628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/>
              <a:t>Distribución</a:t>
            </a:r>
            <a:endParaRPr/>
          </a:p>
        </p:txBody>
      </p:sp>
      <p:sp>
        <p:nvSpPr>
          <p:cNvPr id="211" name="Google Shape;211;p3"/>
          <p:cNvSpPr txBox="1"/>
          <p:nvPr>
            <p:ph idx="9" type="title"/>
          </p:nvPr>
        </p:nvSpPr>
        <p:spPr>
          <a:xfrm>
            <a:off x="3295504" y="3905412"/>
            <a:ext cx="1149900" cy="5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ES"/>
              <a:t>4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9"/>
          <p:cNvSpPr/>
          <p:nvPr/>
        </p:nvSpPr>
        <p:spPr>
          <a:xfrm rot="5400000">
            <a:off x="2000250" y="-2000250"/>
            <a:ext cx="5143500" cy="9144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29"/>
          <p:cNvSpPr/>
          <p:nvPr/>
        </p:nvSpPr>
        <p:spPr>
          <a:xfrm>
            <a:off x="742857" y="205187"/>
            <a:ext cx="7576500" cy="458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9"/>
          <p:cNvSpPr txBox="1"/>
          <p:nvPr>
            <p:ph type="title"/>
          </p:nvPr>
        </p:nvSpPr>
        <p:spPr>
          <a:xfrm>
            <a:off x="2244730" y="747321"/>
            <a:ext cx="5952972" cy="14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3600"/>
              <a:t>Relación entrada y salida</a:t>
            </a:r>
            <a:endParaRPr b="1" sz="3600"/>
          </a:p>
        </p:txBody>
      </p:sp>
      <p:sp>
        <p:nvSpPr>
          <p:cNvPr id="487" name="Google Shape;487;p29"/>
          <p:cNvSpPr/>
          <p:nvPr/>
        </p:nvSpPr>
        <p:spPr>
          <a:xfrm>
            <a:off x="386381" y="1062557"/>
            <a:ext cx="1739700" cy="4767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oluciones" id="488" name="Google Shape;48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79854" y="2092644"/>
            <a:ext cx="4514277" cy="1869369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29"/>
          <p:cNvSpPr/>
          <p:nvPr/>
        </p:nvSpPr>
        <p:spPr>
          <a:xfrm>
            <a:off x="1374700" y="3446507"/>
            <a:ext cx="2359856" cy="3154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9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Dimensiones: Entrada/salida. Factor de ampliación: 1/1.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90" name="Google Shape;49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2457" y="1811022"/>
            <a:ext cx="849917" cy="1319505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29"/>
          <p:cNvSpPr/>
          <p:nvPr/>
        </p:nvSpPr>
        <p:spPr>
          <a:xfrm>
            <a:off x="1365642" y="3655652"/>
            <a:ext cx="2553464" cy="8127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"/>
              <a:buFont typeface="Noto Sans Symbols"/>
              <a:buChar char="■"/>
            </a:pPr>
            <a:r>
              <a:rPr b="1" i="0" lang="es-E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Destino	Resolución de entrada</a:t>
            </a:r>
            <a:endParaRPr b="0" i="0" sz="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accent1"/>
              </a:buClr>
              <a:buSzPts val="640"/>
              <a:buFont typeface="Noto Sans Symbols"/>
              <a:buChar char="■"/>
            </a:pPr>
            <a:r>
              <a:rPr b="0" i="0" lang="es-E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 Monitor		72 dpi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accent1"/>
              </a:buClr>
              <a:buSzPts val="640"/>
              <a:buFont typeface="Noto Sans Symbols"/>
              <a:buChar char="■"/>
            </a:pPr>
            <a:r>
              <a:rPr b="0" i="0" lang="es-E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 Chorro Tinta &amp; laser	150 dpi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accent1"/>
              </a:buClr>
              <a:buSzPts val="640"/>
              <a:buFont typeface="Noto Sans Symbols"/>
              <a:buChar char="■"/>
            </a:pPr>
            <a:r>
              <a:rPr b="0" i="0" lang="es-E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 Imprenta		300 dpi </a:t>
            </a:r>
            <a:endParaRPr b="0" i="0" sz="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0"/>
          <p:cNvSpPr/>
          <p:nvPr/>
        </p:nvSpPr>
        <p:spPr>
          <a:xfrm>
            <a:off x="7141370" y="2"/>
            <a:ext cx="2002630" cy="5143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30"/>
          <p:cNvSpPr txBox="1"/>
          <p:nvPr>
            <p:ph type="title"/>
          </p:nvPr>
        </p:nvSpPr>
        <p:spPr>
          <a:xfrm>
            <a:off x="7414935" y="3706900"/>
            <a:ext cx="1528768" cy="125698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1600">
                <a:solidFill>
                  <a:schemeClr val="lt1"/>
                </a:solidFill>
              </a:rPr>
              <a:t>Lienzo</a:t>
            </a:r>
            <a:endParaRPr sz="1600">
              <a:solidFill>
                <a:schemeClr val="lt1"/>
              </a:solidFill>
            </a:endParaRPr>
          </a:p>
        </p:txBody>
      </p:sp>
      <p:cxnSp>
        <p:nvCxnSpPr>
          <p:cNvPr id="498" name="Google Shape;498;p30"/>
          <p:cNvCxnSpPr/>
          <p:nvPr/>
        </p:nvCxnSpPr>
        <p:spPr>
          <a:xfrm>
            <a:off x="666256" y="4506473"/>
            <a:ext cx="7434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99" name="Google Shape;49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89527"/>
            <a:ext cx="6029674" cy="3374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1"/>
          <p:cNvSpPr/>
          <p:nvPr/>
        </p:nvSpPr>
        <p:spPr>
          <a:xfrm>
            <a:off x="7141370" y="2"/>
            <a:ext cx="2002630" cy="5143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31"/>
          <p:cNvSpPr txBox="1"/>
          <p:nvPr>
            <p:ph type="title"/>
          </p:nvPr>
        </p:nvSpPr>
        <p:spPr>
          <a:xfrm>
            <a:off x="7414935" y="3706900"/>
            <a:ext cx="1528768" cy="125698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1600">
                <a:solidFill>
                  <a:schemeClr val="lt1"/>
                </a:solidFill>
              </a:rPr>
              <a:t>Lienzo</a:t>
            </a:r>
            <a:endParaRPr sz="1600">
              <a:solidFill>
                <a:schemeClr val="lt1"/>
              </a:solidFill>
            </a:endParaRPr>
          </a:p>
        </p:txBody>
      </p:sp>
      <p:cxnSp>
        <p:nvCxnSpPr>
          <p:cNvPr id="506" name="Google Shape;506;p31"/>
          <p:cNvCxnSpPr/>
          <p:nvPr/>
        </p:nvCxnSpPr>
        <p:spPr>
          <a:xfrm>
            <a:off x="666256" y="4506473"/>
            <a:ext cx="7434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07" name="Google Shape;507;p31"/>
          <p:cNvGrpSpPr/>
          <p:nvPr/>
        </p:nvGrpSpPr>
        <p:grpSpPr>
          <a:xfrm>
            <a:off x="522514" y="788226"/>
            <a:ext cx="7756400" cy="3502295"/>
            <a:chOff x="623392" y="1980646"/>
            <a:chExt cx="11225708" cy="4674153"/>
          </a:xfrm>
        </p:grpSpPr>
        <p:pic>
          <p:nvPicPr>
            <p:cNvPr id="508" name="Google Shape;508;p3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503712" y="1980646"/>
              <a:ext cx="8345388" cy="46741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38347" y="2295943"/>
              <a:ext cx="3131746" cy="17526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0" name="Google Shape;510;p31"/>
            <p:cNvSpPr/>
            <p:nvPr/>
          </p:nvSpPr>
          <p:spPr>
            <a:xfrm>
              <a:off x="623392" y="3498702"/>
              <a:ext cx="1152128" cy="650378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2"/>
          <p:cNvSpPr/>
          <p:nvPr/>
        </p:nvSpPr>
        <p:spPr>
          <a:xfrm>
            <a:off x="7141370" y="2"/>
            <a:ext cx="2002630" cy="5143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6" name="Google Shape;516;p32"/>
          <p:cNvPicPr preferRelativeResize="0"/>
          <p:nvPr/>
        </p:nvPicPr>
        <p:blipFill rotWithShape="1">
          <a:blip r:embed="rId3">
            <a:alphaModFix/>
          </a:blip>
          <a:srcRect b="0" l="0" r="0" t="12099"/>
          <a:stretch/>
        </p:blipFill>
        <p:spPr>
          <a:xfrm>
            <a:off x="2349221" y="308282"/>
            <a:ext cx="6217410" cy="4198189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32"/>
          <p:cNvSpPr txBox="1"/>
          <p:nvPr>
            <p:ph type="title"/>
          </p:nvPr>
        </p:nvSpPr>
        <p:spPr>
          <a:xfrm>
            <a:off x="7414935" y="3706900"/>
            <a:ext cx="1528768" cy="125698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1600">
                <a:solidFill>
                  <a:schemeClr val="lt1"/>
                </a:solidFill>
              </a:rPr>
              <a:t>Lienzo</a:t>
            </a:r>
            <a:endParaRPr sz="1600">
              <a:solidFill>
                <a:schemeClr val="lt1"/>
              </a:solidFill>
            </a:endParaRPr>
          </a:p>
        </p:txBody>
      </p:sp>
      <p:cxnSp>
        <p:nvCxnSpPr>
          <p:cNvPr id="518" name="Google Shape;518;p32"/>
          <p:cNvCxnSpPr/>
          <p:nvPr/>
        </p:nvCxnSpPr>
        <p:spPr>
          <a:xfrm>
            <a:off x="666256" y="4506473"/>
            <a:ext cx="7434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19" name="Google Shape;519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1037" y="1024475"/>
            <a:ext cx="2163879" cy="1313209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32"/>
          <p:cNvSpPr/>
          <p:nvPr/>
        </p:nvSpPr>
        <p:spPr>
          <a:xfrm>
            <a:off x="522514" y="1925690"/>
            <a:ext cx="796063" cy="487322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0881" y="1889761"/>
            <a:ext cx="5360489" cy="291476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33"/>
          <p:cNvSpPr/>
          <p:nvPr/>
        </p:nvSpPr>
        <p:spPr>
          <a:xfrm>
            <a:off x="7141370" y="2"/>
            <a:ext cx="2002630" cy="5143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33"/>
          <p:cNvSpPr txBox="1"/>
          <p:nvPr>
            <p:ph type="title"/>
          </p:nvPr>
        </p:nvSpPr>
        <p:spPr>
          <a:xfrm>
            <a:off x="7414935" y="3706900"/>
            <a:ext cx="1528768" cy="125698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1600">
                <a:solidFill>
                  <a:schemeClr val="lt1"/>
                </a:solidFill>
              </a:rPr>
              <a:t>Lienzo</a:t>
            </a:r>
            <a:endParaRPr sz="1600">
              <a:solidFill>
                <a:schemeClr val="lt1"/>
              </a:solidFill>
            </a:endParaRPr>
          </a:p>
        </p:txBody>
      </p:sp>
      <p:cxnSp>
        <p:nvCxnSpPr>
          <p:cNvPr id="528" name="Google Shape;528;p33"/>
          <p:cNvCxnSpPr/>
          <p:nvPr/>
        </p:nvCxnSpPr>
        <p:spPr>
          <a:xfrm>
            <a:off x="666256" y="4506473"/>
            <a:ext cx="7434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29" name="Google Shape;52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1037" y="1024475"/>
            <a:ext cx="2163879" cy="1313209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33"/>
          <p:cNvSpPr/>
          <p:nvPr/>
        </p:nvSpPr>
        <p:spPr>
          <a:xfrm>
            <a:off x="522514" y="1576032"/>
            <a:ext cx="1367246" cy="83698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4"/>
          <p:cNvSpPr/>
          <p:nvPr/>
        </p:nvSpPr>
        <p:spPr>
          <a:xfrm>
            <a:off x="7141370" y="2"/>
            <a:ext cx="2002630" cy="5143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34"/>
          <p:cNvSpPr txBox="1"/>
          <p:nvPr>
            <p:ph type="title"/>
          </p:nvPr>
        </p:nvSpPr>
        <p:spPr>
          <a:xfrm>
            <a:off x="7414935" y="3706900"/>
            <a:ext cx="1528768" cy="125698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1600">
                <a:solidFill>
                  <a:schemeClr val="lt1"/>
                </a:solidFill>
              </a:rPr>
              <a:t>Resolución</a:t>
            </a:r>
            <a:endParaRPr sz="1600">
              <a:solidFill>
                <a:schemeClr val="lt1"/>
              </a:solidFill>
            </a:endParaRPr>
          </a:p>
        </p:txBody>
      </p:sp>
      <p:cxnSp>
        <p:nvCxnSpPr>
          <p:cNvPr id="537" name="Google Shape;537;p34"/>
          <p:cNvCxnSpPr/>
          <p:nvPr/>
        </p:nvCxnSpPr>
        <p:spPr>
          <a:xfrm>
            <a:off x="666256" y="4506473"/>
            <a:ext cx="7434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38" name="Google Shape;53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154" y="637026"/>
            <a:ext cx="6322416" cy="4385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5"/>
          <p:cNvSpPr/>
          <p:nvPr/>
        </p:nvSpPr>
        <p:spPr>
          <a:xfrm>
            <a:off x="7141370" y="2"/>
            <a:ext cx="2002630" cy="5143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35"/>
          <p:cNvSpPr txBox="1"/>
          <p:nvPr>
            <p:ph type="title"/>
          </p:nvPr>
        </p:nvSpPr>
        <p:spPr>
          <a:xfrm>
            <a:off x="7414935" y="3706900"/>
            <a:ext cx="1528768" cy="125698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1600">
                <a:solidFill>
                  <a:schemeClr val="lt1"/>
                </a:solidFill>
              </a:rPr>
              <a:t>Resolución</a:t>
            </a:r>
            <a:endParaRPr sz="1600">
              <a:solidFill>
                <a:schemeClr val="lt1"/>
              </a:solidFill>
            </a:endParaRPr>
          </a:p>
        </p:txBody>
      </p:sp>
      <p:cxnSp>
        <p:nvCxnSpPr>
          <p:cNvPr id="545" name="Google Shape;545;p35"/>
          <p:cNvCxnSpPr/>
          <p:nvPr/>
        </p:nvCxnSpPr>
        <p:spPr>
          <a:xfrm>
            <a:off x="666256" y="4506473"/>
            <a:ext cx="7434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46" name="Google Shape;54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256" y="489677"/>
            <a:ext cx="5552193" cy="4164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6"/>
          <p:cNvSpPr/>
          <p:nvPr/>
        </p:nvSpPr>
        <p:spPr>
          <a:xfrm rot="5400000">
            <a:off x="2000250" y="-2000250"/>
            <a:ext cx="5143500" cy="9144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36"/>
          <p:cNvSpPr/>
          <p:nvPr/>
        </p:nvSpPr>
        <p:spPr>
          <a:xfrm>
            <a:off x="742857" y="205187"/>
            <a:ext cx="7576500" cy="458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36"/>
          <p:cNvSpPr txBox="1"/>
          <p:nvPr>
            <p:ph type="title"/>
          </p:nvPr>
        </p:nvSpPr>
        <p:spPr>
          <a:xfrm>
            <a:off x="2244730" y="747321"/>
            <a:ext cx="4734300" cy="14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3600"/>
              <a:t>Captura de pantalla</a:t>
            </a:r>
            <a:endParaRPr b="1" sz="3600"/>
          </a:p>
        </p:txBody>
      </p:sp>
      <p:sp>
        <p:nvSpPr>
          <p:cNvPr id="554" name="Google Shape;554;p36"/>
          <p:cNvSpPr/>
          <p:nvPr/>
        </p:nvSpPr>
        <p:spPr>
          <a:xfrm>
            <a:off x="386381" y="1062557"/>
            <a:ext cx="1739700" cy="4767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5" name="Google Shape;55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79030" y="3853492"/>
            <a:ext cx="904478" cy="542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7882" y="3611961"/>
            <a:ext cx="5525643" cy="902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6"/>
          <p:cNvPicPr preferRelativeResize="0"/>
          <p:nvPr/>
        </p:nvPicPr>
        <p:blipFill rotWithShape="1">
          <a:blip r:embed="rId5">
            <a:alphaModFix amt="23000"/>
          </a:blip>
          <a:srcRect b="0" l="0" r="0" t="0"/>
          <a:stretch/>
        </p:blipFill>
        <p:spPr>
          <a:xfrm>
            <a:off x="4875612" y="1599796"/>
            <a:ext cx="2060036" cy="2060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7"/>
          <p:cNvSpPr/>
          <p:nvPr/>
        </p:nvSpPr>
        <p:spPr>
          <a:xfrm>
            <a:off x="347975" y="308875"/>
            <a:ext cx="8397900" cy="44184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37"/>
          <p:cNvSpPr txBox="1"/>
          <p:nvPr>
            <p:ph type="title"/>
          </p:nvPr>
        </p:nvSpPr>
        <p:spPr>
          <a:xfrm>
            <a:off x="373050" y="302748"/>
            <a:ext cx="83979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ES" sz="2400">
                <a:solidFill>
                  <a:srgbClr val="434343"/>
                </a:solidFill>
              </a:rPr>
              <a:t>Formato de archivo</a:t>
            </a:r>
            <a:endParaRPr sz="2400">
              <a:solidFill>
                <a:srgbClr val="434343"/>
              </a:solidFill>
            </a:endParaRPr>
          </a:p>
        </p:txBody>
      </p:sp>
      <p:cxnSp>
        <p:nvCxnSpPr>
          <p:cNvPr id="564" name="Google Shape;564;p37"/>
          <p:cNvCxnSpPr/>
          <p:nvPr/>
        </p:nvCxnSpPr>
        <p:spPr>
          <a:xfrm>
            <a:off x="4161579" y="1278249"/>
            <a:ext cx="7707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65" name="Google Shape;56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1596" y="2006060"/>
            <a:ext cx="2019983" cy="1957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9513" y="2006060"/>
            <a:ext cx="1993404" cy="1993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63568" y="2995936"/>
            <a:ext cx="2982307" cy="1480269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38"/>
          <p:cNvSpPr/>
          <p:nvPr/>
        </p:nvSpPr>
        <p:spPr>
          <a:xfrm>
            <a:off x="347975" y="308875"/>
            <a:ext cx="8397900" cy="44184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38"/>
          <p:cNvSpPr txBox="1"/>
          <p:nvPr>
            <p:ph type="title"/>
          </p:nvPr>
        </p:nvSpPr>
        <p:spPr>
          <a:xfrm>
            <a:off x="373050" y="302748"/>
            <a:ext cx="83979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ES" sz="2400">
                <a:solidFill>
                  <a:srgbClr val="434343"/>
                </a:solidFill>
              </a:rPr>
              <a:t>Formato de archivo</a:t>
            </a:r>
            <a:endParaRPr sz="2400">
              <a:solidFill>
                <a:srgbClr val="434343"/>
              </a:solidFill>
            </a:endParaRPr>
          </a:p>
        </p:txBody>
      </p:sp>
      <p:cxnSp>
        <p:nvCxnSpPr>
          <p:cNvPr id="574" name="Google Shape;574;p38"/>
          <p:cNvCxnSpPr/>
          <p:nvPr/>
        </p:nvCxnSpPr>
        <p:spPr>
          <a:xfrm>
            <a:off x="4161579" y="1278249"/>
            <a:ext cx="7707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75" name="Google Shape;575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4804" y="1001455"/>
            <a:ext cx="1276732" cy="1982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98588" y="1759720"/>
            <a:ext cx="5890235" cy="828695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38"/>
          <p:cNvSpPr/>
          <p:nvPr/>
        </p:nvSpPr>
        <p:spPr>
          <a:xfrm>
            <a:off x="713523" y="3711905"/>
            <a:ext cx="2553464" cy="8127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"/>
              <a:buFont typeface="Noto Sans Symbols"/>
              <a:buChar char="■"/>
            </a:pPr>
            <a:r>
              <a:rPr b="1" i="0" lang="es-E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Destino	Resolución de entrada</a:t>
            </a:r>
            <a:endParaRPr b="0" i="0" sz="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accent1"/>
              </a:buClr>
              <a:buSzPts val="640"/>
              <a:buFont typeface="Noto Sans Symbols"/>
              <a:buChar char="■"/>
            </a:pPr>
            <a:r>
              <a:rPr b="0" i="0" lang="es-E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 Monitor		72 dpi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accent1"/>
              </a:buClr>
              <a:buSzPts val="640"/>
              <a:buFont typeface="Noto Sans Symbols"/>
              <a:buChar char="■"/>
            </a:pPr>
            <a:r>
              <a:rPr b="0" i="0" lang="es-E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 Chorro Tinta &amp; laser	150 dpi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accent1"/>
              </a:buClr>
              <a:buSzPts val="640"/>
              <a:buFont typeface="Noto Sans Symbols"/>
              <a:buChar char="■"/>
            </a:pPr>
            <a:r>
              <a:rPr b="0" i="0" lang="es-ES" sz="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 Imprenta		300 dpi </a:t>
            </a:r>
            <a:endParaRPr b="0" i="0" sz="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78" name="Google Shape;578;p38"/>
          <p:cNvSpPr/>
          <p:nvPr/>
        </p:nvSpPr>
        <p:spPr>
          <a:xfrm>
            <a:off x="2588345" y="3871641"/>
            <a:ext cx="407404" cy="160428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"/>
          <p:cNvSpPr/>
          <p:nvPr/>
        </p:nvSpPr>
        <p:spPr>
          <a:xfrm>
            <a:off x="0" y="0"/>
            <a:ext cx="4345800" cy="51435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7" name="Google Shape;217;p4"/>
          <p:cNvCxnSpPr/>
          <p:nvPr/>
        </p:nvCxnSpPr>
        <p:spPr>
          <a:xfrm>
            <a:off x="4909081" y="2594724"/>
            <a:ext cx="7344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8" name="Google Shape;218;p4"/>
          <p:cNvSpPr txBox="1"/>
          <p:nvPr>
            <p:ph type="title"/>
          </p:nvPr>
        </p:nvSpPr>
        <p:spPr>
          <a:xfrm>
            <a:off x="4714325" y="1272236"/>
            <a:ext cx="3903600" cy="123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El formato</a:t>
            </a:r>
            <a:endParaRPr/>
          </a:p>
        </p:txBody>
      </p:sp>
      <p:sp>
        <p:nvSpPr>
          <p:cNvPr id="219" name="Google Shape;219;p4"/>
          <p:cNvSpPr txBox="1"/>
          <p:nvPr>
            <p:ph idx="1" type="subTitle"/>
          </p:nvPr>
        </p:nvSpPr>
        <p:spPr>
          <a:xfrm>
            <a:off x="4714325" y="2787190"/>
            <a:ext cx="31728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Posibilidades y claves de producción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9"/>
          <p:cNvSpPr/>
          <p:nvPr/>
        </p:nvSpPr>
        <p:spPr>
          <a:xfrm rot="5400000">
            <a:off x="2000250" y="-2000250"/>
            <a:ext cx="5143500" cy="9144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39"/>
          <p:cNvSpPr/>
          <p:nvPr/>
        </p:nvSpPr>
        <p:spPr>
          <a:xfrm>
            <a:off x="742857" y="205187"/>
            <a:ext cx="7576500" cy="458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39"/>
          <p:cNvSpPr txBox="1"/>
          <p:nvPr>
            <p:ph type="title"/>
          </p:nvPr>
        </p:nvSpPr>
        <p:spPr>
          <a:xfrm>
            <a:off x="2244730" y="747321"/>
            <a:ext cx="4734300" cy="14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3600"/>
              <a:t>Codec</a:t>
            </a:r>
            <a:endParaRPr b="1" sz="3600"/>
          </a:p>
        </p:txBody>
      </p:sp>
      <p:sp>
        <p:nvSpPr>
          <p:cNvPr id="586" name="Google Shape;586;p39"/>
          <p:cNvSpPr/>
          <p:nvPr/>
        </p:nvSpPr>
        <p:spPr>
          <a:xfrm>
            <a:off x="386381" y="1062557"/>
            <a:ext cx="1739700" cy="4767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7" name="Google Shape;58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4403" y="1721974"/>
            <a:ext cx="604352" cy="585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89881" y="1711372"/>
            <a:ext cx="596399" cy="59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68938" y="1404402"/>
            <a:ext cx="5093569" cy="3383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40"/>
          <p:cNvSpPr/>
          <p:nvPr/>
        </p:nvSpPr>
        <p:spPr>
          <a:xfrm>
            <a:off x="347975" y="308875"/>
            <a:ext cx="8397900" cy="44184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40"/>
          <p:cNvSpPr txBox="1"/>
          <p:nvPr>
            <p:ph type="title"/>
          </p:nvPr>
        </p:nvSpPr>
        <p:spPr>
          <a:xfrm>
            <a:off x="373050" y="302748"/>
            <a:ext cx="83979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ES" sz="2400">
                <a:solidFill>
                  <a:srgbClr val="434343"/>
                </a:solidFill>
              </a:rPr>
              <a:t>Formato de archivo</a:t>
            </a:r>
            <a:endParaRPr sz="2400">
              <a:solidFill>
                <a:srgbClr val="434343"/>
              </a:solidFill>
            </a:endParaRPr>
          </a:p>
        </p:txBody>
      </p:sp>
      <p:cxnSp>
        <p:nvCxnSpPr>
          <p:cNvPr id="596" name="Google Shape;596;p40"/>
          <p:cNvCxnSpPr/>
          <p:nvPr/>
        </p:nvCxnSpPr>
        <p:spPr>
          <a:xfrm>
            <a:off x="4161579" y="1278249"/>
            <a:ext cx="7707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97" name="Google Shape;597;p40"/>
          <p:cNvGrpSpPr/>
          <p:nvPr/>
        </p:nvGrpSpPr>
        <p:grpSpPr>
          <a:xfrm>
            <a:off x="877141" y="528920"/>
            <a:ext cx="7692094" cy="4085659"/>
            <a:chOff x="1382238" y="1301061"/>
            <a:chExt cx="10042354" cy="5334000"/>
          </a:xfrm>
        </p:grpSpPr>
        <p:pic>
          <p:nvPicPr>
            <p:cNvPr descr="formatos" id="598" name="Google Shape;598;p4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820738" y="1301061"/>
              <a:ext cx="8667750" cy="533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9" name="Google Shape;599;p40"/>
            <p:cNvSpPr/>
            <p:nvPr/>
          </p:nvSpPr>
          <p:spPr>
            <a:xfrm>
              <a:off x="1415232" y="5229200"/>
              <a:ext cx="10009360" cy="290338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1382238" y="3236694"/>
              <a:ext cx="10009360" cy="290338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" name="Google Shape;605;p41"/>
          <p:cNvGrpSpPr/>
          <p:nvPr/>
        </p:nvGrpSpPr>
        <p:grpSpPr>
          <a:xfrm>
            <a:off x="347975" y="1619792"/>
            <a:ext cx="4134989" cy="2751907"/>
            <a:chOff x="733473" y="1989757"/>
            <a:chExt cx="4657661" cy="3099754"/>
          </a:xfrm>
        </p:grpSpPr>
        <p:pic>
          <p:nvPicPr>
            <p:cNvPr id="606" name="Google Shape;606;p4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33473" y="1989757"/>
              <a:ext cx="4657661" cy="30997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7" name="Google Shape;607;p41"/>
            <p:cNvPicPr preferRelativeResize="0"/>
            <p:nvPr/>
          </p:nvPicPr>
          <p:blipFill rotWithShape="1">
            <a:blip r:embed="rId4">
              <a:alphaModFix/>
            </a:blip>
            <a:srcRect b="0" l="33183" r="32600" t="0"/>
            <a:stretch/>
          </p:blipFill>
          <p:spPr>
            <a:xfrm>
              <a:off x="3469777" y="2208136"/>
              <a:ext cx="1800200" cy="8593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08" name="Google Shape;608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82964" y="2340045"/>
            <a:ext cx="4262911" cy="238723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41"/>
          <p:cNvSpPr/>
          <p:nvPr/>
        </p:nvSpPr>
        <p:spPr>
          <a:xfrm>
            <a:off x="347975" y="308875"/>
            <a:ext cx="8397900" cy="44184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41"/>
          <p:cNvSpPr txBox="1"/>
          <p:nvPr>
            <p:ph type="title"/>
          </p:nvPr>
        </p:nvSpPr>
        <p:spPr>
          <a:xfrm>
            <a:off x="373050" y="302748"/>
            <a:ext cx="83979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ES" sz="2400">
                <a:solidFill>
                  <a:srgbClr val="434343"/>
                </a:solidFill>
              </a:rPr>
              <a:t>Editores</a:t>
            </a:r>
            <a:endParaRPr sz="2400">
              <a:solidFill>
                <a:srgbClr val="434343"/>
              </a:solidFill>
            </a:endParaRPr>
          </a:p>
        </p:txBody>
      </p:sp>
      <p:cxnSp>
        <p:nvCxnSpPr>
          <p:cNvPr id="611" name="Google Shape;611;p41"/>
          <p:cNvCxnSpPr/>
          <p:nvPr/>
        </p:nvCxnSpPr>
        <p:spPr>
          <a:xfrm>
            <a:off x="4161579" y="1278249"/>
            <a:ext cx="7707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42"/>
          <p:cNvSpPr/>
          <p:nvPr/>
        </p:nvSpPr>
        <p:spPr>
          <a:xfrm>
            <a:off x="0" y="0"/>
            <a:ext cx="4345800" cy="51435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7" name="Google Shape;617;p42"/>
          <p:cNvCxnSpPr/>
          <p:nvPr/>
        </p:nvCxnSpPr>
        <p:spPr>
          <a:xfrm>
            <a:off x="4909081" y="2594724"/>
            <a:ext cx="7344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8" name="Google Shape;618;p42"/>
          <p:cNvSpPr txBox="1"/>
          <p:nvPr>
            <p:ph type="title"/>
          </p:nvPr>
        </p:nvSpPr>
        <p:spPr>
          <a:xfrm>
            <a:off x="4714325" y="1272236"/>
            <a:ext cx="3903600" cy="123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>
                <a:solidFill>
                  <a:srgbClr val="434343"/>
                </a:solidFill>
              </a:rPr>
              <a:t>Recursos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619" name="Google Shape;619;p42"/>
          <p:cNvSpPr txBox="1"/>
          <p:nvPr>
            <p:ph idx="1" type="subTitle"/>
          </p:nvPr>
        </p:nvSpPr>
        <p:spPr>
          <a:xfrm>
            <a:off x="4714324" y="2787190"/>
            <a:ext cx="3393355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Dónde obtenerlos respetando las reglas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3"/>
          <p:cNvSpPr/>
          <p:nvPr/>
        </p:nvSpPr>
        <p:spPr>
          <a:xfrm>
            <a:off x="347975" y="308875"/>
            <a:ext cx="8397900" cy="44184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43"/>
          <p:cNvSpPr txBox="1"/>
          <p:nvPr>
            <p:ph type="title"/>
          </p:nvPr>
        </p:nvSpPr>
        <p:spPr>
          <a:xfrm>
            <a:off x="373050" y="302748"/>
            <a:ext cx="83979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ES" sz="2400">
                <a:solidFill>
                  <a:srgbClr val="434343"/>
                </a:solidFill>
              </a:rPr>
              <a:t>Recursos</a:t>
            </a:r>
            <a:endParaRPr sz="2400">
              <a:solidFill>
                <a:srgbClr val="434343"/>
              </a:solidFill>
            </a:endParaRPr>
          </a:p>
        </p:txBody>
      </p:sp>
      <p:cxnSp>
        <p:nvCxnSpPr>
          <p:cNvPr id="626" name="Google Shape;626;p43"/>
          <p:cNvCxnSpPr/>
          <p:nvPr/>
        </p:nvCxnSpPr>
        <p:spPr>
          <a:xfrm>
            <a:off x="4161579" y="1278249"/>
            <a:ext cx="7707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27" name="Google Shape;62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2682" y="1143948"/>
            <a:ext cx="3333343" cy="3271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128" y="3715525"/>
            <a:ext cx="2333625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4"/>
          <p:cNvSpPr/>
          <p:nvPr/>
        </p:nvSpPr>
        <p:spPr>
          <a:xfrm>
            <a:off x="347975" y="308875"/>
            <a:ext cx="8397900" cy="44184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44"/>
          <p:cNvSpPr txBox="1"/>
          <p:nvPr>
            <p:ph type="title"/>
          </p:nvPr>
        </p:nvSpPr>
        <p:spPr>
          <a:xfrm>
            <a:off x="373050" y="302748"/>
            <a:ext cx="83979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ES" sz="2400">
                <a:solidFill>
                  <a:srgbClr val="434343"/>
                </a:solidFill>
              </a:rPr>
              <a:t>Recursos</a:t>
            </a:r>
            <a:endParaRPr sz="2400">
              <a:solidFill>
                <a:srgbClr val="434343"/>
              </a:solidFill>
            </a:endParaRPr>
          </a:p>
        </p:txBody>
      </p:sp>
      <p:cxnSp>
        <p:nvCxnSpPr>
          <p:cNvPr id="635" name="Google Shape;635;p44"/>
          <p:cNvCxnSpPr/>
          <p:nvPr/>
        </p:nvCxnSpPr>
        <p:spPr>
          <a:xfrm>
            <a:off x="4161579" y="1278249"/>
            <a:ext cx="7707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36" name="Google Shape;63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75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45"/>
          <p:cNvSpPr/>
          <p:nvPr/>
        </p:nvSpPr>
        <p:spPr>
          <a:xfrm>
            <a:off x="347975" y="308875"/>
            <a:ext cx="8397900" cy="44184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45"/>
          <p:cNvSpPr txBox="1"/>
          <p:nvPr>
            <p:ph type="title"/>
          </p:nvPr>
        </p:nvSpPr>
        <p:spPr>
          <a:xfrm>
            <a:off x="373050" y="302748"/>
            <a:ext cx="83979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ES" sz="2400">
                <a:solidFill>
                  <a:srgbClr val="434343"/>
                </a:solidFill>
              </a:rPr>
              <a:t>Recursos</a:t>
            </a:r>
            <a:endParaRPr sz="2400">
              <a:solidFill>
                <a:srgbClr val="434343"/>
              </a:solidFill>
            </a:endParaRPr>
          </a:p>
        </p:txBody>
      </p:sp>
      <p:cxnSp>
        <p:nvCxnSpPr>
          <p:cNvPr id="643" name="Google Shape;643;p45"/>
          <p:cNvCxnSpPr/>
          <p:nvPr/>
        </p:nvCxnSpPr>
        <p:spPr>
          <a:xfrm>
            <a:off x="4161579" y="1278249"/>
            <a:ext cx="7707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44" name="Google Shape;64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529" y="0"/>
            <a:ext cx="894294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6"/>
          <p:cNvSpPr/>
          <p:nvPr/>
        </p:nvSpPr>
        <p:spPr>
          <a:xfrm>
            <a:off x="347975" y="308875"/>
            <a:ext cx="8397900" cy="44184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46"/>
          <p:cNvSpPr txBox="1"/>
          <p:nvPr>
            <p:ph type="title"/>
          </p:nvPr>
        </p:nvSpPr>
        <p:spPr>
          <a:xfrm>
            <a:off x="373050" y="302748"/>
            <a:ext cx="83979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ES" sz="2400">
                <a:solidFill>
                  <a:srgbClr val="434343"/>
                </a:solidFill>
              </a:rPr>
              <a:t>Recursos</a:t>
            </a:r>
            <a:endParaRPr sz="2400">
              <a:solidFill>
                <a:srgbClr val="434343"/>
              </a:solidFill>
            </a:endParaRPr>
          </a:p>
        </p:txBody>
      </p:sp>
      <p:cxnSp>
        <p:nvCxnSpPr>
          <p:cNvPr id="651" name="Google Shape;651;p46"/>
          <p:cNvCxnSpPr/>
          <p:nvPr/>
        </p:nvCxnSpPr>
        <p:spPr>
          <a:xfrm>
            <a:off x="4161579" y="1278249"/>
            <a:ext cx="7707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52" name="Google Shape;652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03" y="0"/>
            <a:ext cx="898219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47"/>
          <p:cNvSpPr/>
          <p:nvPr/>
        </p:nvSpPr>
        <p:spPr>
          <a:xfrm>
            <a:off x="0" y="0"/>
            <a:ext cx="4345800" cy="51435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8" name="Google Shape;658;p47"/>
          <p:cNvCxnSpPr/>
          <p:nvPr/>
        </p:nvCxnSpPr>
        <p:spPr>
          <a:xfrm>
            <a:off x="4909081" y="2594724"/>
            <a:ext cx="7344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9" name="Google Shape;659;p47"/>
          <p:cNvSpPr txBox="1"/>
          <p:nvPr>
            <p:ph type="title"/>
          </p:nvPr>
        </p:nvSpPr>
        <p:spPr>
          <a:xfrm>
            <a:off x="4714325" y="1272236"/>
            <a:ext cx="3903600" cy="123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>
                <a:solidFill>
                  <a:srgbClr val="434343"/>
                </a:solidFill>
              </a:rPr>
              <a:t>Distribución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660" name="Google Shape;660;p47"/>
          <p:cNvSpPr txBox="1"/>
          <p:nvPr>
            <p:ph idx="1" type="subTitle"/>
          </p:nvPr>
        </p:nvSpPr>
        <p:spPr>
          <a:xfrm>
            <a:off x="4714324" y="2787190"/>
            <a:ext cx="3759825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Plataformas globales. Ventajas e inconvenientes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48"/>
          <p:cNvSpPr/>
          <p:nvPr/>
        </p:nvSpPr>
        <p:spPr>
          <a:xfrm>
            <a:off x="375450" y="249425"/>
            <a:ext cx="8407800" cy="46659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48"/>
          <p:cNvSpPr txBox="1"/>
          <p:nvPr>
            <p:ph type="title"/>
          </p:nvPr>
        </p:nvSpPr>
        <p:spPr>
          <a:xfrm>
            <a:off x="375462" y="593886"/>
            <a:ext cx="84078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ES" sz="2400">
                <a:solidFill>
                  <a:srgbClr val="434343"/>
                </a:solidFill>
              </a:rPr>
              <a:t>Distribución</a:t>
            </a:r>
            <a:endParaRPr sz="2400">
              <a:solidFill>
                <a:srgbClr val="434343"/>
              </a:solidFill>
            </a:endParaRPr>
          </a:p>
        </p:txBody>
      </p:sp>
      <p:cxnSp>
        <p:nvCxnSpPr>
          <p:cNvPr id="667" name="Google Shape;667;p48"/>
          <p:cNvCxnSpPr/>
          <p:nvPr/>
        </p:nvCxnSpPr>
        <p:spPr>
          <a:xfrm>
            <a:off x="3201865" y="1928453"/>
            <a:ext cx="0" cy="2148000"/>
          </a:xfrm>
          <a:prstGeom prst="straightConnector1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8" name="Google Shape;668;p48"/>
          <p:cNvCxnSpPr/>
          <p:nvPr/>
        </p:nvCxnSpPr>
        <p:spPr>
          <a:xfrm>
            <a:off x="6022925" y="1928453"/>
            <a:ext cx="0" cy="2148000"/>
          </a:xfrm>
          <a:prstGeom prst="straightConnector1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69" name="Google Shape;66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0437" y="1712839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imeo - Aplicaciones en Google Play" id="670" name="Google Shape;670;p48"/>
          <p:cNvPicPr preferRelativeResize="0"/>
          <p:nvPr/>
        </p:nvPicPr>
        <p:blipFill rotWithShape="1">
          <a:blip r:embed="rId4">
            <a:alphaModFix/>
          </a:blip>
          <a:srcRect b="23648" l="13473" r="13652" t="20537"/>
          <a:stretch/>
        </p:blipFill>
        <p:spPr>
          <a:xfrm>
            <a:off x="820907" y="2337833"/>
            <a:ext cx="2082387" cy="893135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48"/>
          <p:cNvSpPr txBox="1"/>
          <p:nvPr>
            <p:ph idx="1" type="subTitle"/>
          </p:nvPr>
        </p:nvSpPr>
        <p:spPr>
          <a:xfrm>
            <a:off x="6753696" y="2498781"/>
            <a:ext cx="1452560" cy="732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2400"/>
              <a:t>Otros</a:t>
            </a:r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"/>
          <p:cNvSpPr/>
          <p:nvPr/>
        </p:nvSpPr>
        <p:spPr>
          <a:xfrm>
            <a:off x="4615854" y="0"/>
            <a:ext cx="4527900" cy="51435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5" name="Google Shape;225;p5"/>
          <p:cNvCxnSpPr/>
          <p:nvPr/>
        </p:nvCxnSpPr>
        <p:spPr>
          <a:xfrm>
            <a:off x="609291" y="1590924"/>
            <a:ext cx="7029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6" name="Google Shape;226;p5"/>
          <p:cNvSpPr txBox="1"/>
          <p:nvPr>
            <p:ph type="title"/>
          </p:nvPr>
        </p:nvSpPr>
        <p:spPr>
          <a:xfrm>
            <a:off x="493110" y="959654"/>
            <a:ext cx="3712500" cy="5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ES"/>
              <a:t>Ventajas del formato AV en educación</a:t>
            </a:r>
            <a:endParaRPr b="1"/>
          </a:p>
        </p:txBody>
      </p:sp>
      <p:sp>
        <p:nvSpPr>
          <p:cNvPr id="227" name="Google Shape;227;p5"/>
          <p:cNvSpPr txBox="1"/>
          <p:nvPr>
            <p:ph idx="1" type="subTitle"/>
          </p:nvPr>
        </p:nvSpPr>
        <p:spPr>
          <a:xfrm>
            <a:off x="474820" y="2052448"/>
            <a:ext cx="3748800" cy="19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s-ES"/>
              <a:t>Formato adaptado a la cultura digital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El alumnado está habituado a consumir </a:t>
            </a:r>
            <a:r>
              <a:rPr i="1" lang="es-ES"/>
              <a:t>online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i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s-ES"/>
              <a:t>Recursos educativos más eficaces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Promueven una comunicación más atractiva y una mejor comprensión de los contenidos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s-ES"/>
              <a:t>Mayor participación y motivación del alumnado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Incorporación de opciones interactivas</a:t>
            </a:r>
            <a:endParaRPr/>
          </a:p>
        </p:txBody>
      </p:sp>
      <p:pic>
        <p:nvPicPr>
          <p:cNvPr descr="Hombre En Camiseta Blanca Con Cuello Redondo Sentado Al Lado De Una Mujer En Azul Y Blanco Floral Sin Mangas" id="228" name="Google Shape;22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0" y="502454"/>
            <a:ext cx="28575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9"/>
          <p:cNvSpPr/>
          <p:nvPr/>
        </p:nvSpPr>
        <p:spPr>
          <a:xfrm>
            <a:off x="322300" y="242275"/>
            <a:ext cx="8568000" cy="46863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49"/>
          <p:cNvSpPr txBox="1"/>
          <p:nvPr>
            <p:ph type="ctrTitle"/>
          </p:nvPr>
        </p:nvSpPr>
        <p:spPr>
          <a:xfrm>
            <a:off x="883353" y="1510428"/>
            <a:ext cx="7377300" cy="938700"/>
          </a:xfrm>
          <a:prstGeom prst="rect">
            <a:avLst/>
          </a:prstGeom>
          <a:noFill/>
          <a:ln cap="flat" cmpd="sng" w="38100">
            <a:solidFill>
              <a:srgbClr val="5353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4800"/>
              <a:t>¡Muchas gracias!</a:t>
            </a:r>
            <a:endParaRPr i="1" sz="4800">
              <a:solidFill>
                <a:srgbClr val="434343"/>
              </a:solidFill>
            </a:endParaRPr>
          </a:p>
        </p:txBody>
      </p:sp>
      <p:sp>
        <p:nvSpPr>
          <p:cNvPr id="678" name="Google Shape;678;p49"/>
          <p:cNvSpPr txBox="1"/>
          <p:nvPr/>
        </p:nvSpPr>
        <p:spPr>
          <a:xfrm>
            <a:off x="1355357" y="2865559"/>
            <a:ext cx="6510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ES" sz="2400" u="none" cap="none" strike="noStrike">
                <a:solidFill>
                  <a:srgbClr val="4343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#WEBINARSUNIA </a:t>
            </a:r>
            <a:endParaRPr b="0" i="0" sz="2400" u="none" cap="none" strike="noStrike">
              <a:solidFill>
                <a:srgbClr val="43434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4343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@UNIAINNOVA @UNIAUNIVERSIDAD</a:t>
            </a:r>
            <a:endParaRPr b="0" i="0" sz="2000" u="none" cap="none" strike="noStrike">
              <a:solidFill>
                <a:srgbClr val="43434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127e40ba1c5_1_0"/>
          <p:cNvSpPr/>
          <p:nvPr/>
        </p:nvSpPr>
        <p:spPr>
          <a:xfrm>
            <a:off x="210277" y="233984"/>
            <a:ext cx="8616300" cy="46818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g127e40ba1c5_1_0"/>
          <p:cNvSpPr txBox="1"/>
          <p:nvPr/>
        </p:nvSpPr>
        <p:spPr>
          <a:xfrm>
            <a:off x="210393" y="442641"/>
            <a:ext cx="88458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200">
                <a:solidFill>
                  <a:srgbClr val="434343"/>
                </a:solidFill>
              </a:rPr>
              <a:t>Credits</a:t>
            </a:r>
            <a:endParaRPr b="1" sz="2200">
              <a:solidFill>
                <a:srgbClr val="434343"/>
              </a:solidFill>
            </a:endParaRPr>
          </a:p>
        </p:txBody>
      </p:sp>
      <p:sp>
        <p:nvSpPr>
          <p:cNvPr id="685" name="Google Shape;685;g127e40ba1c5_1_0"/>
          <p:cNvSpPr txBox="1"/>
          <p:nvPr/>
        </p:nvSpPr>
        <p:spPr>
          <a:xfrm>
            <a:off x="574866" y="1271684"/>
            <a:ext cx="8135100" cy="29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500">
                <a:solidFill>
                  <a:srgbClr val="666666"/>
                </a:solidFill>
              </a:rPr>
              <a:t>This is where you give credit to the ones who are part of this project.</a:t>
            </a:r>
            <a:endParaRPr sz="1500">
              <a:solidFill>
                <a:srgbClr val="666666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ts val="1500"/>
              <a:buChar char="●"/>
            </a:pPr>
            <a:r>
              <a:rPr lang="es-ES" sz="1500">
                <a:solidFill>
                  <a:srgbClr val="666666"/>
                </a:solidFill>
                <a:highlight>
                  <a:srgbClr val="FFFFFF"/>
                </a:highlight>
              </a:rPr>
              <a:t>Presentation template by </a:t>
            </a:r>
            <a:r>
              <a:rPr lang="es-ES" sz="1500" u="sng">
                <a:solidFill>
                  <a:srgbClr val="666666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endParaRPr sz="1500">
              <a:solidFill>
                <a:srgbClr val="666666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Char char="●"/>
            </a:pPr>
            <a:r>
              <a:rPr lang="es-ES" sz="1500">
                <a:solidFill>
                  <a:srgbClr val="666666"/>
                </a:solidFill>
              </a:rPr>
              <a:t>Icons by </a:t>
            </a:r>
            <a:r>
              <a:rPr lang="es-ES" sz="1500" u="sng">
                <a:solidFill>
                  <a:srgbClr val="666666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endParaRPr sz="1500">
              <a:solidFill>
                <a:srgbClr val="666666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Char char="●"/>
            </a:pPr>
            <a:r>
              <a:rPr lang="es-ES" sz="1500">
                <a:solidFill>
                  <a:srgbClr val="666666"/>
                </a:solidFill>
              </a:rPr>
              <a:t>Images &amp; infographics by </a:t>
            </a:r>
            <a:r>
              <a:rPr lang="es-ES" sz="1500" u="sng">
                <a:solidFill>
                  <a:srgbClr val="666666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sz="15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500">
                <a:solidFill>
                  <a:srgbClr val="666666"/>
                </a:solidFill>
              </a:rPr>
              <a:t>Fuentes usadas: </a:t>
            </a:r>
            <a:endParaRPr sz="1500">
              <a:solidFill>
                <a:srgbClr val="666666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ts val="1500"/>
              <a:buChar char="●"/>
            </a:pPr>
            <a:r>
              <a:rPr lang="es-ES" sz="1500">
                <a:solidFill>
                  <a:srgbClr val="666666"/>
                </a:solidFill>
              </a:rPr>
              <a:t>Arial </a:t>
            </a:r>
            <a:endParaRPr sz="15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500">
                <a:solidFill>
                  <a:srgbClr val="666666"/>
                </a:solidFill>
              </a:rPr>
              <a:t>Colores usados:</a:t>
            </a:r>
            <a:endParaRPr sz="15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</a:endParaRPr>
          </a:p>
        </p:txBody>
      </p:sp>
      <p:cxnSp>
        <p:nvCxnSpPr>
          <p:cNvPr id="686" name="Google Shape;686;g127e40ba1c5_1_0"/>
          <p:cNvCxnSpPr/>
          <p:nvPr/>
        </p:nvCxnSpPr>
        <p:spPr>
          <a:xfrm>
            <a:off x="4340424" y="1144236"/>
            <a:ext cx="7299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687" name="Google Shape;687;g127e40ba1c5_1_0"/>
          <p:cNvGrpSpPr/>
          <p:nvPr/>
        </p:nvGrpSpPr>
        <p:grpSpPr>
          <a:xfrm>
            <a:off x="5730189" y="3816997"/>
            <a:ext cx="1001066" cy="741229"/>
            <a:chOff x="3668942" y="4493813"/>
            <a:chExt cx="927600" cy="884100"/>
          </a:xfrm>
        </p:grpSpPr>
        <p:sp>
          <p:nvSpPr>
            <p:cNvPr id="688" name="Google Shape;688;g127e40ba1c5_1_0"/>
            <p:cNvSpPr/>
            <p:nvPr/>
          </p:nvSpPr>
          <p:spPr>
            <a:xfrm>
              <a:off x="3668942" y="4493813"/>
              <a:ext cx="927600" cy="884100"/>
            </a:xfrm>
            <a:prstGeom prst="roundRect">
              <a:avLst>
                <a:gd fmla="val 16667" name="adj"/>
              </a:avLst>
            </a:prstGeom>
            <a:solidFill>
              <a:srgbClr val="D6D64D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/>
            </a:p>
          </p:txBody>
        </p:sp>
        <p:sp>
          <p:nvSpPr>
            <p:cNvPr id="689" name="Google Shape;689;g127e40ba1c5_1_0"/>
            <p:cNvSpPr txBox="1"/>
            <p:nvPr/>
          </p:nvSpPr>
          <p:spPr>
            <a:xfrm>
              <a:off x="3668942" y="4677905"/>
              <a:ext cx="9276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>
                  <a:solidFill>
                    <a:srgbClr val="434343"/>
                  </a:solidFill>
                </a:rPr>
                <a:t>#d6d64d</a:t>
              </a:r>
              <a:endParaRPr sz="1000">
                <a:solidFill>
                  <a:srgbClr val="434343"/>
                </a:solidFill>
              </a:endParaRPr>
            </a:p>
          </p:txBody>
        </p:sp>
      </p:grpSp>
      <p:grpSp>
        <p:nvGrpSpPr>
          <p:cNvPr id="690" name="Google Shape;690;g127e40ba1c5_1_0"/>
          <p:cNvGrpSpPr/>
          <p:nvPr/>
        </p:nvGrpSpPr>
        <p:grpSpPr>
          <a:xfrm>
            <a:off x="2553276" y="3816997"/>
            <a:ext cx="1001066" cy="741229"/>
            <a:chOff x="2424283" y="4493813"/>
            <a:chExt cx="927600" cy="884100"/>
          </a:xfrm>
        </p:grpSpPr>
        <p:sp>
          <p:nvSpPr>
            <p:cNvPr id="691" name="Google Shape;691;g127e40ba1c5_1_0"/>
            <p:cNvSpPr/>
            <p:nvPr/>
          </p:nvSpPr>
          <p:spPr>
            <a:xfrm>
              <a:off x="2424283" y="4493813"/>
              <a:ext cx="927600" cy="884100"/>
            </a:xfrm>
            <a:prstGeom prst="roundRect">
              <a:avLst>
                <a:gd fmla="val 16667" name="adj"/>
              </a:avLst>
            </a:prstGeom>
            <a:solidFill>
              <a:srgbClr val="999999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/>
            </a:p>
          </p:txBody>
        </p:sp>
        <p:sp>
          <p:nvSpPr>
            <p:cNvPr id="692" name="Google Shape;692;g127e40ba1c5_1_0"/>
            <p:cNvSpPr txBox="1"/>
            <p:nvPr/>
          </p:nvSpPr>
          <p:spPr>
            <a:xfrm>
              <a:off x="2424283" y="4677905"/>
              <a:ext cx="9276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>
                  <a:solidFill>
                    <a:srgbClr val="434343"/>
                  </a:solidFill>
                </a:rPr>
                <a:t>#999999</a:t>
              </a:r>
              <a:endParaRPr sz="1000">
                <a:solidFill>
                  <a:srgbClr val="434343"/>
                </a:solidFill>
              </a:endParaRPr>
            </a:p>
          </p:txBody>
        </p:sp>
      </p:grpSp>
      <p:grpSp>
        <p:nvGrpSpPr>
          <p:cNvPr id="693" name="Google Shape;693;g127e40ba1c5_1_0"/>
          <p:cNvGrpSpPr/>
          <p:nvPr/>
        </p:nvGrpSpPr>
        <p:grpSpPr>
          <a:xfrm>
            <a:off x="964835" y="3816997"/>
            <a:ext cx="1001066" cy="741229"/>
            <a:chOff x="1179625" y="4493813"/>
            <a:chExt cx="927600" cy="884100"/>
          </a:xfrm>
        </p:grpSpPr>
        <p:sp>
          <p:nvSpPr>
            <p:cNvPr id="694" name="Google Shape;694;g127e40ba1c5_1_0"/>
            <p:cNvSpPr/>
            <p:nvPr/>
          </p:nvSpPr>
          <p:spPr>
            <a:xfrm>
              <a:off x="1179625" y="4493813"/>
              <a:ext cx="927600" cy="884100"/>
            </a:xfrm>
            <a:prstGeom prst="roundRect">
              <a:avLst>
                <a:gd fmla="val 16667" name="adj"/>
              </a:avLst>
            </a:prstGeom>
            <a:solidFill>
              <a:srgbClr val="434343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/>
            </a:p>
          </p:txBody>
        </p:sp>
        <p:sp>
          <p:nvSpPr>
            <p:cNvPr id="695" name="Google Shape;695;g127e40ba1c5_1_0"/>
            <p:cNvSpPr txBox="1"/>
            <p:nvPr/>
          </p:nvSpPr>
          <p:spPr>
            <a:xfrm>
              <a:off x="1179625" y="4677905"/>
              <a:ext cx="9276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>
                  <a:solidFill>
                    <a:srgbClr val="FFFFFF"/>
                  </a:solidFill>
                </a:rPr>
                <a:t>#434343</a:t>
              </a:r>
              <a:endParaRPr sz="1000">
                <a:solidFill>
                  <a:srgbClr val="FFFFFF"/>
                </a:solidFill>
              </a:endParaRPr>
            </a:p>
          </p:txBody>
        </p:sp>
      </p:grpSp>
      <p:grpSp>
        <p:nvGrpSpPr>
          <p:cNvPr id="696" name="Google Shape;696;g127e40ba1c5_1_0"/>
          <p:cNvGrpSpPr/>
          <p:nvPr/>
        </p:nvGrpSpPr>
        <p:grpSpPr>
          <a:xfrm>
            <a:off x="7318629" y="3816997"/>
            <a:ext cx="1001066" cy="741229"/>
            <a:chOff x="4913600" y="4493813"/>
            <a:chExt cx="927600" cy="884100"/>
          </a:xfrm>
        </p:grpSpPr>
        <p:sp>
          <p:nvSpPr>
            <p:cNvPr id="697" name="Google Shape;697;g127e40ba1c5_1_0"/>
            <p:cNvSpPr/>
            <p:nvPr/>
          </p:nvSpPr>
          <p:spPr>
            <a:xfrm>
              <a:off x="4913600" y="4493813"/>
              <a:ext cx="927600" cy="884100"/>
            </a:xfrm>
            <a:prstGeom prst="roundRect">
              <a:avLst>
                <a:gd fmla="val 16667" name="adj"/>
              </a:avLst>
            </a:prstGeom>
            <a:solidFill>
              <a:srgbClr val="F6FF87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/>
            </a:p>
          </p:txBody>
        </p:sp>
        <p:sp>
          <p:nvSpPr>
            <p:cNvPr id="698" name="Google Shape;698;g127e40ba1c5_1_0"/>
            <p:cNvSpPr txBox="1"/>
            <p:nvPr/>
          </p:nvSpPr>
          <p:spPr>
            <a:xfrm>
              <a:off x="4913600" y="4677905"/>
              <a:ext cx="9276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>
                  <a:solidFill>
                    <a:srgbClr val="434343"/>
                  </a:solidFill>
                </a:rPr>
                <a:t>#f6ff87</a:t>
              </a:r>
              <a:endParaRPr sz="1000">
                <a:solidFill>
                  <a:srgbClr val="434343"/>
                </a:solidFill>
              </a:endParaRPr>
            </a:p>
          </p:txBody>
        </p:sp>
      </p:grpSp>
      <p:grpSp>
        <p:nvGrpSpPr>
          <p:cNvPr id="699" name="Google Shape;699;g127e40ba1c5_1_0"/>
          <p:cNvGrpSpPr/>
          <p:nvPr/>
        </p:nvGrpSpPr>
        <p:grpSpPr>
          <a:xfrm>
            <a:off x="4141716" y="3816997"/>
            <a:ext cx="1001066" cy="741229"/>
            <a:chOff x="3668942" y="4493813"/>
            <a:chExt cx="927600" cy="884100"/>
          </a:xfrm>
        </p:grpSpPr>
        <p:sp>
          <p:nvSpPr>
            <p:cNvPr id="700" name="Google Shape;700;g127e40ba1c5_1_0"/>
            <p:cNvSpPr/>
            <p:nvPr/>
          </p:nvSpPr>
          <p:spPr>
            <a:xfrm>
              <a:off x="3668942" y="4493813"/>
              <a:ext cx="927600" cy="884100"/>
            </a:xfrm>
            <a:prstGeom prst="roundRect">
              <a:avLst>
                <a:gd fmla="val 16667" name="adj"/>
              </a:avLst>
            </a:prstGeom>
            <a:solidFill>
              <a:srgbClr val="93C01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/>
            </a:p>
          </p:txBody>
        </p:sp>
        <p:sp>
          <p:nvSpPr>
            <p:cNvPr id="701" name="Google Shape;701;g127e40ba1c5_1_0"/>
            <p:cNvSpPr txBox="1"/>
            <p:nvPr/>
          </p:nvSpPr>
          <p:spPr>
            <a:xfrm>
              <a:off x="3668942" y="4677905"/>
              <a:ext cx="9276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>
                  <a:solidFill>
                    <a:srgbClr val="434343"/>
                  </a:solidFill>
                </a:rPr>
                <a:t>#93c01f</a:t>
              </a:r>
              <a:endParaRPr sz="1000">
                <a:solidFill>
                  <a:srgbClr val="434343"/>
                </a:solidFill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"/>
          <p:cNvSpPr/>
          <p:nvPr/>
        </p:nvSpPr>
        <p:spPr>
          <a:xfrm>
            <a:off x="4615854" y="0"/>
            <a:ext cx="4527900" cy="51435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4" name="Google Shape;234;p6"/>
          <p:cNvCxnSpPr/>
          <p:nvPr/>
        </p:nvCxnSpPr>
        <p:spPr>
          <a:xfrm>
            <a:off x="609291" y="1590924"/>
            <a:ext cx="7029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5" name="Google Shape;235;p6"/>
          <p:cNvSpPr txBox="1"/>
          <p:nvPr>
            <p:ph type="title"/>
          </p:nvPr>
        </p:nvSpPr>
        <p:spPr>
          <a:xfrm>
            <a:off x="493110" y="959654"/>
            <a:ext cx="3712500" cy="5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ES"/>
              <a:t>Ventajas del formato AV en educación</a:t>
            </a:r>
            <a:endParaRPr b="1"/>
          </a:p>
        </p:txBody>
      </p:sp>
      <p:sp>
        <p:nvSpPr>
          <p:cNvPr id="236" name="Google Shape;236;p6"/>
          <p:cNvSpPr txBox="1"/>
          <p:nvPr/>
        </p:nvSpPr>
        <p:spPr>
          <a:xfrm>
            <a:off x="5161120" y="1303148"/>
            <a:ext cx="3748800" cy="19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Humanización de la enseñanza-aprendizaje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Permiten una experiencia de aprendizaje más cercana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Contenidos más accesibles y universales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Incorporación de subtítulos multilingües. Atención a necesidades diversas o estilos de aprendizaje diferentes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Visualización y escucha personalizada y en todo momento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Promueven la ubicuidad del aprendizaje y su consumo conforme al ritmo de cada persona</a:t>
            </a:r>
            <a:endParaRPr/>
          </a:p>
        </p:txBody>
      </p:sp>
      <p:pic>
        <p:nvPicPr>
          <p:cNvPr descr="Fotos de stock gratuitas de 2019-ncov, adentro, adolescente" id="237" name="Google Shape;23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61692"/>
            <a:ext cx="3473450" cy="2320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27e40ba1c5_1_227"/>
          <p:cNvSpPr/>
          <p:nvPr/>
        </p:nvSpPr>
        <p:spPr>
          <a:xfrm>
            <a:off x="30" y="769134"/>
            <a:ext cx="9144000" cy="34074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g127e40ba1c5_1_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5375" y="936625"/>
            <a:ext cx="2182292" cy="3088474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127e40ba1c5_1_227"/>
          <p:cNvSpPr txBox="1"/>
          <p:nvPr>
            <p:ph type="title"/>
          </p:nvPr>
        </p:nvSpPr>
        <p:spPr>
          <a:xfrm>
            <a:off x="4525422" y="895877"/>
            <a:ext cx="3267000" cy="94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Más información</a:t>
            </a:r>
            <a:endParaRPr sz="2200"/>
          </a:p>
        </p:txBody>
      </p:sp>
      <p:sp>
        <p:nvSpPr>
          <p:cNvPr id="245" name="Google Shape;245;g127e40ba1c5_1_227"/>
          <p:cNvSpPr txBox="1"/>
          <p:nvPr>
            <p:ph idx="1" type="subTitle"/>
          </p:nvPr>
        </p:nvSpPr>
        <p:spPr>
          <a:xfrm>
            <a:off x="4531100" y="1913150"/>
            <a:ext cx="4050000" cy="107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100">
                <a:solidFill>
                  <a:srgbClr val="333333"/>
                </a:solidFill>
              </a:rPr>
              <a:t>Sánchez González, M. (2021). "Vídeos (y pódcasts): posibilidades, formatos y claves de producción". </a:t>
            </a:r>
            <a:r>
              <a:rPr i="1" lang="es-ES" sz="1100">
                <a:solidFill>
                  <a:srgbClr val="333333"/>
                </a:solidFill>
              </a:rPr>
              <a:t> #DIenlínea UNIA: guía para una docencia innovadora en red</a:t>
            </a:r>
            <a:r>
              <a:rPr lang="es-ES" sz="1100">
                <a:solidFill>
                  <a:srgbClr val="333333"/>
                </a:solidFill>
              </a:rPr>
              <a:t>. Sánchez González, M. (coord.). Sevilla, Universidad Internacional de Andalucía, 2021. https://dspace.unia.es/handle/10334/6116</a:t>
            </a:r>
            <a:endParaRPr sz="11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246" name="Google Shape;246;g127e40ba1c5_1_227"/>
          <p:cNvSpPr/>
          <p:nvPr/>
        </p:nvSpPr>
        <p:spPr>
          <a:xfrm>
            <a:off x="1504110" y="769175"/>
            <a:ext cx="2498113" cy="3407624"/>
          </a:xfrm>
          <a:prstGeom prst="roundRect">
            <a:avLst>
              <a:gd fmla="val 4846" name="adj"/>
            </a:avLst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247" name="Google Shape;247;g127e40ba1c5_1_227"/>
          <p:cNvSpPr/>
          <p:nvPr/>
        </p:nvSpPr>
        <p:spPr>
          <a:xfrm>
            <a:off x="2667188" y="4025110"/>
            <a:ext cx="171956" cy="101079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127e40ba1c5_1_227"/>
          <p:cNvSpPr/>
          <p:nvPr/>
        </p:nvSpPr>
        <p:spPr>
          <a:xfrm>
            <a:off x="2724554" y="838730"/>
            <a:ext cx="57226" cy="56771"/>
          </a:xfrm>
          <a:prstGeom prst="ellipse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127e40ba1c5_1_227"/>
          <p:cNvSpPr/>
          <p:nvPr/>
        </p:nvSpPr>
        <p:spPr>
          <a:xfrm>
            <a:off x="1687225" y="936625"/>
            <a:ext cx="2182200" cy="3088500"/>
          </a:xfrm>
          <a:prstGeom prst="rect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7"/>
          <p:cNvSpPr/>
          <p:nvPr/>
        </p:nvSpPr>
        <p:spPr>
          <a:xfrm>
            <a:off x="0" y="0"/>
            <a:ext cx="4345800" cy="51435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5" name="Google Shape;255;p7"/>
          <p:cNvCxnSpPr/>
          <p:nvPr/>
        </p:nvCxnSpPr>
        <p:spPr>
          <a:xfrm>
            <a:off x="4909081" y="2594724"/>
            <a:ext cx="7344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6" name="Google Shape;256;p7"/>
          <p:cNvSpPr txBox="1"/>
          <p:nvPr>
            <p:ph type="title"/>
          </p:nvPr>
        </p:nvSpPr>
        <p:spPr>
          <a:xfrm>
            <a:off x="4714325" y="1272236"/>
            <a:ext cx="3903600" cy="123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>
                <a:solidFill>
                  <a:srgbClr val="434343"/>
                </a:solidFill>
              </a:rPr>
              <a:t>El proceso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57" name="Google Shape;257;p7"/>
          <p:cNvSpPr txBox="1"/>
          <p:nvPr>
            <p:ph idx="1" type="subTitle"/>
          </p:nvPr>
        </p:nvSpPr>
        <p:spPr>
          <a:xfrm>
            <a:off x="4714325" y="2787190"/>
            <a:ext cx="31728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Conocer las variables que intervienen en la producción nos permitirá tomar las decisiones correctas.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8"/>
          <p:cNvSpPr/>
          <p:nvPr/>
        </p:nvSpPr>
        <p:spPr>
          <a:xfrm>
            <a:off x="347975" y="308875"/>
            <a:ext cx="8397900" cy="44184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8"/>
          <p:cNvSpPr txBox="1"/>
          <p:nvPr/>
        </p:nvSpPr>
        <p:spPr>
          <a:xfrm>
            <a:off x="8095800" y="5587652"/>
            <a:ext cx="2096400" cy="11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ES" sz="1000" u="none" cap="none" strike="noStrike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VENUS</a:t>
            </a:r>
            <a:endParaRPr b="1" i="0" sz="1000" u="none" cap="none" strike="noStrike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ES" sz="1000" u="none" cap="none" strike="noStrike">
                <a:solidFill>
                  <a:srgbClr val="999999"/>
                </a:solidFill>
                <a:latin typeface="Ubuntu Light"/>
                <a:ea typeface="Ubuntu Light"/>
                <a:cs typeface="Ubuntu Light"/>
                <a:sym typeface="Ubuntu Light"/>
              </a:rPr>
              <a:t>Venus has a beautiful name, but it’s terribly hot</a:t>
            </a:r>
            <a:endParaRPr b="0" i="0" sz="1000" u="none" cap="none" strike="noStrike"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264" name="Google Shape;264;p8"/>
          <p:cNvPicPr preferRelativeResize="0"/>
          <p:nvPr/>
        </p:nvPicPr>
        <p:blipFill rotWithShape="1">
          <a:blip r:embed="rId3">
            <a:alphaModFix/>
          </a:blip>
          <a:srcRect b="0" l="0" r="0" t="15896"/>
          <a:stretch/>
        </p:blipFill>
        <p:spPr>
          <a:xfrm>
            <a:off x="762167" y="370041"/>
            <a:ext cx="7637554" cy="454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inimal Charm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inimal Charm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