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7" r:id="rId5"/>
    <p:sldMasterId id="214748368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Lst>
  <p:sldSz cy="5143500" cx="9144000"/>
  <p:notesSz cx="6858000" cy="9144000"/>
  <p:embeddedFontLst>
    <p:embeddedFont>
      <p:font typeface="Ubuntu"/>
      <p:regular r:id="rId97"/>
      <p:bold r:id="rId98"/>
      <p:italic r:id="rId99"/>
      <p:boldItalic r:id="rId100"/>
    </p:embeddedFont>
    <p:embeddedFont>
      <p:font typeface="Roboto"/>
      <p:regular r:id="rId101"/>
      <p:bold r:id="rId102"/>
      <p:italic r:id="rId103"/>
      <p:boldItalic r:id="rId104"/>
    </p:embeddedFont>
    <p:embeddedFont>
      <p:font typeface="Ubuntu Medium"/>
      <p:regular r:id="rId105"/>
      <p:bold r:id="rId106"/>
      <p:italic r:id="rId107"/>
      <p:boldItalic r:id="rId108"/>
    </p:embeddedFont>
    <p:embeddedFont>
      <p:font typeface="Montserrat"/>
      <p:regular r:id="rId109"/>
      <p:bold r:id="rId110"/>
      <p:italic r:id="rId111"/>
      <p:boldItalic r:id="rId112"/>
    </p:embeddedFont>
    <p:embeddedFont>
      <p:font typeface="Arvo"/>
      <p:regular r:id="rId113"/>
      <p:bold r:id="rId114"/>
      <p:italic r:id="rId115"/>
      <p:boldItalic r:id="rId116"/>
    </p:embeddedFont>
    <p:embeddedFont>
      <p:font typeface="Montserrat Light"/>
      <p:regular r:id="rId117"/>
      <p:bold r:id="rId118"/>
      <p:italic r:id="rId119"/>
      <p:boldItalic r:id="rId120"/>
    </p:embeddedFont>
    <p:embeddedFont>
      <p:font typeface="Bodoni"/>
      <p:regular r:id="rId121"/>
      <p:bold r:id="rId122"/>
      <p:italic r:id="rId123"/>
      <p:boldItalic r:id="rId124"/>
    </p:embeddedFont>
    <p:embeddedFont>
      <p:font typeface="Quicksand Light"/>
      <p:regular r:id="rId125"/>
      <p:bold r:id="rId1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38">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86AB5B9-7FCE-4B0E-AF32-F418405C5021}">
  <a:tblStyle styleId="{E86AB5B9-7FCE-4B0E-AF32-F418405C502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638"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UbuntuMedium-italic.fntdata"/><Relationship Id="rId106" Type="http://schemas.openxmlformats.org/officeDocument/2006/relationships/font" Target="fonts/UbuntuMedium-bold.fntdata"/><Relationship Id="rId105" Type="http://schemas.openxmlformats.org/officeDocument/2006/relationships/font" Target="fonts/UbuntuMedium-regular.fntdata"/><Relationship Id="rId104" Type="http://schemas.openxmlformats.org/officeDocument/2006/relationships/font" Target="fonts/Roboto-boldItalic.fntdata"/><Relationship Id="rId109" Type="http://schemas.openxmlformats.org/officeDocument/2006/relationships/font" Target="fonts/Montserrat-regular.fntdata"/><Relationship Id="rId108" Type="http://schemas.openxmlformats.org/officeDocument/2006/relationships/font" Target="fonts/UbuntuMedium-boldItalic.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Roboto-italic.fntdata"/><Relationship Id="rId102" Type="http://schemas.openxmlformats.org/officeDocument/2006/relationships/font" Target="fonts/Roboto-bold.fntdata"/><Relationship Id="rId101" Type="http://schemas.openxmlformats.org/officeDocument/2006/relationships/font" Target="fonts/Roboto-regular.fntdata"/><Relationship Id="rId100" Type="http://schemas.openxmlformats.org/officeDocument/2006/relationships/font" Target="fonts/Ubuntu-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6" Type="http://schemas.openxmlformats.org/officeDocument/2006/relationships/font" Target="fonts/QuicksandLight-bold.fntdata"/><Relationship Id="rId26" Type="http://schemas.openxmlformats.org/officeDocument/2006/relationships/slide" Target="slides/slide19.xml"/><Relationship Id="rId121" Type="http://schemas.openxmlformats.org/officeDocument/2006/relationships/font" Target="fonts/Bodoni-regular.fntdata"/><Relationship Id="rId25" Type="http://schemas.openxmlformats.org/officeDocument/2006/relationships/slide" Target="slides/slide18.xml"/><Relationship Id="rId120" Type="http://schemas.openxmlformats.org/officeDocument/2006/relationships/font" Target="fonts/MontserratLight-boldItalic.fntdata"/><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font" Target="fonts/QuicksandLight-regular.fntdata"/><Relationship Id="rId29" Type="http://schemas.openxmlformats.org/officeDocument/2006/relationships/slide" Target="slides/slide22.xml"/><Relationship Id="rId124" Type="http://schemas.openxmlformats.org/officeDocument/2006/relationships/font" Target="fonts/Bodoni-boldItalic.fntdata"/><Relationship Id="rId123" Type="http://schemas.openxmlformats.org/officeDocument/2006/relationships/font" Target="fonts/Bodoni-italic.fntdata"/><Relationship Id="rId122" Type="http://schemas.openxmlformats.org/officeDocument/2006/relationships/font" Target="fonts/Bodoni-bold.fntdata"/><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font" Target="fonts/Ubuntu-regular.fntdata"/><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font" Target="fonts/Ubuntu-italic.fntdata"/><Relationship Id="rId10" Type="http://schemas.openxmlformats.org/officeDocument/2006/relationships/slide" Target="slides/slide3.xml"/><Relationship Id="rId98" Type="http://schemas.openxmlformats.org/officeDocument/2006/relationships/font" Target="fonts/Ubuntu-bold.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font" Target="fonts/MontserratLight-bold.fntdata"/><Relationship Id="rId117" Type="http://schemas.openxmlformats.org/officeDocument/2006/relationships/font" Target="fonts/MontserratLight-regular.fntdata"/><Relationship Id="rId116" Type="http://schemas.openxmlformats.org/officeDocument/2006/relationships/font" Target="fonts/Arvo-boldItalic.fntdata"/><Relationship Id="rId115" Type="http://schemas.openxmlformats.org/officeDocument/2006/relationships/font" Target="fonts/Arvo-italic.fntdata"/><Relationship Id="rId119" Type="http://schemas.openxmlformats.org/officeDocument/2006/relationships/font" Target="fonts/MontserratLight-italic.fntdata"/><Relationship Id="rId15" Type="http://schemas.openxmlformats.org/officeDocument/2006/relationships/slide" Target="slides/slide8.xml"/><Relationship Id="rId110" Type="http://schemas.openxmlformats.org/officeDocument/2006/relationships/font" Target="fonts/Montserrat-bold.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font" Target="fonts/Arvo-bold.fntdata"/><Relationship Id="rId18" Type="http://schemas.openxmlformats.org/officeDocument/2006/relationships/slide" Target="slides/slide11.xml"/><Relationship Id="rId113" Type="http://schemas.openxmlformats.org/officeDocument/2006/relationships/font" Target="fonts/Arvo-regular.fntdata"/><Relationship Id="rId112" Type="http://schemas.openxmlformats.org/officeDocument/2006/relationships/font" Target="fonts/Montserrat-boldItalic.fntdata"/><Relationship Id="rId111" Type="http://schemas.openxmlformats.org/officeDocument/2006/relationships/font" Target="fonts/Montserrat-italic.fntdata"/><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awgraphs.io/" TargetMode="External"/><Relationship Id="rId3" Type="http://schemas.openxmlformats.org/officeDocument/2006/relationships/hyperlink" Target="https://rawgraphs.io/learning" TargetMode="Externa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1eab0352d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1eab0352d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261d216e7b_0_4713:notes"/>
          <p:cNvSpPr/>
          <p:nvPr>
            <p:ph idx="2" type="sldImg"/>
          </p:nvPr>
        </p:nvSpPr>
        <p:spPr>
          <a:xfrm>
            <a:off x="2749550" y="531813"/>
            <a:ext cx="4734000" cy="2662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1261d216e7b_0_4713:notes"/>
          <p:cNvSpPr txBox="1"/>
          <p:nvPr>
            <p:ph idx="1" type="body"/>
          </p:nvPr>
        </p:nvSpPr>
        <p:spPr>
          <a:xfrm>
            <a:off x="1023937" y="3371850"/>
            <a:ext cx="8186700" cy="3195600"/>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Clr>
                <a:schemeClr val="dk1"/>
              </a:buClr>
              <a:buSzPts val="1200"/>
              <a:buFont typeface="Calibri"/>
              <a:buNone/>
            </a:pPr>
            <a:r>
              <a:t/>
            </a:r>
            <a:endParaRPr/>
          </a:p>
        </p:txBody>
      </p:sp>
      <p:sp>
        <p:nvSpPr>
          <p:cNvPr id="309" name="Google Shape;309;g1261d216e7b_0_4713:notes"/>
          <p:cNvSpPr txBox="1"/>
          <p:nvPr>
            <p:ph idx="12" type="sldNum"/>
          </p:nvPr>
        </p:nvSpPr>
        <p:spPr>
          <a:xfrm>
            <a:off x="5797550" y="6742112"/>
            <a:ext cx="4435500" cy="355500"/>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Clr>
                <a:srgbClr val="000000"/>
              </a:buClr>
              <a:buSzPts val="1300"/>
              <a:buFont typeface="Arial"/>
              <a:buNone/>
            </a:pPr>
            <a:fld id="{00000000-1234-1234-1234-123412341234}" type="slidenum">
              <a:rPr lang="es"/>
              <a:t>‹#›</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261d216e7b_0_4724:notes"/>
          <p:cNvSpPr/>
          <p:nvPr>
            <p:ph idx="2" type="sldImg"/>
          </p:nvPr>
        </p:nvSpPr>
        <p:spPr>
          <a:xfrm>
            <a:off x="2749550" y="531813"/>
            <a:ext cx="4734000" cy="2662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1261d216e7b_0_4724:notes"/>
          <p:cNvSpPr txBox="1"/>
          <p:nvPr>
            <p:ph idx="1" type="body"/>
          </p:nvPr>
        </p:nvSpPr>
        <p:spPr>
          <a:xfrm>
            <a:off x="1023937" y="3371850"/>
            <a:ext cx="8186700" cy="3195600"/>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Clr>
                <a:schemeClr val="dk1"/>
              </a:buClr>
              <a:buSzPts val="1200"/>
              <a:buFont typeface="Calibri"/>
              <a:buNone/>
            </a:pPr>
            <a:r>
              <a:t/>
            </a:r>
            <a:endParaRPr/>
          </a:p>
        </p:txBody>
      </p:sp>
      <p:sp>
        <p:nvSpPr>
          <p:cNvPr id="318" name="Google Shape;318;g1261d216e7b_0_4724:notes"/>
          <p:cNvSpPr txBox="1"/>
          <p:nvPr>
            <p:ph idx="12" type="sldNum"/>
          </p:nvPr>
        </p:nvSpPr>
        <p:spPr>
          <a:xfrm>
            <a:off x="5797550" y="6742112"/>
            <a:ext cx="4435500" cy="355500"/>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Clr>
                <a:srgbClr val="000000"/>
              </a:buClr>
              <a:buSzPts val="1300"/>
              <a:buFont typeface="Arial"/>
              <a:buNone/>
            </a:pPr>
            <a:fld id="{00000000-1234-1234-1234-123412341234}" type="slidenum">
              <a:rPr lang="es"/>
              <a:t>‹#›</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261d216e7b_0_4734:notes"/>
          <p:cNvSpPr/>
          <p:nvPr>
            <p:ph idx="2" type="sldImg"/>
          </p:nvPr>
        </p:nvSpPr>
        <p:spPr>
          <a:xfrm>
            <a:off x="2749550" y="531813"/>
            <a:ext cx="4734000" cy="2662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1261d216e7b_0_4734:notes"/>
          <p:cNvSpPr txBox="1"/>
          <p:nvPr>
            <p:ph idx="1" type="body"/>
          </p:nvPr>
        </p:nvSpPr>
        <p:spPr>
          <a:xfrm>
            <a:off x="1023937" y="3371850"/>
            <a:ext cx="8186700" cy="3195600"/>
          </a:xfrm>
          <a:prstGeom prst="rect">
            <a:avLst/>
          </a:prstGeom>
          <a:noFill/>
          <a:ln>
            <a:noFill/>
          </a:ln>
        </p:spPr>
        <p:txBody>
          <a:bodyPr anchorCtr="0" anchor="t" bIns="49500" lIns="99025" spcFirstLastPara="1" rIns="99025" wrap="square" tIns="49500">
            <a:noAutofit/>
          </a:bodyPr>
          <a:lstStyle/>
          <a:p>
            <a:pPr indent="0" lvl="0" marL="0" rtl="0" algn="just">
              <a:lnSpc>
                <a:spcPct val="150000"/>
              </a:lnSpc>
              <a:spcBef>
                <a:spcPts val="1200"/>
              </a:spcBef>
              <a:spcAft>
                <a:spcPts val="0"/>
              </a:spcAft>
              <a:buClr>
                <a:schemeClr val="dk1"/>
              </a:buClr>
              <a:buSzPts val="1200"/>
              <a:buFont typeface="Calibri"/>
              <a:buNone/>
            </a:pPr>
            <a:r>
              <a:rPr lang="es" sz="1200"/>
              <a:t>Se trata, en síntesis, de contenidos más atractivos, impactantes, didácticos y sintéticos que los convencionales, un rasgo esencial para combatir la infoxicación a la que están sometidos los usuarios (Cornellá, 1999), y son, además, más fácilmente virales a través de redes sociales.</a:t>
            </a:r>
            <a:endParaRPr sz="1200"/>
          </a:p>
          <a:p>
            <a:pPr indent="0" lvl="0" marL="0" rtl="0" algn="just">
              <a:lnSpc>
                <a:spcPct val="150000"/>
              </a:lnSpc>
              <a:spcBef>
                <a:spcPts val="1200"/>
              </a:spcBef>
              <a:spcAft>
                <a:spcPts val="0"/>
              </a:spcAft>
              <a:buClr>
                <a:schemeClr val="dk1"/>
              </a:buClr>
              <a:buSzPts val="1200"/>
              <a:buFont typeface="Calibri"/>
              <a:buNone/>
            </a:pPr>
            <a:r>
              <a:rPr lang="es" sz="1200"/>
              <a:t>Además de factores relacionados con percepción humana...</a:t>
            </a:r>
            <a:endParaRPr sz="1200"/>
          </a:p>
          <a:p>
            <a:pPr indent="0" lvl="0" marL="0" rtl="0" algn="just">
              <a:lnSpc>
                <a:spcPct val="150000"/>
              </a:lnSpc>
              <a:spcBef>
                <a:spcPts val="1200"/>
              </a:spcBef>
              <a:spcAft>
                <a:spcPts val="0"/>
              </a:spcAft>
              <a:buClr>
                <a:schemeClr val="dk1"/>
              </a:buClr>
              <a:buSzPts val="1200"/>
              <a:buFont typeface="Calibri"/>
              <a:buNone/>
            </a:pPr>
            <a:r>
              <a:rPr lang="es" sz="1200"/>
              <a:t>ue responde a los hábitos de consumo de información rápida de los usuarios, especialmente de los que conforman la llamada “generación efímera” (Noguera, 2018), y a su predilección por contenidos livianos y visuales propios de la cultura digital.</a:t>
            </a:r>
            <a:endParaRPr sz="1200"/>
          </a:p>
          <a:p>
            <a:pPr indent="0" lvl="0" marL="0" rtl="0" algn="just">
              <a:lnSpc>
                <a:spcPct val="150000"/>
              </a:lnSpc>
              <a:spcBef>
                <a:spcPts val="1200"/>
              </a:spcBef>
              <a:spcAft>
                <a:spcPts val="0"/>
              </a:spcAft>
              <a:buClr>
                <a:schemeClr val="dk1"/>
              </a:buClr>
              <a:buSzPts val="1200"/>
              <a:buFont typeface="Calibri"/>
              <a:buNone/>
            </a:pPr>
            <a:r>
              <a:rPr lang="es" sz="1200"/>
              <a:t>ue responde a los hábitos de consumo de información rápida de los usuarios, especialmente de los que conforman la llamada “generación efímera” (Noguera, 2018), y a su predilección por contenidos livianos y visuales propios de la cultura digital.</a:t>
            </a:r>
            <a:endParaRPr sz="1200"/>
          </a:p>
          <a:p>
            <a:pPr indent="0" lvl="0" marL="0" rtl="0" algn="just">
              <a:lnSpc>
                <a:spcPct val="150000"/>
              </a:lnSpc>
              <a:spcBef>
                <a:spcPts val="1200"/>
              </a:spcBef>
              <a:spcAft>
                <a:spcPts val="0"/>
              </a:spcAft>
              <a:buClr>
                <a:schemeClr val="dk1"/>
              </a:buClr>
              <a:buSzPts val="1200"/>
              <a:buFont typeface="Calibri"/>
              <a:buNone/>
            </a:pPr>
            <a:r>
              <a:t/>
            </a:r>
            <a:endParaRPr sz="1200"/>
          </a:p>
          <a:p>
            <a:pPr indent="0" lvl="0" marL="0" rtl="0" algn="l">
              <a:spcBef>
                <a:spcPts val="0"/>
              </a:spcBef>
              <a:spcAft>
                <a:spcPts val="0"/>
              </a:spcAft>
              <a:buClr>
                <a:schemeClr val="dk1"/>
              </a:buClr>
              <a:buSzPts val="1200"/>
              <a:buFont typeface="Calibri"/>
              <a:buNone/>
            </a:pPr>
            <a:r>
              <a:t/>
            </a:r>
            <a:endParaRPr/>
          </a:p>
        </p:txBody>
      </p:sp>
      <p:sp>
        <p:nvSpPr>
          <p:cNvPr id="326" name="Google Shape;326;g1261d216e7b_0_4734:notes"/>
          <p:cNvSpPr txBox="1"/>
          <p:nvPr>
            <p:ph idx="12" type="sldNum"/>
          </p:nvPr>
        </p:nvSpPr>
        <p:spPr>
          <a:xfrm>
            <a:off x="5797550" y="6742112"/>
            <a:ext cx="4435500" cy="355500"/>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Clr>
                <a:srgbClr val="000000"/>
              </a:buClr>
              <a:buSzPts val="1300"/>
              <a:buFont typeface="Arial"/>
              <a:buNone/>
            </a:pPr>
            <a:fld id="{00000000-1234-1234-1234-123412341234}" type="slidenum">
              <a:rPr lang="es"/>
              <a:t>‹#›</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261d216e7b_0_4746:notes"/>
          <p:cNvSpPr/>
          <p:nvPr>
            <p:ph idx="2" type="sldImg"/>
          </p:nvPr>
        </p:nvSpPr>
        <p:spPr>
          <a:xfrm>
            <a:off x="2749550" y="531813"/>
            <a:ext cx="4734000" cy="2662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1261d216e7b_0_4746:notes"/>
          <p:cNvSpPr txBox="1"/>
          <p:nvPr>
            <p:ph idx="1" type="body"/>
          </p:nvPr>
        </p:nvSpPr>
        <p:spPr>
          <a:xfrm>
            <a:off x="1023937" y="3371850"/>
            <a:ext cx="8186700" cy="3195600"/>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Clr>
                <a:schemeClr val="dk1"/>
              </a:buClr>
              <a:buSzPts val="1200"/>
              <a:buFont typeface="Calibri"/>
              <a:buNone/>
            </a:pPr>
            <a:r>
              <a:t/>
            </a:r>
            <a:endParaRPr/>
          </a:p>
        </p:txBody>
      </p:sp>
      <p:sp>
        <p:nvSpPr>
          <p:cNvPr id="336" name="Google Shape;336;g1261d216e7b_0_4746:notes"/>
          <p:cNvSpPr txBox="1"/>
          <p:nvPr>
            <p:ph idx="12" type="sldNum"/>
          </p:nvPr>
        </p:nvSpPr>
        <p:spPr>
          <a:xfrm>
            <a:off x="5797550" y="6742112"/>
            <a:ext cx="4435500" cy="355500"/>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Clr>
                <a:srgbClr val="000000"/>
              </a:buClr>
              <a:buSzPts val="1300"/>
              <a:buFont typeface="Arial"/>
              <a:buNone/>
            </a:pPr>
            <a:fld id="{00000000-1234-1234-1234-123412341234}" type="slidenum">
              <a:rPr lang="es"/>
              <a:t>‹#›</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261d216e7b_0_4759:notes"/>
          <p:cNvSpPr/>
          <p:nvPr>
            <p:ph idx="2" type="sldImg"/>
          </p:nvPr>
        </p:nvSpPr>
        <p:spPr>
          <a:xfrm>
            <a:off x="2749550" y="531813"/>
            <a:ext cx="4734000" cy="2662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1261d216e7b_0_4759:notes"/>
          <p:cNvSpPr txBox="1"/>
          <p:nvPr>
            <p:ph idx="1" type="body"/>
          </p:nvPr>
        </p:nvSpPr>
        <p:spPr>
          <a:xfrm>
            <a:off x="1023937" y="3371850"/>
            <a:ext cx="8186700" cy="3195600"/>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Clr>
                <a:schemeClr val="dk1"/>
              </a:buClr>
              <a:buFont typeface="Arial"/>
              <a:buNone/>
            </a:pPr>
            <a:r>
              <a:rPr b="1" lang="es" sz="1400">
                <a:solidFill>
                  <a:srgbClr val="666666"/>
                </a:solidFill>
                <a:latin typeface="Calibri"/>
                <a:ea typeface="Calibri"/>
                <a:cs typeface="Calibri"/>
                <a:sym typeface="Calibri"/>
              </a:rPr>
              <a:t>“La infografía implica la presentación de información de forma estática, mientras que la visualización de datos tiene como eje principal el componente dinámico y la posibilidad de interacción y exploración de los mismos” </a:t>
            </a:r>
            <a:r>
              <a:rPr lang="es" sz="1400">
                <a:solidFill>
                  <a:srgbClr val="666666"/>
                </a:solidFill>
                <a:latin typeface="Calibri"/>
                <a:ea typeface="Calibri"/>
                <a:cs typeface="Calibri"/>
                <a:sym typeface="Calibri"/>
              </a:rPr>
              <a:t>(Alcaide, 2015: 24-25). La pantalla no tiene límites de espacio.</a:t>
            </a:r>
            <a:endParaRPr sz="900">
              <a:solidFill>
                <a:srgbClr val="666666"/>
              </a:solidFill>
              <a:latin typeface="Calibri"/>
              <a:ea typeface="Calibri"/>
              <a:cs typeface="Calibri"/>
              <a:sym typeface="Calibri"/>
            </a:endParaRPr>
          </a:p>
          <a:p>
            <a:pPr indent="0" lvl="0" marL="0" rtl="0" algn="l">
              <a:spcBef>
                <a:spcPts val="900"/>
              </a:spcBef>
              <a:spcAft>
                <a:spcPts val="0"/>
              </a:spcAft>
              <a:buClr>
                <a:schemeClr val="dk1"/>
              </a:buClr>
              <a:buFont typeface="Arial"/>
              <a:buNone/>
            </a:pPr>
            <a:r>
              <a:rPr lang="es" sz="1400">
                <a:solidFill>
                  <a:srgbClr val="666666"/>
                </a:solidFill>
                <a:latin typeface="Calibri"/>
                <a:ea typeface="Calibri"/>
                <a:cs typeface="Calibri"/>
                <a:sym typeface="Calibri"/>
              </a:rPr>
              <a:t>Aunque hoy prima lo “digital first”, el papel es la base para aprender (Samuel Granados, #tipomasters, 2020) y adaptar para pantalla web/ móvil (Ferran Morales, #tipomasters, 2020, imagen derecha)</a:t>
            </a:r>
            <a:endParaRPr sz="1200"/>
          </a:p>
        </p:txBody>
      </p:sp>
      <p:sp>
        <p:nvSpPr>
          <p:cNvPr id="347" name="Google Shape;347;g1261d216e7b_0_4759:notes"/>
          <p:cNvSpPr txBox="1"/>
          <p:nvPr>
            <p:ph idx="12" type="sldNum"/>
          </p:nvPr>
        </p:nvSpPr>
        <p:spPr>
          <a:xfrm>
            <a:off x="5797550" y="6742112"/>
            <a:ext cx="4435500" cy="355500"/>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Clr>
                <a:srgbClr val="000000"/>
              </a:buClr>
              <a:buSzPts val="1300"/>
              <a:buFont typeface="Arial"/>
              <a:buNone/>
            </a:pPr>
            <a:fld id="{00000000-1234-1234-1234-123412341234}" type="slidenum">
              <a:rPr lang="es"/>
              <a:t>‹#›</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261d216e7b_0_4778:notes"/>
          <p:cNvSpPr/>
          <p:nvPr>
            <p:ph idx="2" type="sldImg"/>
          </p:nvPr>
        </p:nvSpPr>
        <p:spPr>
          <a:xfrm>
            <a:off x="2749550" y="531813"/>
            <a:ext cx="4734000" cy="2662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1261d216e7b_0_4778:notes"/>
          <p:cNvSpPr txBox="1"/>
          <p:nvPr>
            <p:ph idx="1" type="body"/>
          </p:nvPr>
        </p:nvSpPr>
        <p:spPr>
          <a:xfrm>
            <a:off x="1023937" y="3371850"/>
            <a:ext cx="8186700" cy="3195600"/>
          </a:xfrm>
          <a:prstGeom prst="rect">
            <a:avLst/>
          </a:prstGeom>
          <a:noFill/>
          <a:ln>
            <a:noFill/>
          </a:ln>
        </p:spPr>
        <p:txBody>
          <a:bodyPr anchorCtr="0" anchor="t" bIns="49500" lIns="99025" spcFirstLastPara="1" rIns="99025" wrap="square" tIns="49500">
            <a:noAutofit/>
          </a:bodyPr>
          <a:lstStyle/>
          <a:p>
            <a:pPr indent="0" lvl="0" marL="0" rtl="0" algn="just">
              <a:lnSpc>
                <a:spcPct val="150000"/>
              </a:lnSpc>
              <a:spcBef>
                <a:spcPts val="1200"/>
              </a:spcBef>
              <a:spcAft>
                <a:spcPts val="0"/>
              </a:spcAft>
              <a:buClr>
                <a:schemeClr val="dk1"/>
              </a:buClr>
              <a:buSzPts val="1200"/>
              <a:buFont typeface="Calibri"/>
              <a:buNone/>
            </a:pPr>
            <a:r>
              <a:rPr lang="es" sz="1200"/>
              <a:t>Se trata, en síntesis, de contenidos más atractivos, impactantes, didácticos y sintéticos que los convencionales, un rasgo esencial para combatir la infoxicación a la que están sometidos los usuarios (Cornellá, 1999), y son, además, más fácilmente virales a través de redes sociales.</a:t>
            </a:r>
            <a:endParaRPr sz="1200"/>
          </a:p>
          <a:p>
            <a:pPr indent="0" lvl="0" marL="0" rtl="0" algn="just">
              <a:lnSpc>
                <a:spcPct val="150000"/>
              </a:lnSpc>
              <a:spcBef>
                <a:spcPts val="1200"/>
              </a:spcBef>
              <a:spcAft>
                <a:spcPts val="0"/>
              </a:spcAft>
              <a:buClr>
                <a:schemeClr val="dk1"/>
              </a:buClr>
              <a:buSzPts val="1200"/>
              <a:buFont typeface="Calibri"/>
              <a:buNone/>
            </a:pPr>
            <a:r>
              <a:rPr lang="es" sz="1200"/>
              <a:t>Además de factores relacionados con percepción humana...</a:t>
            </a:r>
            <a:endParaRPr sz="1200"/>
          </a:p>
          <a:p>
            <a:pPr indent="0" lvl="0" marL="0" rtl="0" algn="just">
              <a:lnSpc>
                <a:spcPct val="150000"/>
              </a:lnSpc>
              <a:spcBef>
                <a:spcPts val="1200"/>
              </a:spcBef>
              <a:spcAft>
                <a:spcPts val="0"/>
              </a:spcAft>
              <a:buClr>
                <a:schemeClr val="dk1"/>
              </a:buClr>
              <a:buSzPts val="1200"/>
              <a:buFont typeface="Calibri"/>
              <a:buNone/>
            </a:pPr>
            <a:r>
              <a:rPr lang="es" sz="1200"/>
              <a:t>ue responde a los hábitos de consumo de información rápida de los usuarios, especialmente de los que conforman la llamada “generación efímera” (Noguera, 2018), y a su predilección por contenidos livianos y visuales propios de la cultura digital.</a:t>
            </a:r>
            <a:endParaRPr sz="1200"/>
          </a:p>
          <a:p>
            <a:pPr indent="0" lvl="0" marL="0" rtl="0" algn="just">
              <a:lnSpc>
                <a:spcPct val="150000"/>
              </a:lnSpc>
              <a:spcBef>
                <a:spcPts val="1200"/>
              </a:spcBef>
              <a:spcAft>
                <a:spcPts val="0"/>
              </a:spcAft>
              <a:buClr>
                <a:schemeClr val="dk1"/>
              </a:buClr>
              <a:buSzPts val="1200"/>
              <a:buFont typeface="Calibri"/>
              <a:buNone/>
            </a:pPr>
            <a:r>
              <a:rPr lang="es" sz="1200"/>
              <a:t>ue responde a los hábitos de consumo de información rápida de los usuarios, especialmente de los que conforman la llamada “generación efímera” (Noguera, 2018), y a su predilección por contenidos livianos y visuales propios de la cultura digital.</a:t>
            </a:r>
            <a:endParaRPr sz="1200"/>
          </a:p>
          <a:p>
            <a:pPr indent="0" lvl="0" marL="0" rtl="0" algn="just">
              <a:lnSpc>
                <a:spcPct val="150000"/>
              </a:lnSpc>
              <a:spcBef>
                <a:spcPts val="1200"/>
              </a:spcBef>
              <a:spcAft>
                <a:spcPts val="0"/>
              </a:spcAft>
              <a:buClr>
                <a:schemeClr val="dk1"/>
              </a:buClr>
              <a:buSzPts val="1200"/>
              <a:buFont typeface="Calibri"/>
              <a:buNone/>
            </a:pPr>
            <a:r>
              <a:t/>
            </a:r>
            <a:endParaRPr sz="1200"/>
          </a:p>
          <a:p>
            <a:pPr indent="0" lvl="0" marL="0" rtl="0" algn="l">
              <a:spcBef>
                <a:spcPts val="0"/>
              </a:spcBef>
              <a:spcAft>
                <a:spcPts val="0"/>
              </a:spcAft>
              <a:buClr>
                <a:schemeClr val="dk1"/>
              </a:buClr>
              <a:buSzPts val="1200"/>
              <a:buFont typeface="Calibri"/>
              <a:buNone/>
            </a:pPr>
            <a:r>
              <a:t/>
            </a:r>
            <a:endParaRPr/>
          </a:p>
        </p:txBody>
      </p:sp>
      <p:sp>
        <p:nvSpPr>
          <p:cNvPr id="355" name="Google Shape;355;g1261d216e7b_0_4778:notes"/>
          <p:cNvSpPr txBox="1"/>
          <p:nvPr>
            <p:ph idx="12" type="sldNum"/>
          </p:nvPr>
        </p:nvSpPr>
        <p:spPr>
          <a:xfrm>
            <a:off x="5797550" y="6742112"/>
            <a:ext cx="4435500" cy="355500"/>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Clr>
                <a:srgbClr val="000000"/>
              </a:buClr>
              <a:buSzPts val="1300"/>
              <a:buFont typeface="Arial"/>
              <a:buNone/>
            </a:pPr>
            <a:fld id="{00000000-1234-1234-1234-123412341234}" type="slidenum">
              <a:rPr lang="es"/>
              <a:t>‹#›</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2660f81afb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2660f81af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261d216e7b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261d216e7b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261d216e7b_0_5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1261d216e7b_0_5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s"/>
              <a:t>Lo más habitual como veremos es que se combinen varias formas en un producto infográfico (y los ejemplos de delante pueden resumirse en una única pantalla)</a:t>
            </a:r>
            <a:endParaRPr/>
          </a:p>
          <a:p>
            <a:pPr indent="0" lvl="0" marL="0" rtl="0" algn="l">
              <a:spcBef>
                <a:spcPts val="0"/>
              </a:spcBef>
              <a:spcAft>
                <a:spcPts val="0"/>
              </a:spcAft>
              <a:buNone/>
            </a:pPr>
            <a:r>
              <a:rPr b="0" i="0" lang="es" sz="1200" u="none" strike="noStrike">
                <a:solidFill>
                  <a:schemeClr val="dk1"/>
                </a:solidFill>
                <a:latin typeface="Calibri"/>
                <a:ea typeface="Calibri"/>
                <a:cs typeface="Calibri"/>
                <a:sym typeface="Calibri"/>
              </a:rPr>
              <a:t>Visualizaciones de datos: atienden a más variables o contienen varios niveles de información y permiten normalmente explorar y acceder a datos más allá de los visibles a primera vista. </a:t>
            </a:r>
            <a:endParaRPr b="0"/>
          </a:p>
          <a:p>
            <a:pPr indent="0" lvl="0" marL="0" rtl="0" algn="l">
              <a:spcBef>
                <a:spcPts val="0"/>
              </a:spcBef>
              <a:spcAft>
                <a:spcPts val="0"/>
              </a:spcAft>
              <a:buNone/>
            </a:pPr>
            <a:r>
              <a:rPr b="0" i="0" lang="es" sz="1200" u="none" strike="noStrike">
                <a:solidFill>
                  <a:schemeClr val="dk1"/>
                </a:solidFill>
                <a:latin typeface="Calibri"/>
                <a:ea typeface="Calibri"/>
                <a:cs typeface="Calibri"/>
                <a:sym typeface="Calibri"/>
              </a:rPr>
              <a:t>Como recoge Alcaide (2015: 24-25), </a:t>
            </a:r>
            <a:r>
              <a:rPr b="1" i="0" lang="es" sz="1200" u="none" strike="noStrike">
                <a:solidFill>
                  <a:schemeClr val="dk1"/>
                </a:solidFill>
                <a:latin typeface="Calibri"/>
                <a:ea typeface="Calibri"/>
                <a:cs typeface="Calibri"/>
                <a:sym typeface="Calibri"/>
              </a:rPr>
              <a:t>“la infografía implica la presentación de información de forma estática, mientras que la visualización de datos tiene como eje principal el componente dinámico y la posibilidad de interacción y exploración de los mismos”. </a:t>
            </a:r>
            <a:endParaRPr b="0"/>
          </a:p>
          <a:p>
            <a:pPr indent="0" lvl="0" marL="0" rtl="0" algn="l">
              <a:spcBef>
                <a:spcPts val="0"/>
              </a:spcBef>
              <a:spcAft>
                <a:spcPts val="0"/>
              </a:spcAft>
              <a:buNone/>
            </a:pPr>
            <a:br>
              <a:rPr b="0" lang="es"/>
            </a:b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261d216e7b_0_4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1261d216e7b_0_4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1da7ce97fc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1da7ce97fc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261d216e7b_0_4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1261d216e7b_0_4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2660f81afb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12660f81afb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12660f81afb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12660f81afb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12660f81afb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12660f81afb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12660f81afb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12660f81afb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12660f81afb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12660f81afb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442eb61d9d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442eb61d9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261d216e7b_0_16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g1261d216e7b_0_16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1228b48a23d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g1228b48a23d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1261d216e7b_0_17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g1261d216e7b_0_17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1ec49d7d71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1ec49d7d71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1261d216e7b_0_17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g1261d216e7b_0_17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1228b48a23d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1228b48a23d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1228b48a23d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1228b48a23d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1261d216e7b_0_4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1261d216e7b_0_4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1261d216e7b_0_4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1261d216e7b_0_4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1228b48a23d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1228b48a23d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1261d216e7b_0_23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g1261d216e7b_0_23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600">
                <a:solidFill>
                  <a:schemeClr val="dk1"/>
                </a:solidFill>
                <a:latin typeface="Calibri"/>
                <a:ea typeface="Calibri"/>
                <a:cs typeface="Calibri"/>
                <a:sym typeface="Calibri"/>
              </a:rPr>
              <a:t>Mostrar fragmento de vídeo-contenido de Alhambra</a:t>
            </a:r>
            <a:endParaRPr sz="1400">
              <a:solidFill>
                <a:schemeClr val="dk1"/>
              </a:solidFill>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1261d216e7b_0_2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1261d216e7b_0_2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1261d216e7b_0_25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1261d216e7b_0_25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1261d216e7b_0_26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2" name="Google Shape;762;g1261d216e7b_0_26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s" sz="2800">
                <a:solidFill>
                  <a:srgbClr val="FF6600"/>
                </a:solidFill>
              </a:rPr>
              <a:t>Antes de producir</a:t>
            </a:r>
            <a:r>
              <a:rPr lang="es" sz="2400">
                <a:solidFill>
                  <a:schemeClr val="dk1"/>
                </a:solidFill>
              </a:rPr>
              <a:t>, por tanto…</a:t>
            </a:r>
            <a:endParaRPr sz="2400">
              <a:solidFill>
                <a:schemeClr val="dk1"/>
              </a:solidFill>
            </a:endParaRPr>
          </a:p>
          <a:p>
            <a:pPr indent="0" lvl="0" marL="0" rtl="0" algn="ctr">
              <a:lnSpc>
                <a:spcPct val="115000"/>
              </a:lnSpc>
              <a:spcBef>
                <a:spcPts val="0"/>
              </a:spcBef>
              <a:spcAft>
                <a:spcPts val="0"/>
              </a:spcAft>
              <a:buClr>
                <a:schemeClr val="dk1"/>
              </a:buClr>
              <a:buSzPts val="1100"/>
              <a:buFont typeface="Arial"/>
              <a:buNone/>
            </a:pPr>
            <a:r>
              <a:rPr lang="es" sz="2400">
                <a:solidFill>
                  <a:schemeClr val="dk1"/>
                </a:solidFill>
              </a:rPr>
              <a:t>hay que documentarse, seleccionar recursos y organizarlos (esto es </a:t>
            </a:r>
            <a:r>
              <a:rPr b="1" lang="es" sz="2800">
                <a:solidFill>
                  <a:srgbClr val="FF6600"/>
                </a:solidFill>
              </a:rPr>
              <a:t>planificar</a:t>
            </a:r>
            <a:r>
              <a:rPr lang="es" sz="2400">
                <a:solidFill>
                  <a:schemeClr val="dk1"/>
                </a:solidFill>
              </a:rPr>
              <a:t>)…</a:t>
            </a:r>
            <a:endParaRPr sz="2400">
              <a:solidFill>
                <a:schemeClr val="dk1"/>
              </a:solidFill>
            </a:endParaRPr>
          </a:p>
          <a:p>
            <a:pPr indent="0" lvl="0" marL="0" rtl="0" algn="ctr">
              <a:lnSpc>
                <a:spcPct val="115000"/>
              </a:lnSpc>
              <a:spcBef>
                <a:spcPts val="0"/>
              </a:spcBef>
              <a:spcAft>
                <a:spcPts val="0"/>
              </a:spcAft>
              <a:buClr>
                <a:schemeClr val="dk1"/>
              </a:buClr>
              <a:buSzPts val="1100"/>
              <a:buFont typeface="Arial"/>
              <a:buNone/>
            </a:pPr>
            <a:r>
              <a:rPr lang="es" sz="2400">
                <a:solidFill>
                  <a:schemeClr val="dk1"/>
                </a:solidFill>
              </a:rPr>
              <a:t> considerando una serie de </a:t>
            </a:r>
            <a:r>
              <a:rPr b="1" lang="es" sz="2400">
                <a:solidFill>
                  <a:schemeClr val="dk1"/>
                </a:solidFill>
              </a:rPr>
              <a:t>premisas…</a:t>
            </a:r>
            <a:endParaRPr b="1" sz="2400">
              <a:solidFill>
                <a:schemeClr val="dk1"/>
              </a:solidFill>
            </a:endParaRPr>
          </a:p>
          <a:p>
            <a:pPr indent="0" lvl="0" marL="0" rtl="0" algn="ctr">
              <a:lnSpc>
                <a:spcPct val="115000"/>
              </a:lnSpc>
              <a:spcBef>
                <a:spcPts val="0"/>
              </a:spcBef>
              <a:spcAft>
                <a:spcPts val="0"/>
              </a:spcAft>
              <a:buClr>
                <a:schemeClr val="dk1"/>
              </a:buClr>
              <a:buSzPts val="2400"/>
              <a:buFont typeface="Calibri"/>
              <a:buNone/>
            </a:pPr>
            <a:r>
              <a:rPr lang="es" sz="2400">
                <a:solidFill>
                  <a:schemeClr val="dk1"/>
                </a:solidFill>
              </a:rPr>
              <a:t>y poniéndonos siempre </a:t>
            </a:r>
            <a:r>
              <a:rPr b="1" lang="es" sz="2400">
                <a:solidFill>
                  <a:schemeClr val="dk1"/>
                </a:solidFill>
              </a:rPr>
              <a:t>en lugar del usuario</a:t>
            </a:r>
            <a:endParaRPr b="1" sz="2400">
              <a:solidFill>
                <a:schemeClr val="dk1"/>
              </a:solidFill>
            </a:endParaRPr>
          </a:p>
          <a:p>
            <a:pPr indent="0" lvl="0" marL="0" rtl="0" algn="ctr">
              <a:lnSpc>
                <a:spcPct val="115000"/>
              </a:lnSpc>
              <a:spcBef>
                <a:spcPts val="0"/>
              </a:spcBef>
              <a:spcAft>
                <a:spcPts val="0"/>
              </a:spcAft>
              <a:buClr>
                <a:schemeClr val="dk1"/>
              </a:buClr>
              <a:buSzPts val="2400"/>
              <a:buFont typeface="Calibri"/>
              <a:buNone/>
            </a:pPr>
            <a:r>
              <a:t/>
            </a:r>
            <a:endParaRPr b="1" sz="2400">
              <a:solidFill>
                <a:schemeClr val="dk1"/>
              </a:solidFill>
            </a:endParaRPr>
          </a:p>
          <a:p>
            <a:pPr indent="0" lvl="0" marL="342900" rtl="0" algn="ctr">
              <a:lnSpc>
                <a:spcPct val="80000"/>
              </a:lnSpc>
              <a:spcBef>
                <a:spcPts val="500"/>
              </a:spcBef>
              <a:spcAft>
                <a:spcPts val="0"/>
              </a:spcAft>
              <a:buClr>
                <a:schemeClr val="dk1"/>
              </a:buClr>
              <a:buSzPts val="2000"/>
              <a:buFont typeface="Calibri"/>
              <a:buNone/>
            </a:pPr>
            <a:r>
              <a:rPr i="1" lang="es" sz="2000">
                <a:solidFill>
                  <a:schemeClr val="dk1"/>
                </a:solidFill>
              </a:rPr>
              <a:t>“Si el propio autor de un gráfico no entiende lo que va a presentar a sus lectores, difícilmente va a tener éxito.” (Alberto Cairo)</a:t>
            </a:r>
            <a:endParaRPr i="1" sz="20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b="1" sz="2400">
              <a:solidFill>
                <a:schemeClr val="dk1"/>
              </a:solidFill>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261d216e7b_0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261d216e7b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1261d216e7b_0_26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7" name="Google Shape;777;g1261d216e7b_0_26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s" sz="2800">
                <a:solidFill>
                  <a:srgbClr val="FF6600"/>
                </a:solidFill>
              </a:rPr>
              <a:t>Antes de producir</a:t>
            </a:r>
            <a:r>
              <a:rPr lang="es" sz="2400">
                <a:solidFill>
                  <a:schemeClr val="dk1"/>
                </a:solidFill>
              </a:rPr>
              <a:t>, por tanto…</a:t>
            </a:r>
            <a:endParaRPr sz="2400">
              <a:solidFill>
                <a:schemeClr val="dk1"/>
              </a:solidFill>
            </a:endParaRPr>
          </a:p>
          <a:p>
            <a:pPr indent="0" lvl="0" marL="0" rtl="0" algn="ctr">
              <a:lnSpc>
                <a:spcPct val="115000"/>
              </a:lnSpc>
              <a:spcBef>
                <a:spcPts val="0"/>
              </a:spcBef>
              <a:spcAft>
                <a:spcPts val="0"/>
              </a:spcAft>
              <a:buClr>
                <a:schemeClr val="dk1"/>
              </a:buClr>
              <a:buSzPts val="1100"/>
              <a:buFont typeface="Arial"/>
              <a:buNone/>
            </a:pPr>
            <a:r>
              <a:rPr lang="es" sz="2400">
                <a:solidFill>
                  <a:schemeClr val="dk1"/>
                </a:solidFill>
              </a:rPr>
              <a:t>hay que documentarse, seleccionar recursos y organizarlos (esto es </a:t>
            </a:r>
            <a:r>
              <a:rPr b="1" lang="es" sz="2800">
                <a:solidFill>
                  <a:srgbClr val="FF6600"/>
                </a:solidFill>
              </a:rPr>
              <a:t>planificar</a:t>
            </a:r>
            <a:r>
              <a:rPr lang="es" sz="2400">
                <a:solidFill>
                  <a:schemeClr val="dk1"/>
                </a:solidFill>
              </a:rPr>
              <a:t>)…</a:t>
            </a:r>
            <a:endParaRPr sz="2400">
              <a:solidFill>
                <a:schemeClr val="dk1"/>
              </a:solidFill>
            </a:endParaRPr>
          </a:p>
          <a:p>
            <a:pPr indent="0" lvl="0" marL="0" rtl="0" algn="ctr">
              <a:lnSpc>
                <a:spcPct val="115000"/>
              </a:lnSpc>
              <a:spcBef>
                <a:spcPts val="0"/>
              </a:spcBef>
              <a:spcAft>
                <a:spcPts val="0"/>
              </a:spcAft>
              <a:buClr>
                <a:schemeClr val="dk1"/>
              </a:buClr>
              <a:buSzPts val="1100"/>
              <a:buFont typeface="Arial"/>
              <a:buNone/>
            </a:pPr>
            <a:r>
              <a:rPr lang="es" sz="2400">
                <a:solidFill>
                  <a:schemeClr val="dk1"/>
                </a:solidFill>
              </a:rPr>
              <a:t> considerando una serie de </a:t>
            </a:r>
            <a:r>
              <a:rPr b="1" lang="es" sz="2400">
                <a:solidFill>
                  <a:schemeClr val="dk1"/>
                </a:solidFill>
              </a:rPr>
              <a:t>premisas…</a:t>
            </a:r>
            <a:endParaRPr b="1" sz="2400">
              <a:solidFill>
                <a:schemeClr val="dk1"/>
              </a:solidFill>
            </a:endParaRPr>
          </a:p>
          <a:p>
            <a:pPr indent="0" lvl="0" marL="0" rtl="0" algn="ctr">
              <a:lnSpc>
                <a:spcPct val="115000"/>
              </a:lnSpc>
              <a:spcBef>
                <a:spcPts val="0"/>
              </a:spcBef>
              <a:spcAft>
                <a:spcPts val="0"/>
              </a:spcAft>
              <a:buClr>
                <a:schemeClr val="dk1"/>
              </a:buClr>
              <a:buSzPts val="2400"/>
              <a:buFont typeface="Calibri"/>
              <a:buNone/>
            </a:pPr>
            <a:r>
              <a:rPr lang="es" sz="2400">
                <a:solidFill>
                  <a:schemeClr val="dk1"/>
                </a:solidFill>
              </a:rPr>
              <a:t>y poniéndonos siempre </a:t>
            </a:r>
            <a:r>
              <a:rPr b="1" lang="es" sz="2400">
                <a:solidFill>
                  <a:schemeClr val="dk1"/>
                </a:solidFill>
              </a:rPr>
              <a:t>en lugar del usuario</a:t>
            </a:r>
            <a:endParaRPr b="1" sz="2400">
              <a:solidFill>
                <a:schemeClr val="dk1"/>
              </a:solidFill>
            </a:endParaRPr>
          </a:p>
          <a:p>
            <a:pPr indent="0" lvl="0" marL="0" rtl="0" algn="ctr">
              <a:lnSpc>
                <a:spcPct val="115000"/>
              </a:lnSpc>
              <a:spcBef>
                <a:spcPts val="0"/>
              </a:spcBef>
              <a:spcAft>
                <a:spcPts val="0"/>
              </a:spcAft>
              <a:buClr>
                <a:schemeClr val="dk1"/>
              </a:buClr>
              <a:buSzPts val="2400"/>
              <a:buFont typeface="Calibri"/>
              <a:buNone/>
            </a:pPr>
            <a:r>
              <a:t/>
            </a:r>
            <a:endParaRPr b="1" sz="2400">
              <a:solidFill>
                <a:schemeClr val="dk1"/>
              </a:solidFill>
            </a:endParaRPr>
          </a:p>
          <a:p>
            <a:pPr indent="0" lvl="0" marL="342900" rtl="0" algn="ctr">
              <a:lnSpc>
                <a:spcPct val="80000"/>
              </a:lnSpc>
              <a:spcBef>
                <a:spcPts val="500"/>
              </a:spcBef>
              <a:spcAft>
                <a:spcPts val="0"/>
              </a:spcAft>
              <a:buClr>
                <a:schemeClr val="dk1"/>
              </a:buClr>
              <a:buSzPts val="2000"/>
              <a:buFont typeface="Calibri"/>
              <a:buNone/>
            </a:pPr>
            <a:r>
              <a:rPr i="1" lang="es" sz="2000">
                <a:solidFill>
                  <a:schemeClr val="dk1"/>
                </a:solidFill>
              </a:rPr>
              <a:t>“Si el propio autor de un gráfico no entiende lo que va a presentar a sus lectores, difícilmente va a tener éxito.” (Alberto Cairo)</a:t>
            </a:r>
            <a:endParaRPr i="1" sz="20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b="1" sz="2400">
              <a:solidFill>
                <a:schemeClr val="dk1"/>
              </a:solidFill>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1261d216e7b_0_26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g1261d216e7b_0_26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1261d216e7b_0_26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6" name="Google Shape;796;g1261d216e7b_0_26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1261d216e7b_0_26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8" name="Google Shape;818;g1261d216e7b_0_26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1261d216e7b_0_26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5" name="Google Shape;825;g1261d216e7b_0_26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1261d216e7b_0_31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g1261d216e7b_0_3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1261d216e7b_0_31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g1261d216e7b_0_3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1261d216e7b_0_3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g1261d216e7b_0_3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1261d216e7b_0_31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g1261d216e7b_0_3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1261d216e7b_0_3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g1261d216e7b_0_3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2660f81af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2660f81af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1261d216e7b_0_3420:notes"/>
          <p:cNvSpPr txBox="1"/>
          <p:nvPr>
            <p:ph idx="1" type="body"/>
          </p:nvPr>
        </p:nvSpPr>
        <p:spPr>
          <a:xfrm>
            <a:off x="1023937" y="3371850"/>
            <a:ext cx="8186700" cy="3195600"/>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Clr>
                <a:schemeClr val="dk1"/>
              </a:buClr>
              <a:buSzPts val="1200"/>
              <a:buFont typeface="Calibri"/>
              <a:buNone/>
            </a:pPr>
            <a:r>
              <a:t/>
            </a:r>
            <a:endParaRPr/>
          </a:p>
        </p:txBody>
      </p:sp>
      <p:sp>
        <p:nvSpPr>
          <p:cNvPr id="880" name="Google Shape;880;g1261d216e7b_0_3420:notes"/>
          <p:cNvSpPr/>
          <p:nvPr>
            <p:ph idx="2" type="sldImg"/>
          </p:nvPr>
        </p:nvSpPr>
        <p:spPr>
          <a:xfrm>
            <a:off x="2749550" y="531813"/>
            <a:ext cx="4734000" cy="2662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1261d216e7b_0_36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g1261d216e7b_0_36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1261d216e7b_0_36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g1261d216e7b_0_36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1261d216e7b_0_39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g1261d216e7b_0_39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1228b48a23d_0_8:notes"/>
          <p:cNvSpPr/>
          <p:nvPr>
            <p:ph idx="2" type="sldImg"/>
          </p:nvPr>
        </p:nvSpPr>
        <p:spPr>
          <a:xfrm>
            <a:off x="2751138" y="531813"/>
            <a:ext cx="4734000" cy="26622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923" name="Google Shape;923;g1228b48a23d_0_8:notes"/>
          <p:cNvSpPr txBox="1"/>
          <p:nvPr>
            <p:ph idx="1" type="body"/>
          </p:nvPr>
        </p:nvSpPr>
        <p:spPr>
          <a:xfrm>
            <a:off x="1023937" y="3371850"/>
            <a:ext cx="8186700" cy="3195600"/>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1261d216e7b_0_39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2" name="Google Shape;932;g1261d216e7b_0_39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3" name="Google Shape;933;g1261d216e7b_0_39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1261d216e7b_0_39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g1261d216e7b_0_39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1261d216e7b_0_39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0" name="Google Shape;950;g1261d216e7b_0_39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1261d216e7b_0_39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1" name="Google Shape;961;g1261d216e7b_0_39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1261d216e7b_0_39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8" name="Google Shape;968;g1261d216e7b_0_39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261d216e7b_0_4676:notes"/>
          <p:cNvSpPr/>
          <p:nvPr>
            <p:ph idx="2" type="sldImg"/>
          </p:nvPr>
        </p:nvSpPr>
        <p:spPr>
          <a:xfrm>
            <a:off x="2749550" y="531813"/>
            <a:ext cx="4734000" cy="26622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77" name="Google Shape;277;g1261d216e7b_0_4676:notes"/>
          <p:cNvSpPr txBox="1"/>
          <p:nvPr>
            <p:ph idx="1" type="body"/>
          </p:nvPr>
        </p:nvSpPr>
        <p:spPr>
          <a:xfrm>
            <a:off x="1023937" y="3371850"/>
            <a:ext cx="8186700" cy="3195600"/>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Clr>
                <a:schemeClr val="dk1"/>
              </a:buClr>
              <a:buSzPts val="1800"/>
              <a:buFont typeface="Calibri"/>
              <a:buNone/>
            </a:pPr>
            <a:r>
              <a:rPr lang="es"/>
              <a:t>http://mosaic.uoc.edu/2009/06/10/visualizacion-y-conocimiento-una-breve-invitacion-a-la-infografia</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1261d216e7b_0_39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5" name="Google Shape;975;g1261d216e7b_0_39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6" name="Google Shape;976;g1261d216e7b_0_39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1261d216e7b_0_39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2" name="Google Shape;982;g1261d216e7b_0_39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3" name="Google Shape;983;g1261d216e7b_0_39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1261d216e7b_0_39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1" name="Google Shape;991;g1261d216e7b_0_39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1261d216e7b_0_39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0" name="Google Shape;1020;g1261d216e7b_0_39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1261d216e7b_0_40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3" name="Google Shape;1033;g1261d216e7b_0_40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1261d216e7b_0_40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4" name="Google Shape;1044;g1261d216e7b_0_40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s"/>
              <a:t>Preguntas: ¿cumple su función, es comprensible y atractiva para mis estudiantes o destinatarios? ¿he seleccionado la información más relevante y la he organizado de forma correcta, he escogido la forma visual adecuada de prensarla?, ¿he usado el color y la tipografía respetando principios básicos de diseño, hay coherencia interna de estilos, y estos estilos son a su vez coherentes con el contexto para el que he hecho esta infografía?, ¿tiene aparte de lo visual el resto de elementos para comprenderla, incluyendo citación de fuentes y recursos?, ¿el contenido carece de erratas?</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1228b48a23d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1228b48a23d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1261d216e7b_0_4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7" name="Google Shape;1077;g1261d216e7b_0_4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1261d216e7b_0_42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5" name="Google Shape;1085;g1261d216e7b_0_4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s" sz="2000">
                <a:solidFill>
                  <a:schemeClr val="dk1"/>
                </a:solidFill>
              </a:rPr>
              <a:t>Tradicionalmente</a:t>
            </a:r>
            <a:r>
              <a:rPr lang="es" sz="2000">
                <a:solidFill>
                  <a:schemeClr val="dk1"/>
                </a:solidFill>
              </a:rPr>
              <a:t> el diseño de estas infografías ha requerido el manejo de programas específicos </a:t>
            </a:r>
            <a:r>
              <a:rPr lang="es">
                <a:solidFill>
                  <a:schemeClr val="dk1"/>
                </a:solidFill>
              </a:rPr>
              <a:t>(ej. Adobe Flash o After Efects para las interactivas) </a:t>
            </a:r>
            <a:r>
              <a:rPr lang="es" sz="2000">
                <a:solidFill>
                  <a:schemeClr val="dk1"/>
                </a:solidFill>
              </a:rPr>
              <a:t>y en algunos casos, </a:t>
            </a:r>
            <a:r>
              <a:rPr lang="es">
                <a:solidFill>
                  <a:schemeClr val="dk1"/>
                </a:solidFill>
              </a:rPr>
              <a:t>conocimientos de programación</a:t>
            </a:r>
            <a:endParaRPr>
              <a:solidFill>
                <a:schemeClr val="dk1"/>
              </a:solidFill>
            </a:endParaRPr>
          </a:p>
          <a:p>
            <a:pPr indent="0" lvl="0" marL="0" rtl="0" algn="ctr">
              <a:lnSpc>
                <a:spcPct val="115000"/>
              </a:lnSpc>
              <a:spcBef>
                <a:spcPts val="0"/>
              </a:spcBef>
              <a:spcAft>
                <a:spcPts val="0"/>
              </a:spcAft>
              <a:buClr>
                <a:schemeClr val="dk1"/>
              </a:buClr>
              <a:buSzPts val="1100"/>
              <a:buFont typeface="Arial"/>
              <a:buNone/>
            </a:pPr>
            <a:r>
              <a:rPr lang="es" sz="2000">
                <a:solidFill>
                  <a:srgbClr val="FF9933"/>
                </a:solidFill>
              </a:rPr>
              <a:t>Con el auge de la </a:t>
            </a:r>
            <a:r>
              <a:rPr b="1" lang="es" sz="3200">
                <a:solidFill>
                  <a:srgbClr val="FF9933"/>
                </a:solidFill>
              </a:rPr>
              <a:t>web social</a:t>
            </a:r>
            <a:r>
              <a:rPr b="1" lang="es" sz="2000">
                <a:solidFill>
                  <a:srgbClr val="FF9933"/>
                </a:solidFill>
              </a:rPr>
              <a:t>, hay </a:t>
            </a:r>
            <a:r>
              <a:rPr b="1" lang="es" sz="3200">
                <a:solidFill>
                  <a:srgbClr val="FF9933"/>
                </a:solidFill>
              </a:rPr>
              <a:t>herramientas online</a:t>
            </a:r>
            <a:r>
              <a:rPr lang="es" sz="2000">
                <a:solidFill>
                  <a:srgbClr val="FF9933"/>
                </a:solidFill>
              </a:rPr>
              <a:t> que permiten:</a:t>
            </a:r>
            <a:endParaRPr sz="2000">
              <a:solidFill>
                <a:srgbClr val="FF9933"/>
              </a:solidFill>
            </a:endParaRPr>
          </a:p>
          <a:p>
            <a:pPr indent="0" lvl="0" marL="0" rtl="0" algn="l">
              <a:lnSpc>
                <a:spcPct val="115000"/>
              </a:lnSpc>
              <a:spcBef>
                <a:spcPts val="0"/>
              </a:spcBef>
              <a:spcAft>
                <a:spcPts val="0"/>
              </a:spcAft>
              <a:buClr>
                <a:schemeClr val="dk1"/>
              </a:buClr>
              <a:buSzPts val="1100"/>
              <a:buFont typeface="Arial"/>
              <a:buNone/>
            </a:pPr>
            <a:r>
              <a:rPr lang="es" sz="2000">
                <a:solidFill>
                  <a:schemeClr val="dk1"/>
                </a:solidFill>
              </a:rPr>
              <a:t>1.</a:t>
            </a:r>
            <a:r>
              <a:rPr b="1" lang="es" sz="2000">
                <a:solidFill>
                  <a:schemeClr val="dk1"/>
                </a:solidFill>
              </a:rPr>
              <a:t>Realizar todo el proceso</a:t>
            </a:r>
            <a:r>
              <a:rPr lang="es" sz="2000">
                <a:solidFill>
                  <a:schemeClr val="dk1"/>
                </a:solidFill>
              </a:rPr>
              <a:t>, </a:t>
            </a:r>
            <a:r>
              <a:rPr b="1" lang="es" sz="2000">
                <a:solidFill>
                  <a:schemeClr val="dk1"/>
                </a:solidFill>
              </a:rPr>
              <a:t>desde su</a:t>
            </a:r>
            <a:r>
              <a:rPr lang="es" sz="2000">
                <a:solidFill>
                  <a:schemeClr val="dk1"/>
                </a:solidFill>
              </a:rPr>
              <a:t> </a:t>
            </a:r>
            <a:r>
              <a:rPr b="1" lang="es" sz="2000">
                <a:solidFill>
                  <a:schemeClr val="dk1"/>
                </a:solidFill>
              </a:rPr>
              <a:t>producción</a:t>
            </a:r>
            <a:r>
              <a:rPr lang="es" sz="2000">
                <a:solidFill>
                  <a:schemeClr val="dk1"/>
                </a:solidFill>
              </a:rPr>
              <a:t>, de forma sencilla, </a:t>
            </a:r>
            <a:r>
              <a:rPr b="1" lang="es" sz="2000">
                <a:solidFill>
                  <a:schemeClr val="dk1"/>
                </a:solidFill>
              </a:rPr>
              <a:t>hasta su publicación en red</a:t>
            </a:r>
            <a:r>
              <a:rPr lang="es" sz="2000">
                <a:solidFill>
                  <a:schemeClr val="dk1"/>
                </a:solidFill>
              </a:rPr>
              <a:t>, partiendo de determinados datos.</a:t>
            </a:r>
            <a:endParaRPr sz="2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rPr>
              <a:t>Normalmente incorporan distintos formatos que pueden preseleccionarse y algunas opciones, más o menos limitadas, para personalizar el estilo del gráfico (fuentes, colores…), antes de su publicación.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s" sz="2000">
                <a:solidFill>
                  <a:schemeClr val="dk1"/>
                </a:solidFill>
              </a:rPr>
              <a:t>2. Y Consultar (y/o incluso reusar) trabajos de otros usuarios</a:t>
            </a:r>
            <a:r>
              <a:rPr lang="es" sz="2000">
                <a:solidFill>
                  <a:schemeClr val="dk1"/>
                </a:solidFill>
              </a:rPr>
              <a:t> a través de los espacios de publicación de estas herramientas.</a:t>
            </a:r>
            <a:endParaRPr sz="2000">
              <a:solidFill>
                <a:schemeClr val="dk1"/>
              </a:solidFill>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1228b48a23d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1228b48a23d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261d216e7b_0_4688:notes"/>
          <p:cNvSpPr/>
          <p:nvPr>
            <p:ph idx="2" type="sldImg"/>
          </p:nvPr>
        </p:nvSpPr>
        <p:spPr>
          <a:xfrm>
            <a:off x="2751138" y="531813"/>
            <a:ext cx="4734000" cy="26622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87" name="Google Shape;287;g1261d216e7b_0_4688:notes"/>
          <p:cNvSpPr txBox="1"/>
          <p:nvPr>
            <p:ph idx="1" type="body"/>
          </p:nvPr>
        </p:nvSpPr>
        <p:spPr>
          <a:xfrm>
            <a:off x="1023937" y="3371850"/>
            <a:ext cx="8186700" cy="3195600"/>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1261d216e7b_0_4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3" name="Google Shape;1103;g1261d216e7b_0_4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1261d216e7b_0_4290:notes"/>
          <p:cNvSpPr txBox="1"/>
          <p:nvPr>
            <p:ph idx="1" type="body"/>
          </p:nvPr>
        </p:nvSpPr>
        <p:spPr>
          <a:xfrm>
            <a:off x="1023937" y="3371850"/>
            <a:ext cx="8186700" cy="3195600"/>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Clr>
                <a:schemeClr val="dk1"/>
              </a:buClr>
              <a:buSzPts val="1200"/>
              <a:buFont typeface="Calibri"/>
              <a:buNone/>
            </a:pPr>
            <a:r>
              <a:t/>
            </a:r>
            <a:endParaRPr/>
          </a:p>
        </p:txBody>
      </p:sp>
      <p:sp>
        <p:nvSpPr>
          <p:cNvPr id="1111" name="Google Shape;1111;g1261d216e7b_0_4290:notes"/>
          <p:cNvSpPr/>
          <p:nvPr>
            <p:ph idx="2" type="sldImg"/>
          </p:nvPr>
        </p:nvSpPr>
        <p:spPr>
          <a:xfrm>
            <a:off x="2749550" y="531813"/>
            <a:ext cx="4734000" cy="2662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1228b48a23d_0_682:notes"/>
          <p:cNvSpPr txBox="1"/>
          <p:nvPr>
            <p:ph idx="1" type="body"/>
          </p:nvPr>
        </p:nvSpPr>
        <p:spPr>
          <a:xfrm>
            <a:off x="685802" y="434340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g1228b48a23d_0_682:notes"/>
          <p:cNvSpPr/>
          <p:nvPr>
            <p:ph idx="2" type="sldImg"/>
          </p:nvPr>
        </p:nvSpPr>
        <p:spPr>
          <a:xfrm>
            <a:off x="25673" y="685838"/>
            <a:ext cx="68067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1228b48a23d_0_689:notes"/>
          <p:cNvSpPr txBox="1"/>
          <p:nvPr>
            <p:ph idx="1" type="body"/>
          </p:nvPr>
        </p:nvSpPr>
        <p:spPr>
          <a:xfrm>
            <a:off x="685802" y="434340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g1228b48a23d_0_689:notes"/>
          <p:cNvSpPr/>
          <p:nvPr>
            <p:ph idx="2" type="sldImg"/>
          </p:nvPr>
        </p:nvSpPr>
        <p:spPr>
          <a:xfrm>
            <a:off x="25673" y="685838"/>
            <a:ext cx="68067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1228b48a23d_0_697:notes"/>
          <p:cNvSpPr txBox="1"/>
          <p:nvPr>
            <p:ph idx="1" type="body"/>
          </p:nvPr>
        </p:nvSpPr>
        <p:spPr>
          <a:xfrm>
            <a:off x="685802" y="434340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g1228b48a23d_0_697:notes"/>
          <p:cNvSpPr/>
          <p:nvPr>
            <p:ph idx="2" type="sldImg"/>
          </p:nvPr>
        </p:nvSpPr>
        <p:spPr>
          <a:xfrm>
            <a:off x="25673" y="685838"/>
            <a:ext cx="68067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1228b48a23d_0_702:notes"/>
          <p:cNvSpPr txBox="1"/>
          <p:nvPr>
            <p:ph idx="1" type="body"/>
          </p:nvPr>
        </p:nvSpPr>
        <p:spPr>
          <a:xfrm>
            <a:off x="685802" y="434340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g1228b48a23d_0_702:notes"/>
          <p:cNvSpPr/>
          <p:nvPr>
            <p:ph idx="2" type="sldImg"/>
          </p:nvPr>
        </p:nvSpPr>
        <p:spPr>
          <a:xfrm>
            <a:off x="25673" y="685838"/>
            <a:ext cx="68067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1228b48a23d_0_707:notes"/>
          <p:cNvSpPr txBox="1"/>
          <p:nvPr>
            <p:ph idx="1" type="body"/>
          </p:nvPr>
        </p:nvSpPr>
        <p:spPr>
          <a:xfrm>
            <a:off x="685802" y="434340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g1228b48a23d_0_707:notes"/>
          <p:cNvSpPr/>
          <p:nvPr>
            <p:ph idx="2" type="sldImg"/>
          </p:nvPr>
        </p:nvSpPr>
        <p:spPr>
          <a:xfrm>
            <a:off x="25673" y="685838"/>
            <a:ext cx="68067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1228b48a23d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6" name="Google Shape;1176;g1228b48a23d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1261d216e7b_0_4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1261d216e7b_0_4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1261d216e7b_0_4564:notes"/>
          <p:cNvSpPr txBox="1"/>
          <p:nvPr>
            <p:ph idx="1" type="body"/>
          </p:nvPr>
        </p:nvSpPr>
        <p:spPr>
          <a:xfrm>
            <a:off x="1023937" y="3371850"/>
            <a:ext cx="8186700" cy="3195600"/>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Clr>
                <a:schemeClr val="dk1"/>
              </a:buClr>
              <a:buSzPts val="1200"/>
              <a:buFont typeface="Calibri"/>
              <a:buNone/>
            </a:pPr>
            <a:r>
              <a:t/>
            </a:r>
            <a:endParaRPr/>
          </a:p>
        </p:txBody>
      </p:sp>
      <p:sp>
        <p:nvSpPr>
          <p:cNvPr id="1189" name="Google Shape;1189;g1261d216e7b_0_4564:notes"/>
          <p:cNvSpPr/>
          <p:nvPr>
            <p:ph idx="2" type="sldImg"/>
          </p:nvPr>
        </p:nvSpPr>
        <p:spPr>
          <a:xfrm>
            <a:off x="2749550" y="531813"/>
            <a:ext cx="4734000" cy="2662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261d216e7b_0_4698:notes"/>
          <p:cNvSpPr txBox="1"/>
          <p:nvPr>
            <p:ph idx="1" type="body"/>
          </p:nvPr>
        </p:nvSpPr>
        <p:spPr>
          <a:xfrm>
            <a:off x="1023937" y="3371850"/>
            <a:ext cx="8186700" cy="3195600"/>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Clr>
                <a:schemeClr val="dk1"/>
              </a:buClr>
              <a:buSzPts val="1200"/>
              <a:buFont typeface="Calibri"/>
              <a:buNone/>
            </a:pPr>
            <a:r>
              <a:t/>
            </a:r>
            <a:endParaRPr/>
          </a:p>
        </p:txBody>
      </p:sp>
      <p:sp>
        <p:nvSpPr>
          <p:cNvPr id="294" name="Google Shape;294;g1261d216e7b_0_4698:notes"/>
          <p:cNvSpPr/>
          <p:nvPr>
            <p:ph idx="2" type="sldImg"/>
          </p:nvPr>
        </p:nvSpPr>
        <p:spPr>
          <a:xfrm>
            <a:off x="2749550" y="531813"/>
            <a:ext cx="4734000" cy="2662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1228b48a23d_0_416:notes"/>
          <p:cNvSpPr txBox="1"/>
          <p:nvPr>
            <p:ph idx="1" type="body"/>
          </p:nvPr>
        </p:nvSpPr>
        <p:spPr>
          <a:xfrm>
            <a:off x="1023462" y="3372172"/>
            <a:ext cx="8187600" cy="3194700"/>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Clr>
                <a:srgbClr val="212529"/>
              </a:buClr>
              <a:buSzPts val="1550"/>
              <a:buFont typeface="Calibri"/>
              <a:buNone/>
            </a:pPr>
            <a:r>
              <a:rPr lang="es" sz="1550">
                <a:solidFill>
                  <a:srgbClr val="212529"/>
                </a:solidFill>
                <a:highlight>
                  <a:srgbClr val="FFFFFF"/>
                </a:highlight>
              </a:rPr>
              <a:t>Esta herramienta italiana supone un siguiente escalón perfecto en el camino del aprendizaje sobre el </a:t>
            </a:r>
            <a:r>
              <a:rPr i="1" lang="es" sz="1550">
                <a:solidFill>
                  <a:srgbClr val="212529"/>
                </a:solidFill>
                <a:highlight>
                  <a:srgbClr val="FFFFFF"/>
                </a:highlight>
              </a:rPr>
              <a:t>data viz</a:t>
            </a:r>
            <a:r>
              <a:rPr lang="es" sz="1550">
                <a:solidFill>
                  <a:srgbClr val="212529"/>
                </a:solidFill>
                <a:highlight>
                  <a:srgbClr val="FFFFFF"/>
                </a:highlight>
              </a:rPr>
              <a:t>. Totalmente </a:t>
            </a:r>
            <a:r>
              <a:rPr i="1" lang="es" sz="1550">
                <a:solidFill>
                  <a:srgbClr val="212529"/>
                </a:solidFill>
                <a:highlight>
                  <a:srgbClr val="FFFFFF"/>
                </a:highlight>
              </a:rPr>
              <a:t>open source</a:t>
            </a:r>
            <a:r>
              <a:rPr lang="es" sz="1550">
                <a:solidFill>
                  <a:srgbClr val="212529"/>
                </a:solidFill>
                <a:highlight>
                  <a:srgbClr val="FFFFFF"/>
                </a:highlight>
              </a:rPr>
              <a:t> y gratuita, actualmente está desarrollando una nueva versión que ofrecerá más opciones de visualización. Sin embargo, el </a:t>
            </a:r>
            <a:r>
              <a:rPr lang="es" sz="1550">
                <a:solidFill>
                  <a:srgbClr val="C28F00"/>
                </a:solidFill>
                <a:highlight>
                  <a:srgbClr val="FFFFFF"/>
                </a:highlight>
                <a:uFill>
                  <a:noFill/>
                </a:uFill>
                <a:hlinkClick r:id="rId2">
                  <a:extLst>
                    <a:ext uri="{A12FA001-AC4F-418D-AE19-62706E023703}">
                      <ahyp:hlinkClr val="tx"/>
                    </a:ext>
                  </a:extLst>
                </a:hlinkClick>
              </a:rPr>
              <a:t>Raw Graphs</a:t>
            </a:r>
            <a:r>
              <a:rPr lang="es" sz="1550">
                <a:solidFill>
                  <a:srgbClr val="212529"/>
                </a:solidFill>
                <a:highlight>
                  <a:srgbClr val="FFFFFF"/>
                </a:highlight>
              </a:rPr>
              <a:t> actual ya presenta un álbum de gráficos más que completo para crear </a:t>
            </a:r>
            <a:r>
              <a:rPr i="1" lang="es" sz="1550">
                <a:solidFill>
                  <a:srgbClr val="212529"/>
                </a:solidFill>
                <a:highlight>
                  <a:srgbClr val="FFFFFF"/>
                </a:highlight>
              </a:rPr>
              <a:t>data viz</a:t>
            </a:r>
            <a:r>
              <a:rPr lang="es" sz="1550">
                <a:solidFill>
                  <a:srgbClr val="212529"/>
                </a:solidFill>
                <a:highlight>
                  <a:srgbClr val="FFFFFF"/>
                </a:highlight>
              </a:rPr>
              <a:t> impactantes, aunque sin interactividad. Sólo hay que subir los datos, elegir una de las visualizaciones sugeridas y personalizarla experimentando con los datos. Al igual que hace Datawrapper, el equipo de Raw Graphs se esfuerza en ofrecer a los usuarios </a:t>
            </a:r>
            <a:r>
              <a:rPr lang="es" sz="1550">
                <a:solidFill>
                  <a:srgbClr val="C28F00"/>
                </a:solidFill>
                <a:highlight>
                  <a:srgbClr val="FFFFFF"/>
                </a:highlight>
                <a:uFill>
                  <a:noFill/>
                </a:uFill>
                <a:hlinkClick r:id="rId3">
                  <a:extLst>
                    <a:ext uri="{A12FA001-AC4F-418D-AE19-62706E023703}">
                      <ahyp:hlinkClr val="tx"/>
                    </a:ext>
                  </a:extLst>
                </a:hlinkClick>
              </a:rPr>
              <a:t>documentación, tutoriales y artículos</a:t>
            </a:r>
            <a:r>
              <a:rPr lang="es" sz="1550">
                <a:solidFill>
                  <a:srgbClr val="212529"/>
                </a:solidFill>
                <a:highlight>
                  <a:srgbClr val="FFFFFF"/>
                </a:highlight>
              </a:rPr>
              <a:t> para facilitar su uso. Aunque, a priori, pueda parecer algo más compleja en usabilidad, dedicándole un poco de tiempo se consiguen visualizaciones </a:t>
            </a:r>
            <a:r>
              <a:rPr i="1" lang="es" sz="1550">
                <a:solidFill>
                  <a:srgbClr val="212529"/>
                </a:solidFill>
                <a:highlight>
                  <a:srgbClr val="FFFFFF"/>
                </a:highlight>
              </a:rPr>
              <a:t>responsive</a:t>
            </a:r>
            <a:r>
              <a:rPr lang="es" sz="1550">
                <a:solidFill>
                  <a:srgbClr val="212529"/>
                </a:solidFill>
                <a:highlight>
                  <a:srgbClr val="FFFFFF"/>
                </a:highlight>
              </a:rPr>
              <a:t> más interesantes.</a:t>
            </a:r>
            <a:endParaRPr/>
          </a:p>
        </p:txBody>
      </p:sp>
      <p:sp>
        <p:nvSpPr>
          <p:cNvPr id="1211" name="Google Shape;1211;g1228b48a23d_0_416:notes"/>
          <p:cNvSpPr/>
          <p:nvPr>
            <p:ph idx="2" type="sldImg"/>
          </p:nvPr>
        </p:nvSpPr>
        <p:spPr>
          <a:xfrm>
            <a:off x="2749550" y="531813"/>
            <a:ext cx="4735500" cy="2663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1228b48a23d_0_425:notes"/>
          <p:cNvSpPr/>
          <p:nvPr>
            <p:ph idx="2" type="sldImg"/>
          </p:nvPr>
        </p:nvSpPr>
        <p:spPr>
          <a:xfrm>
            <a:off x="2749550" y="531813"/>
            <a:ext cx="4734000" cy="2662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0" name="Google Shape;1220;g1228b48a23d_0_425:notes"/>
          <p:cNvSpPr txBox="1"/>
          <p:nvPr>
            <p:ph idx="1" type="body"/>
          </p:nvPr>
        </p:nvSpPr>
        <p:spPr>
          <a:xfrm>
            <a:off x="1023937" y="3371850"/>
            <a:ext cx="8186700" cy="3195600"/>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Clr>
                <a:schemeClr val="dk1"/>
              </a:buClr>
              <a:buSzPts val="1200"/>
              <a:buFont typeface="Calibri"/>
              <a:buNone/>
            </a:pPr>
            <a:r>
              <a:t/>
            </a:r>
            <a:endParaRPr/>
          </a:p>
        </p:txBody>
      </p:sp>
      <p:sp>
        <p:nvSpPr>
          <p:cNvPr id="1221" name="Google Shape;1221;g1228b48a23d_0_425:notes"/>
          <p:cNvSpPr txBox="1"/>
          <p:nvPr>
            <p:ph idx="12" type="sldNum"/>
          </p:nvPr>
        </p:nvSpPr>
        <p:spPr>
          <a:xfrm>
            <a:off x="5797550" y="6742112"/>
            <a:ext cx="4435500" cy="355500"/>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Clr>
                <a:srgbClr val="000000"/>
              </a:buClr>
              <a:buSzPts val="1300"/>
              <a:buFont typeface="Arial"/>
              <a:buNone/>
            </a:pPr>
            <a:fld id="{00000000-1234-1234-1234-123412341234}" type="slidenum">
              <a:rPr lang="es"/>
              <a:t>‹#›</a:t>
            </a:fld>
            <a:endParaRPr sz="1400"/>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1228b48a23d_0_431:notes"/>
          <p:cNvSpPr/>
          <p:nvPr>
            <p:ph idx="2" type="sldImg"/>
          </p:nvPr>
        </p:nvSpPr>
        <p:spPr>
          <a:xfrm>
            <a:off x="2749550" y="531813"/>
            <a:ext cx="4734000" cy="2662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7" name="Google Shape;1227;g1228b48a23d_0_431:notes"/>
          <p:cNvSpPr txBox="1"/>
          <p:nvPr>
            <p:ph idx="1" type="body"/>
          </p:nvPr>
        </p:nvSpPr>
        <p:spPr>
          <a:xfrm>
            <a:off x="1023937" y="3371850"/>
            <a:ext cx="8186700" cy="3195600"/>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Clr>
                <a:schemeClr val="dk1"/>
              </a:buClr>
              <a:buSzPts val="1200"/>
              <a:buFont typeface="Calibri"/>
              <a:buNone/>
            </a:pPr>
            <a:r>
              <a:t/>
            </a:r>
            <a:endParaRPr/>
          </a:p>
        </p:txBody>
      </p:sp>
      <p:sp>
        <p:nvSpPr>
          <p:cNvPr id="1228" name="Google Shape;1228;g1228b48a23d_0_431:notes"/>
          <p:cNvSpPr txBox="1"/>
          <p:nvPr>
            <p:ph idx="12" type="sldNum"/>
          </p:nvPr>
        </p:nvSpPr>
        <p:spPr>
          <a:xfrm>
            <a:off x="5797550" y="6742112"/>
            <a:ext cx="4435500" cy="355500"/>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Clr>
                <a:schemeClr val="dk1"/>
              </a:buClr>
              <a:buSzPts val="1200"/>
              <a:buFont typeface="Calibri"/>
              <a:buNone/>
            </a:pPr>
            <a:fld id="{00000000-1234-1234-1234-123412341234}" type="slidenum">
              <a:rPr lang="es"/>
              <a:t>‹#›</a:t>
            </a:fld>
            <a:endParaRPr sz="1400"/>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1228b48a23d_0_437:notes"/>
          <p:cNvSpPr/>
          <p:nvPr>
            <p:ph idx="2" type="sldImg"/>
          </p:nvPr>
        </p:nvSpPr>
        <p:spPr>
          <a:xfrm>
            <a:off x="2749550" y="531813"/>
            <a:ext cx="4734000" cy="2662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4" name="Google Shape;1234;g1228b48a23d_0_437:notes"/>
          <p:cNvSpPr txBox="1"/>
          <p:nvPr>
            <p:ph idx="1" type="body"/>
          </p:nvPr>
        </p:nvSpPr>
        <p:spPr>
          <a:xfrm>
            <a:off x="1023937" y="3371850"/>
            <a:ext cx="8186700" cy="3195600"/>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Clr>
                <a:schemeClr val="dk1"/>
              </a:buClr>
              <a:buSzPts val="1200"/>
              <a:buFont typeface="Calibri"/>
              <a:buNone/>
            </a:pPr>
            <a:r>
              <a:t/>
            </a:r>
            <a:endParaRPr/>
          </a:p>
        </p:txBody>
      </p:sp>
      <p:sp>
        <p:nvSpPr>
          <p:cNvPr id="1235" name="Google Shape;1235;g1228b48a23d_0_437:notes"/>
          <p:cNvSpPr txBox="1"/>
          <p:nvPr>
            <p:ph idx="12" type="sldNum"/>
          </p:nvPr>
        </p:nvSpPr>
        <p:spPr>
          <a:xfrm>
            <a:off x="5797550" y="6742112"/>
            <a:ext cx="4435500" cy="355500"/>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Clr>
                <a:schemeClr val="dk1"/>
              </a:buClr>
              <a:buSzPts val="1200"/>
              <a:buFont typeface="Calibri"/>
              <a:buNone/>
            </a:pPr>
            <a:fld id="{00000000-1234-1234-1234-123412341234}" type="slidenum">
              <a:rPr lang="es"/>
              <a:t>‹#›</a:t>
            </a:fld>
            <a:endParaRPr sz="1400"/>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1228b48a23d_0_443:notes"/>
          <p:cNvSpPr/>
          <p:nvPr>
            <p:ph idx="2" type="sldImg"/>
          </p:nvPr>
        </p:nvSpPr>
        <p:spPr>
          <a:xfrm>
            <a:off x="2749550" y="531813"/>
            <a:ext cx="4734000" cy="2662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1" name="Google Shape;1241;g1228b48a23d_0_443:notes"/>
          <p:cNvSpPr txBox="1"/>
          <p:nvPr>
            <p:ph idx="1" type="body"/>
          </p:nvPr>
        </p:nvSpPr>
        <p:spPr>
          <a:xfrm>
            <a:off x="1023937" y="3371850"/>
            <a:ext cx="8186700" cy="3195600"/>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Clr>
                <a:schemeClr val="dk1"/>
              </a:buClr>
              <a:buSzPts val="1200"/>
              <a:buFont typeface="Calibri"/>
              <a:buNone/>
            </a:pPr>
            <a:r>
              <a:t/>
            </a:r>
            <a:endParaRPr/>
          </a:p>
        </p:txBody>
      </p:sp>
      <p:sp>
        <p:nvSpPr>
          <p:cNvPr id="1242" name="Google Shape;1242;g1228b48a23d_0_443:notes"/>
          <p:cNvSpPr txBox="1"/>
          <p:nvPr>
            <p:ph idx="12" type="sldNum"/>
          </p:nvPr>
        </p:nvSpPr>
        <p:spPr>
          <a:xfrm>
            <a:off x="5797550" y="6742112"/>
            <a:ext cx="4435500" cy="355500"/>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Clr>
                <a:schemeClr val="dk1"/>
              </a:buClr>
              <a:buSzPts val="1200"/>
              <a:buFont typeface="Calibri"/>
              <a:buNone/>
            </a:pPr>
            <a:fld id="{00000000-1234-1234-1234-123412341234}" type="slidenum">
              <a:rPr lang="es"/>
              <a:t>‹#›</a:t>
            </a:fld>
            <a:endParaRPr sz="1400"/>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g1228b48a23d_0_449:notes"/>
          <p:cNvSpPr txBox="1"/>
          <p:nvPr>
            <p:ph idx="1" type="body"/>
          </p:nvPr>
        </p:nvSpPr>
        <p:spPr>
          <a:xfrm>
            <a:off x="1023462" y="3372172"/>
            <a:ext cx="8187600" cy="3194700"/>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Clr>
                <a:schemeClr val="dk1"/>
              </a:buClr>
              <a:buSzPts val="1200"/>
              <a:buFont typeface="Calibri"/>
              <a:buNone/>
            </a:pPr>
            <a:r>
              <a:t/>
            </a:r>
            <a:endParaRPr/>
          </a:p>
        </p:txBody>
      </p:sp>
      <p:sp>
        <p:nvSpPr>
          <p:cNvPr id="1248" name="Google Shape;1248;g1228b48a23d_0_449:notes"/>
          <p:cNvSpPr/>
          <p:nvPr>
            <p:ph idx="2" type="sldImg"/>
          </p:nvPr>
        </p:nvSpPr>
        <p:spPr>
          <a:xfrm>
            <a:off x="2749550" y="531813"/>
            <a:ext cx="4735500" cy="2663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1261d216e7b_0_4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5" name="Google Shape;1255;g1261d216e7b_0_4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74aaae02b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8" name="Google Shape;1268;g74aaae02b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340028d78e_2_9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6" name="Google Shape;1276;g340028d78e_2_9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74aaae02bf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5" name="Google Shape;1285;g74aaae02bf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261d216e7b_0_4704:notes"/>
          <p:cNvSpPr/>
          <p:nvPr>
            <p:ph idx="2" type="sldImg"/>
          </p:nvPr>
        </p:nvSpPr>
        <p:spPr>
          <a:xfrm>
            <a:off x="2749550" y="531813"/>
            <a:ext cx="4734000" cy="26622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301" name="Google Shape;301;g1261d216e7b_0_4704:notes"/>
          <p:cNvSpPr txBox="1"/>
          <p:nvPr>
            <p:ph idx="1" type="body"/>
          </p:nvPr>
        </p:nvSpPr>
        <p:spPr>
          <a:xfrm>
            <a:off x="1023937" y="3371850"/>
            <a:ext cx="8186700" cy="3195600"/>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slide" type="title">
  <p:cSld name="TITLE">
    <p:bg>
      <p:bgPr>
        <a:solidFill>
          <a:srgbClr val="FFFFFF"/>
        </a:solid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1610650" y="1856275"/>
            <a:ext cx="6157800" cy="875700"/>
          </a:xfrm>
          <a:prstGeom prst="rect">
            <a:avLst/>
          </a:prstGeom>
          <a:ln cap="flat" cmpd="sng" w="38100">
            <a:solidFill>
              <a:srgbClr val="535353"/>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3600"/>
              <a:buNone/>
              <a:defRPr b="1" sz="3600"/>
            </a:lvl1pPr>
            <a:lvl2pPr lvl="1" rtl="0" algn="ctr">
              <a:spcBef>
                <a:spcPts val="0"/>
              </a:spcBef>
              <a:spcAft>
                <a:spcPts val="0"/>
              </a:spcAft>
              <a:buClr>
                <a:srgbClr val="434343"/>
              </a:buClr>
              <a:buSzPts val="6000"/>
              <a:buNone/>
              <a:defRPr sz="6000">
                <a:solidFill>
                  <a:srgbClr val="434343"/>
                </a:solidFill>
              </a:defRPr>
            </a:lvl2pPr>
            <a:lvl3pPr lvl="2" rtl="0" algn="ctr">
              <a:spcBef>
                <a:spcPts val="0"/>
              </a:spcBef>
              <a:spcAft>
                <a:spcPts val="0"/>
              </a:spcAft>
              <a:buClr>
                <a:srgbClr val="434343"/>
              </a:buClr>
              <a:buSzPts val="6000"/>
              <a:buNone/>
              <a:defRPr sz="6000">
                <a:solidFill>
                  <a:srgbClr val="434343"/>
                </a:solidFill>
              </a:defRPr>
            </a:lvl3pPr>
            <a:lvl4pPr lvl="3" rtl="0" algn="ctr">
              <a:spcBef>
                <a:spcPts val="0"/>
              </a:spcBef>
              <a:spcAft>
                <a:spcPts val="0"/>
              </a:spcAft>
              <a:buClr>
                <a:srgbClr val="434343"/>
              </a:buClr>
              <a:buSzPts val="6000"/>
              <a:buNone/>
              <a:defRPr sz="6000">
                <a:solidFill>
                  <a:srgbClr val="434343"/>
                </a:solidFill>
              </a:defRPr>
            </a:lvl4pPr>
            <a:lvl5pPr lvl="4" rtl="0" algn="ctr">
              <a:spcBef>
                <a:spcPts val="0"/>
              </a:spcBef>
              <a:spcAft>
                <a:spcPts val="0"/>
              </a:spcAft>
              <a:buClr>
                <a:srgbClr val="434343"/>
              </a:buClr>
              <a:buSzPts val="6000"/>
              <a:buNone/>
              <a:defRPr sz="6000">
                <a:solidFill>
                  <a:srgbClr val="434343"/>
                </a:solidFill>
              </a:defRPr>
            </a:lvl5pPr>
            <a:lvl6pPr lvl="5" rtl="0" algn="ctr">
              <a:spcBef>
                <a:spcPts val="0"/>
              </a:spcBef>
              <a:spcAft>
                <a:spcPts val="0"/>
              </a:spcAft>
              <a:buClr>
                <a:srgbClr val="434343"/>
              </a:buClr>
              <a:buSzPts val="6000"/>
              <a:buNone/>
              <a:defRPr sz="6000">
                <a:solidFill>
                  <a:srgbClr val="434343"/>
                </a:solidFill>
              </a:defRPr>
            </a:lvl6pPr>
            <a:lvl7pPr lvl="6" rtl="0" algn="ctr">
              <a:spcBef>
                <a:spcPts val="0"/>
              </a:spcBef>
              <a:spcAft>
                <a:spcPts val="0"/>
              </a:spcAft>
              <a:buClr>
                <a:srgbClr val="434343"/>
              </a:buClr>
              <a:buSzPts val="6000"/>
              <a:buNone/>
              <a:defRPr sz="6000">
                <a:solidFill>
                  <a:srgbClr val="434343"/>
                </a:solidFill>
              </a:defRPr>
            </a:lvl7pPr>
            <a:lvl8pPr lvl="7" rtl="0" algn="ctr">
              <a:spcBef>
                <a:spcPts val="0"/>
              </a:spcBef>
              <a:spcAft>
                <a:spcPts val="0"/>
              </a:spcAft>
              <a:buClr>
                <a:srgbClr val="434343"/>
              </a:buClr>
              <a:buSzPts val="6000"/>
              <a:buNone/>
              <a:defRPr sz="6000">
                <a:solidFill>
                  <a:srgbClr val="434343"/>
                </a:solidFill>
              </a:defRPr>
            </a:lvl8pPr>
            <a:lvl9pPr lvl="8" rtl="0" algn="ctr">
              <a:spcBef>
                <a:spcPts val="0"/>
              </a:spcBef>
              <a:spcAft>
                <a:spcPts val="0"/>
              </a:spcAft>
              <a:buClr>
                <a:srgbClr val="434343"/>
              </a:buClr>
              <a:buSzPts val="6000"/>
              <a:buNone/>
              <a:defRPr sz="6000">
                <a:solidFill>
                  <a:srgbClr val="434343"/>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 columns slide" type="twoColTx">
  <p:cSld name="TITLE_AND_TWO_COLUMNS">
    <p:bg>
      <p:bgPr>
        <a:solidFill>
          <a:srgbClr val="FFFFFF"/>
        </a:solidFill>
      </p:bgPr>
    </p:bg>
    <p:spTree>
      <p:nvGrpSpPr>
        <p:cNvPr id="42" name="Shape 42"/>
        <p:cNvGrpSpPr/>
        <p:nvPr/>
      </p:nvGrpSpPr>
      <p:grpSpPr>
        <a:xfrm>
          <a:off x="0" y="0"/>
          <a:ext cx="0" cy="0"/>
          <a:chOff x="0" y="0"/>
          <a:chExt cx="0" cy="0"/>
        </a:xfrm>
      </p:grpSpPr>
      <p:sp>
        <p:nvSpPr>
          <p:cNvPr id="43" name="Google Shape;43;p11"/>
          <p:cNvSpPr txBox="1"/>
          <p:nvPr>
            <p:ph type="ctrTitle"/>
          </p:nvPr>
        </p:nvSpPr>
        <p:spPr>
          <a:xfrm>
            <a:off x="1113228" y="1571550"/>
            <a:ext cx="3169500" cy="6447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p:txBody>
      </p:sp>
      <p:sp>
        <p:nvSpPr>
          <p:cNvPr id="44" name="Google Shape;44;p11"/>
          <p:cNvSpPr txBox="1"/>
          <p:nvPr>
            <p:ph idx="1" type="subTitle"/>
          </p:nvPr>
        </p:nvSpPr>
        <p:spPr>
          <a:xfrm>
            <a:off x="1113229" y="2177000"/>
            <a:ext cx="31014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45" name="Google Shape;45;p11"/>
          <p:cNvSpPr txBox="1"/>
          <p:nvPr>
            <p:ph idx="2" type="ctrTitle"/>
          </p:nvPr>
        </p:nvSpPr>
        <p:spPr>
          <a:xfrm>
            <a:off x="4818378" y="1571550"/>
            <a:ext cx="3169500" cy="6447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p:txBody>
      </p:sp>
      <p:sp>
        <p:nvSpPr>
          <p:cNvPr id="46" name="Google Shape;46;p11"/>
          <p:cNvSpPr txBox="1"/>
          <p:nvPr>
            <p:ph idx="3" type="subTitle"/>
          </p:nvPr>
        </p:nvSpPr>
        <p:spPr>
          <a:xfrm>
            <a:off x="4818379" y="2177000"/>
            <a:ext cx="31014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47" name="Google Shape;47;p11"/>
          <p:cNvSpPr txBox="1"/>
          <p:nvPr>
            <p:ph idx="4" type="title"/>
          </p:nvPr>
        </p:nvSpPr>
        <p:spPr>
          <a:xfrm>
            <a:off x="-11850" y="927075"/>
            <a:ext cx="9144000" cy="482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 columns slide 1">
  <p:cSld name="TITLE_AND_TWO_COLUMNS_2">
    <p:bg>
      <p:bgPr>
        <a:solidFill>
          <a:srgbClr val="FFFFFF"/>
        </a:solidFill>
      </p:bgPr>
    </p:bg>
    <p:spTree>
      <p:nvGrpSpPr>
        <p:cNvPr id="48" name="Shape 48"/>
        <p:cNvGrpSpPr/>
        <p:nvPr/>
      </p:nvGrpSpPr>
      <p:grpSpPr>
        <a:xfrm>
          <a:off x="0" y="0"/>
          <a:ext cx="0" cy="0"/>
          <a:chOff x="0" y="0"/>
          <a:chExt cx="0" cy="0"/>
        </a:xfrm>
      </p:grpSpPr>
      <p:sp>
        <p:nvSpPr>
          <p:cNvPr id="49" name="Google Shape;49;p12"/>
          <p:cNvSpPr txBox="1"/>
          <p:nvPr>
            <p:ph type="ctrTitle"/>
          </p:nvPr>
        </p:nvSpPr>
        <p:spPr>
          <a:xfrm>
            <a:off x="1113228" y="2151075"/>
            <a:ext cx="3169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50" name="Google Shape;50;p12"/>
          <p:cNvSpPr txBox="1"/>
          <p:nvPr>
            <p:ph idx="1" type="subTitle"/>
          </p:nvPr>
        </p:nvSpPr>
        <p:spPr>
          <a:xfrm>
            <a:off x="1147278" y="2756525"/>
            <a:ext cx="310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51" name="Google Shape;51;p12"/>
          <p:cNvSpPr txBox="1"/>
          <p:nvPr>
            <p:ph idx="2" type="ctrTitle"/>
          </p:nvPr>
        </p:nvSpPr>
        <p:spPr>
          <a:xfrm>
            <a:off x="4818378" y="2151075"/>
            <a:ext cx="3169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52" name="Google Shape;52;p12"/>
          <p:cNvSpPr txBox="1"/>
          <p:nvPr>
            <p:ph idx="3" type="subTitle"/>
          </p:nvPr>
        </p:nvSpPr>
        <p:spPr>
          <a:xfrm>
            <a:off x="4852428" y="2756525"/>
            <a:ext cx="310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53" name="Google Shape;53;p12"/>
          <p:cNvSpPr txBox="1"/>
          <p:nvPr>
            <p:ph idx="4" type="title"/>
          </p:nvPr>
        </p:nvSpPr>
        <p:spPr>
          <a:xfrm>
            <a:off x="-11850" y="927075"/>
            <a:ext cx="9144000" cy="482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 columns slide">
  <p:cSld name="TITLE_AND_TWO_COLUMNS_1">
    <p:bg>
      <p:bgPr>
        <a:solidFill>
          <a:srgbClr val="FFFFFF"/>
        </a:solidFill>
      </p:bgPr>
    </p:bg>
    <p:spTree>
      <p:nvGrpSpPr>
        <p:cNvPr id="54" name="Shape 54"/>
        <p:cNvGrpSpPr/>
        <p:nvPr/>
      </p:nvGrpSpPr>
      <p:grpSpPr>
        <a:xfrm>
          <a:off x="0" y="0"/>
          <a:ext cx="0" cy="0"/>
          <a:chOff x="0" y="0"/>
          <a:chExt cx="0" cy="0"/>
        </a:xfrm>
      </p:grpSpPr>
      <p:sp>
        <p:nvSpPr>
          <p:cNvPr id="55" name="Google Shape;55;p13"/>
          <p:cNvSpPr txBox="1"/>
          <p:nvPr>
            <p:ph type="title"/>
          </p:nvPr>
        </p:nvSpPr>
        <p:spPr>
          <a:xfrm>
            <a:off x="-11850" y="927075"/>
            <a:ext cx="9144000" cy="482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3"/>
          <p:cNvSpPr txBox="1"/>
          <p:nvPr>
            <p:ph idx="2" type="ctrTitle"/>
          </p:nvPr>
        </p:nvSpPr>
        <p:spPr>
          <a:xfrm>
            <a:off x="1105351" y="2062425"/>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57" name="Google Shape;57;p13"/>
          <p:cNvSpPr txBox="1"/>
          <p:nvPr>
            <p:ph idx="1" type="subTitle"/>
          </p:nvPr>
        </p:nvSpPr>
        <p:spPr>
          <a:xfrm>
            <a:off x="1105354" y="2667875"/>
            <a:ext cx="21135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58" name="Google Shape;58;p13"/>
          <p:cNvSpPr txBox="1"/>
          <p:nvPr>
            <p:ph idx="3" type="ctrTitle"/>
          </p:nvPr>
        </p:nvSpPr>
        <p:spPr>
          <a:xfrm>
            <a:off x="3515251" y="2062425"/>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59" name="Google Shape;59;p13"/>
          <p:cNvSpPr txBox="1"/>
          <p:nvPr>
            <p:ph idx="4" type="subTitle"/>
          </p:nvPr>
        </p:nvSpPr>
        <p:spPr>
          <a:xfrm>
            <a:off x="3515254" y="2667875"/>
            <a:ext cx="21135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0" name="Google Shape;60;p13"/>
          <p:cNvSpPr txBox="1"/>
          <p:nvPr>
            <p:ph idx="5" type="ctrTitle"/>
          </p:nvPr>
        </p:nvSpPr>
        <p:spPr>
          <a:xfrm>
            <a:off x="5925151" y="2062425"/>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800"/>
              <a:buNone/>
              <a:defRPr sz="18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61" name="Google Shape;61;p13"/>
          <p:cNvSpPr txBox="1"/>
          <p:nvPr>
            <p:ph idx="6" type="subTitle"/>
          </p:nvPr>
        </p:nvSpPr>
        <p:spPr>
          <a:xfrm>
            <a:off x="5925154" y="2667875"/>
            <a:ext cx="21135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6 columns slide">
  <p:cSld name="TITLE_AND_TWO_COLUMNS_1_1">
    <p:bg>
      <p:bgPr>
        <a:solidFill>
          <a:srgbClr val="FFFFFF"/>
        </a:solidFill>
      </p:bgPr>
    </p:bg>
    <p:spTree>
      <p:nvGrpSpPr>
        <p:cNvPr id="62" name="Shape 62"/>
        <p:cNvGrpSpPr/>
        <p:nvPr/>
      </p:nvGrpSpPr>
      <p:grpSpPr>
        <a:xfrm>
          <a:off x="0" y="0"/>
          <a:ext cx="0" cy="0"/>
          <a:chOff x="0" y="0"/>
          <a:chExt cx="0" cy="0"/>
        </a:xfrm>
      </p:grpSpPr>
      <p:sp>
        <p:nvSpPr>
          <p:cNvPr id="63" name="Google Shape;63;p14"/>
          <p:cNvSpPr txBox="1"/>
          <p:nvPr>
            <p:ph type="ctrTitle"/>
          </p:nvPr>
        </p:nvSpPr>
        <p:spPr>
          <a:xfrm>
            <a:off x="1105351" y="2765600"/>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64" name="Google Shape;64;p14"/>
          <p:cNvSpPr txBox="1"/>
          <p:nvPr>
            <p:ph idx="1" type="subTitle"/>
          </p:nvPr>
        </p:nvSpPr>
        <p:spPr>
          <a:xfrm>
            <a:off x="980600" y="3371050"/>
            <a:ext cx="23631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5" name="Google Shape;65;p14"/>
          <p:cNvSpPr txBox="1"/>
          <p:nvPr>
            <p:ph idx="2" type="ctrTitle"/>
          </p:nvPr>
        </p:nvSpPr>
        <p:spPr>
          <a:xfrm>
            <a:off x="3484651" y="2765600"/>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66" name="Google Shape;66;p14"/>
          <p:cNvSpPr txBox="1"/>
          <p:nvPr>
            <p:ph idx="3" type="subTitle"/>
          </p:nvPr>
        </p:nvSpPr>
        <p:spPr>
          <a:xfrm>
            <a:off x="3419975" y="3371050"/>
            <a:ext cx="22428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7" name="Google Shape;67;p14"/>
          <p:cNvSpPr txBox="1"/>
          <p:nvPr>
            <p:ph idx="4" type="ctrTitle"/>
          </p:nvPr>
        </p:nvSpPr>
        <p:spPr>
          <a:xfrm>
            <a:off x="5880251" y="2765600"/>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68" name="Google Shape;68;p14"/>
          <p:cNvSpPr txBox="1"/>
          <p:nvPr>
            <p:ph idx="5" type="subTitle"/>
          </p:nvPr>
        </p:nvSpPr>
        <p:spPr>
          <a:xfrm>
            <a:off x="5880250" y="3371050"/>
            <a:ext cx="21135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9" name="Google Shape;69;p14"/>
          <p:cNvSpPr txBox="1"/>
          <p:nvPr>
            <p:ph idx="6" type="title"/>
          </p:nvPr>
        </p:nvSpPr>
        <p:spPr>
          <a:xfrm>
            <a:off x="773850" y="638075"/>
            <a:ext cx="7672500" cy="48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b="1" sz="2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0" name="Google Shape;70;p14"/>
          <p:cNvSpPr txBox="1"/>
          <p:nvPr>
            <p:ph idx="7" type="ctrTitle"/>
          </p:nvPr>
        </p:nvSpPr>
        <p:spPr>
          <a:xfrm>
            <a:off x="1105351" y="1436375"/>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71" name="Google Shape;71;p14"/>
          <p:cNvSpPr txBox="1"/>
          <p:nvPr>
            <p:ph idx="8" type="subTitle"/>
          </p:nvPr>
        </p:nvSpPr>
        <p:spPr>
          <a:xfrm>
            <a:off x="1073150" y="2041825"/>
            <a:ext cx="21780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72" name="Google Shape;72;p14"/>
          <p:cNvSpPr txBox="1"/>
          <p:nvPr>
            <p:ph idx="9" type="ctrTitle"/>
          </p:nvPr>
        </p:nvSpPr>
        <p:spPr>
          <a:xfrm>
            <a:off x="3484651" y="1436375"/>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73" name="Google Shape;73;p14"/>
          <p:cNvSpPr txBox="1"/>
          <p:nvPr>
            <p:ph idx="13" type="subTitle"/>
          </p:nvPr>
        </p:nvSpPr>
        <p:spPr>
          <a:xfrm>
            <a:off x="3452400" y="2041825"/>
            <a:ext cx="21780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74" name="Google Shape;74;p14"/>
          <p:cNvSpPr txBox="1"/>
          <p:nvPr>
            <p:ph idx="14" type="ctrTitle"/>
          </p:nvPr>
        </p:nvSpPr>
        <p:spPr>
          <a:xfrm>
            <a:off x="5880251" y="1436375"/>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666666"/>
              </a:buClr>
              <a:buSzPts val="1400"/>
              <a:buNone/>
              <a:defRPr sz="1400">
                <a:solidFill>
                  <a:srgbClr val="666666"/>
                </a:solidFill>
              </a:defRPr>
            </a:lvl1pPr>
            <a:lvl2pPr lvl="1" rtl="0" algn="ctr">
              <a:spcBef>
                <a:spcPts val="0"/>
              </a:spcBef>
              <a:spcAft>
                <a:spcPts val="0"/>
              </a:spcAft>
              <a:buClr>
                <a:srgbClr val="666666"/>
              </a:buClr>
              <a:buSzPts val="1600"/>
              <a:buNone/>
              <a:defRPr sz="1600">
                <a:solidFill>
                  <a:srgbClr val="666666"/>
                </a:solidFill>
              </a:defRPr>
            </a:lvl2pPr>
            <a:lvl3pPr lvl="2" rtl="0" algn="ctr">
              <a:spcBef>
                <a:spcPts val="0"/>
              </a:spcBef>
              <a:spcAft>
                <a:spcPts val="0"/>
              </a:spcAft>
              <a:buClr>
                <a:srgbClr val="666666"/>
              </a:buClr>
              <a:buSzPts val="1600"/>
              <a:buNone/>
              <a:defRPr sz="1600">
                <a:solidFill>
                  <a:srgbClr val="666666"/>
                </a:solidFill>
              </a:defRPr>
            </a:lvl3pPr>
            <a:lvl4pPr lvl="3" rtl="0" algn="ctr">
              <a:spcBef>
                <a:spcPts val="0"/>
              </a:spcBef>
              <a:spcAft>
                <a:spcPts val="0"/>
              </a:spcAft>
              <a:buClr>
                <a:srgbClr val="666666"/>
              </a:buClr>
              <a:buSzPts val="1600"/>
              <a:buNone/>
              <a:defRPr sz="1600">
                <a:solidFill>
                  <a:srgbClr val="666666"/>
                </a:solidFill>
              </a:defRPr>
            </a:lvl4pPr>
            <a:lvl5pPr lvl="4" rtl="0" algn="ctr">
              <a:spcBef>
                <a:spcPts val="0"/>
              </a:spcBef>
              <a:spcAft>
                <a:spcPts val="0"/>
              </a:spcAft>
              <a:buClr>
                <a:srgbClr val="666666"/>
              </a:buClr>
              <a:buSzPts val="1600"/>
              <a:buNone/>
              <a:defRPr sz="1600">
                <a:solidFill>
                  <a:srgbClr val="666666"/>
                </a:solidFill>
              </a:defRPr>
            </a:lvl5pPr>
            <a:lvl6pPr lvl="5" rtl="0" algn="ctr">
              <a:spcBef>
                <a:spcPts val="0"/>
              </a:spcBef>
              <a:spcAft>
                <a:spcPts val="0"/>
              </a:spcAft>
              <a:buClr>
                <a:srgbClr val="666666"/>
              </a:buClr>
              <a:buSzPts val="1600"/>
              <a:buNone/>
              <a:defRPr sz="1600">
                <a:solidFill>
                  <a:srgbClr val="666666"/>
                </a:solidFill>
              </a:defRPr>
            </a:lvl6pPr>
            <a:lvl7pPr lvl="6" rtl="0" algn="ctr">
              <a:spcBef>
                <a:spcPts val="0"/>
              </a:spcBef>
              <a:spcAft>
                <a:spcPts val="0"/>
              </a:spcAft>
              <a:buClr>
                <a:srgbClr val="666666"/>
              </a:buClr>
              <a:buSzPts val="1600"/>
              <a:buNone/>
              <a:defRPr sz="1600">
                <a:solidFill>
                  <a:srgbClr val="666666"/>
                </a:solidFill>
              </a:defRPr>
            </a:lvl7pPr>
            <a:lvl8pPr lvl="7" rtl="0" algn="ctr">
              <a:spcBef>
                <a:spcPts val="0"/>
              </a:spcBef>
              <a:spcAft>
                <a:spcPts val="0"/>
              </a:spcAft>
              <a:buClr>
                <a:srgbClr val="666666"/>
              </a:buClr>
              <a:buSzPts val="1600"/>
              <a:buNone/>
              <a:defRPr sz="1600">
                <a:solidFill>
                  <a:srgbClr val="666666"/>
                </a:solidFill>
              </a:defRPr>
            </a:lvl8pPr>
            <a:lvl9pPr lvl="8" rtl="0" algn="ctr">
              <a:spcBef>
                <a:spcPts val="0"/>
              </a:spcBef>
              <a:spcAft>
                <a:spcPts val="0"/>
              </a:spcAft>
              <a:buClr>
                <a:srgbClr val="666666"/>
              </a:buClr>
              <a:buSzPts val="1600"/>
              <a:buNone/>
              <a:defRPr sz="1600">
                <a:solidFill>
                  <a:srgbClr val="666666"/>
                </a:solidFill>
              </a:defRPr>
            </a:lvl9pPr>
          </a:lstStyle>
          <a:p/>
        </p:txBody>
      </p:sp>
      <p:sp>
        <p:nvSpPr>
          <p:cNvPr id="75" name="Google Shape;75;p14"/>
          <p:cNvSpPr txBox="1"/>
          <p:nvPr>
            <p:ph idx="15" type="subTitle"/>
          </p:nvPr>
        </p:nvSpPr>
        <p:spPr>
          <a:xfrm>
            <a:off x="5831650" y="2041825"/>
            <a:ext cx="22107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amp; some text slide">
  <p:cSld name="BIG_NUMBER">
    <p:bg>
      <p:bgPr>
        <a:solidFill>
          <a:srgbClr val="FFFFFF"/>
        </a:solidFill>
      </p:bgPr>
    </p:bg>
    <p:spTree>
      <p:nvGrpSpPr>
        <p:cNvPr id="76" name="Shape 76"/>
        <p:cNvGrpSpPr/>
        <p:nvPr/>
      </p:nvGrpSpPr>
      <p:grpSpPr>
        <a:xfrm>
          <a:off x="0" y="0"/>
          <a:ext cx="0" cy="0"/>
          <a:chOff x="0" y="0"/>
          <a:chExt cx="0" cy="0"/>
        </a:xfrm>
      </p:grpSpPr>
      <p:sp>
        <p:nvSpPr>
          <p:cNvPr id="77" name="Google Shape;77;p15"/>
          <p:cNvSpPr txBox="1"/>
          <p:nvPr>
            <p:ph idx="1" type="subTitle"/>
          </p:nvPr>
        </p:nvSpPr>
        <p:spPr>
          <a:xfrm>
            <a:off x="2433300" y="3015325"/>
            <a:ext cx="42774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400"/>
              <a:buNone/>
              <a:defRPr>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78" name="Google Shape;78;p15"/>
          <p:cNvSpPr txBox="1"/>
          <p:nvPr>
            <p:ph type="title"/>
          </p:nvPr>
        </p:nvSpPr>
        <p:spPr>
          <a:xfrm>
            <a:off x="0" y="2466400"/>
            <a:ext cx="9144000" cy="48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200"/>
              <a:buNone/>
              <a:defRPr b="1"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amp; some text slide 2">
  <p:cSld name="BIG_NUMBER_2">
    <p:bg>
      <p:bgPr>
        <a:solidFill>
          <a:srgbClr val="FFFFFF"/>
        </a:solidFill>
      </p:bgPr>
    </p:bg>
    <p:spTree>
      <p:nvGrpSpPr>
        <p:cNvPr id="79" name="Shape 79"/>
        <p:cNvGrpSpPr/>
        <p:nvPr/>
      </p:nvGrpSpPr>
      <p:grpSpPr>
        <a:xfrm>
          <a:off x="0" y="0"/>
          <a:ext cx="0" cy="0"/>
          <a:chOff x="0" y="0"/>
          <a:chExt cx="0" cy="0"/>
        </a:xfrm>
      </p:grpSpPr>
      <p:sp>
        <p:nvSpPr>
          <p:cNvPr id="80" name="Google Shape;80;p16"/>
          <p:cNvSpPr txBox="1"/>
          <p:nvPr>
            <p:ph hasCustomPrompt="1" type="title"/>
          </p:nvPr>
        </p:nvSpPr>
        <p:spPr>
          <a:xfrm>
            <a:off x="742950" y="1238100"/>
            <a:ext cx="7729500" cy="1963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b="1"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1" name="Google Shape;81;p16"/>
          <p:cNvSpPr txBox="1"/>
          <p:nvPr>
            <p:ph idx="1" type="subTitle"/>
          </p:nvPr>
        </p:nvSpPr>
        <p:spPr>
          <a:xfrm>
            <a:off x="2433300" y="3015325"/>
            <a:ext cx="42774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200"/>
              <a:buNone/>
              <a:defRPr sz="1200">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mp; some text slide 1">
  <p:cSld name="BIG_NUMBER_1">
    <p:bg>
      <p:bgPr>
        <a:solidFill>
          <a:srgbClr val="FFFFFF"/>
        </a:solidFill>
      </p:bgPr>
    </p:bg>
    <p:spTree>
      <p:nvGrpSpPr>
        <p:cNvPr id="82" name="Shape 82"/>
        <p:cNvGrpSpPr/>
        <p:nvPr/>
      </p:nvGrpSpPr>
      <p:grpSpPr>
        <a:xfrm>
          <a:off x="0" y="0"/>
          <a:ext cx="0" cy="0"/>
          <a:chOff x="0" y="0"/>
          <a:chExt cx="0" cy="0"/>
        </a:xfrm>
      </p:grpSpPr>
      <p:sp>
        <p:nvSpPr>
          <p:cNvPr id="83" name="Google Shape;83;p17"/>
          <p:cNvSpPr txBox="1"/>
          <p:nvPr>
            <p:ph hasCustomPrompt="1" type="title"/>
          </p:nvPr>
        </p:nvSpPr>
        <p:spPr>
          <a:xfrm>
            <a:off x="742950" y="832600"/>
            <a:ext cx="7729500" cy="88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6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4" name="Google Shape;84;p17"/>
          <p:cNvSpPr txBox="1"/>
          <p:nvPr>
            <p:ph idx="1" type="subTitle"/>
          </p:nvPr>
        </p:nvSpPr>
        <p:spPr>
          <a:xfrm>
            <a:off x="1667075" y="1469500"/>
            <a:ext cx="5809800" cy="31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200"/>
              <a:buNone/>
              <a:defRPr sz="1200">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85" name="Google Shape;85;p17"/>
          <p:cNvSpPr txBox="1"/>
          <p:nvPr>
            <p:ph hasCustomPrompt="1" idx="2" type="title"/>
          </p:nvPr>
        </p:nvSpPr>
        <p:spPr>
          <a:xfrm>
            <a:off x="742950" y="1956000"/>
            <a:ext cx="7729500" cy="88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6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6" name="Google Shape;86;p17"/>
          <p:cNvSpPr txBox="1"/>
          <p:nvPr>
            <p:ph idx="3" type="subTitle"/>
          </p:nvPr>
        </p:nvSpPr>
        <p:spPr>
          <a:xfrm>
            <a:off x="1667075" y="2592900"/>
            <a:ext cx="5809800" cy="31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200"/>
              <a:buNone/>
              <a:defRPr sz="1200">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87" name="Google Shape;87;p17"/>
          <p:cNvSpPr txBox="1"/>
          <p:nvPr>
            <p:ph hasCustomPrompt="1" idx="4" type="title"/>
          </p:nvPr>
        </p:nvSpPr>
        <p:spPr>
          <a:xfrm>
            <a:off x="742950" y="3079400"/>
            <a:ext cx="7729500" cy="88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6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8" name="Google Shape;88;p17"/>
          <p:cNvSpPr txBox="1"/>
          <p:nvPr>
            <p:ph idx="5" type="subTitle"/>
          </p:nvPr>
        </p:nvSpPr>
        <p:spPr>
          <a:xfrm>
            <a:off x="1667075" y="3716300"/>
            <a:ext cx="5809800" cy="31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200"/>
              <a:buNone/>
              <a:defRPr sz="1200">
                <a:solidFill>
                  <a:srgbClr val="FFFFFF"/>
                </a:solidFill>
              </a:defRPr>
            </a:lvl1pPr>
            <a:lvl2pPr lvl="1" rtl="0" algn="ctr">
              <a:lnSpc>
                <a:spcPct val="100000"/>
              </a:lnSpc>
              <a:spcBef>
                <a:spcPts val="0"/>
              </a:spcBef>
              <a:spcAft>
                <a:spcPts val="0"/>
              </a:spcAft>
              <a:buClr>
                <a:srgbClr val="FFFFFF"/>
              </a:buClr>
              <a:buSzPts val="1400"/>
              <a:buNone/>
              <a:defRPr>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bg>
      <p:bgPr>
        <a:solidFill>
          <a:srgbClr val="FFFFFF"/>
        </a:solidFill>
      </p:bgPr>
    </p:bg>
    <p:spTree>
      <p:nvGrpSpPr>
        <p:cNvPr id="89" name="Shape 89"/>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frame">
  <p:cSld name="BLANK_1_1">
    <p:bg>
      <p:bgPr>
        <a:solidFill>
          <a:srgbClr val="FFFFFF"/>
        </a:solidFill>
      </p:bgPr>
    </p:bg>
    <p:spTree>
      <p:nvGrpSpPr>
        <p:cNvPr id="90" name="Shape 90"/>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quare with title and text">
  <p:cSld name="CUSTOM_1">
    <p:bg>
      <p:bgPr>
        <a:solidFill>
          <a:srgbClr val="FFFFFF"/>
        </a:solidFill>
      </p:bgPr>
    </p:bg>
    <p:spTree>
      <p:nvGrpSpPr>
        <p:cNvPr id="91" name="Shape 91"/>
        <p:cNvGrpSpPr/>
        <p:nvPr/>
      </p:nvGrpSpPr>
      <p:grpSpPr>
        <a:xfrm>
          <a:off x="0" y="0"/>
          <a:ext cx="0" cy="0"/>
          <a:chOff x="0" y="0"/>
          <a:chExt cx="0" cy="0"/>
        </a:xfrm>
      </p:grpSpPr>
      <p:sp>
        <p:nvSpPr>
          <p:cNvPr id="92" name="Google Shape;92;p20"/>
          <p:cNvSpPr txBox="1"/>
          <p:nvPr>
            <p:ph type="title"/>
          </p:nvPr>
        </p:nvSpPr>
        <p:spPr>
          <a:xfrm>
            <a:off x="737850" y="980260"/>
            <a:ext cx="3571500" cy="5781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400"/>
              <a:buNone/>
              <a:defRPr b="1"/>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sp>
        <p:nvSpPr>
          <p:cNvPr id="93" name="Google Shape;93;p20"/>
          <p:cNvSpPr txBox="1"/>
          <p:nvPr>
            <p:ph idx="1" type="subTitle"/>
          </p:nvPr>
        </p:nvSpPr>
        <p:spPr>
          <a:xfrm>
            <a:off x="737850" y="2261500"/>
            <a:ext cx="3606600" cy="1941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type="secHead">
  <p:cSld name="SECTION_HEADER">
    <p:bg>
      <p:bgPr>
        <a:solidFill>
          <a:srgbClr val="FFFFFF"/>
        </a:solidFill>
      </p:bgPr>
    </p:bg>
    <p:spTree>
      <p:nvGrpSpPr>
        <p:cNvPr id="10" name="Shape 10"/>
        <p:cNvGrpSpPr/>
        <p:nvPr/>
      </p:nvGrpSpPr>
      <p:grpSpPr>
        <a:xfrm>
          <a:off x="0" y="0"/>
          <a:ext cx="0" cy="0"/>
          <a:chOff x="0" y="0"/>
          <a:chExt cx="0" cy="0"/>
        </a:xfrm>
      </p:grpSpPr>
      <p:sp>
        <p:nvSpPr>
          <p:cNvPr id="11" name="Google Shape;11;p3"/>
          <p:cNvSpPr txBox="1"/>
          <p:nvPr>
            <p:ph type="title"/>
          </p:nvPr>
        </p:nvSpPr>
        <p:spPr>
          <a:xfrm>
            <a:off x="4698275" y="189950"/>
            <a:ext cx="5311200" cy="1114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p:txBody>
      </p:sp>
      <p:sp>
        <p:nvSpPr>
          <p:cNvPr id="12" name="Google Shape;12;p3"/>
          <p:cNvSpPr txBox="1"/>
          <p:nvPr>
            <p:ph idx="1" type="subTitle"/>
          </p:nvPr>
        </p:nvSpPr>
        <p:spPr>
          <a:xfrm>
            <a:off x="4696224" y="1709442"/>
            <a:ext cx="33672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13" name="Google Shape;13;p3"/>
          <p:cNvSpPr/>
          <p:nvPr/>
        </p:nvSpPr>
        <p:spPr>
          <a:xfrm>
            <a:off x="4572000" y="372206"/>
            <a:ext cx="2520900" cy="578100"/>
          </a:xfrm>
          <a:prstGeom prst="rect">
            <a:avLst/>
          </a:prstGeom>
          <a:noFill/>
          <a:ln cap="flat" cmpd="sng" w="3810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4" name="Google Shape;14;p3"/>
          <p:cNvSpPr txBox="1"/>
          <p:nvPr>
            <p:ph idx="2" type="title"/>
          </p:nvPr>
        </p:nvSpPr>
        <p:spPr>
          <a:xfrm>
            <a:off x="4696225" y="1150718"/>
            <a:ext cx="5311200" cy="682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5" name="Google Shape;15;p3"/>
          <p:cNvSpPr txBox="1"/>
          <p:nvPr>
            <p:ph idx="3" type="subTitle"/>
          </p:nvPr>
        </p:nvSpPr>
        <p:spPr>
          <a:xfrm>
            <a:off x="4696224" y="2836672"/>
            <a:ext cx="33672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16" name="Google Shape;16;p3"/>
          <p:cNvSpPr txBox="1"/>
          <p:nvPr>
            <p:ph idx="4" type="title"/>
          </p:nvPr>
        </p:nvSpPr>
        <p:spPr>
          <a:xfrm>
            <a:off x="4696225" y="2277943"/>
            <a:ext cx="5311200" cy="682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7" name="Google Shape;17;p3"/>
          <p:cNvSpPr txBox="1"/>
          <p:nvPr>
            <p:ph idx="5" type="subTitle"/>
          </p:nvPr>
        </p:nvSpPr>
        <p:spPr>
          <a:xfrm>
            <a:off x="4696224" y="3967490"/>
            <a:ext cx="33672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
        <p:nvSpPr>
          <p:cNvPr id="18" name="Google Shape;18;p3"/>
          <p:cNvSpPr txBox="1"/>
          <p:nvPr>
            <p:ph idx="6" type="title"/>
          </p:nvPr>
        </p:nvSpPr>
        <p:spPr>
          <a:xfrm>
            <a:off x="4696225" y="3405183"/>
            <a:ext cx="5311200" cy="682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p:txBody>
      </p:sp>
      <p:sp>
        <p:nvSpPr>
          <p:cNvPr id="19" name="Google Shape;19;p3"/>
          <p:cNvSpPr txBox="1"/>
          <p:nvPr>
            <p:ph hasCustomPrompt="1" idx="7" type="title"/>
          </p:nvPr>
        </p:nvSpPr>
        <p:spPr>
          <a:xfrm>
            <a:off x="3372225" y="1518275"/>
            <a:ext cx="1258800" cy="63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20" name="Google Shape;20;p3"/>
          <p:cNvSpPr txBox="1"/>
          <p:nvPr>
            <p:ph hasCustomPrompt="1" idx="8" type="title"/>
          </p:nvPr>
        </p:nvSpPr>
        <p:spPr>
          <a:xfrm>
            <a:off x="3372225" y="2645500"/>
            <a:ext cx="1258800" cy="63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21" name="Google Shape;21;p3"/>
          <p:cNvSpPr txBox="1"/>
          <p:nvPr>
            <p:ph hasCustomPrompt="1" idx="9" type="title"/>
          </p:nvPr>
        </p:nvSpPr>
        <p:spPr>
          <a:xfrm>
            <a:off x="3372225" y="3772725"/>
            <a:ext cx="1258800" cy="63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with cyan frame">
  <p:cSld name="CUSTOM_1_1_1">
    <p:bg>
      <p:bgPr>
        <a:solidFill>
          <a:srgbClr val="FFFFFF"/>
        </a:solidFill>
      </p:bgPr>
    </p:bg>
    <p:spTree>
      <p:nvGrpSpPr>
        <p:cNvPr id="94" name="Shape 94"/>
        <p:cNvGrpSpPr/>
        <p:nvPr/>
      </p:nvGrpSpPr>
      <p:grpSpPr>
        <a:xfrm>
          <a:off x="0" y="0"/>
          <a:ext cx="0" cy="0"/>
          <a:chOff x="0" y="0"/>
          <a:chExt cx="0" cy="0"/>
        </a:xfrm>
      </p:grpSpPr>
      <p:sp>
        <p:nvSpPr>
          <p:cNvPr id="95" name="Google Shape;95;p21"/>
          <p:cNvSpPr txBox="1"/>
          <p:nvPr>
            <p:ph type="title"/>
          </p:nvPr>
        </p:nvSpPr>
        <p:spPr>
          <a:xfrm>
            <a:off x="626079" y="980260"/>
            <a:ext cx="3571500" cy="5781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96" name="Google Shape;96;p21"/>
          <p:cNvSpPr txBox="1"/>
          <p:nvPr>
            <p:ph idx="1" type="subTitle"/>
          </p:nvPr>
        </p:nvSpPr>
        <p:spPr>
          <a:xfrm>
            <a:off x="626079" y="2261500"/>
            <a:ext cx="3606600" cy="1941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7" name="Google Shape;97;p21"/>
          <p:cNvSpPr txBox="1"/>
          <p:nvPr>
            <p:ph idx="2" type="subTitle"/>
          </p:nvPr>
        </p:nvSpPr>
        <p:spPr>
          <a:xfrm>
            <a:off x="5079304" y="2261500"/>
            <a:ext cx="3606600" cy="1941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frame 1">
  <p:cSld name="CUSTOM_1_1_1_1">
    <p:bg>
      <p:bgPr>
        <a:solidFill>
          <a:srgbClr val="FFFFFF"/>
        </a:solidFill>
      </p:bgPr>
    </p:bg>
    <p:spTree>
      <p:nvGrpSpPr>
        <p:cNvPr id="98" name="Shape 98"/>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
  <p:cSld name="CUSTOM_2">
    <p:spTree>
      <p:nvGrpSpPr>
        <p:cNvPr id="99" name="Shape 99"/>
        <p:cNvGrpSpPr/>
        <p:nvPr/>
      </p:nvGrpSpPr>
      <p:grpSpPr>
        <a:xfrm>
          <a:off x="0" y="0"/>
          <a:ext cx="0" cy="0"/>
          <a:chOff x="0" y="0"/>
          <a:chExt cx="0" cy="0"/>
        </a:xfrm>
      </p:grpSpPr>
      <p:sp>
        <p:nvSpPr>
          <p:cNvPr id="100" name="Google Shape;100;p23"/>
          <p:cNvSpPr txBox="1"/>
          <p:nvPr>
            <p:ph type="title"/>
          </p:nvPr>
        </p:nvSpPr>
        <p:spPr>
          <a:xfrm>
            <a:off x="4696275" y="1725450"/>
            <a:ext cx="3055500" cy="1114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101" name="Google Shape;101;p23"/>
          <p:cNvSpPr txBox="1"/>
          <p:nvPr>
            <p:ph idx="1" type="subTitle"/>
          </p:nvPr>
        </p:nvSpPr>
        <p:spPr>
          <a:xfrm>
            <a:off x="4696275" y="2839950"/>
            <a:ext cx="27702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666666"/>
                </a:solidFill>
              </a:defRPr>
            </a:lvl1pPr>
            <a:lvl2pPr lvl="1" rtl="0">
              <a:spcBef>
                <a:spcPts val="0"/>
              </a:spcBef>
              <a:spcAft>
                <a:spcPts val="0"/>
              </a:spcAft>
              <a:buNone/>
              <a:defRPr>
                <a:solidFill>
                  <a:srgbClr val="666666"/>
                </a:solidFill>
              </a:defRPr>
            </a:lvl2pPr>
            <a:lvl3pPr lvl="2" rtl="0">
              <a:spcBef>
                <a:spcPts val="0"/>
              </a:spcBef>
              <a:spcAft>
                <a:spcPts val="0"/>
              </a:spcAft>
              <a:buNone/>
              <a:defRPr>
                <a:solidFill>
                  <a:srgbClr val="666666"/>
                </a:solidFill>
              </a:defRPr>
            </a:lvl3pPr>
            <a:lvl4pPr lvl="3" rtl="0">
              <a:spcBef>
                <a:spcPts val="0"/>
              </a:spcBef>
              <a:spcAft>
                <a:spcPts val="0"/>
              </a:spcAft>
              <a:buNone/>
              <a:defRPr>
                <a:solidFill>
                  <a:srgbClr val="666666"/>
                </a:solidFill>
              </a:defRPr>
            </a:lvl4pPr>
            <a:lvl5pPr lvl="4" rtl="0">
              <a:spcBef>
                <a:spcPts val="0"/>
              </a:spcBef>
              <a:spcAft>
                <a:spcPts val="0"/>
              </a:spcAft>
              <a:buNone/>
              <a:defRPr>
                <a:solidFill>
                  <a:srgbClr val="666666"/>
                </a:solidFill>
              </a:defRPr>
            </a:lvl5pPr>
            <a:lvl6pPr lvl="5" rtl="0">
              <a:spcBef>
                <a:spcPts val="0"/>
              </a:spcBef>
              <a:spcAft>
                <a:spcPts val="0"/>
              </a:spcAft>
              <a:buNone/>
              <a:defRPr>
                <a:solidFill>
                  <a:srgbClr val="666666"/>
                </a:solidFill>
              </a:defRPr>
            </a:lvl6pPr>
            <a:lvl7pPr lvl="6" rtl="0">
              <a:spcBef>
                <a:spcPts val="0"/>
              </a:spcBef>
              <a:spcAft>
                <a:spcPts val="0"/>
              </a:spcAft>
              <a:buNone/>
              <a:defRPr>
                <a:solidFill>
                  <a:srgbClr val="666666"/>
                </a:solidFill>
              </a:defRPr>
            </a:lvl7pPr>
            <a:lvl8pPr lvl="7" rtl="0">
              <a:spcBef>
                <a:spcPts val="0"/>
              </a:spcBef>
              <a:spcAft>
                <a:spcPts val="0"/>
              </a:spcAft>
              <a:buNone/>
              <a:defRPr>
                <a:solidFill>
                  <a:srgbClr val="666666"/>
                </a:solidFill>
              </a:defRPr>
            </a:lvl8pPr>
            <a:lvl9pPr lvl="8" rtl="0">
              <a:spcBef>
                <a:spcPts val="0"/>
              </a:spcBef>
              <a:spcAft>
                <a:spcPts val="0"/>
              </a:spcAft>
              <a:buNone/>
              <a:defRPr>
                <a:solidFill>
                  <a:srgbClr val="666666"/>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1">
  <p:cSld name="CUSTOM_2_1">
    <p:spTree>
      <p:nvGrpSpPr>
        <p:cNvPr id="102" name="Shape 102"/>
        <p:cNvGrpSpPr/>
        <p:nvPr/>
      </p:nvGrpSpPr>
      <p:grpSpPr>
        <a:xfrm>
          <a:off x="0" y="0"/>
          <a:ext cx="0" cy="0"/>
          <a:chOff x="0" y="0"/>
          <a:chExt cx="0" cy="0"/>
        </a:xfrm>
      </p:grpSpPr>
      <p:sp>
        <p:nvSpPr>
          <p:cNvPr id="103" name="Google Shape;103;p24"/>
          <p:cNvSpPr txBox="1"/>
          <p:nvPr>
            <p:ph type="title"/>
          </p:nvPr>
        </p:nvSpPr>
        <p:spPr>
          <a:xfrm>
            <a:off x="1630100" y="1725450"/>
            <a:ext cx="3055500" cy="1114500"/>
          </a:xfrm>
          <a:prstGeom prst="rect">
            <a:avLst/>
          </a:prstGeom>
        </p:spPr>
        <p:txBody>
          <a:bodyPr anchorCtr="0" anchor="b" bIns="91425" lIns="91425" spcFirstLastPara="1" rIns="91425" wrap="square" tIns="91425">
            <a:noAutofit/>
          </a:bodyPr>
          <a:lstStyle>
            <a:lvl1pPr lvl="0" rtl="0" algn="r">
              <a:lnSpc>
                <a:spcPct val="115000"/>
              </a:lnSpc>
              <a:spcBef>
                <a:spcPts val="0"/>
              </a:spcBef>
              <a:spcAft>
                <a:spcPts val="0"/>
              </a:spcAft>
              <a:buSzPts val="2400"/>
              <a:buNone/>
              <a:defRPr b="1"/>
            </a:lvl1pPr>
            <a:lvl2pPr lvl="1" rtl="0" algn="r">
              <a:spcBef>
                <a:spcPts val="0"/>
              </a:spcBef>
              <a:spcAft>
                <a:spcPts val="0"/>
              </a:spcAft>
              <a:buSzPts val="4000"/>
              <a:buNone/>
              <a:defRPr sz="4000"/>
            </a:lvl2pPr>
            <a:lvl3pPr lvl="2" rtl="0" algn="r">
              <a:spcBef>
                <a:spcPts val="0"/>
              </a:spcBef>
              <a:spcAft>
                <a:spcPts val="0"/>
              </a:spcAft>
              <a:buSzPts val="4000"/>
              <a:buNone/>
              <a:defRPr sz="4000"/>
            </a:lvl3pPr>
            <a:lvl4pPr lvl="3" rtl="0" algn="r">
              <a:spcBef>
                <a:spcPts val="0"/>
              </a:spcBef>
              <a:spcAft>
                <a:spcPts val="0"/>
              </a:spcAft>
              <a:buSzPts val="4000"/>
              <a:buNone/>
              <a:defRPr sz="4000"/>
            </a:lvl4pPr>
            <a:lvl5pPr lvl="4" rtl="0" algn="r">
              <a:spcBef>
                <a:spcPts val="0"/>
              </a:spcBef>
              <a:spcAft>
                <a:spcPts val="0"/>
              </a:spcAft>
              <a:buSzPts val="4000"/>
              <a:buNone/>
              <a:defRPr sz="4000"/>
            </a:lvl5pPr>
            <a:lvl6pPr lvl="5" rtl="0" algn="r">
              <a:spcBef>
                <a:spcPts val="0"/>
              </a:spcBef>
              <a:spcAft>
                <a:spcPts val="0"/>
              </a:spcAft>
              <a:buSzPts val="4000"/>
              <a:buNone/>
              <a:defRPr sz="4000"/>
            </a:lvl6pPr>
            <a:lvl7pPr lvl="6" rtl="0" algn="r">
              <a:spcBef>
                <a:spcPts val="0"/>
              </a:spcBef>
              <a:spcAft>
                <a:spcPts val="0"/>
              </a:spcAft>
              <a:buSzPts val="4000"/>
              <a:buNone/>
              <a:defRPr sz="4000"/>
            </a:lvl7pPr>
            <a:lvl8pPr lvl="7" rtl="0" algn="r">
              <a:spcBef>
                <a:spcPts val="0"/>
              </a:spcBef>
              <a:spcAft>
                <a:spcPts val="0"/>
              </a:spcAft>
              <a:buSzPts val="4000"/>
              <a:buNone/>
              <a:defRPr sz="4000"/>
            </a:lvl8pPr>
            <a:lvl9pPr lvl="8" rtl="0" algn="r">
              <a:spcBef>
                <a:spcPts val="0"/>
              </a:spcBef>
              <a:spcAft>
                <a:spcPts val="0"/>
              </a:spcAft>
              <a:buSzPts val="4000"/>
              <a:buNone/>
              <a:defRPr sz="4000"/>
            </a:lvl9pPr>
          </a:lstStyle>
          <a:p/>
        </p:txBody>
      </p:sp>
      <p:sp>
        <p:nvSpPr>
          <p:cNvPr id="104" name="Google Shape;104;p24"/>
          <p:cNvSpPr txBox="1"/>
          <p:nvPr>
            <p:ph idx="1" type="subTitle"/>
          </p:nvPr>
        </p:nvSpPr>
        <p:spPr>
          <a:xfrm>
            <a:off x="1915400" y="2839950"/>
            <a:ext cx="2770200" cy="5781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400">
                <a:solidFill>
                  <a:srgbClr val="666666"/>
                </a:solidFill>
              </a:defRPr>
            </a:lvl1pPr>
            <a:lvl2pPr lvl="1" rtl="0" algn="r">
              <a:spcBef>
                <a:spcPts val="0"/>
              </a:spcBef>
              <a:spcAft>
                <a:spcPts val="0"/>
              </a:spcAft>
              <a:buNone/>
              <a:defRPr>
                <a:solidFill>
                  <a:srgbClr val="666666"/>
                </a:solidFill>
              </a:defRPr>
            </a:lvl2pPr>
            <a:lvl3pPr lvl="2" rtl="0" algn="r">
              <a:spcBef>
                <a:spcPts val="0"/>
              </a:spcBef>
              <a:spcAft>
                <a:spcPts val="0"/>
              </a:spcAft>
              <a:buNone/>
              <a:defRPr>
                <a:solidFill>
                  <a:srgbClr val="666666"/>
                </a:solidFill>
              </a:defRPr>
            </a:lvl3pPr>
            <a:lvl4pPr lvl="3" rtl="0" algn="r">
              <a:spcBef>
                <a:spcPts val="0"/>
              </a:spcBef>
              <a:spcAft>
                <a:spcPts val="0"/>
              </a:spcAft>
              <a:buNone/>
              <a:defRPr>
                <a:solidFill>
                  <a:srgbClr val="666666"/>
                </a:solidFill>
              </a:defRPr>
            </a:lvl4pPr>
            <a:lvl5pPr lvl="4" rtl="0" algn="r">
              <a:spcBef>
                <a:spcPts val="0"/>
              </a:spcBef>
              <a:spcAft>
                <a:spcPts val="0"/>
              </a:spcAft>
              <a:buNone/>
              <a:defRPr>
                <a:solidFill>
                  <a:srgbClr val="666666"/>
                </a:solidFill>
              </a:defRPr>
            </a:lvl5pPr>
            <a:lvl6pPr lvl="5" rtl="0" algn="r">
              <a:spcBef>
                <a:spcPts val="0"/>
              </a:spcBef>
              <a:spcAft>
                <a:spcPts val="0"/>
              </a:spcAft>
              <a:buNone/>
              <a:defRPr>
                <a:solidFill>
                  <a:srgbClr val="666666"/>
                </a:solidFill>
              </a:defRPr>
            </a:lvl6pPr>
            <a:lvl7pPr lvl="6" rtl="0" algn="r">
              <a:spcBef>
                <a:spcPts val="0"/>
              </a:spcBef>
              <a:spcAft>
                <a:spcPts val="0"/>
              </a:spcAft>
              <a:buNone/>
              <a:defRPr>
                <a:solidFill>
                  <a:srgbClr val="666666"/>
                </a:solidFill>
              </a:defRPr>
            </a:lvl7pPr>
            <a:lvl8pPr lvl="7" rtl="0" algn="r">
              <a:spcBef>
                <a:spcPts val="0"/>
              </a:spcBef>
              <a:spcAft>
                <a:spcPts val="0"/>
              </a:spcAft>
              <a:buNone/>
              <a:defRPr>
                <a:solidFill>
                  <a:srgbClr val="666666"/>
                </a:solidFill>
              </a:defRPr>
            </a:lvl8pPr>
            <a:lvl9pPr lvl="8" rtl="0" algn="r">
              <a:spcBef>
                <a:spcPts val="0"/>
              </a:spcBef>
              <a:spcAft>
                <a:spcPts val="0"/>
              </a:spcAft>
              <a:buNone/>
              <a:defRPr>
                <a:solidFill>
                  <a:srgbClr val="666666"/>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p:cSld name="CUSTOM_7">
    <p:bg>
      <p:bgPr>
        <a:solidFill>
          <a:srgbClr val="D2D700"/>
        </a:solidFill>
      </p:bgPr>
    </p:bg>
    <p:spTree>
      <p:nvGrpSpPr>
        <p:cNvPr id="105" name="Shape 105"/>
        <p:cNvGrpSpPr/>
        <p:nvPr/>
      </p:nvGrpSpPr>
      <p:grpSpPr>
        <a:xfrm>
          <a:off x="0" y="0"/>
          <a:ext cx="0" cy="0"/>
          <a:chOff x="0" y="0"/>
          <a:chExt cx="0" cy="0"/>
        </a:xfrm>
      </p:grpSpPr>
      <p:sp>
        <p:nvSpPr>
          <p:cNvPr id="106" name="Google Shape;106;p25"/>
          <p:cNvSpPr txBox="1"/>
          <p:nvPr>
            <p:ph type="title"/>
          </p:nvPr>
        </p:nvSpPr>
        <p:spPr>
          <a:xfrm>
            <a:off x="2675900" y="1220035"/>
            <a:ext cx="3926100" cy="4824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7" name="Google Shape;107;p25"/>
          <p:cNvSpPr txBox="1"/>
          <p:nvPr>
            <p:ph idx="1" type="subTitle"/>
          </p:nvPr>
        </p:nvSpPr>
        <p:spPr>
          <a:xfrm>
            <a:off x="2675901" y="2547750"/>
            <a:ext cx="3136200" cy="1941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frame ">
  <p:cSld name="BLANK_1_1_1">
    <p:bg>
      <p:bgPr>
        <a:noFill/>
      </p:bgPr>
    </p:bg>
    <p:spTree>
      <p:nvGrpSpPr>
        <p:cNvPr id="108" name="Shape 108"/>
        <p:cNvGrpSpPr/>
        <p:nvPr/>
      </p:nvGrpSpPr>
      <p:grpSpPr>
        <a:xfrm>
          <a:off x="0" y="0"/>
          <a:ext cx="0" cy="0"/>
          <a:chOff x="0" y="0"/>
          <a:chExt cx="0" cy="0"/>
        </a:xfrm>
      </p:grpSpPr>
      <p:sp>
        <p:nvSpPr>
          <p:cNvPr id="109" name="Google Shape;109;p26"/>
          <p:cNvSpPr txBox="1"/>
          <p:nvPr>
            <p:ph type="title"/>
          </p:nvPr>
        </p:nvSpPr>
        <p:spPr>
          <a:xfrm>
            <a:off x="783525" y="1738050"/>
            <a:ext cx="2545800" cy="1667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frame  1">
  <p:cSld name="BLANK_1_1_1_1">
    <p:bg>
      <p:bgPr>
        <a:solidFill>
          <a:srgbClr val="85B016"/>
        </a:solidFill>
      </p:bgPr>
    </p:bg>
    <p:spTree>
      <p:nvGrpSpPr>
        <p:cNvPr id="110" name="Shape 110"/>
        <p:cNvGrpSpPr/>
        <p:nvPr/>
      </p:nvGrpSpPr>
      <p:grpSpPr>
        <a:xfrm>
          <a:off x="0" y="0"/>
          <a:ext cx="0" cy="0"/>
          <a:chOff x="0" y="0"/>
          <a:chExt cx="0" cy="0"/>
        </a:xfrm>
      </p:grpSpPr>
      <p:sp>
        <p:nvSpPr>
          <p:cNvPr id="111" name="Google Shape;111;p27"/>
          <p:cNvSpPr/>
          <p:nvPr/>
        </p:nvSpPr>
        <p:spPr>
          <a:xfrm>
            <a:off x="406950" y="416250"/>
            <a:ext cx="8330100" cy="4311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7"/>
          <p:cNvSpPr txBox="1"/>
          <p:nvPr>
            <p:ph type="title"/>
          </p:nvPr>
        </p:nvSpPr>
        <p:spPr>
          <a:xfrm>
            <a:off x="783525" y="621500"/>
            <a:ext cx="7618200" cy="393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TITLE_1">
    <p:spTree>
      <p:nvGrpSpPr>
        <p:cNvPr id="113" name="Shape 113"/>
        <p:cNvGrpSpPr/>
        <p:nvPr/>
      </p:nvGrpSpPr>
      <p:grpSpPr>
        <a:xfrm>
          <a:off x="0" y="0"/>
          <a:ext cx="0" cy="0"/>
          <a:chOff x="0" y="0"/>
          <a:chExt cx="0" cy="0"/>
        </a:xfrm>
      </p:grpSpPr>
      <p:sp>
        <p:nvSpPr>
          <p:cNvPr id="114" name="Google Shape;114;p2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5" name="Google Shape;115;p28"/>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6" name="Google Shape;116;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7" name="Google Shape;117;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8" name="Google Shape;118;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19" name="Shape 119"/>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lide with big number">
  <p:cSld name="Red slide with big number">
    <p:bg>
      <p:bgPr>
        <a:solidFill>
          <a:srgbClr val="595959"/>
        </a:solidFill>
      </p:bgPr>
    </p:bg>
    <p:spTree>
      <p:nvGrpSpPr>
        <p:cNvPr id="120" name="Shape 120"/>
        <p:cNvGrpSpPr/>
        <p:nvPr/>
      </p:nvGrpSpPr>
      <p:grpSpPr>
        <a:xfrm>
          <a:off x="0" y="0"/>
          <a:ext cx="0" cy="0"/>
          <a:chOff x="0" y="0"/>
          <a:chExt cx="0" cy="0"/>
        </a:xfrm>
      </p:grpSpPr>
      <p:sp>
        <p:nvSpPr>
          <p:cNvPr id="121" name="Google Shape;121;p30"/>
          <p:cNvSpPr txBox="1"/>
          <p:nvPr>
            <p:ph type="title"/>
          </p:nvPr>
        </p:nvSpPr>
        <p:spPr>
          <a:xfrm>
            <a:off x="311700" y="1258525"/>
            <a:ext cx="8520600" cy="1963500"/>
          </a:xfrm>
          <a:prstGeom prst="rect">
            <a:avLst/>
          </a:prstGeom>
          <a:noFill/>
          <a:ln>
            <a:noFill/>
          </a:ln>
        </p:spPr>
        <p:txBody>
          <a:bodyPr anchorCtr="0" anchor="b" bIns="68575" lIns="68575" spcFirstLastPara="1" rIns="68575" wrap="square" tIns="68575">
            <a:noAutofit/>
          </a:bodyPr>
          <a:lstStyle>
            <a:lvl1pPr lvl="0" rtl="0" algn="ctr">
              <a:lnSpc>
                <a:spcPct val="100000"/>
              </a:lnSpc>
              <a:spcBef>
                <a:spcPts val="0"/>
              </a:spcBef>
              <a:spcAft>
                <a:spcPts val="0"/>
              </a:spcAft>
              <a:buClr>
                <a:schemeClr val="lt1"/>
              </a:buClr>
              <a:buSzPts val="9000"/>
              <a:buFont typeface="Calibri"/>
              <a:buNone/>
              <a:defRPr sz="12000">
                <a:solidFill>
                  <a:schemeClr val="lt1"/>
                </a:solidFill>
              </a:defRPr>
            </a:lvl1pPr>
            <a:lvl2pPr lvl="1" rtl="0" algn="ctr">
              <a:lnSpc>
                <a:spcPct val="100000"/>
              </a:lnSpc>
              <a:spcBef>
                <a:spcPts val="0"/>
              </a:spcBef>
              <a:spcAft>
                <a:spcPts val="0"/>
              </a:spcAft>
              <a:buClr>
                <a:schemeClr val="lt1"/>
              </a:buClr>
              <a:buSzPts val="9000"/>
              <a:buNone/>
              <a:defRPr sz="12000">
                <a:solidFill>
                  <a:schemeClr val="lt1"/>
                </a:solidFill>
              </a:defRPr>
            </a:lvl2pPr>
            <a:lvl3pPr lvl="2" rtl="0" algn="ctr">
              <a:lnSpc>
                <a:spcPct val="100000"/>
              </a:lnSpc>
              <a:spcBef>
                <a:spcPts val="0"/>
              </a:spcBef>
              <a:spcAft>
                <a:spcPts val="0"/>
              </a:spcAft>
              <a:buClr>
                <a:schemeClr val="lt1"/>
              </a:buClr>
              <a:buSzPts val="9000"/>
              <a:buNone/>
              <a:defRPr sz="12000">
                <a:solidFill>
                  <a:schemeClr val="lt1"/>
                </a:solidFill>
              </a:defRPr>
            </a:lvl3pPr>
            <a:lvl4pPr lvl="3" rtl="0" algn="ctr">
              <a:lnSpc>
                <a:spcPct val="100000"/>
              </a:lnSpc>
              <a:spcBef>
                <a:spcPts val="0"/>
              </a:spcBef>
              <a:spcAft>
                <a:spcPts val="0"/>
              </a:spcAft>
              <a:buClr>
                <a:schemeClr val="lt1"/>
              </a:buClr>
              <a:buSzPts val="9000"/>
              <a:buNone/>
              <a:defRPr sz="12000">
                <a:solidFill>
                  <a:schemeClr val="lt1"/>
                </a:solidFill>
              </a:defRPr>
            </a:lvl4pPr>
            <a:lvl5pPr lvl="4" rtl="0" algn="ctr">
              <a:lnSpc>
                <a:spcPct val="100000"/>
              </a:lnSpc>
              <a:spcBef>
                <a:spcPts val="0"/>
              </a:spcBef>
              <a:spcAft>
                <a:spcPts val="0"/>
              </a:spcAft>
              <a:buClr>
                <a:schemeClr val="lt1"/>
              </a:buClr>
              <a:buSzPts val="9000"/>
              <a:buNone/>
              <a:defRPr sz="12000">
                <a:solidFill>
                  <a:schemeClr val="lt1"/>
                </a:solidFill>
              </a:defRPr>
            </a:lvl5pPr>
            <a:lvl6pPr lvl="5" rtl="0" algn="ctr">
              <a:lnSpc>
                <a:spcPct val="100000"/>
              </a:lnSpc>
              <a:spcBef>
                <a:spcPts val="0"/>
              </a:spcBef>
              <a:spcAft>
                <a:spcPts val="0"/>
              </a:spcAft>
              <a:buClr>
                <a:schemeClr val="lt1"/>
              </a:buClr>
              <a:buSzPts val="9000"/>
              <a:buNone/>
              <a:defRPr sz="12000">
                <a:solidFill>
                  <a:schemeClr val="lt1"/>
                </a:solidFill>
              </a:defRPr>
            </a:lvl6pPr>
            <a:lvl7pPr lvl="6" rtl="0" algn="ctr">
              <a:lnSpc>
                <a:spcPct val="100000"/>
              </a:lnSpc>
              <a:spcBef>
                <a:spcPts val="0"/>
              </a:spcBef>
              <a:spcAft>
                <a:spcPts val="0"/>
              </a:spcAft>
              <a:buClr>
                <a:schemeClr val="lt1"/>
              </a:buClr>
              <a:buSzPts val="9000"/>
              <a:buNone/>
              <a:defRPr sz="12000">
                <a:solidFill>
                  <a:schemeClr val="lt1"/>
                </a:solidFill>
              </a:defRPr>
            </a:lvl7pPr>
            <a:lvl8pPr lvl="7" rtl="0" algn="ctr">
              <a:lnSpc>
                <a:spcPct val="100000"/>
              </a:lnSpc>
              <a:spcBef>
                <a:spcPts val="0"/>
              </a:spcBef>
              <a:spcAft>
                <a:spcPts val="0"/>
              </a:spcAft>
              <a:buClr>
                <a:schemeClr val="lt1"/>
              </a:buClr>
              <a:buSzPts val="9000"/>
              <a:buNone/>
              <a:defRPr sz="12000">
                <a:solidFill>
                  <a:schemeClr val="lt1"/>
                </a:solidFill>
              </a:defRPr>
            </a:lvl8pPr>
            <a:lvl9pPr lvl="8" rtl="0" algn="ctr">
              <a:lnSpc>
                <a:spcPct val="100000"/>
              </a:lnSpc>
              <a:spcBef>
                <a:spcPts val="0"/>
              </a:spcBef>
              <a:spcAft>
                <a:spcPts val="0"/>
              </a:spcAft>
              <a:buClr>
                <a:schemeClr val="lt1"/>
              </a:buClr>
              <a:buSzPts val="9000"/>
              <a:buNone/>
              <a:defRPr sz="12000">
                <a:solidFill>
                  <a:schemeClr val="lt1"/>
                </a:solidFill>
              </a:defRPr>
            </a:lvl9pPr>
          </a:lstStyle>
          <a:p/>
        </p:txBody>
      </p:sp>
      <p:sp>
        <p:nvSpPr>
          <p:cNvPr id="122" name="Google Shape;122;p30"/>
          <p:cNvSpPr txBox="1"/>
          <p:nvPr>
            <p:ph idx="1" type="subTitle"/>
          </p:nvPr>
        </p:nvSpPr>
        <p:spPr>
          <a:xfrm>
            <a:off x="1881147" y="3077100"/>
            <a:ext cx="5381700" cy="793500"/>
          </a:xfrm>
          <a:prstGeom prst="rect">
            <a:avLst/>
          </a:prstGeom>
          <a:noFill/>
          <a:ln>
            <a:noFill/>
          </a:ln>
        </p:spPr>
        <p:txBody>
          <a:bodyPr anchorCtr="0" anchor="t" bIns="68575" lIns="68575" spcFirstLastPara="1" rIns="68575" wrap="square" tIns="68575">
            <a:noAutofit/>
          </a:bodyPr>
          <a:lstStyle>
            <a:lvl1pPr lvl="0" rtl="0" algn="ctr">
              <a:lnSpc>
                <a:spcPct val="90000"/>
              </a:lnSpc>
              <a:spcBef>
                <a:spcPts val="0"/>
              </a:spcBef>
              <a:spcAft>
                <a:spcPts val="0"/>
              </a:spcAft>
              <a:buClr>
                <a:srgbClr val="FFFFFF"/>
              </a:buClr>
              <a:buSzPts val="1200"/>
              <a:buNone/>
              <a:defRPr sz="1200">
                <a:solidFill>
                  <a:srgbClr val="FFFFFF"/>
                </a:solidFill>
              </a:defRPr>
            </a:lvl1pPr>
            <a:lvl2pPr lvl="1" rtl="0" algn="ctr">
              <a:lnSpc>
                <a:spcPct val="90000"/>
              </a:lnSpc>
              <a:spcBef>
                <a:spcPts val="0"/>
              </a:spcBef>
              <a:spcAft>
                <a:spcPts val="0"/>
              </a:spcAft>
              <a:buClr>
                <a:srgbClr val="FFFFFF"/>
              </a:buClr>
              <a:buSzPts val="1200"/>
              <a:buNone/>
              <a:defRPr sz="1200">
                <a:solidFill>
                  <a:srgbClr val="FFFFFF"/>
                </a:solidFill>
              </a:defRPr>
            </a:lvl2pPr>
            <a:lvl3pPr lvl="2" rtl="0" algn="ctr">
              <a:lnSpc>
                <a:spcPct val="90000"/>
              </a:lnSpc>
              <a:spcBef>
                <a:spcPts val="0"/>
              </a:spcBef>
              <a:spcAft>
                <a:spcPts val="0"/>
              </a:spcAft>
              <a:buClr>
                <a:srgbClr val="FFFFFF"/>
              </a:buClr>
              <a:buSzPts val="1200"/>
              <a:buNone/>
              <a:defRPr sz="1200">
                <a:solidFill>
                  <a:srgbClr val="FFFFFF"/>
                </a:solidFill>
              </a:defRPr>
            </a:lvl3pPr>
            <a:lvl4pPr lvl="3" rtl="0" algn="ctr">
              <a:lnSpc>
                <a:spcPct val="90000"/>
              </a:lnSpc>
              <a:spcBef>
                <a:spcPts val="0"/>
              </a:spcBef>
              <a:spcAft>
                <a:spcPts val="0"/>
              </a:spcAft>
              <a:buClr>
                <a:srgbClr val="FFFFFF"/>
              </a:buClr>
              <a:buSzPts val="1200"/>
              <a:buNone/>
              <a:defRPr sz="1200">
                <a:solidFill>
                  <a:srgbClr val="FFFFFF"/>
                </a:solidFill>
              </a:defRPr>
            </a:lvl4pPr>
            <a:lvl5pPr lvl="4" rtl="0" algn="ctr">
              <a:lnSpc>
                <a:spcPct val="90000"/>
              </a:lnSpc>
              <a:spcBef>
                <a:spcPts val="0"/>
              </a:spcBef>
              <a:spcAft>
                <a:spcPts val="0"/>
              </a:spcAft>
              <a:buClr>
                <a:srgbClr val="FFFFFF"/>
              </a:buClr>
              <a:buSzPts val="1200"/>
              <a:buNone/>
              <a:defRPr sz="1200">
                <a:solidFill>
                  <a:srgbClr val="FFFFFF"/>
                </a:solidFill>
              </a:defRPr>
            </a:lvl5pPr>
            <a:lvl6pPr lvl="5" rtl="0" algn="ctr">
              <a:lnSpc>
                <a:spcPct val="90000"/>
              </a:lnSpc>
              <a:spcBef>
                <a:spcPts val="0"/>
              </a:spcBef>
              <a:spcAft>
                <a:spcPts val="0"/>
              </a:spcAft>
              <a:buClr>
                <a:srgbClr val="FFFFFF"/>
              </a:buClr>
              <a:buSzPts val="1200"/>
              <a:buNone/>
              <a:defRPr sz="1200">
                <a:solidFill>
                  <a:srgbClr val="FFFFFF"/>
                </a:solidFill>
              </a:defRPr>
            </a:lvl6pPr>
            <a:lvl7pPr lvl="6" rtl="0" algn="ctr">
              <a:lnSpc>
                <a:spcPct val="90000"/>
              </a:lnSpc>
              <a:spcBef>
                <a:spcPts val="0"/>
              </a:spcBef>
              <a:spcAft>
                <a:spcPts val="0"/>
              </a:spcAft>
              <a:buClr>
                <a:srgbClr val="FFFFFF"/>
              </a:buClr>
              <a:buSzPts val="1200"/>
              <a:buNone/>
              <a:defRPr sz="1200">
                <a:solidFill>
                  <a:srgbClr val="FFFFFF"/>
                </a:solidFill>
              </a:defRPr>
            </a:lvl7pPr>
            <a:lvl8pPr lvl="7" rtl="0" algn="ctr">
              <a:lnSpc>
                <a:spcPct val="90000"/>
              </a:lnSpc>
              <a:spcBef>
                <a:spcPts val="0"/>
              </a:spcBef>
              <a:spcAft>
                <a:spcPts val="0"/>
              </a:spcAft>
              <a:buClr>
                <a:srgbClr val="FFFFFF"/>
              </a:buClr>
              <a:buSzPts val="1200"/>
              <a:buNone/>
              <a:defRPr sz="1200">
                <a:solidFill>
                  <a:srgbClr val="FFFFFF"/>
                </a:solidFill>
              </a:defRPr>
            </a:lvl8pPr>
            <a:lvl9pPr lvl="8" rtl="0" algn="ctr">
              <a:lnSpc>
                <a:spcPct val="90000"/>
              </a:lnSpc>
              <a:spcBef>
                <a:spcPts val="0"/>
              </a:spcBef>
              <a:spcAft>
                <a:spcPts val="0"/>
              </a:spcAft>
              <a:buClr>
                <a:srgbClr val="FFFFFF"/>
              </a:buClr>
              <a:buSzPts val="1200"/>
              <a:buNone/>
              <a:defRPr sz="1200">
                <a:solidFill>
                  <a:srgbClr val="FFFFFF"/>
                </a:solidFill>
              </a:defRPr>
            </a:lvl9pPr>
          </a:lstStyle>
          <a:p/>
        </p:txBody>
      </p:sp>
      <p:sp>
        <p:nvSpPr>
          <p:cNvPr id="123" name="Google Shape;123;p30"/>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indent="0" lvl="0" marL="0" marR="0" rtl="0" algn="r">
              <a:lnSpc>
                <a:spcPct val="100000"/>
              </a:lnSpc>
              <a:spcBef>
                <a:spcPts val="0"/>
              </a:spcBef>
              <a:spcAft>
                <a:spcPts val="0"/>
              </a:spcAft>
              <a:buClr>
                <a:srgbClr val="000000"/>
              </a:buClr>
              <a:buSzPts val="8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
        <p:nvSpPr>
          <p:cNvPr id="124" name="Google Shape;124;p30"/>
          <p:cNvSpPr/>
          <p:nvPr/>
        </p:nvSpPr>
        <p:spPr>
          <a:xfrm>
            <a:off x="1291950" y="0"/>
            <a:ext cx="6560100" cy="136500"/>
          </a:xfrm>
          <a:prstGeom prst="rect">
            <a:avLst/>
          </a:prstGeom>
          <a:solidFill>
            <a:srgbClr val="A30E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SECTION_HEADER_2">
    <p:bg>
      <p:bgPr>
        <a:solidFill>
          <a:srgbClr val="FFFFFF"/>
        </a:solidFill>
      </p:bgPr>
    </p:bg>
    <p:spTree>
      <p:nvGrpSpPr>
        <p:cNvPr id="22" name="Shape 22"/>
        <p:cNvGrpSpPr/>
        <p:nvPr/>
      </p:nvGrpSpPr>
      <p:grpSpPr>
        <a:xfrm>
          <a:off x="0" y="0"/>
          <a:ext cx="0" cy="0"/>
          <a:chOff x="0" y="0"/>
          <a:chExt cx="0" cy="0"/>
        </a:xfrm>
      </p:grpSpPr>
      <p:sp>
        <p:nvSpPr>
          <p:cNvPr id="23" name="Google Shape;23;p4"/>
          <p:cNvSpPr txBox="1"/>
          <p:nvPr>
            <p:ph type="title"/>
          </p:nvPr>
        </p:nvSpPr>
        <p:spPr>
          <a:xfrm>
            <a:off x="956271" y="189950"/>
            <a:ext cx="5311200" cy="1114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p:txBody>
      </p:sp>
      <p:sp>
        <p:nvSpPr>
          <p:cNvPr id="24" name="Google Shape;24;p4"/>
          <p:cNvSpPr txBox="1"/>
          <p:nvPr>
            <p:ph idx="1" type="subTitle"/>
          </p:nvPr>
        </p:nvSpPr>
        <p:spPr>
          <a:xfrm>
            <a:off x="954225" y="1709475"/>
            <a:ext cx="3367200" cy="2477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Title and three columns 2">
    <p:spTree>
      <p:nvGrpSpPr>
        <p:cNvPr id="125" name="Shape 125"/>
        <p:cNvGrpSpPr/>
        <p:nvPr/>
      </p:nvGrpSpPr>
      <p:grpSpPr>
        <a:xfrm>
          <a:off x="0" y="0"/>
          <a:ext cx="0" cy="0"/>
          <a:chOff x="0" y="0"/>
          <a:chExt cx="0" cy="0"/>
        </a:xfrm>
      </p:grpSpPr>
      <p:sp>
        <p:nvSpPr>
          <p:cNvPr id="126" name="Google Shape;126;p31"/>
          <p:cNvSpPr txBox="1"/>
          <p:nvPr>
            <p:ph type="title"/>
          </p:nvPr>
        </p:nvSpPr>
        <p:spPr>
          <a:xfrm>
            <a:off x="530225" y="540725"/>
            <a:ext cx="8100000" cy="723600"/>
          </a:xfrm>
          <a:prstGeom prst="rect">
            <a:avLst/>
          </a:prstGeom>
          <a:noFill/>
          <a:ln>
            <a:noFill/>
          </a:ln>
        </p:spPr>
        <p:txBody>
          <a:bodyPr anchorCtr="0" anchor="t" bIns="68575" lIns="68575" spcFirstLastPara="1" rIns="68575" wrap="square" tIns="68575">
            <a:noAutofit/>
          </a:bodyPr>
          <a:lstStyle>
            <a:lvl1pPr lvl="0" rtl="0" algn="l">
              <a:lnSpc>
                <a:spcPct val="90000"/>
              </a:lnSpc>
              <a:spcBef>
                <a:spcPts val="0"/>
              </a:spcBef>
              <a:spcAft>
                <a:spcPts val="0"/>
              </a:spcAft>
              <a:buClr>
                <a:schemeClr val="dk1"/>
              </a:buClr>
              <a:buSzPts val="2800"/>
              <a:buFont typeface="Calibri"/>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7" name="Google Shape;127;p31"/>
          <p:cNvSpPr txBox="1"/>
          <p:nvPr>
            <p:ph idx="1" type="subTitle"/>
          </p:nvPr>
        </p:nvSpPr>
        <p:spPr>
          <a:xfrm>
            <a:off x="641000" y="3467700"/>
            <a:ext cx="2455200" cy="787500"/>
          </a:xfrm>
          <a:prstGeom prst="rect">
            <a:avLst/>
          </a:prstGeom>
          <a:noFill/>
          <a:ln>
            <a:noFill/>
          </a:ln>
        </p:spPr>
        <p:txBody>
          <a:bodyPr anchorCtr="0" anchor="t" bIns="68575" lIns="68575" spcFirstLastPara="1" rIns="68575" wrap="square" tIns="68575">
            <a:noAutofit/>
          </a:bodyPr>
          <a:lstStyle>
            <a:lvl1pPr lvl="0" rtl="0" algn="ctr">
              <a:lnSpc>
                <a:spcPct val="90000"/>
              </a:lnSpc>
              <a:spcBef>
                <a:spcPts val="0"/>
              </a:spcBef>
              <a:spcAft>
                <a:spcPts val="0"/>
              </a:spcAft>
              <a:buClr>
                <a:schemeClr val="dk1"/>
              </a:buClr>
              <a:buSzPts val="1200"/>
              <a:buNone/>
              <a:defRPr sz="1400">
                <a:solidFill>
                  <a:schemeClr val="dk1"/>
                </a:solidFill>
              </a:defRPr>
            </a:lvl1pPr>
            <a:lvl2pPr lvl="1" rtl="0" algn="l">
              <a:lnSpc>
                <a:spcPct val="90000"/>
              </a:lnSpc>
              <a:spcBef>
                <a:spcPts val="0"/>
              </a:spcBef>
              <a:spcAft>
                <a:spcPts val="0"/>
              </a:spcAft>
              <a:buClr>
                <a:schemeClr val="dk1"/>
              </a:buClr>
              <a:buSzPts val="1200"/>
              <a:buNone/>
              <a:defRPr>
                <a:solidFill>
                  <a:schemeClr val="dk1"/>
                </a:solidFill>
              </a:defRPr>
            </a:lvl2pPr>
            <a:lvl3pPr lvl="2" rtl="0" algn="l">
              <a:lnSpc>
                <a:spcPct val="90000"/>
              </a:lnSpc>
              <a:spcBef>
                <a:spcPts val="1600"/>
              </a:spcBef>
              <a:spcAft>
                <a:spcPts val="0"/>
              </a:spcAft>
              <a:buClr>
                <a:schemeClr val="dk1"/>
              </a:buClr>
              <a:buSzPts val="1200"/>
              <a:buNone/>
              <a:defRPr>
                <a:solidFill>
                  <a:schemeClr val="dk1"/>
                </a:solidFill>
              </a:defRPr>
            </a:lvl3pPr>
            <a:lvl4pPr lvl="3" rtl="0" algn="l">
              <a:lnSpc>
                <a:spcPct val="90000"/>
              </a:lnSpc>
              <a:spcBef>
                <a:spcPts val="1600"/>
              </a:spcBef>
              <a:spcAft>
                <a:spcPts val="0"/>
              </a:spcAft>
              <a:buClr>
                <a:schemeClr val="dk1"/>
              </a:buClr>
              <a:buSzPts val="1200"/>
              <a:buNone/>
              <a:defRPr>
                <a:solidFill>
                  <a:schemeClr val="dk1"/>
                </a:solidFill>
              </a:defRPr>
            </a:lvl4pPr>
            <a:lvl5pPr lvl="4" rtl="0" algn="l">
              <a:lnSpc>
                <a:spcPct val="90000"/>
              </a:lnSpc>
              <a:spcBef>
                <a:spcPts val="1600"/>
              </a:spcBef>
              <a:spcAft>
                <a:spcPts val="0"/>
              </a:spcAft>
              <a:buClr>
                <a:schemeClr val="dk1"/>
              </a:buClr>
              <a:buSzPts val="1200"/>
              <a:buNone/>
              <a:defRPr>
                <a:solidFill>
                  <a:schemeClr val="dk1"/>
                </a:solidFill>
              </a:defRPr>
            </a:lvl5pPr>
            <a:lvl6pPr lvl="5" rtl="0" algn="l">
              <a:lnSpc>
                <a:spcPct val="90000"/>
              </a:lnSpc>
              <a:spcBef>
                <a:spcPts val="1600"/>
              </a:spcBef>
              <a:spcAft>
                <a:spcPts val="0"/>
              </a:spcAft>
              <a:buClr>
                <a:schemeClr val="dk1"/>
              </a:buClr>
              <a:buSzPts val="1200"/>
              <a:buNone/>
              <a:defRPr>
                <a:solidFill>
                  <a:schemeClr val="dk1"/>
                </a:solidFill>
              </a:defRPr>
            </a:lvl6pPr>
            <a:lvl7pPr lvl="6" rtl="0" algn="l">
              <a:lnSpc>
                <a:spcPct val="90000"/>
              </a:lnSpc>
              <a:spcBef>
                <a:spcPts val="1600"/>
              </a:spcBef>
              <a:spcAft>
                <a:spcPts val="0"/>
              </a:spcAft>
              <a:buClr>
                <a:schemeClr val="dk1"/>
              </a:buClr>
              <a:buSzPts val="1200"/>
              <a:buNone/>
              <a:defRPr>
                <a:solidFill>
                  <a:schemeClr val="dk1"/>
                </a:solidFill>
              </a:defRPr>
            </a:lvl7pPr>
            <a:lvl8pPr lvl="7" rtl="0" algn="l">
              <a:lnSpc>
                <a:spcPct val="90000"/>
              </a:lnSpc>
              <a:spcBef>
                <a:spcPts val="1600"/>
              </a:spcBef>
              <a:spcAft>
                <a:spcPts val="0"/>
              </a:spcAft>
              <a:buClr>
                <a:schemeClr val="dk1"/>
              </a:buClr>
              <a:buSzPts val="1200"/>
              <a:buNone/>
              <a:defRPr>
                <a:solidFill>
                  <a:schemeClr val="dk1"/>
                </a:solidFill>
              </a:defRPr>
            </a:lvl8pPr>
            <a:lvl9pPr lvl="8" rtl="0" algn="l">
              <a:lnSpc>
                <a:spcPct val="90000"/>
              </a:lnSpc>
              <a:spcBef>
                <a:spcPts val="1600"/>
              </a:spcBef>
              <a:spcAft>
                <a:spcPts val="1600"/>
              </a:spcAft>
              <a:buClr>
                <a:schemeClr val="dk1"/>
              </a:buClr>
              <a:buSzPts val="1200"/>
              <a:buNone/>
              <a:defRPr>
                <a:solidFill>
                  <a:schemeClr val="dk1"/>
                </a:solidFill>
              </a:defRPr>
            </a:lvl9pPr>
          </a:lstStyle>
          <a:p/>
        </p:txBody>
      </p:sp>
      <p:sp>
        <p:nvSpPr>
          <p:cNvPr id="128" name="Google Shape;128;p31"/>
          <p:cNvSpPr txBox="1"/>
          <p:nvPr>
            <p:ph idx="2" type="subTitle"/>
          </p:nvPr>
        </p:nvSpPr>
        <p:spPr>
          <a:xfrm>
            <a:off x="3335800" y="3467700"/>
            <a:ext cx="2455200" cy="787500"/>
          </a:xfrm>
          <a:prstGeom prst="rect">
            <a:avLst/>
          </a:prstGeom>
          <a:noFill/>
          <a:ln>
            <a:noFill/>
          </a:ln>
        </p:spPr>
        <p:txBody>
          <a:bodyPr anchorCtr="0" anchor="t" bIns="68575" lIns="68575" spcFirstLastPara="1" rIns="68575" wrap="square" tIns="68575">
            <a:noAutofit/>
          </a:bodyPr>
          <a:lstStyle>
            <a:lvl1pPr lvl="0" rtl="0" algn="ctr">
              <a:lnSpc>
                <a:spcPct val="90000"/>
              </a:lnSpc>
              <a:spcBef>
                <a:spcPts val="0"/>
              </a:spcBef>
              <a:spcAft>
                <a:spcPts val="0"/>
              </a:spcAft>
              <a:buClr>
                <a:schemeClr val="dk1"/>
              </a:buClr>
              <a:buSzPts val="1200"/>
              <a:buNone/>
              <a:defRPr sz="1400">
                <a:solidFill>
                  <a:schemeClr val="dk1"/>
                </a:solidFill>
              </a:defRPr>
            </a:lvl1pPr>
            <a:lvl2pPr lvl="1" rtl="0" algn="l">
              <a:lnSpc>
                <a:spcPct val="90000"/>
              </a:lnSpc>
              <a:spcBef>
                <a:spcPts val="0"/>
              </a:spcBef>
              <a:spcAft>
                <a:spcPts val="0"/>
              </a:spcAft>
              <a:buClr>
                <a:schemeClr val="dk1"/>
              </a:buClr>
              <a:buSzPts val="1200"/>
              <a:buNone/>
              <a:defRPr>
                <a:solidFill>
                  <a:schemeClr val="dk1"/>
                </a:solidFill>
              </a:defRPr>
            </a:lvl2pPr>
            <a:lvl3pPr lvl="2" rtl="0" algn="l">
              <a:lnSpc>
                <a:spcPct val="90000"/>
              </a:lnSpc>
              <a:spcBef>
                <a:spcPts val="1600"/>
              </a:spcBef>
              <a:spcAft>
                <a:spcPts val="0"/>
              </a:spcAft>
              <a:buClr>
                <a:schemeClr val="dk1"/>
              </a:buClr>
              <a:buSzPts val="1200"/>
              <a:buNone/>
              <a:defRPr>
                <a:solidFill>
                  <a:schemeClr val="dk1"/>
                </a:solidFill>
              </a:defRPr>
            </a:lvl3pPr>
            <a:lvl4pPr lvl="3" rtl="0" algn="l">
              <a:lnSpc>
                <a:spcPct val="90000"/>
              </a:lnSpc>
              <a:spcBef>
                <a:spcPts val="1600"/>
              </a:spcBef>
              <a:spcAft>
                <a:spcPts val="0"/>
              </a:spcAft>
              <a:buClr>
                <a:schemeClr val="dk1"/>
              </a:buClr>
              <a:buSzPts val="1200"/>
              <a:buNone/>
              <a:defRPr>
                <a:solidFill>
                  <a:schemeClr val="dk1"/>
                </a:solidFill>
              </a:defRPr>
            </a:lvl4pPr>
            <a:lvl5pPr lvl="4" rtl="0" algn="l">
              <a:lnSpc>
                <a:spcPct val="90000"/>
              </a:lnSpc>
              <a:spcBef>
                <a:spcPts val="1600"/>
              </a:spcBef>
              <a:spcAft>
                <a:spcPts val="0"/>
              </a:spcAft>
              <a:buClr>
                <a:schemeClr val="dk1"/>
              </a:buClr>
              <a:buSzPts val="1200"/>
              <a:buNone/>
              <a:defRPr>
                <a:solidFill>
                  <a:schemeClr val="dk1"/>
                </a:solidFill>
              </a:defRPr>
            </a:lvl5pPr>
            <a:lvl6pPr lvl="5" rtl="0" algn="l">
              <a:lnSpc>
                <a:spcPct val="90000"/>
              </a:lnSpc>
              <a:spcBef>
                <a:spcPts val="1600"/>
              </a:spcBef>
              <a:spcAft>
                <a:spcPts val="0"/>
              </a:spcAft>
              <a:buClr>
                <a:schemeClr val="dk1"/>
              </a:buClr>
              <a:buSzPts val="1200"/>
              <a:buNone/>
              <a:defRPr>
                <a:solidFill>
                  <a:schemeClr val="dk1"/>
                </a:solidFill>
              </a:defRPr>
            </a:lvl6pPr>
            <a:lvl7pPr lvl="6" rtl="0" algn="l">
              <a:lnSpc>
                <a:spcPct val="90000"/>
              </a:lnSpc>
              <a:spcBef>
                <a:spcPts val="1600"/>
              </a:spcBef>
              <a:spcAft>
                <a:spcPts val="0"/>
              </a:spcAft>
              <a:buClr>
                <a:schemeClr val="dk1"/>
              </a:buClr>
              <a:buSzPts val="1200"/>
              <a:buNone/>
              <a:defRPr>
                <a:solidFill>
                  <a:schemeClr val="dk1"/>
                </a:solidFill>
              </a:defRPr>
            </a:lvl7pPr>
            <a:lvl8pPr lvl="7" rtl="0" algn="l">
              <a:lnSpc>
                <a:spcPct val="90000"/>
              </a:lnSpc>
              <a:spcBef>
                <a:spcPts val="1600"/>
              </a:spcBef>
              <a:spcAft>
                <a:spcPts val="0"/>
              </a:spcAft>
              <a:buClr>
                <a:schemeClr val="dk1"/>
              </a:buClr>
              <a:buSzPts val="1200"/>
              <a:buNone/>
              <a:defRPr>
                <a:solidFill>
                  <a:schemeClr val="dk1"/>
                </a:solidFill>
              </a:defRPr>
            </a:lvl8pPr>
            <a:lvl9pPr lvl="8" rtl="0" algn="l">
              <a:lnSpc>
                <a:spcPct val="90000"/>
              </a:lnSpc>
              <a:spcBef>
                <a:spcPts val="1600"/>
              </a:spcBef>
              <a:spcAft>
                <a:spcPts val="1600"/>
              </a:spcAft>
              <a:buClr>
                <a:schemeClr val="dk1"/>
              </a:buClr>
              <a:buSzPts val="1200"/>
              <a:buNone/>
              <a:defRPr>
                <a:solidFill>
                  <a:schemeClr val="dk1"/>
                </a:solidFill>
              </a:defRPr>
            </a:lvl9pPr>
          </a:lstStyle>
          <a:p/>
        </p:txBody>
      </p:sp>
      <p:sp>
        <p:nvSpPr>
          <p:cNvPr id="129" name="Google Shape;129;p31"/>
          <p:cNvSpPr txBox="1"/>
          <p:nvPr>
            <p:ph idx="3" type="subTitle"/>
          </p:nvPr>
        </p:nvSpPr>
        <p:spPr>
          <a:xfrm>
            <a:off x="6030600" y="3467700"/>
            <a:ext cx="2455200" cy="787500"/>
          </a:xfrm>
          <a:prstGeom prst="rect">
            <a:avLst/>
          </a:prstGeom>
          <a:noFill/>
          <a:ln>
            <a:noFill/>
          </a:ln>
        </p:spPr>
        <p:txBody>
          <a:bodyPr anchorCtr="0" anchor="t" bIns="68575" lIns="68575" spcFirstLastPara="1" rIns="68575" wrap="square" tIns="68575">
            <a:noAutofit/>
          </a:bodyPr>
          <a:lstStyle>
            <a:lvl1pPr lvl="0" rtl="0" algn="ctr">
              <a:lnSpc>
                <a:spcPct val="90000"/>
              </a:lnSpc>
              <a:spcBef>
                <a:spcPts val="0"/>
              </a:spcBef>
              <a:spcAft>
                <a:spcPts val="0"/>
              </a:spcAft>
              <a:buClr>
                <a:schemeClr val="dk1"/>
              </a:buClr>
              <a:buSzPts val="1200"/>
              <a:buNone/>
              <a:defRPr sz="1400">
                <a:solidFill>
                  <a:schemeClr val="dk1"/>
                </a:solidFill>
              </a:defRPr>
            </a:lvl1pPr>
            <a:lvl2pPr lvl="1" rtl="0" algn="l">
              <a:lnSpc>
                <a:spcPct val="90000"/>
              </a:lnSpc>
              <a:spcBef>
                <a:spcPts val="0"/>
              </a:spcBef>
              <a:spcAft>
                <a:spcPts val="0"/>
              </a:spcAft>
              <a:buClr>
                <a:schemeClr val="dk1"/>
              </a:buClr>
              <a:buSzPts val="1200"/>
              <a:buNone/>
              <a:defRPr>
                <a:solidFill>
                  <a:schemeClr val="dk1"/>
                </a:solidFill>
              </a:defRPr>
            </a:lvl2pPr>
            <a:lvl3pPr lvl="2" rtl="0" algn="l">
              <a:lnSpc>
                <a:spcPct val="90000"/>
              </a:lnSpc>
              <a:spcBef>
                <a:spcPts val="1600"/>
              </a:spcBef>
              <a:spcAft>
                <a:spcPts val="0"/>
              </a:spcAft>
              <a:buClr>
                <a:schemeClr val="dk1"/>
              </a:buClr>
              <a:buSzPts val="1200"/>
              <a:buNone/>
              <a:defRPr>
                <a:solidFill>
                  <a:schemeClr val="dk1"/>
                </a:solidFill>
              </a:defRPr>
            </a:lvl3pPr>
            <a:lvl4pPr lvl="3" rtl="0" algn="l">
              <a:lnSpc>
                <a:spcPct val="90000"/>
              </a:lnSpc>
              <a:spcBef>
                <a:spcPts val="1600"/>
              </a:spcBef>
              <a:spcAft>
                <a:spcPts val="0"/>
              </a:spcAft>
              <a:buClr>
                <a:schemeClr val="dk1"/>
              </a:buClr>
              <a:buSzPts val="1200"/>
              <a:buNone/>
              <a:defRPr>
                <a:solidFill>
                  <a:schemeClr val="dk1"/>
                </a:solidFill>
              </a:defRPr>
            </a:lvl4pPr>
            <a:lvl5pPr lvl="4" rtl="0" algn="l">
              <a:lnSpc>
                <a:spcPct val="90000"/>
              </a:lnSpc>
              <a:spcBef>
                <a:spcPts val="1600"/>
              </a:spcBef>
              <a:spcAft>
                <a:spcPts val="0"/>
              </a:spcAft>
              <a:buClr>
                <a:schemeClr val="dk1"/>
              </a:buClr>
              <a:buSzPts val="1200"/>
              <a:buNone/>
              <a:defRPr>
                <a:solidFill>
                  <a:schemeClr val="dk1"/>
                </a:solidFill>
              </a:defRPr>
            </a:lvl5pPr>
            <a:lvl6pPr lvl="5" rtl="0" algn="l">
              <a:lnSpc>
                <a:spcPct val="90000"/>
              </a:lnSpc>
              <a:spcBef>
                <a:spcPts val="1600"/>
              </a:spcBef>
              <a:spcAft>
                <a:spcPts val="0"/>
              </a:spcAft>
              <a:buClr>
                <a:schemeClr val="dk1"/>
              </a:buClr>
              <a:buSzPts val="1200"/>
              <a:buNone/>
              <a:defRPr>
                <a:solidFill>
                  <a:schemeClr val="dk1"/>
                </a:solidFill>
              </a:defRPr>
            </a:lvl6pPr>
            <a:lvl7pPr lvl="6" rtl="0" algn="l">
              <a:lnSpc>
                <a:spcPct val="90000"/>
              </a:lnSpc>
              <a:spcBef>
                <a:spcPts val="1600"/>
              </a:spcBef>
              <a:spcAft>
                <a:spcPts val="0"/>
              </a:spcAft>
              <a:buClr>
                <a:schemeClr val="dk1"/>
              </a:buClr>
              <a:buSzPts val="1200"/>
              <a:buNone/>
              <a:defRPr>
                <a:solidFill>
                  <a:schemeClr val="dk1"/>
                </a:solidFill>
              </a:defRPr>
            </a:lvl7pPr>
            <a:lvl8pPr lvl="7" rtl="0" algn="l">
              <a:lnSpc>
                <a:spcPct val="90000"/>
              </a:lnSpc>
              <a:spcBef>
                <a:spcPts val="1600"/>
              </a:spcBef>
              <a:spcAft>
                <a:spcPts val="0"/>
              </a:spcAft>
              <a:buClr>
                <a:schemeClr val="dk1"/>
              </a:buClr>
              <a:buSzPts val="1200"/>
              <a:buNone/>
              <a:defRPr>
                <a:solidFill>
                  <a:schemeClr val="dk1"/>
                </a:solidFill>
              </a:defRPr>
            </a:lvl8pPr>
            <a:lvl9pPr lvl="8" rtl="0" algn="l">
              <a:lnSpc>
                <a:spcPct val="90000"/>
              </a:lnSpc>
              <a:spcBef>
                <a:spcPts val="1600"/>
              </a:spcBef>
              <a:spcAft>
                <a:spcPts val="1600"/>
              </a:spcAft>
              <a:buClr>
                <a:schemeClr val="dk1"/>
              </a:buClr>
              <a:buSzPts val="1200"/>
              <a:buNone/>
              <a:defRPr>
                <a:solidFill>
                  <a:schemeClr val="dk1"/>
                </a:solidFill>
              </a:defRPr>
            </a:lvl9pPr>
          </a:lstStyle>
          <a:p/>
        </p:txBody>
      </p:sp>
      <p:sp>
        <p:nvSpPr>
          <p:cNvPr id="130" name="Google Shape;130;p31"/>
          <p:cNvSpPr txBox="1"/>
          <p:nvPr>
            <p:ph idx="4" type="subTitle"/>
          </p:nvPr>
        </p:nvSpPr>
        <p:spPr>
          <a:xfrm>
            <a:off x="641000" y="1832775"/>
            <a:ext cx="2455200" cy="360000"/>
          </a:xfrm>
          <a:prstGeom prst="rect">
            <a:avLst/>
          </a:prstGeom>
          <a:solidFill>
            <a:srgbClr val="A30E33"/>
          </a:solidFill>
          <a:ln cap="flat" cmpd="sng" w="19050">
            <a:solidFill>
              <a:schemeClr val="dk1"/>
            </a:solidFill>
            <a:prstDash val="solid"/>
            <a:round/>
            <a:headEnd len="sm" w="sm" type="none"/>
            <a:tailEnd len="sm" w="sm" type="none"/>
          </a:ln>
        </p:spPr>
        <p:txBody>
          <a:bodyPr anchorCtr="0" anchor="ctr" bIns="68575" lIns="68575" spcFirstLastPara="1" rIns="68575" wrap="square" tIns="68575">
            <a:noAutofit/>
          </a:bodyPr>
          <a:lstStyle>
            <a:lvl1pPr lvl="0" rtl="0" algn="ctr">
              <a:lnSpc>
                <a:spcPct val="100000"/>
              </a:lnSpc>
              <a:spcBef>
                <a:spcPts val="0"/>
              </a:spcBef>
              <a:spcAft>
                <a:spcPts val="0"/>
              </a:spcAft>
              <a:buClr>
                <a:schemeClr val="lt1"/>
              </a:buClr>
              <a:buSzPts val="1200"/>
              <a:buNone/>
              <a:defRPr sz="1600">
                <a:solidFill>
                  <a:schemeClr val="lt1"/>
                </a:solidFill>
                <a:latin typeface="Roboto"/>
                <a:ea typeface="Roboto"/>
                <a:cs typeface="Roboto"/>
                <a:sym typeface="Roboto"/>
              </a:defRPr>
            </a:lvl1pPr>
            <a:lvl2pPr lvl="1" rtl="0" algn="l">
              <a:lnSpc>
                <a:spcPct val="90000"/>
              </a:lnSpc>
              <a:spcBef>
                <a:spcPts val="0"/>
              </a:spcBef>
              <a:spcAft>
                <a:spcPts val="0"/>
              </a:spcAft>
              <a:buClr>
                <a:schemeClr val="dk1"/>
              </a:buClr>
              <a:buSzPts val="1200"/>
              <a:buNone/>
              <a:defRPr/>
            </a:lvl2pPr>
            <a:lvl3pPr lvl="2" rtl="0" algn="l">
              <a:lnSpc>
                <a:spcPct val="90000"/>
              </a:lnSpc>
              <a:spcBef>
                <a:spcPts val="1600"/>
              </a:spcBef>
              <a:spcAft>
                <a:spcPts val="0"/>
              </a:spcAft>
              <a:buClr>
                <a:schemeClr val="dk1"/>
              </a:buClr>
              <a:buSzPts val="1200"/>
              <a:buNone/>
              <a:defRPr/>
            </a:lvl3pPr>
            <a:lvl4pPr lvl="3" rtl="0" algn="l">
              <a:lnSpc>
                <a:spcPct val="90000"/>
              </a:lnSpc>
              <a:spcBef>
                <a:spcPts val="1600"/>
              </a:spcBef>
              <a:spcAft>
                <a:spcPts val="0"/>
              </a:spcAft>
              <a:buClr>
                <a:schemeClr val="dk1"/>
              </a:buClr>
              <a:buSzPts val="1200"/>
              <a:buNone/>
              <a:defRPr/>
            </a:lvl4pPr>
            <a:lvl5pPr lvl="4" rtl="0" algn="l">
              <a:lnSpc>
                <a:spcPct val="90000"/>
              </a:lnSpc>
              <a:spcBef>
                <a:spcPts val="1600"/>
              </a:spcBef>
              <a:spcAft>
                <a:spcPts val="0"/>
              </a:spcAft>
              <a:buClr>
                <a:schemeClr val="dk1"/>
              </a:buClr>
              <a:buSzPts val="1200"/>
              <a:buNone/>
              <a:defRPr/>
            </a:lvl5pPr>
            <a:lvl6pPr lvl="5" rtl="0" algn="l">
              <a:lnSpc>
                <a:spcPct val="90000"/>
              </a:lnSpc>
              <a:spcBef>
                <a:spcPts val="1600"/>
              </a:spcBef>
              <a:spcAft>
                <a:spcPts val="0"/>
              </a:spcAft>
              <a:buClr>
                <a:schemeClr val="dk1"/>
              </a:buClr>
              <a:buSzPts val="1200"/>
              <a:buNone/>
              <a:defRPr/>
            </a:lvl6pPr>
            <a:lvl7pPr lvl="6" rtl="0" algn="l">
              <a:lnSpc>
                <a:spcPct val="90000"/>
              </a:lnSpc>
              <a:spcBef>
                <a:spcPts val="1600"/>
              </a:spcBef>
              <a:spcAft>
                <a:spcPts val="0"/>
              </a:spcAft>
              <a:buClr>
                <a:schemeClr val="dk1"/>
              </a:buClr>
              <a:buSzPts val="1200"/>
              <a:buNone/>
              <a:defRPr/>
            </a:lvl7pPr>
            <a:lvl8pPr lvl="7" rtl="0" algn="l">
              <a:lnSpc>
                <a:spcPct val="90000"/>
              </a:lnSpc>
              <a:spcBef>
                <a:spcPts val="1600"/>
              </a:spcBef>
              <a:spcAft>
                <a:spcPts val="0"/>
              </a:spcAft>
              <a:buClr>
                <a:schemeClr val="dk1"/>
              </a:buClr>
              <a:buSzPts val="1200"/>
              <a:buNone/>
              <a:defRPr/>
            </a:lvl8pPr>
            <a:lvl9pPr lvl="8" rtl="0" algn="l">
              <a:lnSpc>
                <a:spcPct val="90000"/>
              </a:lnSpc>
              <a:spcBef>
                <a:spcPts val="1600"/>
              </a:spcBef>
              <a:spcAft>
                <a:spcPts val="1600"/>
              </a:spcAft>
              <a:buClr>
                <a:schemeClr val="dk1"/>
              </a:buClr>
              <a:buSzPts val="1200"/>
              <a:buNone/>
              <a:defRPr/>
            </a:lvl9pPr>
          </a:lstStyle>
          <a:p/>
        </p:txBody>
      </p:sp>
      <p:sp>
        <p:nvSpPr>
          <p:cNvPr id="131" name="Google Shape;131;p31"/>
          <p:cNvSpPr txBox="1"/>
          <p:nvPr>
            <p:ph idx="5" type="subTitle"/>
          </p:nvPr>
        </p:nvSpPr>
        <p:spPr>
          <a:xfrm>
            <a:off x="3335800" y="1832775"/>
            <a:ext cx="2455200" cy="360000"/>
          </a:xfrm>
          <a:prstGeom prst="rect">
            <a:avLst/>
          </a:prstGeom>
          <a:solidFill>
            <a:srgbClr val="A30E33"/>
          </a:solidFill>
          <a:ln cap="flat" cmpd="sng" w="19050">
            <a:solidFill>
              <a:schemeClr val="dk1"/>
            </a:solidFill>
            <a:prstDash val="solid"/>
            <a:round/>
            <a:headEnd len="sm" w="sm" type="none"/>
            <a:tailEnd len="sm" w="sm" type="none"/>
          </a:ln>
        </p:spPr>
        <p:txBody>
          <a:bodyPr anchorCtr="0" anchor="ctr" bIns="68575" lIns="68575" spcFirstLastPara="1" rIns="68575" wrap="square" tIns="68575">
            <a:noAutofit/>
          </a:bodyPr>
          <a:lstStyle>
            <a:lvl1pPr lvl="0" rtl="0" algn="ctr">
              <a:lnSpc>
                <a:spcPct val="100000"/>
              </a:lnSpc>
              <a:spcBef>
                <a:spcPts val="0"/>
              </a:spcBef>
              <a:spcAft>
                <a:spcPts val="0"/>
              </a:spcAft>
              <a:buClr>
                <a:schemeClr val="lt1"/>
              </a:buClr>
              <a:buSzPts val="1200"/>
              <a:buNone/>
              <a:defRPr sz="1600">
                <a:solidFill>
                  <a:schemeClr val="lt1"/>
                </a:solidFill>
                <a:latin typeface="Roboto"/>
                <a:ea typeface="Roboto"/>
                <a:cs typeface="Roboto"/>
                <a:sym typeface="Roboto"/>
              </a:defRPr>
            </a:lvl1pPr>
            <a:lvl2pPr lvl="1" rtl="0" algn="l">
              <a:lnSpc>
                <a:spcPct val="90000"/>
              </a:lnSpc>
              <a:spcBef>
                <a:spcPts val="0"/>
              </a:spcBef>
              <a:spcAft>
                <a:spcPts val="0"/>
              </a:spcAft>
              <a:buClr>
                <a:schemeClr val="dk1"/>
              </a:buClr>
              <a:buSzPts val="1200"/>
              <a:buNone/>
              <a:defRPr/>
            </a:lvl2pPr>
            <a:lvl3pPr lvl="2" rtl="0" algn="l">
              <a:lnSpc>
                <a:spcPct val="90000"/>
              </a:lnSpc>
              <a:spcBef>
                <a:spcPts val="1600"/>
              </a:spcBef>
              <a:spcAft>
                <a:spcPts val="0"/>
              </a:spcAft>
              <a:buClr>
                <a:schemeClr val="dk1"/>
              </a:buClr>
              <a:buSzPts val="1200"/>
              <a:buNone/>
              <a:defRPr/>
            </a:lvl3pPr>
            <a:lvl4pPr lvl="3" rtl="0" algn="l">
              <a:lnSpc>
                <a:spcPct val="90000"/>
              </a:lnSpc>
              <a:spcBef>
                <a:spcPts val="1600"/>
              </a:spcBef>
              <a:spcAft>
                <a:spcPts val="0"/>
              </a:spcAft>
              <a:buClr>
                <a:schemeClr val="dk1"/>
              </a:buClr>
              <a:buSzPts val="1200"/>
              <a:buNone/>
              <a:defRPr/>
            </a:lvl4pPr>
            <a:lvl5pPr lvl="4" rtl="0" algn="l">
              <a:lnSpc>
                <a:spcPct val="90000"/>
              </a:lnSpc>
              <a:spcBef>
                <a:spcPts val="1600"/>
              </a:spcBef>
              <a:spcAft>
                <a:spcPts val="0"/>
              </a:spcAft>
              <a:buClr>
                <a:schemeClr val="dk1"/>
              </a:buClr>
              <a:buSzPts val="1200"/>
              <a:buNone/>
              <a:defRPr/>
            </a:lvl5pPr>
            <a:lvl6pPr lvl="5" rtl="0" algn="l">
              <a:lnSpc>
                <a:spcPct val="90000"/>
              </a:lnSpc>
              <a:spcBef>
                <a:spcPts val="1600"/>
              </a:spcBef>
              <a:spcAft>
                <a:spcPts val="0"/>
              </a:spcAft>
              <a:buClr>
                <a:schemeClr val="dk1"/>
              </a:buClr>
              <a:buSzPts val="1200"/>
              <a:buNone/>
              <a:defRPr/>
            </a:lvl6pPr>
            <a:lvl7pPr lvl="6" rtl="0" algn="l">
              <a:lnSpc>
                <a:spcPct val="90000"/>
              </a:lnSpc>
              <a:spcBef>
                <a:spcPts val="1600"/>
              </a:spcBef>
              <a:spcAft>
                <a:spcPts val="0"/>
              </a:spcAft>
              <a:buClr>
                <a:schemeClr val="dk1"/>
              </a:buClr>
              <a:buSzPts val="1200"/>
              <a:buNone/>
              <a:defRPr/>
            </a:lvl7pPr>
            <a:lvl8pPr lvl="7" rtl="0" algn="l">
              <a:lnSpc>
                <a:spcPct val="90000"/>
              </a:lnSpc>
              <a:spcBef>
                <a:spcPts val="1600"/>
              </a:spcBef>
              <a:spcAft>
                <a:spcPts val="0"/>
              </a:spcAft>
              <a:buClr>
                <a:schemeClr val="dk1"/>
              </a:buClr>
              <a:buSzPts val="1200"/>
              <a:buNone/>
              <a:defRPr/>
            </a:lvl8pPr>
            <a:lvl9pPr lvl="8" rtl="0" algn="l">
              <a:lnSpc>
                <a:spcPct val="90000"/>
              </a:lnSpc>
              <a:spcBef>
                <a:spcPts val="1600"/>
              </a:spcBef>
              <a:spcAft>
                <a:spcPts val="1600"/>
              </a:spcAft>
              <a:buClr>
                <a:schemeClr val="dk1"/>
              </a:buClr>
              <a:buSzPts val="1200"/>
              <a:buNone/>
              <a:defRPr/>
            </a:lvl9pPr>
          </a:lstStyle>
          <a:p/>
        </p:txBody>
      </p:sp>
      <p:sp>
        <p:nvSpPr>
          <p:cNvPr id="132" name="Google Shape;132;p31"/>
          <p:cNvSpPr txBox="1"/>
          <p:nvPr>
            <p:ph idx="6" type="subTitle"/>
          </p:nvPr>
        </p:nvSpPr>
        <p:spPr>
          <a:xfrm>
            <a:off x="6030600" y="1832775"/>
            <a:ext cx="2455200" cy="360000"/>
          </a:xfrm>
          <a:prstGeom prst="rect">
            <a:avLst/>
          </a:prstGeom>
          <a:solidFill>
            <a:srgbClr val="A30E33"/>
          </a:solidFill>
          <a:ln cap="flat" cmpd="sng" w="19050">
            <a:solidFill>
              <a:schemeClr val="dk1"/>
            </a:solidFill>
            <a:prstDash val="solid"/>
            <a:round/>
            <a:headEnd len="sm" w="sm" type="none"/>
            <a:tailEnd len="sm" w="sm" type="none"/>
          </a:ln>
        </p:spPr>
        <p:txBody>
          <a:bodyPr anchorCtr="0" anchor="ctr" bIns="68575" lIns="68575" spcFirstLastPara="1" rIns="68575" wrap="square" tIns="68575">
            <a:noAutofit/>
          </a:bodyPr>
          <a:lstStyle>
            <a:lvl1pPr lvl="0" rtl="0" algn="ctr">
              <a:lnSpc>
                <a:spcPct val="100000"/>
              </a:lnSpc>
              <a:spcBef>
                <a:spcPts val="0"/>
              </a:spcBef>
              <a:spcAft>
                <a:spcPts val="0"/>
              </a:spcAft>
              <a:buClr>
                <a:schemeClr val="lt1"/>
              </a:buClr>
              <a:buSzPts val="1200"/>
              <a:buNone/>
              <a:defRPr sz="1600">
                <a:solidFill>
                  <a:schemeClr val="lt1"/>
                </a:solidFill>
                <a:latin typeface="Roboto"/>
                <a:ea typeface="Roboto"/>
                <a:cs typeface="Roboto"/>
                <a:sym typeface="Roboto"/>
              </a:defRPr>
            </a:lvl1pPr>
            <a:lvl2pPr lvl="1" rtl="0" algn="l">
              <a:lnSpc>
                <a:spcPct val="90000"/>
              </a:lnSpc>
              <a:spcBef>
                <a:spcPts val="0"/>
              </a:spcBef>
              <a:spcAft>
                <a:spcPts val="0"/>
              </a:spcAft>
              <a:buClr>
                <a:schemeClr val="dk1"/>
              </a:buClr>
              <a:buSzPts val="1200"/>
              <a:buNone/>
              <a:defRPr/>
            </a:lvl2pPr>
            <a:lvl3pPr lvl="2" rtl="0" algn="l">
              <a:lnSpc>
                <a:spcPct val="90000"/>
              </a:lnSpc>
              <a:spcBef>
                <a:spcPts val="1600"/>
              </a:spcBef>
              <a:spcAft>
                <a:spcPts val="0"/>
              </a:spcAft>
              <a:buClr>
                <a:schemeClr val="dk1"/>
              </a:buClr>
              <a:buSzPts val="1200"/>
              <a:buNone/>
              <a:defRPr/>
            </a:lvl3pPr>
            <a:lvl4pPr lvl="3" rtl="0" algn="l">
              <a:lnSpc>
                <a:spcPct val="90000"/>
              </a:lnSpc>
              <a:spcBef>
                <a:spcPts val="1600"/>
              </a:spcBef>
              <a:spcAft>
                <a:spcPts val="0"/>
              </a:spcAft>
              <a:buClr>
                <a:schemeClr val="dk1"/>
              </a:buClr>
              <a:buSzPts val="1200"/>
              <a:buNone/>
              <a:defRPr/>
            </a:lvl4pPr>
            <a:lvl5pPr lvl="4" rtl="0" algn="l">
              <a:lnSpc>
                <a:spcPct val="90000"/>
              </a:lnSpc>
              <a:spcBef>
                <a:spcPts val="1600"/>
              </a:spcBef>
              <a:spcAft>
                <a:spcPts val="0"/>
              </a:spcAft>
              <a:buClr>
                <a:schemeClr val="dk1"/>
              </a:buClr>
              <a:buSzPts val="1200"/>
              <a:buNone/>
              <a:defRPr/>
            </a:lvl5pPr>
            <a:lvl6pPr lvl="5" rtl="0" algn="l">
              <a:lnSpc>
                <a:spcPct val="90000"/>
              </a:lnSpc>
              <a:spcBef>
                <a:spcPts val="1600"/>
              </a:spcBef>
              <a:spcAft>
                <a:spcPts val="0"/>
              </a:spcAft>
              <a:buClr>
                <a:schemeClr val="dk1"/>
              </a:buClr>
              <a:buSzPts val="1200"/>
              <a:buNone/>
              <a:defRPr/>
            </a:lvl6pPr>
            <a:lvl7pPr lvl="6" rtl="0" algn="l">
              <a:lnSpc>
                <a:spcPct val="90000"/>
              </a:lnSpc>
              <a:spcBef>
                <a:spcPts val="1600"/>
              </a:spcBef>
              <a:spcAft>
                <a:spcPts val="0"/>
              </a:spcAft>
              <a:buClr>
                <a:schemeClr val="dk1"/>
              </a:buClr>
              <a:buSzPts val="1200"/>
              <a:buNone/>
              <a:defRPr/>
            </a:lvl7pPr>
            <a:lvl8pPr lvl="7" rtl="0" algn="l">
              <a:lnSpc>
                <a:spcPct val="90000"/>
              </a:lnSpc>
              <a:spcBef>
                <a:spcPts val="1600"/>
              </a:spcBef>
              <a:spcAft>
                <a:spcPts val="0"/>
              </a:spcAft>
              <a:buClr>
                <a:schemeClr val="dk1"/>
              </a:buClr>
              <a:buSzPts val="1200"/>
              <a:buNone/>
              <a:defRPr/>
            </a:lvl8pPr>
            <a:lvl9pPr lvl="8" rtl="0" algn="l">
              <a:lnSpc>
                <a:spcPct val="90000"/>
              </a:lnSpc>
              <a:spcBef>
                <a:spcPts val="1600"/>
              </a:spcBef>
              <a:spcAft>
                <a:spcPts val="1600"/>
              </a:spcAft>
              <a:buClr>
                <a:schemeClr val="dk1"/>
              </a:buClr>
              <a:buSzPts val="12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33" name="Shape 133"/>
        <p:cNvGrpSpPr/>
        <p:nvPr/>
      </p:nvGrpSpPr>
      <p:grpSpPr>
        <a:xfrm>
          <a:off x="0" y="0"/>
          <a:ext cx="0" cy="0"/>
          <a:chOff x="0" y="0"/>
          <a:chExt cx="0" cy="0"/>
        </a:xfrm>
      </p:grpSpPr>
      <p:sp>
        <p:nvSpPr>
          <p:cNvPr id="134" name="Google Shape;134;p32"/>
          <p:cNvSpPr/>
          <p:nvPr/>
        </p:nvSpPr>
        <p:spPr>
          <a:xfrm>
            <a:off x="6747775" y="1816270"/>
            <a:ext cx="1648200" cy="1648200"/>
          </a:xfrm>
          <a:prstGeom prst="ellipse">
            <a:avLst/>
          </a:prstGeom>
          <a:solidFill>
            <a:srgbClr val="A30E3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35" name="Google Shape;135;p32"/>
          <p:cNvSpPr txBox="1"/>
          <p:nvPr>
            <p:ph idx="1" type="body"/>
          </p:nvPr>
        </p:nvSpPr>
        <p:spPr>
          <a:xfrm>
            <a:off x="1583725" y="1137277"/>
            <a:ext cx="5976600" cy="447300"/>
          </a:xfrm>
          <a:prstGeom prst="rect">
            <a:avLst/>
          </a:prstGeom>
          <a:noFill/>
          <a:ln>
            <a:noFill/>
          </a:ln>
        </p:spPr>
        <p:txBody>
          <a:bodyPr anchorCtr="0" anchor="t" bIns="68575" lIns="68575" spcFirstLastPara="1" rIns="68575" wrap="square" tIns="68575">
            <a:noAutofit/>
          </a:bodyPr>
          <a:lstStyle>
            <a:lvl1pPr indent="-304800" lvl="0" marL="457200" rtl="0" algn="ctr">
              <a:lnSpc>
                <a:spcPct val="90000"/>
              </a:lnSpc>
              <a:spcBef>
                <a:spcPts val="0"/>
              </a:spcBef>
              <a:spcAft>
                <a:spcPts val="0"/>
              </a:spcAft>
              <a:buClr>
                <a:schemeClr val="lt1"/>
              </a:buClr>
              <a:buSzPts val="1200"/>
              <a:buChar char="●"/>
              <a:defRPr sz="1600">
                <a:solidFill>
                  <a:schemeClr val="dk1"/>
                </a:solidFill>
              </a:defRPr>
            </a:lvl1pPr>
            <a:lvl2pPr indent="-304800" lvl="1" marL="914400" rtl="0" algn="ctr">
              <a:lnSpc>
                <a:spcPct val="90000"/>
              </a:lnSpc>
              <a:spcBef>
                <a:spcPts val="1600"/>
              </a:spcBef>
              <a:spcAft>
                <a:spcPts val="0"/>
              </a:spcAft>
              <a:buClr>
                <a:schemeClr val="lt1"/>
              </a:buClr>
              <a:buSzPts val="1200"/>
              <a:buChar char="○"/>
              <a:defRPr>
                <a:solidFill>
                  <a:schemeClr val="lt1"/>
                </a:solidFill>
              </a:defRPr>
            </a:lvl2pPr>
            <a:lvl3pPr indent="-304800" lvl="2" marL="1371600" rtl="0" algn="ctr">
              <a:lnSpc>
                <a:spcPct val="90000"/>
              </a:lnSpc>
              <a:spcBef>
                <a:spcPts val="1600"/>
              </a:spcBef>
              <a:spcAft>
                <a:spcPts val="0"/>
              </a:spcAft>
              <a:buClr>
                <a:schemeClr val="lt1"/>
              </a:buClr>
              <a:buSzPts val="1200"/>
              <a:buChar char="■"/>
              <a:defRPr>
                <a:solidFill>
                  <a:schemeClr val="lt1"/>
                </a:solidFill>
              </a:defRPr>
            </a:lvl3pPr>
            <a:lvl4pPr indent="-304800" lvl="3" marL="1828800" rtl="0" algn="ctr">
              <a:lnSpc>
                <a:spcPct val="90000"/>
              </a:lnSpc>
              <a:spcBef>
                <a:spcPts val="1600"/>
              </a:spcBef>
              <a:spcAft>
                <a:spcPts val="0"/>
              </a:spcAft>
              <a:buClr>
                <a:schemeClr val="lt1"/>
              </a:buClr>
              <a:buSzPts val="1200"/>
              <a:buChar char="●"/>
              <a:defRPr>
                <a:solidFill>
                  <a:schemeClr val="lt1"/>
                </a:solidFill>
              </a:defRPr>
            </a:lvl4pPr>
            <a:lvl5pPr indent="-304800" lvl="4" marL="2286000" rtl="0" algn="ctr">
              <a:lnSpc>
                <a:spcPct val="90000"/>
              </a:lnSpc>
              <a:spcBef>
                <a:spcPts val="1600"/>
              </a:spcBef>
              <a:spcAft>
                <a:spcPts val="0"/>
              </a:spcAft>
              <a:buClr>
                <a:schemeClr val="lt1"/>
              </a:buClr>
              <a:buSzPts val="1200"/>
              <a:buChar char="○"/>
              <a:defRPr>
                <a:solidFill>
                  <a:schemeClr val="lt1"/>
                </a:solidFill>
              </a:defRPr>
            </a:lvl5pPr>
            <a:lvl6pPr indent="-304800" lvl="5" marL="2743200" rtl="0" algn="ctr">
              <a:lnSpc>
                <a:spcPct val="90000"/>
              </a:lnSpc>
              <a:spcBef>
                <a:spcPts val="1600"/>
              </a:spcBef>
              <a:spcAft>
                <a:spcPts val="0"/>
              </a:spcAft>
              <a:buClr>
                <a:schemeClr val="lt1"/>
              </a:buClr>
              <a:buSzPts val="1200"/>
              <a:buChar char="■"/>
              <a:defRPr>
                <a:solidFill>
                  <a:schemeClr val="lt1"/>
                </a:solidFill>
              </a:defRPr>
            </a:lvl6pPr>
            <a:lvl7pPr indent="-304800" lvl="6" marL="3200400" rtl="0" algn="ctr">
              <a:lnSpc>
                <a:spcPct val="90000"/>
              </a:lnSpc>
              <a:spcBef>
                <a:spcPts val="1600"/>
              </a:spcBef>
              <a:spcAft>
                <a:spcPts val="0"/>
              </a:spcAft>
              <a:buClr>
                <a:schemeClr val="lt1"/>
              </a:buClr>
              <a:buSzPts val="1200"/>
              <a:buChar char="●"/>
              <a:defRPr>
                <a:solidFill>
                  <a:schemeClr val="lt1"/>
                </a:solidFill>
              </a:defRPr>
            </a:lvl7pPr>
            <a:lvl8pPr indent="-304800" lvl="7" marL="3657600" rtl="0" algn="ctr">
              <a:lnSpc>
                <a:spcPct val="90000"/>
              </a:lnSpc>
              <a:spcBef>
                <a:spcPts val="1600"/>
              </a:spcBef>
              <a:spcAft>
                <a:spcPts val="0"/>
              </a:spcAft>
              <a:buClr>
                <a:schemeClr val="lt1"/>
              </a:buClr>
              <a:buSzPts val="1200"/>
              <a:buChar char="○"/>
              <a:defRPr>
                <a:solidFill>
                  <a:schemeClr val="lt1"/>
                </a:solidFill>
              </a:defRPr>
            </a:lvl8pPr>
            <a:lvl9pPr indent="-304800" lvl="8" marL="4114800" rtl="0" algn="ctr">
              <a:lnSpc>
                <a:spcPct val="90000"/>
              </a:lnSpc>
              <a:spcBef>
                <a:spcPts val="1600"/>
              </a:spcBef>
              <a:spcAft>
                <a:spcPts val="1600"/>
              </a:spcAft>
              <a:buClr>
                <a:schemeClr val="lt1"/>
              </a:buClr>
              <a:buSzPts val="1200"/>
              <a:buChar char="■"/>
              <a:defRPr>
                <a:solidFill>
                  <a:schemeClr val="lt1"/>
                </a:solidFill>
              </a:defRPr>
            </a:lvl9pPr>
          </a:lstStyle>
          <a:p/>
        </p:txBody>
      </p:sp>
      <p:sp>
        <p:nvSpPr>
          <p:cNvPr id="136" name="Google Shape;136;p32"/>
          <p:cNvSpPr txBox="1"/>
          <p:nvPr>
            <p:ph type="title"/>
          </p:nvPr>
        </p:nvSpPr>
        <p:spPr>
          <a:xfrm>
            <a:off x="1583760" y="1679875"/>
            <a:ext cx="5976600" cy="119850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68575" lIns="68575" spcFirstLastPara="1" rIns="68575" wrap="square" tIns="68575">
            <a:noAutofit/>
          </a:bodyPr>
          <a:lstStyle>
            <a:lvl1pPr lvl="0" rtl="0" algn="ctr">
              <a:lnSpc>
                <a:spcPct val="90000"/>
              </a:lnSpc>
              <a:spcBef>
                <a:spcPts val="0"/>
              </a:spcBef>
              <a:spcAft>
                <a:spcPts val="0"/>
              </a:spcAft>
              <a:buClr>
                <a:schemeClr val="dk1"/>
              </a:buClr>
              <a:buSzPts val="2300"/>
              <a:buFont typeface="Calibri"/>
              <a:buNone/>
              <a:defRPr sz="6500">
                <a:solidFill>
                  <a:schemeClr val="dk1"/>
                </a:solidFill>
              </a:defRPr>
            </a:lvl1pPr>
            <a:lvl2pPr lvl="1" rtl="0" algn="ctr">
              <a:spcBef>
                <a:spcPts val="0"/>
              </a:spcBef>
              <a:spcAft>
                <a:spcPts val="0"/>
              </a:spcAft>
              <a:buSzPts val="2300"/>
              <a:buNone/>
              <a:defRPr sz="3000"/>
            </a:lvl2pPr>
            <a:lvl3pPr lvl="2" rtl="0" algn="ctr">
              <a:spcBef>
                <a:spcPts val="0"/>
              </a:spcBef>
              <a:spcAft>
                <a:spcPts val="0"/>
              </a:spcAft>
              <a:buSzPts val="2300"/>
              <a:buNone/>
              <a:defRPr sz="3000"/>
            </a:lvl3pPr>
            <a:lvl4pPr lvl="3" rtl="0" algn="ctr">
              <a:spcBef>
                <a:spcPts val="0"/>
              </a:spcBef>
              <a:spcAft>
                <a:spcPts val="0"/>
              </a:spcAft>
              <a:buSzPts val="2300"/>
              <a:buNone/>
              <a:defRPr sz="3000"/>
            </a:lvl4pPr>
            <a:lvl5pPr lvl="4" rtl="0" algn="ctr">
              <a:spcBef>
                <a:spcPts val="0"/>
              </a:spcBef>
              <a:spcAft>
                <a:spcPts val="0"/>
              </a:spcAft>
              <a:buSzPts val="2300"/>
              <a:buNone/>
              <a:defRPr sz="3000"/>
            </a:lvl5pPr>
            <a:lvl6pPr lvl="5" rtl="0" algn="ctr">
              <a:spcBef>
                <a:spcPts val="0"/>
              </a:spcBef>
              <a:spcAft>
                <a:spcPts val="0"/>
              </a:spcAft>
              <a:buSzPts val="2300"/>
              <a:buNone/>
              <a:defRPr sz="3000"/>
            </a:lvl6pPr>
            <a:lvl7pPr lvl="6" rtl="0" algn="ctr">
              <a:spcBef>
                <a:spcPts val="0"/>
              </a:spcBef>
              <a:spcAft>
                <a:spcPts val="0"/>
              </a:spcAft>
              <a:buSzPts val="2300"/>
              <a:buNone/>
              <a:defRPr sz="3000"/>
            </a:lvl7pPr>
            <a:lvl8pPr lvl="7" rtl="0" algn="ctr">
              <a:spcBef>
                <a:spcPts val="0"/>
              </a:spcBef>
              <a:spcAft>
                <a:spcPts val="0"/>
              </a:spcAft>
              <a:buSzPts val="2300"/>
              <a:buNone/>
              <a:defRPr sz="3000"/>
            </a:lvl8pPr>
            <a:lvl9pPr lvl="8" rtl="0" algn="ctr">
              <a:spcBef>
                <a:spcPts val="0"/>
              </a:spcBef>
              <a:spcAft>
                <a:spcPts val="0"/>
              </a:spcAft>
              <a:buSzPts val="2300"/>
              <a:buNone/>
              <a:defRPr sz="3000"/>
            </a:lvl9pPr>
          </a:lstStyle>
          <a:p/>
        </p:txBody>
      </p:sp>
      <p:grpSp>
        <p:nvGrpSpPr>
          <p:cNvPr id="137" name="Google Shape;137;p32"/>
          <p:cNvGrpSpPr/>
          <p:nvPr/>
        </p:nvGrpSpPr>
        <p:grpSpPr>
          <a:xfrm flipH="1">
            <a:off x="540007" y="687213"/>
            <a:ext cx="958902" cy="459462"/>
            <a:chOff x="7702619" y="3188988"/>
            <a:chExt cx="958902" cy="459462"/>
          </a:xfrm>
        </p:grpSpPr>
        <p:sp>
          <p:nvSpPr>
            <p:cNvPr id="138" name="Google Shape;138;p32"/>
            <p:cNvSpPr/>
            <p:nvPr/>
          </p:nvSpPr>
          <p:spPr>
            <a:xfrm>
              <a:off x="8623644" y="3610573"/>
              <a:ext cx="37877" cy="37877"/>
            </a:xfrm>
            <a:custGeom>
              <a:rect b="b" l="l" r="r" t="t"/>
              <a:pathLst>
                <a:path extrusionOk="0" h="1065" w="1065">
                  <a:moveTo>
                    <a:pt x="517" y="0"/>
                  </a:moveTo>
                  <a:cubicBezTo>
                    <a:pt x="244" y="0"/>
                    <a:pt x="1" y="243"/>
                    <a:pt x="1" y="547"/>
                  </a:cubicBezTo>
                  <a:cubicBezTo>
                    <a:pt x="1" y="821"/>
                    <a:pt x="244" y="1064"/>
                    <a:pt x="517" y="1064"/>
                  </a:cubicBezTo>
                  <a:cubicBezTo>
                    <a:pt x="821" y="1064"/>
                    <a:pt x="1065" y="821"/>
                    <a:pt x="1065" y="547"/>
                  </a:cubicBezTo>
                  <a:cubicBezTo>
                    <a:pt x="1065" y="243"/>
                    <a:pt x="821" y="0"/>
                    <a:pt x="517" y="0"/>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39" name="Google Shape;139;p32"/>
            <p:cNvSpPr/>
            <p:nvPr/>
          </p:nvSpPr>
          <p:spPr>
            <a:xfrm>
              <a:off x="8471213" y="3610573"/>
              <a:ext cx="37877" cy="37877"/>
            </a:xfrm>
            <a:custGeom>
              <a:rect b="b" l="l" r="r" t="t"/>
              <a:pathLst>
                <a:path extrusionOk="0" h="1065" w="1065">
                  <a:moveTo>
                    <a:pt x="518" y="0"/>
                  </a:moveTo>
                  <a:cubicBezTo>
                    <a:pt x="214" y="0"/>
                    <a:pt x="1" y="243"/>
                    <a:pt x="1" y="547"/>
                  </a:cubicBezTo>
                  <a:cubicBezTo>
                    <a:pt x="1" y="821"/>
                    <a:pt x="214" y="1064"/>
                    <a:pt x="518" y="1064"/>
                  </a:cubicBezTo>
                  <a:cubicBezTo>
                    <a:pt x="822" y="1064"/>
                    <a:pt x="1065" y="821"/>
                    <a:pt x="1065" y="547"/>
                  </a:cubicBezTo>
                  <a:cubicBezTo>
                    <a:pt x="1065" y="243"/>
                    <a:pt x="822" y="0"/>
                    <a:pt x="518" y="0"/>
                  </a:cubicBezTo>
                  <a:close/>
                </a:path>
              </a:pathLst>
            </a:custGeom>
            <a:solidFill>
              <a:schemeClr val="accent1"/>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0" name="Google Shape;140;p32"/>
            <p:cNvSpPr/>
            <p:nvPr/>
          </p:nvSpPr>
          <p:spPr>
            <a:xfrm>
              <a:off x="8316648" y="3610573"/>
              <a:ext cx="37877" cy="37877"/>
            </a:xfrm>
            <a:custGeom>
              <a:rect b="b" l="l" r="r" t="t"/>
              <a:pathLst>
                <a:path extrusionOk="0" h="1065" w="1065">
                  <a:moveTo>
                    <a:pt x="547" y="0"/>
                  </a:moveTo>
                  <a:cubicBezTo>
                    <a:pt x="243" y="0"/>
                    <a:pt x="0" y="243"/>
                    <a:pt x="0" y="547"/>
                  </a:cubicBezTo>
                  <a:cubicBezTo>
                    <a:pt x="0" y="821"/>
                    <a:pt x="243" y="1064"/>
                    <a:pt x="547" y="1064"/>
                  </a:cubicBezTo>
                  <a:cubicBezTo>
                    <a:pt x="821" y="1064"/>
                    <a:pt x="1064" y="821"/>
                    <a:pt x="1064" y="547"/>
                  </a:cubicBezTo>
                  <a:cubicBezTo>
                    <a:pt x="1064" y="243"/>
                    <a:pt x="821" y="0"/>
                    <a:pt x="547" y="0"/>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1" name="Google Shape;141;p32"/>
            <p:cNvSpPr/>
            <p:nvPr/>
          </p:nvSpPr>
          <p:spPr>
            <a:xfrm>
              <a:off x="8164216" y="3610573"/>
              <a:ext cx="37877" cy="37877"/>
            </a:xfrm>
            <a:custGeom>
              <a:rect b="b" l="l" r="r" t="t"/>
              <a:pathLst>
                <a:path extrusionOk="0" h="1065" w="1065">
                  <a:moveTo>
                    <a:pt x="517" y="0"/>
                  </a:moveTo>
                  <a:cubicBezTo>
                    <a:pt x="244" y="0"/>
                    <a:pt x="1" y="243"/>
                    <a:pt x="1" y="547"/>
                  </a:cubicBezTo>
                  <a:cubicBezTo>
                    <a:pt x="1" y="821"/>
                    <a:pt x="244" y="1064"/>
                    <a:pt x="517" y="1064"/>
                  </a:cubicBezTo>
                  <a:cubicBezTo>
                    <a:pt x="821" y="1064"/>
                    <a:pt x="1064" y="821"/>
                    <a:pt x="1064" y="547"/>
                  </a:cubicBezTo>
                  <a:cubicBezTo>
                    <a:pt x="1064" y="243"/>
                    <a:pt x="821" y="0"/>
                    <a:pt x="517" y="0"/>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2" name="Google Shape;142;p32"/>
            <p:cNvSpPr/>
            <p:nvPr/>
          </p:nvSpPr>
          <p:spPr>
            <a:xfrm>
              <a:off x="8009616" y="3610573"/>
              <a:ext cx="37877" cy="37877"/>
            </a:xfrm>
            <a:custGeom>
              <a:rect b="b" l="l" r="r" t="t"/>
              <a:pathLst>
                <a:path extrusionOk="0" h="1065" w="1065">
                  <a:moveTo>
                    <a:pt x="548" y="0"/>
                  </a:moveTo>
                  <a:cubicBezTo>
                    <a:pt x="244" y="0"/>
                    <a:pt x="1" y="243"/>
                    <a:pt x="1" y="547"/>
                  </a:cubicBezTo>
                  <a:cubicBezTo>
                    <a:pt x="1" y="821"/>
                    <a:pt x="244" y="1064"/>
                    <a:pt x="548" y="1064"/>
                  </a:cubicBezTo>
                  <a:cubicBezTo>
                    <a:pt x="822" y="1064"/>
                    <a:pt x="1065" y="821"/>
                    <a:pt x="1065" y="547"/>
                  </a:cubicBezTo>
                  <a:cubicBezTo>
                    <a:pt x="1065" y="243"/>
                    <a:pt x="822" y="0"/>
                    <a:pt x="548" y="0"/>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3" name="Google Shape;143;p32"/>
            <p:cNvSpPr/>
            <p:nvPr/>
          </p:nvSpPr>
          <p:spPr>
            <a:xfrm>
              <a:off x="7856117" y="3610573"/>
              <a:ext cx="37877" cy="37877"/>
            </a:xfrm>
            <a:custGeom>
              <a:rect b="b" l="l" r="r" t="t"/>
              <a:pathLst>
                <a:path extrusionOk="0" h="1065" w="1065">
                  <a:moveTo>
                    <a:pt x="517" y="0"/>
                  </a:moveTo>
                  <a:cubicBezTo>
                    <a:pt x="244" y="0"/>
                    <a:pt x="1" y="243"/>
                    <a:pt x="1" y="547"/>
                  </a:cubicBezTo>
                  <a:cubicBezTo>
                    <a:pt x="1" y="821"/>
                    <a:pt x="244" y="1064"/>
                    <a:pt x="517" y="1064"/>
                  </a:cubicBezTo>
                  <a:cubicBezTo>
                    <a:pt x="821" y="1064"/>
                    <a:pt x="1065" y="821"/>
                    <a:pt x="1065" y="547"/>
                  </a:cubicBezTo>
                  <a:cubicBezTo>
                    <a:pt x="1065" y="243"/>
                    <a:pt x="821" y="0"/>
                    <a:pt x="517" y="0"/>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4" name="Google Shape;144;p32"/>
            <p:cNvSpPr/>
            <p:nvPr/>
          </p:nvSpPr>
          <p:spPr>
            <a:xfrm>
              <a:off x="7702619" y="3610573"/>
              <a:ext cx="37877" cy="37877"/>
            </a:xfrm>
            <a:custGeom>
              <a:rect b="b" l="l" r="r" t="t"/>
              <a:pathLst>
                <a:path extrusionOk="0" h="1065" w="1065">
                  <a:moveTo>
                    <a:pt x="548" y="0"/>
                  </a:moveTo>
                  <a:cubicBezTo>
                    <a:pt x="244" y="0"/>
                    <a:pt x="1" y="243"/>
                    <a:pt x="1" y="547"/>
                  </a:cubicBezTo>
                  <a:cubicBezTo>
                    <a:pt x="1" y="821"/>
                    <a:pt x="244" y="1064"/>
                    <a:pt x="548" y="1064"/>
                  </a:cubicBezTo>
                  <a:cubicBezTo>
                    <a:pt x="852" y="1064"/>
                    <a:pt x="1064" y="821"/>
                    <a:pt x="1064" y="547"/>
                  </a:cubicBezTo>
                  <a:cubicBezTo>
                    <a:pt x="1064" y="243"/>
                    <a:pt x="852" y="0"/>
                    <a:pt x="548" y="0"/>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5" name="Google Shape;145;p32"/>
            <p:cNvSpPr/>
            <p:nvPr/>
          </p:nvSpPr>
          <p:spPr>
            <a:xfrm>
              <a:off x="8623644" y="3470021"/>
              <a:ext cx="37877" cy="37877"/>
            </a:xfrm>
            <a:custGeom>
              <a:rect b="b" l="l" r="r" t="t"/>
              <a:pathLst>
                <a:path extrusionOk="0" h="1065" w="1065">
                  <a:moveTo>
                    <a:pt x="517" y="1"/>
                  </a:moveTo>
                  <a:cubicBezTo>
                    <a:pt x="244" y="1"/>
                    <a:pt x="1" y="244"/>
                    <a:pt x="1" y="548"/>
                  </a:cubicBezTo>
                  <a:cubicBezTo>
                    <a:pt x="1" y="822"/>
                    <a:pt x="244" y="1065"/>
                    <a:pt x="517" y="1065"/>
                  </a:cubicBezTo>
                  <a:cubicBezTo>
                    <a:pt x="821" y="1065"/>
                    <a:pt x="1065" y="822"/>
                    <a:pt x="1065" y="548"/>
                  </a:cubicBezTo>
                  <a:cubicBezTo>
                    <a:pt x="1065" y="244"/>
                    <a:pt x="821" y="1"/>
                    <a:pt x="517" y="1"/>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6" name="Google Shape;146;p32"/>
            <p:cNvSpPr/>
            <p:nvPr/>
          </p:nvSpPr>
          <p:spPr>
            <a:xfrm>
              <a:off x="8471213" y="3470021"/>
              <a:ext cx="37877" cy="37877"/>
            </a:xfrm>
            <a:custGeom>
              <a:rect b="b" l="l" r="r" t="t"/>
              <a:pathLst>
                <a:path extrusionOk="0" h="1065" w="1065">
                  <a:moveTo>
                    <a:pt x="518" y="1"/>
                  </a:moveTo>
                  <a:cubicBezTo>
                    <a:pt x="214" y="1"/>
                    <a:pt x="1" y="244"/>
                    <a:pt x="1" y="548"/>
                  </a:cubicBezTo>
                  <a:cubicBezTo>
                    <a:pt x="1" y="822"/>
                    <a:pt x="214" y="1065"/>
                    <a:pt x="518" y="1065"/>
                  </a:cubicBezTo>
                  <a:cubicBezTo>
                    <a:pt x="822" y="1065"/>
                    <a:pt x="1065" y="822"/>
                    <a:pt x="1065" y="548"/>
                  </a:cubicBezTo>
                  <a:cubicBezTo>
                    <a:pt x="1065" y="244"/>
                    <a:pt x="822" y="1"/>
                    <a:pt x="518" y="1"/>
                  </a:cubicBezTo>
                  <a:close/>
                </a:path>
              </a:pathLst>
            </a:custGeom>
            <a:solidFill>
              <a:schemeClr val="accent1"/>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7" name="Google Shape;147;p32"/>
            <p:cNvSpPr/>
            <p:nvPr/>
          </p:nvSpPr>
          <p:spPr>
            <a:xfrm>
              <a:off x="8316648" y="3470021"/>
              <a:ext cx="37877" cy="37877"/>
            </a:xfrm>
            <a:custGeom>
              <a:rect b="b" l="l" r="r" t="t"/>
              <a:pathLst>
                <a:path extrusionOk="0" h="1065" w="1065">
                  <a:moveTo>
                    <a:pt x="547" y="1"/>
                  </a:moveTo>
                  <a:cubicBezTo>
                    <a:pt x="243" y="1"/>
                    <a:pt x="0" y="244"/>
                    <a:pt x="0" y="548"/>
                  </a:cubicBezTo>
                  <a:cubicBezTo>
                    <a:pt x="0" y="822"/>
                    <a:pt x="243" y="1065"/>
                    <a:pt x="547" y="1065"/>
                  </a:cubicBezTo>
                  <a:cubicBezTo>
                    <a:pt x="821" y="1065"/>
                    <a:pt x="1064" y="822"/>
                    <a:pt x="1064" y="548"/>
                  </a:cubicBezTo>
                  <a:cubicBezTo>
                    <a:pt x="1064" y="244"/>
                    <a:pt x="821" y="1"/>
                    <a:pt x="547" y="1"/>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8" name="Google Shape;148;p32"/>
            <p:cNvSpPr/>
            <p:nvPr/>
          </p:nvSpPr>
          <p:spPr>
            <a:xfrm>
              <a:off x="8164216" y="3470021"/>
              <a:ext cx="37877" cy="37877"/>
            </a:xfrm>
            <a:custGeom>
              <a:rect b="b" l="l" r="r" t="t"/>
              <a:pathLst>
                <a:path extrusionOk="0" h="1065" w="1065">
                  <a:moveTo>
                    <a:pt x="517" y="1"/>
                  </a:moveTo>
                  <a:cubicBezTo>
                    <a:pt x="244" y="1"/>
                    <a:pt x="1" y="244"/>
                    <a:pt x="1" y="548"/>
                  </a:cubicBezTo>
                  <a:cubicBezTo>
                    <a:pt x="1" y="822"/>
                    <a:pt x="244" y="1065"/>
                    <a:pt x="517" y="1065"/>
                  </a:cubicBezTo>
                  <a:cubicBezTo>
                    <a:pt x="821" y="1065"/>
                    <a:pt x="1064" y="822"/>
                    <a:pt x="1064" y="548"/>
                  </a:cubicBezTo>
                  <a:cubicBezTo>
                    <a:pt x="1064" y="244"/>
                    <a:pt x="821" y="1"/>
                    <a:pt x="517" y="1"/>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49" name="Google Shape;149;p32"/>
            <p:cNvSpPr/>
            <p:nvPr/>
          </p:nvSpPr>
          <p:spPr>
            <a:xfrm>
              <a:off x="8009616" y="3470021"/>
              <a:ext cx="37877" cy="37877"/>
            </a:xfrm>
            <a:custGeom>
              <a:rect b="b" l="l" r="r" t="t"/>
              <a:pathLst>
                <a:path extrusionOk="0" h="1065" w="1065">
                  <a:moveTo>
                    <a:pt x="548" y="1"/>
                  </a:moveTo>
                  <a:cubicBezTo>
                    <a:pt x="244" y="1"/>
                    <a:pt x="1" y="244"/>
                    <a:pt x="1" y="548"/>
                  </a:cubicBezTo>
                  <a:cubicBezTo>
                    <a:pt x="1" y="822"/>
                    <a:pt x="244" y="1065"/>
                    <a:pt x="548" y="1065"/>
                  </a:cubicBezTo>
                  <a:cubicBezTo>
                    <a:pt x="822" y="1065"/>
                    <a:pt x="1065" y="822"/>
                    <a:pt x="1065" y="548"/>
                  </a:cubicBezTo>
                  <a:cubicBezTo>
                    <a:pt x="1065" y="244"/>
                    <a:pt x="822" y="1"/>
                    <a:pt x="548" y="1"/>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0" name="Google Shape;150;p32"/>
            <p:cNvSpPr/>
            <p:nvPr/>
          </p:nvSpPr>
          <p:spPr>
            <a:xfrm>
              <a:off x="7856117" y="3470021"/>
              <a:ext cx="37877" cy="37877"/>
            </a:xfrm>
            <a:custGeom>
              <a:rect b="b" l="l" r="r" t="t"/>
              <a:pathLst>
                <a:path extrusionOk="0" h="1065" w="1065">
                  <a:moveTo>
                    <a:pt x="517" y="1"/>
                  </a:moveTo>
                  <a:cubicBezTo>
                    <a:pt x="244" y="1"/>
                    <a:pt x="1" y="244"/>
                    <a:pt x="1" y="548"/>
                  </a:cubicBezTo>
                  <a:cubicBezTo>
                    <a:pt x="1" y="822"/>
                    <a:pt x="244" y="1065"/>
                    <a:pt x="517" y="1065"/>
                  </a:cubicBezTo>
                  <a:cubicBezTo>
                    <a:pt x="821" y="1065"/>
                    <a:pt x="1065" y="822"/>
                    <a:pt x="1065" y="548"/>
                  </a:cubicBezTo>
                  <a:cubicBezTo>
                    <a:pt x="1065" y="244"/>
                    <a:pt x="821" y="1"/>
                    <a:pt x="517" y="1"/>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1" name="Google Shape;151;p32"/>
            <p:cNvSpPr/>
            <p:nvPr/>
          </p:nvSpPr>
          <p:spPr>
            <a:xfrm>
              <a:off x="7702619" y="3470021"/>
              <a:ext cx="37877" cy="37877"/>
            </a:xfrm>
            <a:custGeom>
              <a:rect b="b" l="l" r="r" t="t"/>
              <a:pathLst>
                <a:path extrusionOk="0" h="1065" w="1065">
                  <a:moveTo>
                    <a:pt x="548" y="1"/>
                  </a:moveTo>
                  <a:cubicBezTo>
                    <a:pt x="244" y="1"/>
                    <a:pt x="1" y="244"/>
                    <a:pt x="1" y="548"/>
                  </a:cubicBezTo>
                  <a:cubicBezTo>
                    <a:pt x="1" y="822"/>
                    <a:pt x="244" y="1065"/>
                    <a:pt x="548" y="1065"/>
                  </a:cubicBezTo>
                  <a:cubicBezTo>
                    <a:pt x="852" y="1065"/>
                    <a:pt x="1064" y="822"/>
                    <a:pt x="1064" y="548"/>
                  </a:cubicBezTo>
                  <a:cubicBezTo>
                    <a:pt x="1064" y="244"/>
                    <a:pt x="852" y="1"/>
                    <a:pt x="548" y="1"/>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2" name="Google Shape;152;p32"/>
            <p:cNvSpPr/>
            <p:nvPr/>
          </p:nvSpPr>
          <p:spPr>
            <a:xfrm>
              <a:off x="8623644" y="3329505"/>
              <a:ext cx="37877" cy="37877"/>
            </a:xfrm>
            <a:custGeom>
              <a:rect b="b" l="l" r="r" t="t"/>
              <a:pathLst>
                <a:path extrusionOk="0" h="1065" w="1065">
                  <a:moveTo>
                    <a:pt x="517" y="0"/>
                  </a:moveTo>
                  <a:cubicBezTo>
                    <a:pt x="244" y="0"/>
                    <a:pt x="1" y="244"/>
                    <a:pt x="1" y="548"/>
                  </a:cubicBezTo>
                  <a:cubicBezTo>
                    <a:pt x="1" y="821"/>
                    <a:pt x="244" y="1064"/>
                    <a:pt x="517" y="1064"/>
                  </a:cubicBezTo>
                  <a:cubicBezTo>
                    <a:pt x="821" y="1064"/>
                    <a:pt x="1065" y="821"/>
                    <a:pt x="1065" y="548"/>
                  </a:cubicBezTo>
                  <a:cubicBezTo>
                    <a:pt x="1065" y="244"/>
                    <a:pt x="821" y="0"/>
                    <a:pt x="517" y="0"/>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3" name="Google Shape;153;p32"/>
            <p:cNvSpPr/>
            <p:nvPr/>
          </p:nvSpPr>
          <p:spPr>
            <a:xfrm>
              <a:off x="8471213" y="3329505"/>
              <a:ext cx="37877" cy="37877"/>
            </a:xfrm>
            <a:custGeom>
              <a:rect b="b" l="l" r="r" t="t"/>
              <a:pathLst>
                <a:path extrusionOk="0" h="1065" w="1065">
                  <a:moveTo>
                    <a:pt x="518" y="0"/>
                  </a:moveTo>
                  <a:cubicBezTo>
                    <a:pt x="214" y="0"/>
                    <a:pt x="1" y="244"/>
                    <a:pt x="1" y="548"/>
                  </a:cubicBezTo>
                  <a:cubicBezTo>
                    <a:pt x="1" y="821"/>
                    <a:pt x="214" y="1064"/>
                    <a:pt x="518" y="1064"/>
                  </a:cubicBezTo>
                  <a:cubicBezTo>
                    <a:pt x="822" y="1064"/>
                    <a:pt x="1065" y="821"/>
                    <a:pt x="1065" y="548"/>
                  </a:cubicBezTo>
                  <a:cubicBezTo>
                    <a:pt x="1065" y="244"/>
                    <a:pt x="822" y="0"/>
                    <a:pt x="518" y="0"/>
                  </a:cubicBezTo>
                  <a:close/>
                </a:path>
              </a:pathLst>
            </a:custGeom>
            <a:solidFill>
              <a:schemeClr val="accent1"/>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4" name="Google Shape;154;p32"/>
            <p:cNvSpPr/>
            <p:nvPr/>
          </p:nvSpPr>
          <p:spPr>
            <a:xfrm>
              <a:off x="8316648" y="3329505"/>
              <a:ext cx="37877" cy="37877"/>
            </a:xfrm>
            <a:custGeom>
              <a:rect b="b" l="l" r="r" t="t"/>
              <a:pathLst>
                <a:path extrusionOk="0" h="1065" w="1065">
                  <a:moveTo>
                    <a:pt x="547" y="0"/>
                  </a:moveTo>
                  <a:cubicBezTo>
                    <a:pt x="243" y="0"/>
                    <a:pt x="0" y="244"/>
                    <a:pt x="0" y="548"/>
                  </a:cubicBezTo>
                  <a:cubicBezTo>
                    <a:pt x="0" y="821"/>
                    <a:pt x="243" y="1064"/>
                    <a:pt x="547" y="1064"/>
                  </a:cubicBezTo>
                  <a:cubicBezTo>
                    <a:pt x="821" y="1064"/>
                    <a:pt x="1064" y="821"/>
                    <a:pt x="1064" y="548"/>
                  </a:cubicBezTo>
                  <a:cubicBezTo>
                    <a:pt x="1064" y="244"/>
                    <a:pt x="821" y="0"/>
                    <a:pt x="547" y="0"/>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5" name="Google Shape;155;p32"/>
            <p:cNvSpPr/>
            <p:nvPr/>
          </p:nvSpPr>
          <p:spPr>
            <a:xfrm>
              <a:off x="8164216" y="3329505"/>
              <a:ext cx="37877" cy="37877"/>
            </a:xfrm>
            <a:custGeom>
              <a:rect b="b" l="l" r="r" t="t"/>
              <a:pathLst>
                <a:path extrusionOk="0" h="1065" w="1065">
                  <a:moveTo>
                    <a:pt x="517" y="0"/>
                  </a:moveTo>
                  <a:cubicBezTo>
                    <a:pt x="244" y="0"/>
                    <a:pt x="1" y="244"/>
                    <a:pt x="1" y="548"/>
                  </a:cubicBezTo>
                  <a:cubicBezTo>
                    <a:pt x="1" y="821"/>
                    <a:pt x="244" y="1064"/>
                    <a:pt x="517" y="1064"/>
                  </a:cubicBezTo>
                  <a:cubicBezTo>
                    <a:pt x="821" y="1064"/>
                    <a:pt x="1064" y="821"/>
                    <a:pt x="1064" y="548"/>
                  </a:cubicBezTo>
                  <a:cubicBezTo>
                    <a:pt x="1064" y="244"/>
                    <a:pt x="821" y="0"/>
                    <a:pt x="517" y="0"/>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6" name="Google Shape;156;p32"/>
            <p:cNvSpPr/>
            <p:nvPr/>
          </p:nvSpPr>
          <p:spPr>
            <a:xfrm>
              <a:off x="8009616" y="3329505"/>
              <a:ext cx="37877" cy="37877"/>
            </a:xfrm>
            <a:custGeom>
              <a:rect b="b" l="l" r="r" t="t"/>
              <a:pathLst>
                <a:path extrusionOk="0" h="1065" w="1065">
                  <a:moveTo>
                    <a:pt x="548" y="0"/>
                  </a:moveTo>
                  <a:cubicBezTo>
                    <a:pt x="244" y="0"/>
                    <a:pt x="1" y="244"/>
                    <a:pt x="1" y="548"/>
                  </a:cubicBezTo>
                  <a:cubicBezTo>
                    <a:pt x="1" y="821"/>
                    <a:pt x="244" y="1064"/>
                    <a:pt x="548" y="1064"/>
                  </a:cubicBezTo>
                  <a:cubicBezTo>
                    <a:pt x="822" y="1064"/>
                    <a:pt x="1065" y="821"/>
                    <a:pt x="1065" y="548"/>
                  </a:cubicBezTo>
                  <a:cubicBezTo>
                    <a:pt x="1065" y="244"/>
                    <a:pt x="822" y="0"/>
                    <a:pt x="548" y="0"/>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7" name="Google Shape;157;p32"/>
            <p:cNvSpPr/>
            <p:nvPr/>
          </p:nvSpPr>
          <p:spPr>
            <a:xfrm>
              <a:off x="7856117" y="3329505"/>
              <a:ext cx="37877" cy="37877"/>
            </a:xfrm>
            <a:custGeom>
              <a:rect b="b" l="l" r="r" t="t"/>
              <a:pathLst>
                <a:path extrusionOk="0" h="1065" w="1065">
                  <a:moveTo>
                    <a:pt x="517" y="0"/>
                  </a:moveTo>
                  <a:cubicBezTo>
                    <a:pt x="244" y="0"/>
                    <a:pt x="1" y="244"/>
                    <a:pt x="1" y="548"/>
                  </a:cubicBezTo>
                  <a:cubicBezTo>
                    <a:pt x="1" y="821"/>
                    <a:pt x="244" y="1064"/>
                    <a:pt x="517" y="1064"/>
                  </a:cubicBezTo>
                  <a:cubicBezTo>
                    <a:pt x="821" y="1064"/>
                    <a:pt x="1065" y="821"/>
                    <a:pt x="1065" y="548"/>
                  </a:cubicBezTo>
                  <a:cubicBezTo>
                    <a:pt x="1065" y="244"/>
                    <a:pt x="821" y="0"/>
                    <a:pt x="517" y="0"/>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8" name="Google Shape;158;p32"/>
            <p:cNvSpPr/>
            <p:nvPr/>
          </p:nvSpPr>
          <p:spPr>
            <a:xfrm>
              <a:off x="7702619" y="3329505"/>
              <a:ext cx="37877" cy="37877"/>
            </a:xfrm>
            <a:custGeom>
              <a:rect b="b" l="l" r="r" t="t"/>
              <a:pathLst>
                <a:path extrusionOk="0" h="1065" w="1065">
                  <a:moveTo>
                    <a:pt x="548" y="0"/>
                  </a:moveTo>
                  <a:cubicBezTo>
                    <a:pt x="244" y="0"/>
                    <a:pt x="1" y="244"/>
                    <a:pt x="1" y="548"/>
                  </a:cubicBezTo>
                  <a:cubicBezTo>
                    <a:pt x="1" y="821"/>
                    <a:pt x="244" y="1064"/>
                    <a:pt x="548" y="1064"/>
                  </a:cubicBezTo>
                  <a:cubicBezTo>
                    <a:pt x="852" y="1064"/>
                    <a:pt x="1064" y="821"/>
                    <a:pt x="1064" y="548"/>
                  </a:cubicBezTo>
                  <a:cubicBezTo>
                    <a:pt x="1064" y="244"/>
                    <a:pt x="852" y="0"/>
                    <a:pt x="548" y="0"/>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9" name="Google Shape;159;p32"/>
            <p:cNvSpPr/>
            <p:nvPr/>
          </p:nvSpPr>
          <p:spPr>
            <a:xfrm>
              <a:off x="8623644" y="318898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5" y="821"/>
                    <a:pt x="1065" y="547"/>
                  </a:cubicBezTo>
                  <a:cubicBezTo>
                    <a:pt x="1065" y="243"/>
                    <a:pt x="821" y="0"/>
                    <a:pt x="517" y="0"/>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0" name="Google Shape;160;p32"/>
            <p:cNvSpPr/>
            <p:nvPr/>
          </p:nvSpPr>
          <p:spPr>
            <a:xfrm>
              <a:off x="8471213" y="3188988"/>
              <a:ext cx="37877" cy="37841"/>
            </a:xfrm>
            <a:custGeom>
              <a:rect b="b" l="l" r="r" t="t"/>
              <a:pathLst>
                <a:path extrusionOk="0" h="1064" w="1065">
                  <a:moveTo>
                    <a:pt x="518" y="0"/>
                  </a:moveTo>
                  <a:cubicBezTo>
                    <a:pt x="214" y="0"/>
                    <a:pt x="1" y="243"/>
                    <a:pt x="1" y="547"/>
                  </a:cubicBezTo>
                  <a:cubicBezTo>
                    <a:pt x="1" y="821"/>
                    <a:pt x="214" y="1064"/>
                    <a:pt x="518" y="1064"/>
                  </a:cubicBezTo>
                  <a:cubicBezTo>
                    <a:pt x="822" y="1064"/>
                    <a:pt x="1065" y="821"/>
                    <a:pt x="1065" y="547"/>
                  </a:cubicBezTo>
                  <a:cubicBezTo>
                    <a:pt x="1065" y="243"/>
                    <a:pt x="822" y="0"/>
                    <a:pt x="518" y="0"/>
                  </a:cubicBezTo>
                  <a:close/>
                </a:path>
              </a:pathLst>
            </a:custGeom>
            <a:solidFill>
              <a:schemeClr val="accent1"/>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1" name="Google Shape;161;p32"/>
            <p:cNvSpPr/>
            <p:nvPr/>
          </p:nvSpPr>
          <p:spPr>
            <a:xfrm>
              <a:off x="8316648" y="3188988"/>
              <a:ext cx="37877" cy="37841"/>
            </a:xfrm>
            <a:custGeom>
              <a:rect b="b" l="l" r="r" t="t"/>
              <a:pathLst>
                <a:path extrusionOk="0" h="1064" w="1065">
                  <a:moveTo>
                    <a:pt x="547" y="0"/>
                  </a:moveTo>
                  <a:cubicBezTo>
                    <a:pt x="243" y="0"/>
                    <a:pt x="0" y="243"/>
                    <a:pt x="0" y="547"/>
                  </a:cubicBezTo>
                  <a:cubicBezTo>
                    <a:pt x="0" y="821"/>
                    <a:pt x="243" y="1064"/>
                    <a:pt x="547" y="1064"/>
                  </a:cubicBezTo>
                  <a:cubicBezTo>
                    <a:pt x="821" y="1064"/>
                    <a:pt x="1064" y="821"/>
                    <a:pt x="1064" y="547"/>
                  </a:cubicBezTo>
                  <a:cubicBezTo>
                    <a:pt x="1064" y="243"/>
                    <a:pt x="821" y="0"/>
                    <a:pt x="547" y="0"/>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2" name="Google Shape;162;p32"/>
            <p:cNvSpPr/>
            <p:nvPr/>
          </p:nvSpPr>
          <p:spPr>
            <a:xfrm>
              <a:off x="8164216" y="318898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4" y="821"/>
                    <a:pt x="1064" y="547"/>
                  </a:cubicBezTo>
                  <a:cubicBezTo>
                    <a:pt x="1064" y="243"/>
                    <a:pt x="821" y="0"/>
                    <a:pt x="517" y="0"/>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3" name="Google Shape;163;p32"/>
            <p:cNvSpPr/>
            <p:nvPr/>
          </p:nvSpPr>
          <p:spPr>
            <a:xfrm>
              <a:off x="8009616" y="3188988"/>
              <a:ext cx="37877" cy="37841"/>
            </a:xfrm>
            <a:custGeom>
              <a:rect b="b" l="l" r="r" t="t"/>
              <a:pathLst>
                <a:path extrusionOk="0" h="1064" w="1065">
                  <a:moveTo>
                    <a:pt x="548" y="0"/>
                  </a:moveTo>
                  <a:cubicBezTo>
                    <a:pt x="244" y="0"/>
                    <a:pt x="1" y="243"/>
                    <a:pt x="1" y="547"/>
                  </a:cubicBezTo>
                  <a:cubicBezTo>
                    <a:pt x="1" y="821"/>
                    <a:pt x="244" y="1064"/>
                    <a:pt x="548" y="1064"/>
                  </a:cubicBezTo>
                  <a:cubicBezTo>
                    <a:pt x="822" y="1064"/>
                    <a:pt x="1065" y="821"/>
                    <a:pt x="1065" y="547"/>
                  </a:cubicBezTo>
                  <a:cubicBezTo>
                    <a:pt x="1065" y="243"/>
                    <a:pt x="822" y="0"/>
                    <a:pt x="548" y="0"/>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4" name="Google Shape;164;p32"/>
            <p:cNvSpPr/>
            <p:nvPr/>
          </p:nvSpPr>
          <p:spPr>
            <a:xfrm>
              <a:off x="7856117" y="318898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5" y="821"/>
                    <a:pt x="1065" y="547"/>
                  </a:cubicBezTo>
                  <a:cubicBezTo>
                    <a:pt x="1065" y="243"/>
                    <a:pt x="821" y="0"/>
                    <a:pt x="517" y="0"/>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5" name="Google Shape;165;p32"/>
            <p:cNvSpPr/>
            <p:nvPr/>
          </p:nvSpPr>
          <p:spPr>
            <a:xfrm>
              <a:off x="7702619" y="3188988"/>
              <a:ext cx="37877" cy="37841"/>
            </a:xfrm>
            <a:custGeom>
              <a:rect b="b" l="l" r="r" t="t"/>
              <a:pathLst>
                <a:path extrusionOk="0" h="1064" w="1065">
                  <a:moveTo>
                    <a:pt x="548" y="0"/>
                  </a:moveTo>
                  <a:cubicBezTo>
                    <a:pt x="244" y="0"/>
                    <a:pt x="1" y="243"/>
                    <a:pt x="1" y="547"/>
                  </a:cubicBezTo>
                  <a:cubicBezTo>
                    <a:pt x="1" y="821"/>
                    <a:pt x="244" y="1064"/>
                    <a:pt x="548" y="1064"/>
                  </a:cubicBezTo>
                  <a:cubicBezTo>
                    <a:pt x="852" y="1064"/>
                    <a:pt x="1064" y="821"/>
                    <a:pt x="1064" y="547"/>
                  </a:cubicBezTo>
                  <a:cubicBezTo>
                    <a:pt x="1064" y="243"/>
                    <a:pt x="852" y="0"/>
                    <a:pt x="548" y="0"/>
                  </a:cubicBezTo>
                  <a:close/>
                </a:path>
              </a:pathLst>
            </a:custGeom>
            <a:solidFill>
              <a:srgbClr val="000000"/>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 Design 3">
  <p:cSld name="Title + Text + Design 3">
    <p:spTree>
      <p:nvGrpSpPr>
        <p:cNvPr id="166" name="Shape 166"/>
        <p:cNvGrpSpPr/>
        <p:nvPr/>
      </p:nvGrpSpPr>
      <p:grpSpPr>
        <a:xfrm>
          <a:off x="0" y="0"/>
          <a:ext cx="0" cy="0"/>
          <a:chOff x="0" y="0"/>
          <a:chExt cx="0" cy="0"/>
        </a:xfrm>
      </p:grpSpPr>
      <p:sp>
        <p:nvSpPr>
          <p:cNvPr id="167" name="Google Shape;167;p33"/>
          <p:cNvSpPr txBox="1"/>
          <p:nvPr>
            <p:ph type="title"/>
          </p:nvPr>
        </p:nvSpPr>
        <p:spPr>
          <a:xfrm>
            <a:off x="529225" y="540725"/>
            <a:ext cx="3634500" cy="2412300"/>
          </a:xfrm>
          <a:prstGeom prst="rect">
            <a:avLst/>
          </a:prstGeom>
          <a:noFill/>
          <a:ln>
            <a:noFill/>
          </a:ln>
        </p:spPr>
        <p:txBody>
          <a:bodyPr anchorCtr="0" anchor="t" bIns="68575" lIns="68575" spcFirstLastPara="1" rIns="68575" wrap="square" tIns="68575">
            <a:noAutofit/>
          </a:bodyPr>
          <a:lstStyle>
            <a:lvl1pPr lvl="0" rtl="0" algn="l">
              <a:lnSpc>
                <a:spcPct val="90000"/>
              </a:lnSpc>
              <a:spcBef>
                <a:spcPts val="0"/>
              </a:spcBef>
              <a:spcAft>
                <a:spcPts val="0"/>
              </a:spcAft>
              <a:buClr>
                <a:schemeClr val="dk1"/>
              </a:buClr>
              <a:buSzPts val="2800"/>
              <a:buFont typeface="Calibri"/>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p:txBody>
      </p:sp>
      <p:sp>
        <p:nvSpPr>
          <p:cNvPr id="168" name="Google Shape;168;p33"/>
          <p:cNvSpPr txBox="1"/>
          <p:nvPr>
            <p:ph idx="1" type="subTitle"/>
          </p:nvPr>
        </p:nvSpPr>
        <p:spPr>
          <a:xfrm>
            <a:off x="540000" y="3640375"/>
            <a:ext cx="3254400" cy="911100"/>
          </a:xfrm>
          <a:prstGeom prst="rect">
            <a:avLst/>
          </a:prstGeom>
          <a:noFill/>
          <a:ln>
            <a:noFill/>
          </a:ln>
        </p:spPr>
        <p:txBody>
          <a:bodyPr anchorCtr="0" anchor="b" bIns="68575" lIns="68575" spcFirstLastPara="1" rIns="68575" wrap="square" tIns="68575">
            <a:noAutofit/>
          </a:bodyPr>
          <a:lstStyle>
            <a:lvl1pPr lvl="0" rtl="0" algn="l">
              <a:lnSpc>
                <a:spcPct val="100000"/>
              </a:lnSpc>
              <a:spcBef>
                <a:spcPts val="0"/>
              </a:spcBef>
              <a:spcAft>
                <a:spcPts val="0"/>
              </a:spcAft>
              <a:buClr>
                <a:schemeClr val="dk1"/>
              </a:buClr>
              <a:buSzPts val="1200"/>
              <a:buNone/>
              <a:defRPr sz="1600">
                <a:solidFill>
                  <a:schemeClr val="dk1"/>
                </a:solidFill>
              </a:defRPr>
            </a:lvl1pPr>
            <a:lvl2pPr lvl="1" rtl="0" algn="l">
              <a:lnSpc>
                <a:spcPct val="90000"/>
              </a:lnSpc>
              <a:spcBef>
                <a:spcPts val="0"/>
              </a:spcBef>
              <a:spcAft>
                <a:spcPts val="0"/>
              </a:spcAft>
              <a:buClr>
                <a:schemeClr val="dk1"/>
              </a:buClr>
              <a:buSzPts val="1200"/>
              <a:buNone/>
              <a:defRPr>
                <a:solidFill>
                  <a:schemeClr val="dk1"/>
                </a:solidFill>
              </a:defRPr>
            </a:lvl2pPr>
            <a:lvl3pPr lvl="2" rtl="0" algn="l">
              <a:lnSpc>
                <a:spcPct val="90000"/>
              </a:lnSpc>
              <a:spcBef>
                <a:spcPts val="1600"/>
              </a:spcBef>
              <a:spcAft>
                <a:spcPts val="0"/>
              </a:spcAft>
              <a:buClr>
                <a:schemeClr val="dk1"/>
              </a:buClr>
              <a:buSzPts val="1200"/>
              <a:buNone/>
              <a:defRPr>
                <a:solidFill>
                  <a:schemeClr val="dk1"/>
                </a:solidFill>
              </a:defRPr>
            </a:lvl3pPr>
            <a:lvl4pPr lvl="3" rtl="0" algn="l">
              <a:lnSpc>
                <a:spcPct val="90000"/>
              </a:lnSpc>
              <a:spcBef>
                <a:spcPts val="1600"/>
              </a:spcBef>
              <a:spcAft>
                <a:spcPts val="0"/>
              </a:spcAft>
              <a:buClr>
                <a:schemeClr val="dk1"/>
              </a:buClr>
              <a:buSzPts val="1200"/>
              <a:buNone/>
              <a:defRPr>
                <a:solidFill>
                  <a:schemeClr val="dk1"/>
                </a:solidFill>
              </a:defRPr>
            </a:lvl4pPr>
            <a:lvl5pPr lvl="4" rtl="0" algn="l">
              <a:lnSpc>
                <a:spcPct val="90000"/>
              </a:lnSpc>
              <a:spcBef>
                <a:spcPts val="1600"/>
              </a:spcBef>
              <a:spcAft>
                <a:spcPts val="0"/>
              </a:spcAft>
              <a:buClr>
                <a:schemeClr val="dk1"/>
              </a:buClr>
              <a:buSzPts val="1200"/>
              <a:buNone/>
              <a:defRPr>
                <a:solidFill>
                  <a:schemeClr val="dk1"/>
                </a:solidFill>
              </a:defRPr>
            </a:lvl5pPr>
            <a:lvl6pPr lvl="5" rtl="0" algn="l">
              <a:lnSpc>
                <a:spcPct val="90000"/>
              </a:lnSpc>
              <a:spcBef>
                <a:spcPts val="1600"/>
              </a:spcBef>
              <a:spcAft>
                <a:spcPts val="0"/>
              </a:spcAft>
              <a:buClr>
                <a:schemeClr val="dk1"/>
              </a:buClr>
              <a:buSzPts val="1200"/>
              <a:buNone/>
              <a:defRPr>
                <a:solidFill>
                  <a:schemeClr val="dk1"/>
                </a:solidFill>
              </a:defRPr>
            </a:lvl6pPr>
            <a:lvl7pPr lvl="6" rtl="0" algn="l">
              <a:lnSpc>
                <a:spcPct val="90000"/>
              </a:lnSpc>
              <a:spcBef>
                <a:spcPts val="1600"/>
              </a:spcBef>
              <a:spcAft>
                <a:spcPts val="0"/>
              </a:spcAft>
              <a:buClr>
                <a:schemeClr val="dk1"/>
              </a:buClr>
              <a:buSzPts val="1200"/>
              <a:buNone/>
              <a:defRPr>
                <a:solidFill>
                  <a:schemeClr val="dk1"/>
                </a:solidFill>
              </a:defRPr>
            </a:lvl7pPr>
            <a:lvl8pPr lvl="7" rtl="0" algn="l">
              <a:lnSpc>
                <a:spcPct val="90000"/>
              </a:lnSpc>
              <a:spcBef>
                <a:spcPts val="1600"/>
              </a:spcBef>
              <a:spcAft>
                <a:spcPts val="0"/>
              </a:spcAft>
              <a:buClr>
                <a:schemeClr val="dk1"/>
              </a:buClr>
              <a:buSzPts val="1200"/>
              <a:buNone/>
              <a:defRPr>
                <a:solidFill>
                  <a:schemeClr val="dk1"/>
                </a:solidFill>
              </a:defRPr>
            </a:lvl8pPr>
            <a:lvl9pPr lvl="8" rtl="0" algn="l">
              <a:lnSpc>
                <a:spcPct val="90000"/>
              </a:lnSpc>
              <a:spcBef>
                <a:spcPts val="1600"/>
              </a:spcBef>
              <a:spcAft>
                <a:spcPts val="1600"/>
              </a:spcAft>
              <a:buClr>
                <a:schemeClr val="dk1"/>
              </a:buClr>
              <a:buSzPts val="1200"/>
              <a:buNone/>
              <a:defRPr>
                <a:solidFill>
                  <a:schemeClr val="dk1"/>
                </a:solidFill>
              </a:defRPr>
            </a:lvl9pPr>
          </a:lstStyle>
          <a:p/>
        </p:txBody>
      </p:sp>
      <p:sp>
        <p:nvSpPr>
          <p:cNvPr id="169" name="Google Shape;169;p33"/>
          <p:cNvSpPr/>
          <p:nvPr/>
        </p:nvSpPr>
        <p:spPr>
          <a:xfrm>
            <a:off x="7381000" y="719999"/>
            <a:ext cx="1489500" cy="1489500"/>
          </a:xfrm>
          <a:prstGeom prst="ellipse">
            <a:avLst/>
          </a:prstGeom>
          <a:solidFill>
            <a:srgbClr val="A30E3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 Design">
  <p:cSld name="Title + Text + Design">
    <p:spTree>
      <p:nvGrpSpPr>
        <p:cNvPr id="170" name="Shape 170"/>
        <p:cNvGrpSpPr/>
        <p:nvPr/>
      </p:nvGrpSpPr>
      <p:grpSpPr>
        <a:xfrm>
          <a:off x="0" y="0"/>
          <a:ext cx="0" cy="0"/>
          <a:chOff x="0" y="0"/>
          <a:chExt cx="0" cy="0"/>
        </a:xfrm>
      </p:grpSpPr>
      <p:sp>
        <p:nvSpPr>
          <p:cNvPr id="171" name="Google Shape;171;p34"/>
          <p:cNvSpPr txBox="1"/>
          <p:nvPr>
            <p:ph idx="1" type="subTitle"/>
          </p:nvPr>
        </p:nvSpPr>
        <p:spPr>
          <a:xfrm>
            <a:off x="540000" y="3643825"/>
            <a:ext cx="2380200" cy="907800"/>
          </a:xfrm>
          <a:prstGeom prst="rect">
            <a:avLst/>
          </a:prstGeom>
          <a:noFill/>
          <a:ln>
            <a:noFill/>
          </a:ln>
        </p:spPr>
        <p:txBody>
          <a:bodyPr anchorCtr="0" anchor="ctr" bIns="68575" lIns="68575" spcFirstLastPara="1" rIns="68575" wrap="square" tIns="68575">
            <a:noAutofit/>
          </a:bodyPr>
          <a:lstStyle>
            <a:lvl1pPr lvl="0" rtl="0" algn="l">
              <a:lnSpc>
                <a:spcPct val="100000"/>
              </a:lnSpc>
              <a:spcBef>
                <a:spcPts val="0"/>
              </a:spcBef>
              <a:spcAft>
                <a:spcPts val="0"/>
              </a:spcAft>
              <a:buClr>
                <a:schemeClr val="dk1"/>
              </a:buClr>
              <a:buSzPts val="1200"/>
              <a:buNone/>
              <a:defRPr>
                <a:solidFill>
                  <a:schemeClr val="dk1"/>
                </a:solidFill>
              </a:defRPr>
            </a:lvl1pPr>
            <a:lvl2pPr lvl="1" rtl="0" algn="l">
              <a:lnSpc>
                <a:spcPct val="90000"/>
              </a:lnSpc>
              <a:spcBef>
                <a:spcPts val="0"/>
              </a:spcBef>
              <a:spcAft>
                <a:spcPts val="0"/>
              </a:spcAft>
              <a:buClr>
                <a:schemeClr val="dk1"/>
              </a:buClr>
              <a:buSzPts val="1200"/>
              <a:buNone/>
              <a:defRPr>
                <a:solidFill>
                  <a:schemeClr val="dk1"/>
                </a:solidFill>
              </a:defRPr>
            </a:lvl2pPr>
            <a:lvl3pPr lvl="2" rtl="0" algn="l">
              <a:lnSpc>
                <a:spcPct val="90000"/>
              </a:lnSpc>
              <a:spcBef>
                <a:spcPts val="1600"/>
              </a:spcBef>
              <a:spcAft>
                <a:spcPts val="0"/>
              </a:spcAft>
              <a:buClr>
                <a:schemeClr val="dk1"/>
              </a:buClr>
              <a:buSzPts val="1200"/>
              <a:buNone/>
              <a:defRPr>
                <a:solidFill>
                  <a:schemeClr val="dk1"/>
                </a:solidFill>
              </a:defRPr>
            </a:lvl3pPr>
            <a:lvl4pPr lvl="3" rtl="0" algn="l">
              <a:lnSpc>
                <a:spcPct val="90000"/>
              </a:lnSpc>
              <a:spcBef>
                <a:spcPts val="1600"/>
              </a:spcBef>
              <a:spcAft>
                <a:spcPts val="0"/>
              </a:spcAft>
              <a:buClr>
                <a:schemeClr val="dk1"/>
              </a:buClr>
              <a:buSzPts val="1200"/>
              <a:buNone/>
              <a:defRPr>
                <a:solidFill>
                  <a:schemeClr val="dk1"/>
                </a:solidFill>
              </a:defRPr>
            </a:lvl4pPr>
            <a:lvl5pPr lvl="4" rtl="0" algn="l">
              <a:lnSpc>
                <a:spcPct val="90000"/>
              </a:lnSpc>
              <a:spcBef>
                <a:spcPts val="1600"/>
              </a:spcBef>
              <a:spcAft>
                <a:spcPts val="0"/>
              </a:spcAft>
              <a:buClr>
                <a:schemeClr val="dk1"/>
              </a:buClr>
              <a:buSzPts val="1200"/>
              <a:buNone/>
              <a:defRPr>
                <a:solidFill>
                  <a:schemeClr val="dk1"/>
                </a:solidFill>
              </a:defRPr>
            </a:lvl5pPr>
            <a:lvl6pPr lvl="5" rtl="0" algn="l">
              <a:lnSpc>
                <a:spcPct val="90000"/>
              </a:lnSpc>
              <a:spcBef>
                <a:spcPts val="1600"/>
              </a:spcBef>
              <a:spcAft>
                <a:spcPts val="0"/>
              </a:spcAft>
              <a:buClr>
                <a:schemeClr val="dk1"/>
              </a:buClr>
              <a:buSzPts val="1200"/>
              <a:buNone/>
              <a:defRPr>
                <a:solidFill>
                  <a:schemeClr val="dk1"/>
                </a:solidFill>
              </a:defRPr>
            </a:lvl6pPr>
            <a:lvl7pPr lvl="6" rtl="0" algn="l">
              <a:lnSpc>
                <a:spcPct val="90000"/>
              </a:lnSpc>
              <a:spcBef>
                <a:spcPts val="1600"/>
              </a:spcBef>
              <a:spcAft>
                <a:spcPts val="0"/>
              </a:spcAft>
              <a:buClr>
                <a:schemeClr val="dk1"/>
              </a:buClr>
              <a:buSzPts val="1200"/>
              <a:buNone/>
              <a:defRPr>
                <a:solidFill>
                  <a:schemeClr val="dk1"/>
                </a:solidFill>
              </a:defRPr>
            </a:lvl7pPr>
            <a:lvl8pPr lvl="7" rtl="0" algn="l">
              <a:lnSpc>
                <a:spcPct val="90000"/>
              </a:lnSpc>
              <a:spcBef>
                <a:spcPts val="1600"/>
              </a:spcBef>
              <a:spcAft>
                <a:spcPts val="0"/>
              </a:spcAft>
              <a:buClr>
                <a:schemeClr val="dk1"/>
              </a:buClr>
              <a:buSzPts val="1200"/>
              <a:buNone/>
              <a:defRPr>
                <a:solidFill>
                  <a:schemeClr val="dk1"/>
                </a:solidFill>
              </a:defRPr>
            </a:lvl8pPr>
            <a:lvl9pPr lvl="8" rtl="0" algn="l">
              <a:lnSpc>
                <a:spcPct val="90000"/>
              </a:lnSpc>
              <a:spcBef>
                <a:spcPts val="1600"/>
              </a:spcBef>
              <a:spcAft>
                <a:spcPts val="1600"/>
              </a:spcAft>
              <a:buClr>
                <a:schemeClr val="dk1"/>
              </a:buClr>
              <a:buSzPts val="1200"/>
              <a:buNone/>
              <a:defRPr>
                <a:solidFill>
                  <a:schemeClr val="dk1"/>
                </a:solidFill>
              </a:defRPr>
            </a:lvl9pPr>
          </a:lstStyle>
          <a:p/>
        </p:txBody>
      </p:sp>
      <p:sp>
        <p:nvSpPr>
          <p:cNvPr id="172" name="Google Shape;172;p34"/>
          <p:cNvSpPr txBox="1"/>
          <p:nvPr>
            <p:ph type="title"/>
          </p:nvPr>
        </p:nvSpPr>
        <p:spPr>
          <a:xfrm>
            <a:off x="529225" y="540725"/>
            <a:ext cx="4060200" cy="1326900"/>
          </a:xfrm>
          <a:prstGeom prst="rect">
            <a:avLst/>
          </a:prstGeom>
          <a:noFill/>
          <a:ln>
            <a:noFill/>
          </a:ln>
        </p:spPr>
        <p:txBody>
          <a:bodyPr anchorCtr="0" anchor="t" bIns="68575" lIns="68575" spcFirstLastPara="1" rIns="68575" wrap="square" tIns="68575">
            <a:noAutofit/>
          </a:bodyPr>
          <a:lstStyle>
            <a:lvl1pPr lvl="0" rtl="0" algn="l">
              <a:lnSpc>
                <a:spcPct val="90000"/>
              </a:lnSpc>
              <a:spcBef>
                <a:spcPts val="0"/>
              </a:spcBef>
              <a:spcAft>
                <a:spcPts val="0"/>
              </a:spcAft>
              <a:buClr>
                <a:schemeClr val="dk1"/>
              </a:buClr>
              <a:buSzPts val="2800"/>
              <a:buFont typeface="Calibri"/>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73" name="Shape 173"/>
        <p:cNvGrpSpPr/>
        <p:nvPr/>
      </p:nvGrpSpPr>
      <p:grpSpPr>
        <a:xfrm>
          <a:off x="0" y="0"/>
          <a:ext cx="0" cy="0"/>
          <a:chOff x="0" y="0"/>
          <a:chExt cx="0" cy="0"/>
        </a:xfrm>
      </p:grpSpPr>
      <p:sp>
        <p:nvSpPr>
          <p:cNvPr id="174" name="Google Shape;174;p3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75" name="Google Shape;175;p3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6" name="Google Shape;176;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77" name="Google Shape;177;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78" name="Google Shape;178;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179" name="Shape 179"/>
        <p:cNvGrpSpPr/>
        <p:nvPr/>
      </p:nvGrpSpPr>
      <p:grpSpPr>
        <a:xfrm>
          <a:off x="0" y="0"/>
          <a:ext cx="0" cy="0"/>
          <a:chOff x="0" y="0"/>
          <a:chExt cx="0" cy="0"/>
        </a:xfrm>
      </p:grpSpPr>
      <p:sp>
        <p:nvSpPr>
          <p:cNvPr id="180" name="Google Shape;180;p3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81" name="Google Shape;181;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82" name="Google Shape;182;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83" name="Google Shape;183;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Title and six columns">
    <p:spTree>
      <p:nvGrpSpPr>
        <p:cNvPr id="184" name="Shape 184"/>
        <p:cNvGrpSpPr/>
        <p:nvPr/>
      </p:nvGrpSpPr>
      <p:grpSpPr>
        <a:xfrm>
          <a:off x="0" y="0"/>
          <a:ext cx="0" cy="0"/>
          <a:chOff x="0" y="0"/>
          <a:chExt cx="0" cy="0"/>
        </a:xfrm>
      </p:grpSpPr>
      <p:sp>
        <p:nvSpPr>
          <p:cNvPr id="185" name="Google Shape;185;p37"/>
          <p:cNvSpPr txBox="1"/>
          <p:nvPr>
            <p:ph idx="1" type="subTitle"/>
          </p:nvPr>
        </p:nvSpPr>
        <p:spPr>
          <a:xfrm>
            <a:off x="3550363" y="2113561"/>
            <a:ext cx="2333100" cy="723600"/>
          </a:xfrm>
          <a:prstGeom prst="rect">
            <a:avLst/>
          </a:prstGeom>
          <a:noFill/>
          <a:ln>
            <a:noFill/>
          </a:ln>
        </p:spPr>
        <p:txBody>
          <a:bodyPr anchorCtr="0" anchor="t" bIns="68575" lIns="68575" spcFirstLastPara="1" rIns="68575" wrap="square" tIns="68575">
            <a:noAutofit/>
          </a:bodyPr>
          <a:lstStyle>
            <a:lvl1pPr lvl="0" rtl="0" algn="l">
              <a:lnSpc>
                <a:spcPct val="100000"/>
              </a:lnSpc>
              <a:spcBef>
                <a:spcPts val="0"/>
              </a:spcBef>
              <a:spcAft>
                <a:spcPts val="0"/>
              </a:spcAft>
              <a:buClr>
                <a:srgbClr val="000000"/>
              </a:buClr>
              <a:buSzPts val="1200"/>
              <a:buNone/>
              <a:defRPr sz="1400">
                <a:solidFill>
                  <a:srgbClr val="000000"/>
                </a:solidFill>
              </a:defRPr>
            </a:lvl1pPr>
            <a:lvl2pPr lvl="1" rtl="0" algn="l">
              <a:lnSpc>
                <a:spcPct val="90000"/>
              </a:lnSpc>
              <a:spcBef>
                <a:spcPts val="0"/>
              </a:spcBef>
              <a:spcAft>
                <a:spcPts val="0"/>
              </a:spcAft>
              <a:buClr>
                <a:schemeClr val="dk1"/>
              </a:buClr>
              <a:buSzPts val="1200"/>
              <a:buNone/>
              <a:defRPr/>
            </a:lvl2pPr>
            <a:lvl3pPr lvl="2" rtl="0" algn="l">
              <a:lnSpc>
                <a:spcPct val="90000"/>
              </a:lnSpc>
              <a:spcBef>
                <a:spcPts val="1600"/>
              </a:spcBef>
              <a:spcAft>
                <a:spcPts val="0"/>
              </a:spcAft>
              <a:buClr>
                <a:schemeClr val="dk1"/>
              </a:buClr>
              <a:buSzPts val="1200"/>
              <a:buNone/>
              <a:defRPr/>
            </a:lvl3pPr>
            <a:lvl4pPr lvl="3" rtl="0" algn="l">
              <a:lnSpc>
                <a:spcPct val="90000"/>
              </a:lnSpc>
              <a:spcBef>
                <a:spcPts val="1600"/>
              </a:spcBef>
              <a:spcAft>
                <a:spcPts val="0"/>
              </a:spcAft>
              <a:buClr>
                <a:schemeClr val="dk1"/>
              </a:buClr>
              <a:buSzPts val="1200"/>
              <a:buNone/>
              <a:defRPr/>
            </a:lvl4pPr>
            <a:lvl5pPr lvl="4" rtl="0" algn="l">
              <a:lnSpc>
                <a:spcPct val="90000"/>
              </a:lnSpc>
              <a:spcBef>
                <a:spcPts val="1600"/>
              </a:spcBef>
              <a:spcAft>
                <a:spcPts val="0"/>
              </a:spcAft>
              <a:buClr>
                <a:schemeClr val="dk1"/>
              </a:buClr>
              <a:buSzPts val="1200"/>
              <a:buNone/>
              <a:defRPr/>
            </a:lvl5pPr>
            <a:lvl6pPr lvl="5" rtl="0" algn="l">
              <a:lnSpc>
                <a:spcPct val="90000"/>
              </a:lnSpc>
              <a:spcBef>
                <a:spcPts val="1600"/>
              </a:spcBef>
              <a:spcAft>
                <a:spcPts val="0"/>
              </a:spcAft>
              <a:buClr>
                <a:schemeClr val="dk1"/>
              </a:buClr>
              <a:buSzPts val="1200"/>
              <a:buNone/>
              <a:defRPr/>
            </a:lvl6pPr>
            <a:lvl7pPr lvl="6" rtl="0" algn="l">
              <a:lnSpc>
                <a:spcPct val="90000"/>
              </a:lnSpc>
              <a:spcBef>
                <a:spcPts val="1600"/>
              </a:spcBef>
              <a:spcAft>
                <a:spcPts val="0"/>
              </a:spcAft>
              <a:buClr>
                <a:schemeClr val="dk1"/>
              </a:buClr>
              <a:buSzPts val="1200"/>
              <a:buNone/>
              <a:defRPr/>
            </a:lvl7pPr>
            <a:lvl8pPr lvl="7" rtl="0" algn="l">
              <a:lnSpc>
                <a:spcPct val="90000"/>
              </a:lnSpc>
              <a:spcBef>
                <a:spcPts val="1600"/>
              </a:spcBef>
              <a:spcAft>
                <a:spcPts val="0"/>
              </a:spcAft>
              <a:buClr>
                <a:schemeClr val="dk1"/>
              </a:buClr>
              <a:buSzPts val="1200"/>
              <a:buNone/>
              <a:defRPr/>
            </a:lvl8pPr>
            <a:lvl9pPr lvl="8" rtl="0" algn="l">
              <a:lnSpc>
                <a:spcPct val="90000"/>
              </a:lnSpc>
              <a:spcBef>
                <a:spcPts val="1600"/>
              </a:spcBef>
              <a:spcAft>
                <a:spcPts val="1600"/>
              </a:spcAft>
              <a:buClr>
                <a:schemeClr val="dk1"/>
              </a:buClr>
              <a:buSzPts val="1200"/>
              <a:buNone/>
              <a:defRPr/>
            </a:lvl9pPr>
          </a:lstStyle>
          <a:p/>
        </p:txBody>
      </p:sp>
      <p:sp>
        <p:nvSpPr>
          <p:cNvPr id="186" name="Google Shape;186;p37"/>
          <p:cNvSpPr txBox="1"/>
          <p:nvPr>
            <p:ph idx="2" type="subTitle"/>
          </p:nvPr>
        </p:nvSpPr>
        <p:spPr>
          <a:xfrm>
            <a:off x="6188713" y="2113561"/>
            <a:ext cx="2333100" cy="723600"/>
          </a:xfrm>
          <a:prstGeom prst="rect">
            <a:avLst/>
          </a:prstGeom>
          <a:noFill/>
          <a:ln>
            <a:noFill/>
          </a:ln>
        </p:spPr>
        <p:txBody>
          <a:bodyPr anchorCtr="0" anchor="t" bIns="68575" lIns="68575" spcFirstLastPara="1" rIns="68575" wrap="square" tIns="68575">
            <a:noAutofit/>
          </a:bodyPr>
          <a:lstStyle>
            <a:lvl1pPr lvl="0" rtl="0" algn="l">
              <a:lnSpc>
                <a:spcPct val="100000"/>
              </a:lnSpc>
              <a:spcBef>
                <a:spcPts val="0"/>
              </a:spcBef>
              <a:spcAft>
                <a:spcPts val="0"/>
              </a:spcAft>
              <a:buClr>
                <a:srgbClr val="000000"/>
              </a:buClr>
              <a:buSzPts val="1200"/>
              <a:buNone/>
              <a:defRPr sz="1400">
                <a:solidFill>
                  <a:srgbClr val="000000"/>
                </a:solidFill>
              </a:defRPr>
            </a:lvl1pPr>
            <a:lvl2pPr lvl="1" rtl="0" algn="l">
              <a:lnSpc>
                <a:spcPct val="90000"/>
              </a:lnSpc>
              <a:spcBef>
                <a:spcPts val="0"/>
              </a:spcBef>
              <a:spcAft>
                <a:spcPts val="0"/>
              </a:spcAft>
              <a:buClr>
                <a:schemeClr val="dk1"/>
              </a:buClr>
              <a:buSzPts val="1200"/>
              <a:buNone/>
              <a:defRPr/>
            </a:lvl2pPr>
            <a:lvl3pPr lvl="2" rtl="0" algn="l">
              <a:lnSpc>
                <a:spcPct val="90000"/>
              </a:lnSpc>
              <a:spcBef>
                <a:spcPts val="1600"/>
              </a:spcBef>
              <a:spcAft>
                <a:spcPts val="0"/>
              </a:spcAft>
              <a:buClr>
                <a:schemeClr val="dk1"/>
              </a:buClr>
              <a:buSzPts val="1200"/>
              <a:buNone/>
              <a:defRPr/>
            </a:lvl3pPr>
            <a:lvl4pPr lvl="3" rtl="0" algn="l">
              <a:lnSpc>
                <a:spcPct val="90000"/>
              </a:lnSpc>
              <a:spcBef>
                <a:spcPts val="1600"/>
              </a:spcBef>
              <a:spcAft>
                <a:spcPts val="0"/>
              </a:spcAft>
              <a:buClr>
                <a:schemeClr val="dk1"/>
              </a:buClr>
              <a:buSzPts val="1200"/>
              <a:buNone/>
              <a:defRPr/>
            </a:lvl4pPr>
            <a:lvl5pPr lvl="4" rtl="0" algn="l">
              <a:lnSpc>
                <a:spcPct val="90000"/>
              </a:lnSpc>
              <a:spcBef>
                <a:spcPts val="1600"/>
              </a:spcBef>
              <a:spcAft>
                <a:spcPts val="0"/>
              </a:spcAft>
              <a:buClr>
                <a:schemeClr val="dk1"/>
              </a:buClr>
              <a:buSzPts val="1200"/>
              <a:buNone/>
              <a:defRPr/>
            </a:lvl5pPr>
            <a:lvl6pPr lvl="5" rtl="0" algn="l">
              <a:lnSpc>
                <a:spcPct val="90000"/>
              </a:lnSpc>
              <a:spcBef>
                <a:spcPts val="1600"/>
              </a:spcBef>
              <a:spcAft>
                <a:spcPts val="0"/>
              </a:spcAft>
              <a:buClr>
                <a:schemeClr val="dk1"/>
              </a:buClr>
              <a:buSzPts val="1200"/>
              <a:buNone/>
              <a:defRPr/>
            </a:lvl6pPr>
            <a:lvl7pPr lvl="6" rtl="0" algn="l">
              <a:lnSpc>
                <a:spcPct val="90000"/>
              </a:lnSpc>
              <a:spcBef>
                <a:spcPts val="1600"/>
              </a:spcBef>
              <a:spcAft>
                <a:spcPts val="0"/>
              </a:spcAft>
              <a:buClr>
                <a:schemeClr val="dk1"/>
              </a:buClr>
              <a:buSzPts val="1200"/>
              <a:buNone/>
              <a:defRPr/>
            </a:lvl7pPr>
            <a:lvl8pPr lvl="7" rtl="0" algn="l">
              <a:lnSpc>
                <a:spcPct val="90000"/>
              </a:lnSpc>
              <a:spcBef>
                <a:spcPts val="1600"/>
              </a:spcBef>
              <a:spcAft>
                <a:spcPts val="0"/>
              </a:spcAft>
              <a:buClr>
                <a:schemeClr val="dk1"/>
              </a:buClr>
              <a:buSzPts val="1200"/>
              <a:buNone/>
              <a:defRPr/>
            </a:lvl8pPr>
            <a:lvl9pPr lvl="8" rtl="0" algn="l">
              <a:lnSpc>
                <a:spcPct val="90000"/>
              </a:lnSpc>
              <a:spcBef>
                <a:spcPts val="1600"/>
              </a:spcBef>
              <a:spcAft>
                <a:spcPts val="1600"/>
              </a:spcAft>
              <a:buClr>
                <a:schemeClr val="dk1"/>
              </a:buClr>
              <a:buSzPts val="1200"/>
              <a:buNone/>
              <a:defRPr/>
            </a:lvl9pPr>
          </a:lstStyle>
          <a:p/>
        </p:txBody>
      </p:sp>
      <p:sp>
        <p:nvSpPr>
          <p:cNvPr id="187" name="Google Shape;187;p37"/>
          <p:cNvSpPr txBox="1"/>
          <p:nvPr>
            <p:ph idx="3" type="subTitle"/>
          </p:nvPr>
        </p:nvSpPr>
        <p:spPr>
          <a:xfrm>
            <a:off x="912025" y="3524386"/>
            <a:ext cx="2333100" cy="723600"/>
          </a:xfrm>
          <a:prstGeom prst="rect">
            <a:avLst/>
          </a:prstGeom>
          <a:noFill/>
          <a:ln>
            <a:noFill/>
          </a:ln>
        </p:spPr>
        <p:txBody>
          <a:bodyPr anchorCtr="0" anchor="t" bIns="68575" lIns="68575" spcFirstLastPara="1" rIns="68575" wrap="square" tIns="68575">
            <a:noAutofit/>
          </a:bodyPr>
          <a:lstStyle>
            <a:lvl1pPr lvl="0" rtl="0" algn="l">
              <a:lnSpc>
                <a:spcPct val="100000"/>
              </a:lnSpc>
              <a:spcBef>
                <a:spcPts val="0"/>
              </a:spcBef>
              <a:spcAft>
                <a:spcPts val="0"/>
              </a:spcAft>
              <a:buClr>
                <a:srgbClr val="000000"/>
              </a:buClr>
              <a:buSzPts val="1200"/>
              <a:buNone/>
              <a:defRPr sz="1400">
                <a:solidFill>
                  <a:srgbClr val="000000"/>
                </a:solidFill>
              </a:defRPr>
            </a:lvl1pPr>
            <a:lvl2pPr lvl="1" rtl="0" algn="l">
              <a:lnSpc>
                <a:spcPct val="90000"/>
              </a:lnSpc>
              <a:spcBef>
                <a:spcPts val="0"/>
              </a:spcBef>
              <a:spcAft>
                <a:spcPts val="0"/>
              </a:spcAft>
              <a:buClr>
                <a:schemeClr val="dk1"/>
              </a:buClr>
              <a:buSzPts val="1200"/>
              <a:buNone/>
              <a:defRPr/>
            </a:lvl2pPr>
            <a:lvl3pPr lvl="2" rtl="0" algn="l">
              <a:lnSpc>
                <a:spcPct val="90000"/>
              </a:lnSpc>
              <a:spcBef>
                <a:spcPts val="1600"/>
              </a:spcBef>
              <a:spcAft>
                <a:spcPts val="0"/>
              </a:spcAft>
              <a:buClr>
                <a:schemeClr val="dk1"/>
              </a:buClr>
              <a:buSzPts val="1200"/>
              <a:buNone/>
              <a:defRPr/>
            </a:lvl3pPr>
            <a:lvl4pPr lvl="3" rtl="0" algn="l">
              <a:lnSpc>
                <a:spcPct val="90000"/>
              </a:lnSpc>
              <a:spcBef>
                <a:spcPts val="1600"/>
              </a:spcBef>
              <a:spcAft>
                <a:spcPts val="0"/>
              </a:spcAft>
              <a:buClr>
                <a:schemeClr val="dk1"/>
              </a:buClr>
              <a:buSzPts val="1200"/>
              <a:buNone/>
              <a:defRPr/>
            </a:lvl4pPr>
            <a:lvl5pPr lvl="4" rtl="0" algn="l">
              <a:lnSpc>
                <a:spcPct val="90000"/>
              </a:lnSpc>
              <a:spcBef>
                <a:spcPts val="1600"/>
              </a:spcBef>
              <a:spcAft>
                <a:spcPts val="0"/>
              </a:spcAft>
              <a:buClr>
                <a:schemeClr val="dk1"/>
              </a:buClr>
              <a:buSzPts val="1200"/>
              <a:buNone/>
              <a:defRPr/>
            </a:lvl5pPr>
            <a:lvl6pPr lvl="5" rtl="0" algn="l">
              <a:lnSpc>
                <a:spcPct val="90000"/>
              </a:lnSpc>
              <a:spcBef>
                <a:spcPts val="1600"/>
              </a:spcBef>
              <a:spcAft>
                <a:spcPts val="0"/>
              </a:spcAft>
              <a:buClr>
                <a:schemeClr val="dk1"/>
              </a:buClr>
              <a:buSzPts val="1200"/>
              <a:buNone/>
              <a:defRPr/>
            </a:lvl6pPr>
            <a:lvl7pPr lvl="6" rtl="0" algn="l">
              <a:lnSpc>
                <a:spcPct val="90000"/>
              </a:lnSpc>
              <a:spcBef>
                <a:spcPts val="1600"/>
              </a:spcBef>
              <a:spcAft>
                <a:spcPts val="0"/>
              </a:spcAft>
              <a:buClr>
                <a:schemeClr val="dk1"/>
              </a:buClr>
              <a:buSzPts val="1200"/>
              <a:buNone/>
              <a:defRPr/>
            </a:lvl7pPr>
            <a:lvl8pPr lvl="7" rtl="0" algn="l">
              <a:lnSpc>
                <a:spcPct val="90000"/>
              </a:lnSpc>
              <a:spcBef>
                <a:spcPts val="1600"/>
              </a:spcBef>
              <a:spcAft>
                <a:spcPts val="0"/>
              </a:spcAft>
              <a:buClr>
                <a:schemeClr val="dk1"/>
              </a:buClr>
              <a:buSzPts val="1200"/>
              <a:buNone/>
              <a:defRPr/>
            </a:lvl8pPr>
            <a:lvl9pPr lvl="8" rtl="0" algn="l">
              <a:lnSpc>
                <a:spcPct val="90000"/>
              </a:lnSpc>
              <a:spcBef>
                <a:spcPts val="1600"/>
              </a:spcBef>
              <a:spcAft>
                <a:spcPts val="1600"/>
              </a:spcAft>
              <a:buClr>
                <a:schemeClr val="dk1"/>
              </a:buClr>
              <a:buSzPts val="1200"/>
              <a:buNone/>
              <a:defRPr/>
            </a:lvl9pPr>
          </a:lstStyle>
          <a:p/>
        </p:txBody>
      </p:sp>
      <p:sp>
        <p:nvSpPr>
          <p:cNvPr id="188" name="Google Shape;188;p37"/>
          <p:cNvSpPr txBox="1"/>
          <p:nvPr>
            <p:ph idx="4" type="subTitle"/>
          </p:nvPr>
        </p:nvSpPr>
        <p:spPr>
          <a:xfrm>
            <a:off x="3550363" y="3524386"/>
            <a:ext cx="2333100" cy="723600"/>
          </a:xfrm>
          <a:prstGeom prst="rect">
            <a:avLst/>
          </a:prstGeom>
          <a:noFill/>
          <a:ln>
            <a:noFill/>
          </a:ln>
        </p:spPr>
        <p:txBody>
          <a:bodyPr anchorCtr="0" anchor="t" bIns="68575" lIns="68575" spcFirstLastPara="1" rIns="68575" wrap="square" tIns="68575">
            <a:noAutofit/>
          </a:bodyPr>
          <a:lstStyle>
            <a:lvl1pPr lvl="0" rtl="0" algn="l">
              <a:lnSpc>
                <a:spcPct val="100000"/>
              </a:lnSpc>
              <a:spcBef>
                <a:spcPts val="0"/>
              </a:spcBef>
              <a:spcAft>
                <a:spcPts val="0"/>
              </a:spcAft>
              <a:buClr>
                <a:srgbClr val="000000"/>
              </a:buClr>
              <a:buSzPts val="1200"/>
              <a:buNone/>
              <a:defRPr sz="1400">
                <a:solidFill>
                  <a:srgbClr val="000000"/>
                </a:solidFill>
              </a:defRPr>
            </a:lvl1pPr>
            <a:lvl2pPr lvl="1" rtl="0" algn="l">
              <a:lnSpc>
                <a:spcPct val="90000"/>
              </a:lnSpc>
              <a:spcBef>
                <a:spcPts val="0"/>
              </a:spcBef>
              <a:spcAft>
                <a:spcPts val="0"/>
              </a:spcAft>
              <a:buClr>
                <a:schemeClr val="dk1"/>
              </a:buClr>
              <a:buSzPts val="1200"/>
              <a:buNone/>
              <a:defRPr/>
            </a:lvl2pPr>
            <a:lvl3pPr lvl="2" rtl="0" algn="l">
              <a:lnSpc>
                <a:spcPct val="90000"/>
              </a:lnSpc>
              <a:spcBef>
                <a:spcPts val="1600"/>
              </a:spcBef>
              <a:spcAft>
                <a:spcPts val="0"/>
              </a:spcAft>
              <a:buClr>
                <a:schemeClr val="dk1"/>
              </a:buClr>
              <a:buSzPts val="1200"/>
              <a:buNone/>
              <a:defRPr/>
            </a:lvl3pPr>
            <a:lvl4pPr lvl="3" rtl="0" algn="l">
              <a:lnSpc>
                <a:spcPct val="90000"/>
              </a:lnSpc>
              <a:spcBef>
                <a:spcPts val="1600"/>
              </a:spcBef>
              <a:spcAft>
                <a:spcPts val="0"/>
              </a:spcAft>
              <a:buClr>
                <a:schemeClr val="dk1"/>
              </a:buClr>
              <a:buSzPts val="1200"/>
              <a:buNone/>
              <a:defRPr/>
            </a:lvl4pPr>
            <a:lvl5pPr lvl="4" rtl="0" algn="l">
              <a:lnSpc>
                <a:spcPct val="90000"/>
              </a:lnSpc>
              <a:spcBef>
                <a:spcPts val="1600"/>
              </a:spcBef>
              <a:spcAft>
                <a:spcPts val="0"/>
              </a:spcAft>
              <a:buClr>
                <a:schemeClr val="dk1"/>
              </a:buClr>
              <a:buSzPts val="1200"/>
              <a:buNone/>
              <a:defRPr/>
            </a:lvl5pPr>
            <a:lvl6pPr lvl="5" rtl="0" algn="l">
              <a:lnSpc>
                <a:spcPct val="90000"/>
              </a:lnSpc>
              <a:spcBef>
                <a:spcPts val="1600"/>
              </a:spcBef>
              <a:spcAft>
                <a:spcPts val="0"/>
              </a:spcAft>
              <a:buClr>
                <a:schemeClr val="dk1"/>
              </a:buClr>
              <a:buSzPts val="1200"/>
              <a:buNone/>
              <a:defRPr/>
            </a:lvl6pPr>
            <a:lvl7pPr lvl="6" rtl="0" algn="l">
              <a:lnSpc>
                <a:spcPct val="90000"/>
              </a:lnSpc>
              <a:spcBef>
                <a:spcPts val="1600"/>
              </a:spcBef>
              <a:spcAft>
                <a:spcPts val="0"/>
              </a:spcAft>
              <a:buClr>
                <a:schemeClr val="dk1"/>
              </a:buClr>
              <a:buSzPts val="1200"/>
              <a:buNone/>
              <a:defRPr/>
            </a:lvl7pPr>
            <a:lvl8pPr lvl="7" rtl="0" algn="l">
              <a:lnSpc>
                <a:spcPct val="90000"/>
              </a:lnSpc>
              <a:spcBef>
                <a:spcPts val="1600"/>
              </a:spcBef>
              <a:spcAft>
                <a:spcPts val="0"/>
              </a:spcAft>
              <a:buClr>
                <a:schemeClr val="dk1"/>
              </a:buClr>
              <a:buSzPts val="1200"/>
              <a:buNone/>
              <a:defRPr/>
            </a:lvl8pPr>
            <a:lvl9pPr lvl="8" rtl="0" algn="l">
              <a:lnSpc>
                <a:spcPct val="90000"/>
              </a:lnSpc>
              <a:spcBef>
                <a:spcPts val="1600"/>
              </a:spcBef>
              <a:spcAft>
                <a:spcPts val="1600"/>
              </a:spcAft>
              <a:buClr>
                <a:schemeClr val="dk1"/>
              </a:buClr>
              <a:buSzPts val="1200"/>
              <a:buNone/>
              <a:defRPr/>
            </a:lvl9pPr>
          </a:lstStyle>
          <a:p/>
        </p:txBody>
      </p:sp>
      <p:sp>
        <p:nvSpPr>
          <p:cNvPr id="189" name="Google Shape;189;p37"/>
          <p:cNvSpPr txBox="1"/>
          <p:nvPr>
            <p:ph idx="5" type="subTitle"/>
          </p:nvPr>
        </p:nvSpPr>
        <p:spPr>
          <a:xfrm>
            <a:off x="6188713" y="3524386"/>
            <a:ext cx="2333100" cy="723600"/>
          </a:xfrm>
          <a:prstGeom prst="rect">
            <a:avLst/>
          </a:prstGeom>
          <a:noFill/>
          <a:ln>
            <a:noFill/>
          </a:ln>
        </p:spPr>
        <p:txBody>
          <a:bodyPr anchorCtr="0" anchor="t" bIns="68575" lIns="68575" spcFirstLastPara="1" rIns="68575" wrap="square" tIns="68575">
            <a:noAutofit/>
          </a:bodyPr>
          <a:lstStyle>
            <a:lvl1pPr lvl="0" rtl="0" algn="l">
              <a:lnSpc>
                <a:spcPct val="100000"/>
              </a:lnSpc>
              <a:spcBef>
                <a:spcPts val="0"/>
              </a:spcBef>
              <a:spcAft>
                <a:spcPts val="0"/>
              </a:spcAft>
              <a:buClr>
                <a:srgbClr val="000000"/>
              </a:buClr>
              <a:buSzPts val="1200"/>
              <a:buNone/>
              <a:defRPr sz="1400">
                <a:solidFill>
                  <a:srgbClr val="000000"/>
                </a:solidFill>
              </a:defRPr>
            </a:lvl1pPr>
            <a:lvl2pPr lvl="1" rtl="0" algn="l">
              <a:lnSpc>
                <a:spcPct val="90000"/>
              </a:lnSpc>
              <a:spcBef>
                <a:spcPts val="0"/>
              </a:spcBef>
              <a:spcAft>
                <a:spcPts val="0"/>
              </a:spcAft>
              <a:buClr>
                <a:schemeClr val="dk1"/>
              </a:buClr>
              <a:buSzPts val="1200"/>
              <a:buNone/>
              <a:defRPr/>
            </a:lvl2pPr>
            <a:lvl3pPr lvl="2" rtl="0" algn="l">
              <a:lnSpc>
                <a:spcPct val="90000"/>
              </a:lnSpc>
              <a:spcBef>
                <a:spcPts val="1600"/>
              </a:spcBef>
              <a:spcAft>
                <a:spcPts val="0"/>
              </a:spcAft>
              <a:buClr>
                <a:schemeClr val="dk1"/>
              </a:buClr>
              <a:buSzPts val="1200"/>
              <a:buNone/>
              <a:defRPr/>
            </a:lvl3pPr>
            <a:lvl4pPr lvl="3" rtl="0" algn="l">
              <a:lnSpc>
                <a:spcPct val="90000"/>
              </a:lnSpc>
              <a:spcBef>
                <a:spcPts val="1600"/>
              </a:spcBef>
              <a:spcAft>
                <a:spcPts val="0"/>
              </a:spcAft>
              <a:buClr>
                <a:schemeClr val="dk1"/>
              </a:buClr>
              <a:buSzPts val="1200"/>
              <a:buNone/>
              <a:defRPr/>
            </a:lvl4pPr>
            <a:lvl5pPr lvl="4" rtl="0" algn="l">
              <a:lnSpc>
                <a:spcPct val="90000"/>
              </a:lnSpc>
              <a:spcBef>
                <a:spcPts val="1600"/>
              </a:spcBef>
              <a:spcAft>
                <a:spcPts val="0"/>
              </a:spcAft>
              <a:buClr>
                <a:schemeClr val="dk1"/>
              </a:buClr>
              <a:buSzPts val="1200"/>
              <a:buNone/>
              <a:defRPr/>
            </a:lvl5pPr>
            <a:lvl6pPr lvl="5" rtl="0" algn="l">
              <a:lnSpc>
                <a:spcPct val="90000"/>
              </a:lnSpc>
              <a:spcBef>
                <a:spcPts val="1600"/>
              </a:spcBef>
              <a:spcAft>
                <a:spcPts val="0"/>
              </a:spcAft>
              <a:buClr>
                <a:schemeClr val="dk1"/>
              </a:buClr>
              <a:buSzPts val="1200"/>
              <a:buNone/>
              <a:defRPr/>
            </a:lvl6pPr>
            <a:lvl7pPr lvl="6" rtl="0" algn="l">
              <a:lnSpc>
                <a:spcPct val="90000"/>
              </a:lnSpc>
              <a:spcBef>
                <a:spcPts val="1600"/>
              </a:spcBef>
              <a:spcAft>
                <a:spcPts val="0"/>
              </a:spcAft>
              <a:buClr>
                <a:schemeClr val="dk1"/>
              </a:buClr>
              <a:buSzPts val="1200"/>
              <a:buNone/>
              <a:defRPr/>
            </a:lvl7pPr>
            <a:lvl8pPr lvl="7" rtl="0" algn="l">
              <a:lnSpc>
                <a:spcPct val="90000"/>
              </a:lnSpc>
              <a:spcBef>
                <a:spcPts val="1600"/>
              </a:spcBef>
              <a:spcAft>
                <a:spcPts val="0"/>
              </a:spcAft>
              <a:buClr>
                <a:schemeClr val="dk1"/>
              </a:buClr>
              <a:buSzPts val="1200"/>
              <a:buNone/>
              <a:defRPr/>
            </a:lvl8pPr>
            <a:lvl9pPr lvl="8" rtl="0" algn="l">
              <a:lnSpc>
                <a:spcPct val="90000"/>
              </a:lnSpc>
              <a:spcBef>
                <a:spcPts val="1600"/>
              </a:spcBef>
              <a:spcAft>
                <a:spcPts val="1600"/>
              </a:spcAft>
              <a:buClr>
                <a:schemeClr val="dk1"/>
              </a:buClr>
              <a:buSzPts val="1200"/>
              <a:buNone/>
              <a:defRPr/>
            </a:lvl9pPr>
          </a:lstStyle>
          <a:p/>
        </p:txBody>
      </p:sp>
      <p:sp>
        <p:nvSpPr>
          <p:cNvPr id="190" name="Google Shape;190;p37"/>
          <p:cNvSpPr txBox="1"/>
          <p:nvPr>
            <p:ph idx="6" type="subTitle"/>
          </p:nvPr>
        </p:nvSpPr>
        <p:spPr>
          <a:xfrm>
            <a:off x="912025" y="2113561"/>
            <a:ext cx="2333100" cy="723600"/>
          </a:xfrm>
          <a:prstGeom prst="rect">
            <a:avLst/>
          </a:prstGeom>
          <a:noFill/>
          <a:ln>
            <a:noFill/>
          </a:ln>
        </p:spPr>
        <p:txBody>
          <a:bodyPr anchorCtr="0" anchor="t" bIns="68575" lIns="68575" spcFirstLastPara="1" rIns="68575" wrap="square" tIns="68575">
            <a:noAutofit/>
          </a:bodyPr>
          <a:lstStyle>
            <a:lvl1pPr lvl="0" rtl="0" algn="l">
              <a:lnSpc>
                <a:spcPct val="100000"/>
              </a:lnSpc>
              <a:spcBef>
                <a:spcPts val="0"/>
              </a:spcBef>
              <a:spcAft>
                <a:spcPts val="0"/>
              </a:spcAft>
              <a:buClr>
                <a:srgbClr val="000000"/>
              </a:buClr>
              <a:buSzPts val="1200"/>
              <a:buNone/>
              <a:defRPr sz="1400">
                <a:solidFill>
                  <a:srgbClr val="000000"/>
                </a:solidFill>
              </a:defRPr>
            </a:lvl1pPr>
            <a:lvl2pPr lvl="1" rtl="0" algn="l">
              <a:lnSpc>
                <a:spcPct val="90000"/>
              </a:lnSpc>
              <a:spcBef>
                <a:spcPts val="0"/>
              </a:spcBef>
              <a:spcAft>
                <a:spcPts val="0"/>
              </a:spcAft>
              <a:buClr>
                <a:schemeClr val="dk1"/>
              </a:buClr>
              <a:buSzPts val="1200"/>
              <a:buNone/>
              <a:defRPr/>
            </a:lvl2pPr>
            <a:lvl3pPr lvl="2" rtl="0" algn="l">
              <a:lnSpc>
                <a:spcPct val="90000"/>
              </a:lnSpc>
              <a:spcBef>
                <a:spcPts val="1600"/>
              </a:spcBef>
              <a:spcAft>
                <a:spcPts val="0"/>
              </a:spcAft>
              <a:buClr>
                <a:schemeClr val="dk1"/>
              </a:buClr>
              <a:buSzPts val="1200"/>
              <a:buNone/>
              <a:defRPr/>
            </a:lvl3pPr>
            <a:lvl4pPr lvl="3" rtl="0" algn="l">
              <a:lnSpc>
                <a:spcPct val="90000"/>
              </a:lnSpc>
              <a:spcBef>
                <a:spcPts val="1600"/>
              </a:spcBef>
              <a:spcAft>
                <a:spcPts val="0"/>
              </a:spcAft>
              <a:buClr>
                <a:schemeClr val="dk1"/>
              </a:buClr>
              <a:buSzPts val="1200"/>
              <a:buNone/>
              <a:defRPr/>
            </a:lvl4pPr>
            <a:lvl5pPr lvl="4" rtl="0" algn="l">
              <a:lnSpc>
                <a:spcPct val="90000"/>
              </a:lnSpc>
              <a:spcBef>
                <a:spcPts val="1600"/>
              </a:spcBef>
              <a:spcAft>
                <a:spcPts val="0"/>
              </a:spcAft>
              <a:buClr>
                <a:schemeClr val="dk1"/>
              </a:buClr>
              <a:buSzPts val="1200"/>
              <a:buNone/>
              <a:defRPr/>
            </a:lvl5pPr>
            <a:lvl6pPr lvl="5" rtl="0" algn="l">
              <a:lnSpc>
                <a:spcPct val="90000"/>
              </a:lnSpc>
              <a:spcBef>
                <a:spcPts val="1600"/>
              </a:spcBef>
              <a:spcAft>
                <a:spcPts val="0"/>
              </a:spcAft>
              <a:buClr>
                <a:schemeClr val="dk1"/>
              </a:buClr>
              <a:buSzPts val="1200"/>
              <a:buNone/>
              <a:defRPr/>
            </a:lvl6pPr>
            <a:lvl7pPr lvl="6" rtl="0" algn="l">
              <a:lnSpc>
                <a:spcPct val="90000"/>
              </a:lnSpc>
              <a:spcBef>
                <a:spcPts val="1600"/>
              </a:spcBef>
              <a:spcAft>
                <a:spcPts val="0"/>
              </a:spcAft>
              <a:buClr>
                <a:schemeClr val="dk1"/>
              </a:buClr>
              <a:buSzPts val="1200"/>
              <a:buNone/>
              <a:defRPr/>
            </a:lvl7pPr>
            <a:lvl8pPr lvl="7" rtl="0" algn="l">
              <a:lnSpc>
                <a:spcPct val="90000"/>
              </a:lnSpc>
              <a:spcBef>
                <a:spcPts val="1600"/>
              </a:spcBef>
              <a:spcAft>
                <a:spcPts val="0"/>
              </a:spcAft>
              <a:buClr>
                <a:schemeClr val="dk1"/>
              </a:buClr>
              <a:buSzPts val="1200"/>
              <a:buNone/>
              <a:defRPr/>
            </a:lvl8pPr>
            <a:lvl9pPr lvl="8" rtl="0" algn="l">
              <a:lnSpc>
                <a:spcPct val="90000"/>
              </a:lnSpc>
              <a:spcBef>
                <a:spcPts val="1600"/>
              </a:spcBef>
              <a:spcAft>
                <a:spcPts val="1600"/>
              </a:spcAft>
              <a:buClr>
                <a:schemeClr val="dk1"/>
              </a:buClr>
              <a:buSzPts val="1200"/>
              <a:buNone/>
              <a:defRPr/>
            </a:lvl9pPr>
          </a:lstStyle>
          <a:p/>
        </p:txBody>
      </p:sp>
      <p:sp>
        <p:nvSpPr>
          <p:cNvPr id="191" name="Google Shape;191;p37"/>
          <p:cNvSpPr txBox="1"/>
          <p:nvPr>
            <p:ph type="title"/>
          </p:nvPr>
        </p:nvSpPr>
        <p:spPr>
          <a:xfrm>
            <a:off x="524827" y="540725"/>
            <a:ext cx="8100000" cy="723600"/>
          </a:xfrm>
          <a:prstGeom prst="rect">
            <a:avLst/>
          </a:prstGeom>
          <a:noFill/>
          <a:ln>
            <a:noFill/>
          </a:ln>
        </p:spPr>
        <p:txBody>
          <a:bodyPr anchorCtr="0" anchor="t" bIns="68575" lIns="68575" spcFirstLastPara="1" rIns="68575" wrap="square" tIns="68575">
            <a:noAutofit/>
          </a:bodyPr>
          <a:lstStyle>
            <a:lvl1pPr lvl="0" rtl="0" algn="l">
              <a:lnSpc>
                <a:spcPct val="90000"/>
              </a:lnSpc>
              <a:spcBef>
                <a:spcPts val="0"/>
              </a:spcBef>
              <a:spcAft>
                <a:spcPts val="0"/>
              </a:spcAft>
              <a:buClr>
                <a:schemeClr val="dk1"/>
              </a:buClr>
              <a:buSzPts val="2800"/>
              <a:buFont typeface="Calibri"/>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2" name="Google Shape;192;p37"/>
          <p:cNvSpPr txBox="1"/>
          <p:nvPr>
            <p:ph idx="7" type="subTitle"/>
          </p:nvPr>
        </p:nvSpPr>
        <p:spPr>
          <a:xfrm>
            <a:off x="912025" y="3245255"/>
            <a:ext cx="2333100" cy="360000"/>
          </a:xfrm>
          <a:prstGeom prst="rect">
            <a:avLst/>
          </a:prstGeom>
          <a:noFill/>
          <a:ln>
            <a:noFill/>
          </a:ln>
        </p:spPr>
        <p:txBody>
          <a:bodyPr anchorCtr="0" anchor="ctr" bIns="68575" lIns="68575" spcFirstLastPara="1" rIns="68575" wrap="square" tIns="68575">
            <a:noAutofit/>
          </a:bodyPr>
          <a:lstStyle>
            <a:lvl1pPr lvl="0" rtl="0" algn="l">
              <a:lnSpc>
                <a:spcPct val="100000"/>
              </a:lnSpc>
              <a:spcBef>
                <a:spcPts val="0"/>
              </a:spcBef>
              <a:spcAft>
                <a:spcPts val="0"/>
              </a:spcAft>
              <a:buClr>
                <a:schemeClr val="dk1"/>
              </a:buClr>
              <a:buSzPts val="1200"/>
              <a:buNone/>
              <a:defRPr sz="1600">
                <a:solidFill>
                  <a:schemeClr val="dk1"/>
                </a:solidFill>
                <a:latin typeface="Roboto"/>
                <a:ea typeface="Roboto"/>
                <a:cs typeface="Roboto"/>
                <a:sym typeface="Roboto"/>
              </a:defRPr>
            </a:lvl1pPr>
            <a:lvl2pPr lvl="1" rtl="0" algn="l">
              <a:lnSpc>
                <a:spcPct val="90000"/>
              </a:lnSpc>
              <a:spcBef>
                <a:spcPts val="0"/>
              </a:spcBef>
              <a:spcAft>
                <a:spcPts val="0"/>
              </a:spcAft>
              <a:buClr>
                <a:schemeClr val="dk1"/>
              </a:buClr>
              <a:buSzPts val="1200"/>
              <a:buNone/>
              <a:defRPr/>
            </a:lvl2pPr>
            <a:lvl3pPr lvl="2" rtl="0" algn="l">
              <a:lnSpc>
                <a:spcPct val="90000"/>
              </a:lnSpc>
              <a:spcBef>
                <a:spcPts val="1600"/>
              </a:spcBef>
              <a:spcAft>
                <a:spcPts val="0"/>
              </a:spcAft>
              <a:buClr>
                <a:schemeClr val="dk1"/>
              </a:buClr>
              <a:buSzPts val="1200"/>
              <a:buNone/>
              <a:defRPr/>
            </a:lvl3pPr>
            <a:lvl4pPr lvl="3" rtl="0" algn="l">
              <a:lnSpc>
                <a:spcPct val="90000"/>
              </a:lnSpc>
              <a:spcBef>
                <a:spcPts val="1600"/>
              </a:spcBef>
              <a:spcAft>
                <a:spcPts val="0"/>
              </a:spcAft>
              <a:buClr>
                <a:schemeClr val="dk1"/>
              </a:buClr>
              <a:buSzPts val="1200"/>
              <a:buNone/>
              <a:defRPr/>
            </a:lvl4pPr>
            <a:lvl5pPr lvl="4" rtl="0" algn="l">
              <a:lnSpc>
                <a:spcPct val="90000"/>
              </a:lnSpc>
              <a:spcBef>
                <a:spcPts val="1600"/>
              </a:spcBef>
              <a:spcAft>
                <a:spcPts val="0"/>
              </a:spcAft>
              <a:buClr>
                <a:schemeClr val="dk1"/>
              </a:buClr>
              <a:buSzPts val="1200"/>
              <a:buNone/>
              <a:defRPr/>
            </a:lvl5pPr>
            <a:lvl6pPr lvl="5" rtl="0" algn="l">
              <a:lnSpc>
                <a:spcPct val="90000"/>
              </a:lnSpc>
              <a:spcBef>
                <a:spcPts val="1600"/>
              </a:spcBef>
              <a:spcAft>
                <a:spcPts val="0"/>
              </a:spcAft>
              <a:buClr>
                <a:schemeClr val="dk1"/>
              </a:buClr>
              <a:buSzPts val="1200"/>
              <a:buNone/>
              <a:defRPr/>
            </a:lvl6pPr>
            <a:lvl7pPr lvl="6" rtl="0" algn="l">
              <a:lnSpc>
                <a:spcPct val="90000"/>
              </a:lnSpc>
              <a:spcBef>
                <a:spcPts val="1600"/>
              </a:spcBef>
              <a:spcAft>
                <a:spcPts val="0"/>
              </a:spcAft>
              <a:buClr>
                <a:schemeClr val="dk1"/>
              </a:buClr>
              <a:buSzPts val="1200"/>
              <a:buNone/>
              <a:defRPr/>
            </a:lvl7pPr>
            <a:lvl8pPr lvl="7" rtl="0" algn="l">
              <a:lnSpc>
                <a:spcPct val="90000"/>
              </a:lnSpc>
              <a:spcBef>
                <a:spcPts val="1600"/>
              </a:spcBef>
              <a:spcAft>
                <a:spcPts val="0"/>
              </a:spcAft>
              <a:buClr>
                <a:schemeClr val="dk1"/>
              </a:buClr>
              <a:buSzPts val="1200"/>
              <a:buNone/>
              <a:defRPr/>
            </a:lvl8pPr>
            <a:lvl9pPr lvl="8" rtl="0" algn="l">
              <a:lnSpc>
                <a:spcPct val="90000"/>
              </a:lnSpc>
              <a:spcBef>
                <a:spcPts val="1600"/>
              </a:spcBef>
              <a:spcAft>
                <a:spcPts val="1600"/>
              </a:spcAft>
              <a:buClr>
                <a:schemeClr val="dk1"/>
              </a:buClr>
              <a:buSzPts val="1200"/>
              <a:buNone/>
              <a:defRPr/>
            </a:lvl9pPr>
          </a:lstStyle>
          <a:p/>
        </p:txBody>
      </p:sp>
      <p:sp>
        <p:nvSpPr>
          <p:cNvPr id="193" name="Google Shape;193;p37"/>
          <p:cNvSpPr txBox="1"/>
          <p:nvPr>
            <p:ph idx="8" type="subTitle"/>
          </p:nvPr>
        </p:nvSpPr>
        <p:spPr>
          <a:xfrm>
            <a:off x="3550363" y="3245255"/>
            <a:ext cx="2333100" cy="360000"/>
          </a:xfrm>
          <a:prstGeom prst="rect">
            <a:avLst/>
          </a:prstGeom>
          <a:noFill/>
          <a:ln>
            <a:noFill/>
          </a:ln>
        </p:spPr>
        <p:txBody>
          <a:bodyPr anchorCtr="0" anchor="ctr" bIns="68575" lIns="68575" spcFirstLastPara="1" rIns="68575" wrap="square" tIns="68575">
            <a:noAutofit/>
          </a:bodyPr>
          <a:lstStyle>
            <a:lvl1pPr lvl="0" rtl="0" algn="l">
              <a:lnSpc>
                <a:spcPct val="100000"/>
              </a:lnSpc>
              <a:spcBef>
                <a:spcPts val="0"/>
              </a:spcBef>
              <a:spcAft>
                <a:spcPts val="0"/>
              </a:spcAft>
              <a:buClr>
                <a:schemeClr val="dk1"/>
              </a:buClr>
              <a:buSzPts val="1200"/>
              <a:buNone/>
              <a:defRPr sz="1600">
                <a:solidFill>
                  <a:schemeClr val="dk1"/>
                </a:solidFill>
                <a:latin typeface="Roboto"/>
                <a:ea typeface="Roboto"/>
                <a:cs typeface="Roboto"/>
                <a:sym typeface="Roboto"/>
              </a:defRPr>
            </a:lvl1pPr>
            <a:lvl2pPr lvl="1" rtl="0" algn="l">
              <a:lnSpc>
                <a:spcPct val="90000"/>
              </a:lnSpc>
              <a:spcBef>
                <a:spcPts val="0"/>
              </a:spcBef>
              <a:spcAft>
                <a:spcPts val="0"/>
              </a:spcAft>
              <a:buClr>
                <a:schemeClr val="dk1"/>
              </a:buClr>
              <a:buSzPts val="1200"/>
              <a:buNone/>
              <a:defRPr/>
            </a:lvl2pPr>
            <a:lvl3pPr lvl="2" rtl="0" algn="l">
              <a:lnSpc>
                <a:spcPct val="90000"/>
              </a:lnSpc>
              <a:spcBef>
                <a:spcPts val="1600"/>
              </a:spcBef>
              <a:spcAft>
                <a:spcPts val="0"/>
              </a:spcAft>
              <a:buClr>
                <a:schemeClr val="dk1"/>
              </a:buClr>
              <a:buSzPts val="1200"/>
              <a:buNone/>
              <a:defRPr/>
            </a:lvl3pPr>
            <a:lvl4pPr lvl="3" rtl="0" algn="l">
              <a:lnSpc>
                <a:spcPct val="90000"/>
              </a:lnSpc>
              <a:spcBef>
                <a:spcPts val="1600"/>
              </a:spcBef>
              <a:spcAft>
                <a:spcPts val="0"/>
              </a:spcAft>
              <a:buClr>
                <a:schemeClr val="dk1"/>
              </a:buClr>
              <a:buSzPts val="1200"/>
              <a:buNone/>
              <a:defRPr/>
            </a:lvl4pPr>
            <a:lvl5pPr lvl="4" rtl="0" algn="l">
              <a:lnSpc>
                <a:spcPct val="90000"/>
              </a:lnSpc>
              <a:spcBef>
                <a:spcPts val="1600"/>
              </a:spcBef>
              <a:spcAft>
                <a:spcPts val="0"/>
              </a:spcAft>
              <a:buClr>
                <a:schemeClr val="dk1"/>
              </a:buClr>
              <a:buSzPts val="1200"/>
              <a:buNone/>
              <a:defRPr/>
            </a:lvl5pPr>
            <a:lvl6pPr lvl="5" rtl="0" algn="l">
              <a:lnSpc>
                <a:spcPct val="90000"/>
              </a:lnSpc>
              <a:spcBef>
                <a:spcPts val="1600"/>
              </a:spcBef>
              <a:spcAft>
                <a:spcPts val="0"/>
              </a:spcAft>
              <a:buClr>
                <a:schemeClr val="dk1"/>
              </a:buClr>
              <a:buSzPts val="1200"/>
              <a:buNone/>
              <a:defRPr/>
            </a:lvl6pPr>
            <a:lvl7pPr lvl="6" rtl="0" algn="l">
              <a:lnSpc>
                <a:spcPct val="90000"/>
              </a:lnSpc>
              <a:spcBef>
                <a:spcPts val="1600"/>
              </a:spcBef>
              <a:spcAft>
                <a:spcPts val="0"/>
              </a:spcAft>
              <a:buClr>
                <a:schemeClr val="dk1"/>
              </a:buClr>
              <a:buSzPts val="1200"/>
              <a:buNone/>
              <a:defRPr/>
            </a:lvl7pPr>
            <a:lvl8pPr lvl="7" rtl="0" algn="l">
              <a:lnSpc>
                <a:spcPct val="90000"/>
              </a:lnSpc>
              <a:spcBef>
                <a:spcPts val="1600"/>
              </a:spcBef>
              <a:spcAft>
                <a:spcPts val="0"/>
              </a:spcAft>
              <a:buClr>
                <a:schemeClr val="dk1"/>
              </a:buClr>
              <a:buSzPts val="1200"/>
              <a:buNone/>
              <a:defRPr/>
            </a:lvl8pPr>
            <a:lvl9pPr lvl="8" rtl="0" algn="l">
              <a:lnSpc>
                <a:spcPct val="90000"/>
              </a:lnSpc>
              <a:spcBef>
                <a:spcPts val="1600"/>
              </a:spcBef>
              <a:spcAft>
                <a:spcPts val="1600"/>
              </a:spcAft>
              <a:buClr>
                <a:schemeClr val="dk1"/>
              </a:buClr>
              <a:buSzPts val="1200"/>
              <a:buNone/>
              <a:defRPr/>
            </a:lvl9pPr>
          </a:lstStyle>
          <a:p/>
        </p:txBody>
      </p:sp>
      <p:sp>
        <p:nvSpPr>
          <p:cNvPr id="194" name="Google Shape;194;p37"/>
          <p:cNvSpPr txBox="1"/>
          <p:nvPr>
            <p:ph idx="9" type="subTitle"/>
          </p:nvPr>
        </p:nvSpPr>
        <p:spPr>
          <a:xfrm>
            <a:off x="6188700" y="3245255"/>
            <a:ext cx="2333100" cy="360000"/>
          </a:xfrm>
          <a:prstGeom prst="rect">
            <a:avLst/>
          </a:prstGeom>
          <a:noFill/>
          <a:ln>
            <a:noFill/>
          </a:ln>
        </p:spPr>
        <p:txBody>
          <a:bodyPr anchorCtr="0" anchor="ctr" bIns="68575" lIns="68575" spcFirstLastPara="1" rIns="68575" wrap="square" tIns="68575">
            <a:noAutofit/>
          </a:bodyPr>
          <a:lstStyle>
            <a:lvl1pPr lvl="0" rtl="0" algn="l">
              <a:lnSpc>
                <a:spcPct val="100000"/>
              </a:lnSpc>
              <a:spcBef>
                <a:spcPts val="0"/>
              </a:spcBef>
              <a:spcAft>
                <a:spcPts val="0"/>
              </a:spcAft>
              <a:buClr>
                <a:schemeClr val="dk1"/>
              </a:buClr>
              <a:buSzPts val="1200"/>
              <a:buNone/>
              <a:defRPr sz="1600">
                <a:solidFill>
                  <a:schemeClr val="dk1"/>
                </a:solidFill>
                <a:latin typeface="Roboto"/>
                <a:ea typeface="Roboto"/>
                <a:cs typeface="Roboto"/>
                <a:sym typeface="Roboto"/>
              </a:defRPr>
            </a:lvl1pPr>
            <a:lvl2pPr lvl="1" rtl="0" algn="l">
              <a:lnSpc>
                <a:spcPct val="90000"/>
              </a:lnSpc>
              <a:spcBef>
                <a:spcPts val="0"/>
              </a:spcBef>
              <a:spcAft>
                <a:spcPts val="0"/>
              </a:spcAft>
              <a:buClr>
                <a:schemeClr val="dk1"/>
              </a:buClr>
              <a:buSzPts val="1200"/>
              <a:buNone/>
              <a:defRPr/>
            </a:lvl2pPr>
            <a:lvl3pPr lvl="2" rtl="0" algn="l">
              <a:lnSpc>
                <a:spcPct val="90000"/>
              </a:lnSpc>
              <a:spcBef>
                <a:spcPts val="1600"/>
              </a:spcBef>
              <a:spcAft>
                <a:spcPts val="0"/>
              </a:spcAft>
              <a:buClr>
                <a:schemeClr val="dk1"/>
              </a:buClr>
              <a:buSzPts val="1200"/>
              <a:buNone/>
              <a:defRPr/>
            </a:lvl3pPr>
            <a:lvl4pPr lvl="3" rtl="0" algn="l">
              <a:lnSpc>
                <a:spcPct val="90000"/>
              </a:lnSpc>
              <a:spcBef>
                <a:spcPts val="1600"/>
              </a:spcBef>
              <a:spcAft>
                <a:spcPts val="0"/>
              </a:spcAft>
              <a:buClr>
                <a:schemeClr val="dk1"/>
              </a:buClr>
              <a:buSzPts val="1200"/>
              <a:buNone/>
              <a:defRPr/>
            </a:lvl4pPr>
            <a:lvl5pPr lvl="4" rtl="0" algn="l">
              <a:lnSpc>
                <a:spcPct val="90000"/>
              </a:lnSpc>
              <a:spcBef>
                <a:spcPts val="1600"/>
              </a:spcBef>
              <a:spcAft>
                <a:spcPts val="0"/>
              </a:spcAft>
              <a:buClr>
                <a:schemeClr val="dk1"/>
              </a:buClr>
              <a:buSzPts val="1200"/>
              <a:buNone/>
              <a:defRPr/>
            </a:lvl5pPr>
            <a:lvl6pPr lvl="5" rtl="0" algn="l">
              <a:lnSpc>
                <a:spcPct val="90000"/>
              </a:lnSpc>
              <a:spcBef>
                <a:spcPts val="1600"/>
              </a:spcBef>
              <a:spcAft>
                <a:spcPts val="0"/>
              </a:spcAft>
              <a:buClr>
                <a:schemeClr val="dk1"/>
              </a:buClr>
              <a:buSzPts val="1200"/>
              <a:buNone/>
              <a:defRPr/>
            </a:lvl6pPr>
            <a:lvl7pPr lvl="6" rtl="0" algn="l">
              <a:lnSpc>
                <a:spcPct val="90000"/>
              </a:lnSpc>
              <a:spcBef>
                <a:spcPts val="1600"/>
              </a:spcBef>
              <a:spcAft>
                <a:spcPts val="0"/>
              </a:spcAft>
              <a:buClr>
                <a:schemeClr val="dk1"/>
              </a:buClr>
              <a:buSzPts val="1200"/>
              <a:buNone/>
              <a:defRPr/>
            </a:lvl7pPr>
            <a:lvl8pPr lvl="7" rtl="0" algn="l">
              <a:lnSpc>
                <a:spcPct val="90000"/>
              </a:lnSpc>
              <a:spcBef>
                <a:spcPts val="1600"/>
              </a:spcBef>
              <a:spcAft>
                <a:spcPts val="0"/>
              </a:spcAft>
              <a:buClr>
                <a:schemeClr val="dk1"/>
              </a:buClr>
              <a:buSzPts val="1200"/>
              <a:buNone/>
              <a:defRPr/>
            </a:lvl8pPr>
            <a:lvl9pPr lvl="8" rtl="0" algn="l">
              <a:lnSpc>
                <a:spcPct val="90000"/>
              </a:lnSpc>
              <a:spcBef>
                <a:spcPts val="1600"/>
              </a:spcBef>
              <a:spcAft>
                <a:spcPts val="1600"/>
              </a:spcAft>
              <a:buClr>
                <a:schemeClr val="dk1"/>
              </a:buClr>
              <a:buSzPts val="1200"/>
              <a:buNone/>
              <a:defRPr/>
            </a:lvl9pPr>
          </a:lstStyle>
          <a:p/>
        </p:txBody>
      </p:sp>
      <p:sp>
        <p:nvSpPr>
          <p:cNvPr id="195" name="Google Shape;195;p37"/>
          <p:cNvSpPr txBox="1"/>
          <p:nvPr>
            <p:ph idx="13" type="subTitle"/>
          </p:nvPr>
        </p:nvSpPr>
        <p:spPr>
          <a:xfrm>
            <a:off x="912025" y="1832775"/>
            <a:ext cx="2333100" cy="360000"/>
          </a:xfrm>
          <a:prstGeom prst="rect">
            <a:avLst/>
          </a:prstGeom>
          <a:noFill/>
          <a:ln>
            <a:noFill/>
          </a:ln>
        </p:spPr>
        <p:txBody>
          <a:bodyPr anchorCtr="0" anchor="ctr" bIns="68575" lIns="68575" spcFirstLastPara="1" rIns="68575" wrap="square" tIns="68575">
            <a:noAutofit/>
          </a:bodyPr>
          <a:lstStyle>
            <a:lvl1pPr lvl="0" rtl="0" algn="l">
              <a:lnSpc>
                <a:spcPct val="100000"/>
              </a:lnSpc>
              <a:spcBef>
                <a:spcPts val="0"/>
              </a:spcBef>
              <a:spcAft>
                <a:spcPts val="0"/>
              </a:spcAft>
              <a:buClr>
                <a:schemeClr val="dk1"/>
              </a:buClr>
              <a:buSzPts val="1200"/>
              <a:buNone/>
              <a:defRPr sz="1600">
                <a:solidFill>
                  <a:schemeClr val="dk1"/>
                </a:solidFill>
                <a:latin typeface="Roboto"/>
                <a:ea typeface="Roboto"/>
                <a:cs typeface="Roboto"/>
                <a:sym typeface="Roboto"/>
              </a:defRPr>
            </a:lvl1pPr>
            <a:lvl2pPr lvl="1" rtl="0" algn="l">
              <a:lnSpc>
                <a:spcPct val="90000"/>
              </a:lnSpc>
              <a:spcBef>
                <a:spcPts val="0"/>
              </a:spcBef>
              <a:spcAft>
                <a:spcPts val="0"/>
              </a:spcAft>
              <a:buClr>
                <a:schemeClr val="dk1"/>
              </a:buClr>
              <a:buSzPts val="1200"/>
              <a:buNone/>
              <a:defRPr/>
            </a:lvl2pPr>
            <a:lvl3pPr lvl="2" rtl="0" algn="l">
              <a:lnSpc>
                <a:spcPct val="90000"/>
              </a:lnSpc>
              <a:spcBef>
                <a:spcPts val="1600"/>
              </a:spcBef>
              <a:spcAft>
                <a:spcPts val="0"/>
              </a:spcAft>
              <a:buClr>
                <a:schemeClr val="dk1"/>
              </a:buClr>
              <a:buSzPts val="1200"/>
              <a:buNone/>
              <a:defRPr/>
            </a:lvl3pPr>
            <a:lvl4pPr lvl="3" rtl="0" algn="l">
              <a:lnSpc>
                <a:spcPct val="90000"/>
              </a:lnSpc>
              <a:spcBef>
                <a:spcPts val="1600"/>
              </a:spcBef>
              <a:spcAft>
                <a:spcPts val="0"/>
              </a:spcAft>
              <a:buClr>
                <a:schemeClr val="dk1"/>
              </a:buClr>
              <a:buSzPts val="1200"/>
              <a:buNone/>
              <a:defRPr/>
            </a:lvl4pPr>
            <a:lvl5pPr lvl="4" rtl="0" algn="l">
              <a:lnSpc>
                <a:spcPct val="90000"/>
              </a:lnSpc>
              <a:spcBef>
                <a:spcPts val="1600"/>
              </a:spcBef>
              <a:spcAft>
                <a:spcPts val="0"/>
              </a:spcAft>
              <a:buClr>
                <a:schemeClr val="dk1"/>
              </a:buClr>
              <a:buSzPts val="1200"/>
              <a:buNone/>
              <a:defRPr/>
            </a:lvl5pPr>
            <a:lvl6pPr lvl="5" rtl="0" algn="l">
              <a:lnSpc>
                <a:spcPct val="90000"/>
              </a:lnSpc>
              <a:spcBef>
                <a:spcPts val="1600"/>
              </a:spcBef>
              <a:spcAft>
                <a:spcPts val="0"/>
              </a:spcAft>
              <a:buClr>
                <a:schemeClr val="dk1"/>
              </a:buClr>
              <a:buSzPts val="1200"/>
              <a:buNone/>
              <a:defRPr/>
            </a:lvl6pPr>
            <a:lvl7pPr lvl="6" rtl="0" algn="l">
              <a:lnSpc>
                <a:spcPct val="90000"/>
              </a:lnSpc>
              <a:spcBef>
                <a:spcPts val="1600"/>
              </a:spcBef>
              <a:spcAft>
                <a:spcPts val="0"/>
              </a:spcAft>
              <a:buClr>
                <a:schemeClr val="dk1"/>
              </a:buClr>
              <a:buSzPts val="1200"/>
              <a:buNone/>
              <a:defRPr/>
            </a:lvl7pPr>
            <a:lvl8pPr lvl="7" rtl="0" algn="l">
              <a:lnSpc>
                <a:spcPct val="90000"/>
              </a:lnSpc>
              <a:spcBef>
                <a:spcPts val="1600"/>
              </a:spcBef>
              <a:spcAft>
                <a:spcPts val="0"/>
              </a:spcAft>
              <a:buClr>
                <a:schemeClr val="dk1"/>
              </a:buClr>
              <a:buSzPts val="1200"/>
              <a:buNone/>
              <a:defRPr/>
            </a:lvl8pPr>
            <a:lvl9pPr lvl="8" rtl="0" algn="l">
              <a:lnSpc>
                <a:spcPct val="90000"/>
              </a:lnSpc>
              <a:spcBef>
                <a:spcPts val="1600"/>
              </a:spcBef>
              <a:spcAft>
                <a:spcPts val="1600"/>
              </a:spcAft>
              <a:buClr>
                <a:schemeClr val="dk1"/>
              </a:buClr>
              <a:buSzPts val="1200"/>
              <a:buNone/>
              <a:defRPr/>
            </a:lvl9pPr>
          </a:lstStyle>
          <a:p/>
        </p:txBody>
      </p:sp>
      <p:sp>
        <p:nvSpPr>
          <p:cNvPr id="196" name="Google Shape;196;p37"/>
          <p:cNvSpPr txBox="1"/>
          <p:nvPr>
            <p:ph idx="14" type="subTitle"/>
          </p:nvPr>
        </p:nvSpPr>
        <p:spPr>
          <a:xfrm>
            <a:off x="3550363" y="1832775"/>
            <a:ext cx="2333100" cy="360000"/>
          </a:xfrm>
          <a:prstGeom prst="rect">
            <a:avLst/>
          </a:prstGeom>
          <a:noFill/>
          <a:ln>
            <a:noFill/>
          </a:ln>
        </p:spPr>
        <p:txBody>
          <a:bodyPr anchorCtr="0" anchor="ctr" bIns="68575" lIns="68575" spcFirstLastPara="1" rIns="68575" wrap="square" tIns="68575">
            <a:noAutofit/>
          </a:bodyPr>
          <a:lstStyle>
            <a:lvl1pPr lvl="0" rtl="0" algn="l">
              <a:lnSpc>
                <a:spcPct val="100000"/>
              </a:lnSpc>
              <a:spcBef>
                <a:spcPts val="0"/>
              </a:spcBef>
              <a:spcAft>
                <a:spcPts val="0"/>
              </a:spcAft>
              <a:buClr>
                <a:schemeClr val="dk1"/>
              </a:buClr>
              <a:buSzPts val="1200"/>
              <a:buNone/>
              <a:defRPr sz="1600">
                <a:solidFill>
                  <a:schemeClr val="dk1"/>
                </a:solidFill>
                <a:latin typeface="Roboto"/>
                <a:ea typeface="Roboto"/>
                <a:cs typeface="Roboto"/>
                <a:sym typeface="Roboto"/>
              </a:defRPr>
            </a:lvl1pPr>
            <a:lvl2pPr lvl="1" rtl="0" algn="l">
              <a:lnSpc>
                <a:spcPct val="90000"/>
              </a:lnSpc>
              <a:spcBef>
                <a:spcPts val="0"/>
              </a:spcBef>
              <a:spcAft>
                <a:spcPts val="0"/>
              </a:spcAft>
              <a:buClr>
                <a:schemeClr val="dk1"/>
              </a:buClr>
              <a:buSzPts val="1200"/>
              <a:buNone/>
              <a:defRPr/>
            </a:lvl2pPr>
            <a:lvl3pPr lvl="2" rtl="0" algn="l">
              <a:lnSpc>
                <a:spcPct val="90000"/>
              </a:lnSpc>
              <a:spcBef>
                <a:spcPts val="1600"/>
              </a:spcBef>
              <a:spcAft>
                <a:spcPts val="0"/>
              </a:spcAft>
              <a:buClr>
                <a:schemeClr val="dk1"/>
              </a:buClr>
              <a:buSzPts val="1200"/>
              <a:buNone/>
              <a:defRPr/>
            </a:lvl3pPr>
            <a:lvl4pPr lvl="3" rtl="0" algn="l">
              <a:lnSpc>
                <a:spcPct val="90000"/>
              </a:lnSpc>
              <a:spcBef>
                <a:spcPts val="1600"/>
              </a:spcBef>
              <a:spcAft>
                <a:spcPts val="0"/>
              </a:spcAft>
              <a:buClr>
                <a:schemeClr val="dk1"/>
              </a:buClr>
              <a:buSzPts val="1200"/>
              <a:buNone/>
              <a:defRPr/>
            </a:lvl4pPr>
            <a:lvl5pPr lvl="4" rtl="0" algn="l">
              <a:lnSpc>
                <a:spcPct val="90000"/>
              </a:lnSpc>
              <a:spcBef>
                <a:spcPts val="1600"/>
              </a:spcBef>
              <a:spcAft>
                <a:spcPts val="0"/>
              </a:spcAft>
              <a:buClr>
                <a:schemeClr val="dk1"/>
              </a:buClr>
              <a:buSzPts val="1200"/>
              <a:buNone/>
              <a:defRPr/>
            </a:lvl5pPr>
            <a:lvl6pPr lvl="5" rtl="0" algn="l">
              <a:lnSpc>
                <a:spcPct val="90000"/>
              </a:lnSpc>
              <a:spcBef>
                <a:spcPts val="1600"/>
              </a:spcBef>
              <a:spcAft>
                <a:spcPts val="0"/>
              </a:spcAft>
              <a:buClr>
                <a:schemeClr val="dk1"/>
              </a:buClr>
              <a:buSzPts val="1200"/>
              <a:buNone/>
              <a:defRPr/>
            </a:lvl6pPr>
            <a:lvl7pPr lvl="6" rtl="0" algn="l">
              <a:lnSpc>
                <a:spcPct val="90000"/>
              </a:lnSpc>
              <a:spcBef>
                <a:spcPts val="1600"/>
              </a:spcBef>
              <a:spcAft>
                <a:spcPts val="0"/>
              </a:spcAft>
              <a:buClr>
                <a:schemeClr val="dk1"/>
              </a:buClr>
              <a:buSzPts val="1200"/>
              <a:buNone/>
              <a:defRPr/>
            </a:lvl7pPr>
            <a:lvl8pPr lvl="7" rtl="0" algn="l">
              <a:lnSpc>
                <a:spcPct val="90000"/>
              </a:lnSpc>
              <a:spcBef>
                <a:spcPts val="1600"/>
              </a:spcBef>
              <a:spcAft>
                <a:spcPts val="0"/>
              </a:spcAft>
              <a:buClr>
                <a:schemeClr val="dk1"/>
              </a:buClr>
              <a:buSzPts val="1200"/>
              <a:buNone/>
              <a:defRPr/>
            </a:lvl8pPr>
            <a:lvl9pPr lvl="8" rtl="0" algn="l">
              <a:lnSpc>
                <a:spcPct val="90000"/>
              </a:lnSpc>
              <a:spcBef>
                <a:spcPts val="1600"/>
              </a:spcBef>
              <a:spcAft>
                <a:spcPts val="1600"/>
              </a:spcAft>
              <a:buClr>
                <a:schemeClr val="dk1"/>
              </a:buClr>
              <a:buSzPts val="1200"/>
              <a:buNone/>
              <a:defRPr/>
            </a:lvl9pPr>
          </a:lstStyle>
          <a:p/>
        </p:txBody>
      </p:sp>
      <p:sp>
        <p:nvSpPr>
          <p:cNvPr id="197" name="Google Shape;197;p37"/>
          <p:cNvSpPr txBox="1"/>
          <p:nvPr>
            <p:ph idx="15" type="subTitle"/>
          </p:nvPr>
        </p:nvSpPr>
        <p:spPr>
          <a:xfrm>
            <a:off x="6188700" y="1832775"/>
            <a:ext cx="2333100" cy="360000"/>
          </a:xfrm>
          <a:prstGeom prst="rect">
            <a:avLst/>
          </a:prstGeom>
          <a:noFill/>
          <a:ln>
            <a:noFill/>
          </a:ln>
        </p:spPr>
        <p:txBody>
          <a:bodyPr anchorCtr="0" anchor="ctr" bIns="68575" lIns="68575" spcFirstLastPara="1" rIns="68575" wrap="square" tIns="68575">
            <a:noAutofit/>
          </a:bodyPr>
          <a:lstStyle>
            <a:lvl1pPr lvl="0" rtl="0" algn="l">
              <a:lnSpc>
                <a:spcPct val="100000"/>
              </a:lnSpc>
              <a:spcBef>
                <a:spcPts val="0"/>
              </a:spcBef>
              <a:spcAft>
                <a:spcPts val="0"/>
              </a:spcAft>
              <a:buClr>
                <a:schemeClr val="dk1"/>
              </a:buClr>
              <a:buSzPts val="1200"/>
              <a:buNone/>
              <a:defRPr sz="1600">
                <a:solidFill>
                  <a:schemeClr val="dk1"/>
                </a:solidFill>
                <a:latin typeface="Roboto"/>
                <a:ea typeface="Roboto"/>
                <a:cs typeface="Roboto"/>
                <a:sym typeface="Roboto"/>
              </a:defRPr>
            </a:lvl1pPr>
            <a:lvl2pPr lvl="1" rtl="0" algn="l">
              <a:lnSpc>
                <a:spcPct val="90000"/>
              </a:lnSpc>
              <a:spcBef>
                <a:spcPts val="0"/>
              </a:spcBef>
              <a:spcAft>
                <a:spcPts val="0"/>
              </a:spcAft>
              <a:buClr>
                <a:schemeClr val="dk1"/>
              </a:buClr>
              <a:buSzPts val="1200"/>
              <a:buNone/>
              <a:defRPr/>
            </a:lvl2pPr>
            <a:lvl3pPr lvl="2" rtl="0" algn="l">
              <a:lnSpc>
                <a:spcPct val="90000"/>
              </a:lnSpc>
              <a:spcBef>
                <a:spcPts val="1600"/>
              </a:spcBef>
              <a:spcAft>
                <a:spcPts val="0"/>
              </a:spcAft>
              <a:buClr>
                <a:schemeClr val="dk1"/>
              </a:buClr>
              <a:buSzPts val="1200"/>
              <a:buNone/>
              <a:defRPr/>
            </a:lvl3pPr>
            <a:lvl4pPr lvl="3" rtl="0" algn="l">
              <a:lnSpc>
                <a:spcPct val="90000"/>
              </a:lnSpc>
              <a:spcBef>
                <a:spcPts val="1600"/>
              </a:spcBef>
              <a:spcAft>
                <a:spcPts val="0"/>
              </a:spcAft>
              <a:buClr>
                <a:schemeClr val="dk1"/>
              </a:buClr>
              <a:buSzPts val="1200"/>
              <a:buNone/>
              <a:defRPr/>
            </a:lvl4pPr>
            <a:lvl5pPr lvl="4" rtl="0" algn="l">
              <a:lnSpc>
                <a:spcPct val="90000"/>
              </a:lnSpc>
              <a:spcBef>
                <a:spcPts val="1600"/>
              </a:spcBef>
              <a:spcAft>
                <a:spcPts val="0"/>
              </a:spcAft>
              <a:buClr>
                <a:schemeClr val="dk1"/>
              </a:buClr>
              <a:buSzPts val="1200"/>
              <a:buNone/>
              <a:defRPr/>
            </a:lvl5pPr>
            <a:lvl6pPr lvl="5" rtl="0" algn="l">
              <a:lnSpc>
                <a:spcPct val="90000"/>
              </a:lnSpc>
              <a:spcBef>
                <a:spcPts val="1600"/>
              </a:spcBef>
              <a:spcAft>
                <a:spcPts val="0"/>
              </a:spcAft>
              <a:buClr>
                <a:schemeClr val="dk1"/>
              </a:buClr>
              <a:buSzPts val="1200"/>
              <a:buNone/>
              <a:defRPr/>
            </a:lvl6pPr>
            <a:lvl7pPr lvl="6" rtl="0" algn="l">
              <a:lnSpc>
                <a:spcPct val="90000"/>
              </a:lnSpc>
              <a:spcBef>
                <a:spcPts val="1600"/>
              </a:spcBef>
              <a:spcAft>
                <a:spcPts val="0"/>
              </a:spcAft>
              <a:buClr>
                <a:schemeClr val="dk1"/>
              </a:buClr>
              <a:buSzPts val="1200"/>
              <a:buNone/>
              <a:defRPr/>
            </a:lvl7pPr>
            <a:lvl8pPr lvl="7" rtl="0" algn="l">
              <a:lnSpc>
                <a:spcPct val="90000"/>
              </a:lnSpc>
              <a:spcBef>
                <a:spcPts val="1600"/>
              </a:spcBef>
              <a:spcAft>
                <a:spcPts val="0"/>
              </a:spcAft>
              <a:buClr>
                <a:schemeClr val="dk1"/>
              </a:buClr>
              <a:buSzPts val="1200"/>
              <a:buNone/>
              <a:defRPr/>
            </a:lvl8pPr>
            <a:lvl9pPr lvl="8" rtl="0" algn="l">
              <a:lnSpc>
                <a:spcPct val="90000"/>
              </a:lnSpc>
              <a:spcBef>
                <a:spcPts val="1600"/>
              </a:spcBef>
              <a:spcAft>
                <a:spcPts val="1600"/>
              </a:spcAft>
              <a:buClr>
                <a:schemeClr val="dk1"/>
              </a:buClr>
              <a:buSzPts val="12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alisisCaso">
  <p:cSld name="AnalisisCaso">
    <p:bg>
      <p:bgPr>
        <a:solidFill>
          <a:srgbClr val="A30E33"/>
        </a:solidFill>
      </p:bgPr>
    </p:bg>
    <p:spTree>
      <p:nvGrpSpPr>
        <p:cNvPr id="198" name="Shape 198"/>
        <p:cNvGrpSpPr/>
        <p:nvPr/>
      </p:nvGrpSpPr>
      <p:grpSpPr>
        <a:xfrm>
          <a:off x="0" y="0"/>
          <a:ext cx="0" cy="0"/>
          <a:chOff x="0" y="0"/>
          <a:chExt cx="0" cy="0"/>
        </a:xfrm>
      </p:grpSpPr>
      <p:sp>
        <p:nvSpPr>
          <p:cNvPr id="199" name="Google Shape;199;p38"/>
          <p:cNvSpPr/>
          <p:nvPr/>
        </p:nvSpPr>
        <p:spPr>
          <a:xfrm rot="5400000">
            <a:off x="2366300" y="-1504800"/>
            <a:ext cx="4444800" cy="8153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00" name="Google Shape;200;p38"/>
          <p:cNvSpPr txBox="1"/>
          <p:nvPr>
            <p:ph type="title"/>
          </p:nvPr>
        </p:nvSpPr>
        <p:spPr>
          <a:xfrm>
            <a:off x="882500" y="1153725"/>
            <a:ext cx="7565700" cy="482400"/>
          </a:xfrm>
          <a:prstGeom prst="rect">
            <a:avLst/>
          </a:prstGeom>
          <a:noFill/>
          <a:ln>
            <a:noFill/>
          </a:ln>
        </p:spPr>
        <p:txBody>
          <a:bodyPr anchorCtr="0" anchor="b" bIns="68575" lIns="68575" spcFirstLastPara="1" rIns="68575" wrap="square" tIns="68575">
            <a:noAutofit/>
          </a:bodyPr>
          <a:lstStyle>
            <a:lvl1pPr lvl="0" rtl="0" algn="ctr">
              <a:lnSpc>
                <a:spcPct val="90000"/>
              </a:lnSpc>
              <a:spcBef>
                <a:spcPts val="0"/>
              </a:spcBef>
              <a:spcAft>
                <a:spcPts val="0"/>
              </a:spcAft>
              <a:buClr>
                <a:schemeClr val="dk1"/>
              </a:buClr>
              <a:buSzPts val="2100"/>
              <a:buFont typeface="Calibri"/>
              <a:buNone/>
              <a:defRPr sz="2800"/>
            </a:lvl1pPr>
            <a:lvl2pPr lvl="1" rtl="0">
              <a:spcBef>
                <a:spcPts val="0"/>
              </a:spcBef>
              <a:spcAft>
                <a:spcPts val="0"/>
              </a:spcAft>
              <a:buClr>
                <a:srgbClr val="EFD67E"/>
              </a:buClr>
              <a:buSzPts val="3000"/>
              <a:buFont typeface="Montserrat"/>
              <a:buNone/>
              <a:defRPr b="1">
                <a:solidFill>
                  <a:srgbClr val="EFD67E"/>
                </a:solidFill>
                <a:latin typeface="Montserrat"/>
                <a:ea typeface="Montserrat"/>
                <a:cs typeface="Montserrat"/>
                <a:sym typeface="Montserrat"/>
              </a:defRPr>
            </a:lvl2pPr>
            <a:lvl3pPr lvl="2" rtl="0">
              <a:spcBef>
                <a:spcPts val="0"/>
              </a:spcBef>
              <a:spcAft>
                <a:spcPts val="0"/>
              </a:spcAft>
              <a:buClr>
                <a:srgbClr val="EFD67E"/>
              </a:buClr>
              <a:buSzPts val="3000"/>
              <a:buFont typeface="Montserrat"/>
              <a:buNone/>
              <a:defRPr b="1">
                <a:solidFill>
                  <a:srgbClr val="EFD67E"/>
                </a:solidFill>
                <a:latin typeface="Montserrat"/>
                <a:ea typeface="Montserrat"/>
                <a:cs typeface="Montserrat"/>
                <a:sym typeface="Montserrat"/>
              </a:defRPr>
            </a:lvl3pPr>
            <a:lvl4pPr lvl="3" rtl="0">
              <a:spcBef>
                <a:spcPts val="0"/>
              </a:spcBef>
              <a:spcAft>
                <a:spcPts val="0"/>
              </a:spcAft>
              <a:buClr>
                <a:srgbClr val="EFD67E"/>
              </a:buClr>
              <a:buSzPts val="3000"/>
              <a:buFont typeface="Montserrat"/>
              <a:buNone/>
              <a:defRPr b="1">
                <a:solidFill>
                  <a:srgbClr val="EFD67E"/>
                </a:solidFill>
                <a:latin typeface="Montserrat"/>
                <a:ea typeface="Montserrat"/>
                <a:cs typeface="Montserrat"/>
                <a:sym typeface="Montserrat"/>
              </a:defRPr>
            </a:lvl4pPr>
            <a:lvl5pPr lvl="4" rtl="0">
              <a:spcBef>
                <a:spcPts val="0"/>
              </a:spcBef>
              <a:spcAft>
                <a:spcPts val="0"/>
              </a:spcAft>
              <a:buClr>
                <a:srgbClr val="EFD67E"/>
              </a:buClr>
              <a:buSzPts val="3000"/>
              <a:buFont typeface="Montserrat"/>
              <a:buNone/>
              <a:defRPr b="1">
                <a:solidFill>
                  <a:srgbClr val="EFD67E"/>
                </a:solidFill>
                <a:latin typeface="Montserrat"/>
                <a:ea typeface="Montserrat"/>
                <a:cs typeface="Montserrat"/>
                <a:sym typeface="Montserrat"/>
              </a:defRPr>
            </a:lvl5pPr>
            <a:lvl6pPr lvl="5" rtl="0">
              <a:spcBef>
                <a:spcPts val="0"/>
              </a:spcBef>
              <a:spcAft>
                <a:spcPts val="0"/>
              </a:spcAft>
              <a:buClr>
                <a:srgbClr val="EFD67E"/>
              </a:buClr>
              <a:buSzPts val="3000"/>
              <a:buFont typeface="Montserrat"/>
              <a:buNone/>
              <a:defRPr b="1">
                <a:solidFill>
                  <a:srgbClr val="EFD67E"/>
                </a:solidFill>
                <a:latin typeface="Montserrat"/>
                <a:ea typeface="Montserrat"/>
                <a:cs typeface="Montserrat"/>
                <a:sym typeface="Montserrat"/>
              </a:defRPr>
            </a:lvl6pPr>
            <a:lvl7pPr lvl="6" rtl="0">
              <a:spcBef>
                <a:spcPts val="0"/>
              </a:spcBef>
              <a:spcAft>
                <a:spcPts val="0"/>
              </a:spcAft>
              <a:buClr>
                <a:srgbClr val="EFD67E"/>
              </a:buClr>
              <a:buSzPts val="3000"/>
              <a:buFont typeface="Montserrat"/>
              <a:buNone/>
              <a:defRPr b="1">
                <a:solidFill>
                  <a:srgbClr val="EFD67E"/>
                </a:solidFill>
                <a:latin typeface="Montserrat"/>
                <a:ea typeface="Montserrat"/>
                <a:cs typeface="Montserrat"/>
                <a:sym typeface="Montserrat"/>
              </a:defRPr>
            </a:lvl7pPr>
            <a:lvl8pPr lvl="7" rtl="0">
              <a:spcBef>
                <a:spcPts val="0"/>
              </a:spcBef>
              <a:spcAft>
                <a:spcPts val="0"/>
              </a:spcAft>
              <a:buClr>
                <a:srgbClr val="EFD67E"/>
              </a:buClr>
              <a:buSzPts val="3000"/>
              <a:buFont typeface="Montserrat"/>
              <a:buNone/>
              <a:defRPr b="1">
                <a:solidFill>
                  <a:srgbClr val="EFD67E"/>
                </a:solidFill>
                <a:latin typeface="Montserrat"/>
                <a:ea typeface="Montserrat"/>
                <a:cs typeface="Montserrat"/>
                <a:sym typeface="Montserrat"/>
              </a:defRPr>
            </a:lvl8pPr>
            <a:lvl9pPr lvl="8" rtl="0">
              <a:spcBef>
                <a:spcPts val="0"/>
              </a:spcBef>
              <a:spcAft>
                <a:spcPts val="0"/>
              </a:spcAft>
              <a:buClr>
                <a:srgbClr val="EFD67E"/>
              </a:buClr>
              <a:buSzPts val="3000"/>
              <a:buFont typeface="Montserrat"/>
              <a:buNone/>
              <a:defRPr b="1">
                <a:solidFill>
                  <a:srgbClr val="EFD67E"/>
                </a:solidFill>
                <a:latin typeface="Montserrat"/>
                <a:ea typeface="Montserrat"/>
                <a:cs typeface="Montserrat"/>
                <a:sym typeface="Montserrat"/>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amp; some text slide 1">
  <p:cSld name="BIG text &amp; some text slide">
    <p:bg>
      <p:bgPr>
        <a:solidFill>
          <a:srgbClr val="7F7F7F"/>
        </a:solidFill>
      </p:bgPr>
    </p:bg>
    <p:spTree>
      <p:nvGrpSpPr>
        <p:cNvPr id="201" name="Shape 201"/>
        <p:cNvGrpSpPr/>
        <p:nvPr/>
      </p:nvGrpSpPr>
      <p:grpSpPr>
        <a:xfrm>
          <a:off x="0" y="0"/>
          <a:ext cx="0" cy="0"/>
          <a:chOff x="0" y="0"/>
          <a:chExt cx="0" cy="0"/>
        </a:xfrm>
      </p:grpSpPr>
      <p:sp>
        <p:nvSpPr>
          <p:cNvPr id="202" name="Google Shape;202;p39"/>
          <p:cNvSpPr/>
          <p:nvPr/>
        </p:nvSpPr>
        <p:spPr>
          <a:xfrm rot="10800000">
            <a:off x="3967800" y="3433275"/>
            <a:ext cx="1208400" cy="1208400"/>
          </a:xfrm>
          <a:prstGeom prst="mathMultiply">
            <a:avLst>
              <a:gd fmla="val 18967" name="adj1"/>
            </a:avLst>
          </a:prstGeom>
          <a:solidFill>
            <a:srgbClr val="A30E3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cxnSp>
        <p:nvCxnSpPr>
          <p:cNvPr id="203" name="Google Shape;203;p39"/>
          <p:cNvCxnSpPr/>
          <p:nvPr/>
        </p:nvCxnSpPr>
        <p:spPr>
          <a:xfrm rot="10800000">
            <a:off x="3813000" y="1156600"/>
            <a:ext cx="1518000" cy="0"/>
          </a:xfrm>
          <a:prstGeom prst="straightConnector1">
            <a:avLst/>
          </a:prstGeom>
          <a:noFill/>
          <a:ln cap="flat" cmpd="sng" w="228600">
            <a:solidFill>
              <a:srgbClr val="A30E33"/>
            </a:solidFill>
            <a:prstDash val="solid"/>
            <a:round/>
            <a:headEnd len="sm" w="sm" type="none"/>
            <a:tailEnd len="sm" w="sm" type="none"/>
          </a:ln>
        </p:spPr>
      </p:cxnSp>
      <p:sp>
        <p:nvSpPr>
          <p:cNvPr id="204" name="Google Shape;204;p39"/>
          <p:cNvSpPr txBox="1"/>
          <p:nvPr>
            <p:ph idx="12" type="sldNum"/>
          </p:nvPr>
        </p:nvSpPr>
        <p:spPr>
          <a:xfrm>
            <a:off x="8548658" y="4663217"/>
            <a:ext cx="548700" cy="393600"/>
          </a:xfrm>
          <a:prstGeom prst="rect">
            <a:avLst/>
          </a:prstGeom>
          <a:noFill/>
          <a:ln>
            <a:noFill/>
          </a:ln>
        </p:spPr>
        <p:txBody>
          <a:bodyPr anchorCtr="0" anchor="ctr" bIns="68575" lIns="68575" spcFirstLastPara="1" rIns="68575" wrap="square" tIns="68575">
            <a:noAutofit/>
          </a:bodyPr>
          <a:lstStyle>
            <a:lvl1pPr indent="0" lvl="0" marL="0" marR="0" rtl="0" algn="l">
              <a:buClr>
                <a:srgbClr val="888888"/>
              </a:buClr>
              <a:buSzPts val="1200"/>
              <a:buFont typeface="Arvo"/>
              <a:buNone/>
              <a:defRPr sz="1200">
                <a:solidFill>
                  <a:srgbClr val="888888"/>
                </a:solidFill>
                <a:latin typeface="Arvo"/>
                <a:ea typeface="Arvo"/>
                <a:cs typeface="Arvo"/>
                <a:sym typeface="Arvo"/>
              </a:defRPr>
            </a:lvl1pPr>
            <a:lvl2pPr indent="0" lvl="1" marL="0" marR="0" rtl="0" algn="l">
              <a:buClr>
                <a:srgbClr val="888888"/>
              </a:buClr>
              <a:buSzPts val="1200"/>
              <a:buFont typeface="Arvo"/>
              <a:buNone/>
              <a:defRPr sz="1200">
                <a:solidFill>
                  <a:srgbClr val="888888"/>
                </a:solidFill>
                <a:latin typeface="Arvo"/>
                <a:ea typeface="Arvo"/>
                <a:cs typeface="Arvo"/>
                <a:sym typeface="Arvo"/>
              </a:defRPr>
            </a:lvl2pPr>
            <a:lvl3pPr indent="0" lvl="2" marL="0" marR="0" rtl="0" algn="l">
              <a:buClr>
                <a:srgbClr val="888888"/>
              </a:buClr>
              <a:buSzPts val="1200"/>
              <a:buFont typeface="Arvo"/>
              <a:buNone/>
              <a:defRPr sz="1200">
                <a:solidFill>
                  <a:srgbClr val="888888"/>
                </a:solidFill>
                <a:latin typeface="Arvo"/>
                <a:ea typeface="Arvo"/>
                <a:cs typeface="Arvo"/>
                <a:sym typeface="Arvo"/>
              </a:defRPr>
            </a:lvl3pPr>
            <a:lvl4pPr indent="0" lvl="3" marL="0" marR="0" rtl="0" algn="l">
              <a:buClr>
                <a:srgbClr val="888888"/>
              </a:buClr>
              <a:buSzPts val="1200"/>
              <a:buFont typeface="Arvo"/>
              <a:buNone/>
              <a:defRPr sz="1200">
                <a:solidFill>
                  <a:srgbClr val="888888"/>
                </a:solidFill>
                <a:latin typeface="Arvo"/>
                <a:ea typeface="Arvo"/>
                <a:cs typeface="Arvo"/>
                <a:sym typeface="Arvo"/>
              </a:defRPr>
            </a:lvl4pPr>
            <a:lvl5pPr indent="0" lvl="4" marL="0" marR="0" rtl="0" algn="l">
              <a:buClr>
                <a:srgbClr val="888888"/>
              </a:buClr>
              <a:buSzPts val="1200"/>
              <a:buFont typeface="Arvo"/>
              <a:buNone/>
              <a:defRPr sz="1200">
                <a:solidFill>
                  <a:srgbClr val="888888"/>
                </a:solidFill>
                <a:latin typeface="Arvo"/>
                <a:ea typeface="Arvo"/>
                <a:cs typeface="Arvo"/>
                <a:sym typeface="Arvo"/>
              </a:defRPr>
            </a:lvl5pPr>
            <a:lvl6pPr indent="0" lvl="5" marL="0" marR="0" rtl="0" algn="l">
              <a:buClr>
                <a:srgbClr val="888888"/>
              </a:buClr>
              <a:buSzPts val="1200"/>
              <a:buFont typeface="Arvo"/>
              <a:buNone/>
              <a:defRPr sz="1200">
                <a:solidFill>
                  <a:srgbClr val="888888"/>
                </a:solidFill>
                <a:latin typeface="Arvo"/>
                <a:ea typeface="Arvo"/>
                <a:cs typeface="Arvo"/>
                <a:sym typeface="Arvo"/>
              </a:defRPr>
            </a:lvl6pPr>
            <a:lvl7pPr indent="0" lvl="6" marL="0" marR="0" rtl="0" algn="l">
              <a:buClr>
                <a:srgbClr val="888888"/>
              </a:buClr>
              <a:buSzPts val="1200"/>
              <a:buFont typeface="Arvo"/>
              <a:buNone/>
              <a:defRPr sz="1200">
                <a:solidFill>
                  <a:srgbClr val="888888"/>
                </a:solidFill>
                <a:latin typeface="Arvo"/>
                <a:ea typeface="Arvo"/>
                <a:cs typeface="Arvo"/>
                <a:sym typeface="Arvo"/>
              </a:defRPr>
            </a:lvl7pPr>
            <a:lvl8pPr indent="0" lvl="7" marL="0" marR="0" rtl="0" algn="l">
              <a:buClr>
                <a:srgbClr val="888888"/>
              </a:buClr>
              <a:buSzPts val="1200"/>
              <a:buFont typeface="Arvo"/>
              <a:buNone/>
              <a:defRPr sz="1200">
                <a:solidFill>
                  <a:srgbClr val="888888"/>
                </a:solidFill>
                <a:latin typeface="Arvo"/>
                <a:ea typeface="Arvo"/>
                <a:cs typeface="Arvo"/>
                <a:sym typeface="Arvo"/>
              </a:defRPr>
            </a:lvl8pPr>
            <a:lvl9pPr indent="0" lvl="8" marL="0" marR="0" rtl="0" algn="l">
              <a:buClr>
                <a:srgbClr val="888888"/>
              </a:buClr>
              <a:buSzPts val="1200"/>
              <a:buFont typeface="Arvo"/>
              <a:buNone/>
              <a:defRPr sz="1200">
                <a:solidFill>
                  <a:srgbClr val="888888"/>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s"/>
              <a:t>‹#›</a:t>
            </a:fld>
            <a:endParaRPr/>
          </a:p>
        </p:txBody>
      </p:sp>
      <p:sp>
        <p:nvSpPr>
          <p:cNvPr id="205" name="Google Shape;205;p39"/>
          <p:cNvSpPr txBox="1"/>
          <p:nvPr>
            <p:ph type="title"/>
          </p:nvPr>
        </p:nvSpPr>
        <p:spPr>
          <a:xfrm>
            <a:off x="335550" y="2197925"/>
            <a:ext cx="8472900" cy="482400"/>
          </a:xfrm>
          <a:prstGeom prst="rect">
            <a:avLst/>
          </a:prstGeom>
          <a:noFill/>
          <a:ln>
            <a:noFill/>
          </a:ln>
        </p:spPr>
        <p:txBody>
          <a:bodyPr anchorCtr="0" anchor="b" bIns="68575" lIns="68575" spcFirstLastPara="1" rIns="68575" wrap="square" tIns="68575">
            <a:noAutofit/>
          </a:bodyPr>
          <a:lstStyle>
            <a:lvl1pPr lvl="0" rtl="0" algn="ctr">
              <a:lnSpc>
                <a:spcPct val="90000"/>
              </a:lnSpc>
              <a:spcBef>
                <a:spcPts val="0"/>
              </a:spcBef>
              <a:spcAft>
                <a:spcPts val="0"/>
              </a:spcAft>
              <a:buClr>
                <a:srgbClr val="FFFFFF"/>
              </a:buClr>
              <a:buSzPts val="2700"/>
              <a:buFont typeface="Montserrat"/>
              <a:buNone/>
              <a:defRPr b="1">
                <a:solidFill>
                  <a:srgbClr val="FFFFFF"/>
                </a:solidFill>
                <a:latin typeface="Roboto"/>
                <a:ea typeface="Roboto"/>
                <a:cs typeface="Roboto"/>
                <a:sym typeface="Roboto"/>
              </a:defRPr>
            </a:lvl1pPr>
            <a:lvl2pPr lvl="1" rtl="0">
              <a:spcBef>
                <a:spcPts val="0"/>
              </a:spcBef>
              <a:spcAft>
                <a:spcPts val="0"/>
              </a:spcAft>
              <a:buClr>
                <a:srgbClr val="FFFFFF"/>
              </a:buClr>
              <a:buSzPts val="2700"/>
              <a:buFont typeface="Montserrat"/>
              <a:buNone/>
              <a:defRPr b="1">
                <a:solidFill>
                  <a:srgbClr val="FFFFFF"/>
                </a:solidFill>
                <a:latin typeface="Montserrat"/>
                <a:ea typeface="Montserrat"/>
                <a:cs typeface="Montserrat"/>
                <a:sym typeface="Montserrat"/>
              </a:defRPr>
            </a:lvl2pPr>
            <a:lvl3pPr lvl="2" rtl="0">
              <a:spcBef>
                <a:spcPts val="0"/>
              </a:spcBef>
              <a:spcAft>
                <a:spcPts val="0"/>
              </a:spcAft>
              <a:buClr>
                <a:srgbClr val="FFFFFF"/>
              </a:buClr>
              <a:buSzPts val="2700"/>
              <a:buFont typeface="Montserrat"/>
              <a:buNone/>
              <a:defRPr b="1">
                <a:solidFill>
                  <a:srgbClr val="FFFFFF"/>
                </a:solidFill>
                <a:latin typeface="Montserrat"/>
                <a:ea typeface="Montserrat"/>
                <a:cs typeface="Montserrat"/>
                <a:sym typeface="Montserrat"/>
              </a:defRPr>
            </a:lvl3pPr>
            <a:lvl4pPr lvl="3" rtl="0">
              <a:spcBef>
                <a:spcPts val="0"/>
              </a:spcBef>
              <a:spcAft>
                <a:spcPts val="0"/>
              </a:spcAft>
              <a:buClr>
                <a:srgbClr val="FFFFFF"/>
              </a:buClr>
              <a:buSzPts val="2700"/>
              <a:buFont typeface="Montserrat"/>
              <a:buNone/>
              <a:defRPr b="1">
                <a:solidFill>
                  <a:srgbClr val="FFFFFF"/>
                </a:solidFill>
                <a:latin typeface="Montserrat"/>
                <a:ea typeface="Montserrat"/>
                <a:cs typeface="Montserrat"/>
                <a:sym typeface="Montserrat"/>
              </a:defRPr>
            </a:lvl4pPr>
            <a:lvl5pPr lvl="4" rtl="0">
              <a:spcBef>
                <a:spcPts val="0"/>
              </a:spcBef>
              <a:spcAft>
                <a:spcPts val="0"/>
              </a:spcAft>
              <a:buClr>
                <a:srgbClr val="FFFFFF"/>
              </a:buClr>
              <a:buSzPts val="2700"/>
              <a:buFont typeface="Montserrat"/>
              <a:buNone/>
              <a:defRPr b="1">
                <a:solidFill>
                  <a:srgbClr val="FFFFFF"/>
                </a:solidFill>
                <a:latin typeface="Montserrat"/>
                <a:ea typeface="Montserrat"/>
                <a:cs typeface="Montserrat"/>
                <a:sym typeface="Montserrat"/>
              </a:defRPr>
            </a:lvl5pPr>
            <a:lvl6pPr lvl="5" rtl="0">
              <a:spcBef>
                <a:spcPts val="0"/>
              </a:spcBef>
              <a:spcAft>
                <a:spcPts val="0"/>
              </a:spcAft>
              <a:buClr>
                <a:srgbClr val="FFFFFF"/>
              </a:buClr>
              <a:buSzPts val="2700"/>
              <a:buFont typeface="Montserrat"/>
              <a:buNone/>
              <a:defRPr b="1">
                <a:solidFill>
                  <a:srgbClr val="FFFFFF"/>
                </a:solidFill>
                <a:latin typeface="Montserrat"/>
                <a:ea typeface="Montserrat"/>
                <a:cs typeface="Montserrat"/>
                <a:sym typeface="Montserrat"/>
              </a:defRPr>
            </a:lvl6pPr>
            <a:lvl7pPr lvl="6" rtl="0">
              <a:spcBef>
                <a:spcPts val="0"/>
              </a:spcBef>
              <a:spcAft>
                <a:spcPts val="0"/>
              </a:spcAft>
              <a:buClr>
                <a:srgbClr val="FFFFFF"/>
              </a:buClr>
              <a:buSzPts val="2700"/>
              <a:buFont typeface="Montserrat"/>
              <a:buNone/>
              <a:defRPr b="1">
                <a:solidFill>
                  <a:srgbClr val="FFFFFF"/>
                </a:solidFill>
                <a:latin typeface="Montserrat"/>
                <a:ea typeface="Montserrat"/>
                <a:cs typeface="Montserrat"/>
                <a:sym typeface="Montserrat"/>
              </a:defRPr>
            </a:lvl7pPr>
            <a:lvl8pPr lvl="7" rtl="0">
              <a:spcBef>
                <a:spcPts val="0"/>
              </a:spcBef>
              <a:spcAft>
                <a:spcPts val="0"/>
              </a:spcAft>
              <a:buClr>
                <a:srgbClr val="FFFFFF"/>
              </a:buClr>
              <a:buSzPts val="2700"/>
              <a:buFont typeface="Montserrat"/>
              <a:buNone/>
              <a:defRPr b="1">
                <a:solidFill>
                  <a:srgbClr val="FFFFFF"/>
                </a:solidFill>
                <a:latin typeface="Montserrat"/>
                <a:ea typeface="Montserrat"/>
                <a:cs typeface="Montserrat"/>
                <a:sym typeface="Montserrat"/>
              </a:defRPr>
            </a:lvl8pPr>
            <a:lvl9pPr lvl="8" rtl="0">
              <a:spcBef>
                <a:spcPts val="0"/>
              </a:spcBef>
              <a:spcAft>
                <a:spcPts val="0"/>
              </a:spcAft>
              <a:buClr>
                <a:srgbClr val="FFFFFF"/>
              </a:buClr>
              <a:buSzPts val="2700"/>
              <a:buFont typeface="Montserrat"/>
              <a:buNone/>
              <a:defRPr b="1">
                <a:solidFill>
                  <a:srgbClr val="FFFFFF"/>
                </a:solidFill>
                <a:latin typeface="Montserrat"/>
                <a:ea typeface="Montserrat"/>
                <a:cs typeface="Montserrat"/>
                <a:sym typeface="Montserrat"/>
              </a:defRPr>
            </a:lvl9pPr>
          </a:lstStyle>
          <a:p/>
        </p:txBody>
      </p:sp>
      <p:sp>
        <p:nvSpPr>
          <p:cNvPr id="206" name="Google Shape;206;p39"/>
          <p:cNvSpPr txBox="1"/>
          <p:nvPr>
            <p:ph idx="1" type="subTitle"/>
          </p:nvPr>
        </p:nvSpPr>
        <p:spPr>
          <a:xfrm>
            <a:off x="1280875" y="2551975"/>
            <a:ext cx="6582600" cy="393600"/>
          </a:xfrm>
          <a:prstGeom prst="rect">
            <a:avLst/>
          </a:prstGeom>
          <a:noFill/>
          <a:ln>
            <a:noFill/>
          </a:ln>
        </p:spPr>
        <p:txBody>
          <a:bodyPr anchorCtr="0" anchor="t" bIns="68575" lIns="68575" spcFirstLastPara="1" rIns="68575" wrap="square" tIns="68575">
            <a:noAutofit/>
          </a:bodyPr>
          <a:lstStyle>
            <a:lvl1pPr lvl="0" rtl="0" algn="ctr">
              <a:lnSpc>
                <a:spcPct val="90000"/>
              </a:lnSpc>
              <a:spcBef>
                <a:spcPts val="0"/>
              </a:spcBef>
              <a:spcAft>
                <a:spcPts val="0"/>
              </a:spcAft>
              <a:buClr>
                <a:srgbClr val="FFFFFF"/>
              </a:buClr>
              <a:buSzPts val="2100"/>
              <a:buNone/>
              <a:defRPr>
                <a:solidFill>
                  <a:srgbClr val="FFFFFF"/>
                </a:solidFill>
                <a:latin typeface="Calibri"/>
                <a:ea typeface="Calibri"/>
                <a:cs typeface="Calibri"/>
                <a:sym typeface="Calibri"/>
              </a:defRPr>
            </a:lvl1pPr>
            <a:lvl2pPr lvl="1" rtl="0" algn="ctr">
              <a:lnSpc>
                <a:spcPct val="90000"/>
              </a:lnSpc>
              <a:spcBef>
                <a:spcPts val="0"/>
              </a:spcBef>
              <a:spcAft>
                <a:spcPts val="0"/>
              </a:spcAft>
              <a:buClr>
                <a:srgbClr val="FFFFFF"/>
              </a:buClr>
              <a:buSzPts val="1800"/>
              <a:buNone/>
              <a:defRPr>
                <a:solidFill>
                  <a:srgbClr val="FFFFFF"/>
                </a:solidFill>
                <a:latin typeface="Montserrat Light"/>
                <a:ea typeface="Montserrat Light"/>
                <a:cs typeface="Montserrat Light"/>
                <a:sym typeface="Montserrat Light"/>
              </a:defRPr>
            </a:lvl2pPr>
            <a:lvl3pPr lvl="2" rtl="0" algn="ctr">
              <a:lnSpc>
                <a:spcPct val="90000"/>
              </a:lnSpc>
              <a:spcBef>
                <a:spcPts val="0"/>
              </a:spcBef>
              <a:spcAft>
                <a:spcPts val="0"/>
              </a:spcAft>
              <a:buClr>
                <a:srgbClr val="FFFFFF"/>
              </a:buClr>
              <a:buSzPts val="1500"/>
              <a:buNone/>
              <a:defRPr>
                <a:solidFill>
                  <a:srgbClr val="FFFFFF"/>
                </a:solidFill>
                <a:latin typeface="Montserrat Light"/>
                <a:ea typeface="Montserrat Light"/>
                <a:cs typeface="Montserrat Light"/>
                <a:sym typeface="Montserrat Light"/>
              </a:defRPr>
            </a:lvl3pPr>
            <a:lvl4pPr lvl="3" rtl="0" algn="ctr">
              <a:lnSpc>
                <a:spcPct val="90000"/>
              </a:lnSpc>
              <a:spcBef>
                <a:spcPts val="0"/>
              </a:spcBef>
              <a:spcAft>
                <a:spcPts val="0"/>
              </a:spcAft>
              <a:buClr>
                <a:srgbClr val="FFFFFF"/>
              </a:buClr>
              <a:buSzPts val="1400"/>
              <a:buNone/>
              <a:defRPr>
                <a:solidFill>
                  <a:srgbClr val="FFFFFF"/>
                </a:solidFill>
                <a:latin typeface="Montserrat Light"/>
                <a:ea typeface="Montserrat Light"/>
                <a:cs typeface="Montserrat Light"/>
                <a:sym typeface="Montserrat Light"/>
              </a:defRPr>
            </a:lvl4pPr>
            <a:lvl5pPr lvl="4" rtl="0" algn="ctr">
              <a:lnSpc>
                <a:spcPct val="90000"/>
              </a:lnSpc>
              <a:spcBef>
                <a:spcPts val="0"/>
              </a:spcBef>
              <a:spcAft>
                <a:spcPts val="0"/>
              </a:spcAft>
              <a:buClr>
                <a:srgbClr val="FFFFFF"/>
              </a:buClr>
              <a:buSzPts val="1400"/>
              <a:buNone/>
              <a:defRPr>
                <a:solidFill>
                  <a:srgbClr val="FFFFFF"/>
                </a:solidFill>
                <a:latin typeface="Montserrat Light"/>
                <a:ea typeface="Montserrat Light"/>
                <a:cs typeface="Montserrat Light"/>
                <a:sym typeface="Montserrat Light"/>
              </a:defRPr>
            </a:lvl5pPr>
            <a:lvl6pPr lvl="5" rtl="0" algn="ctr">
              <a:lnSpc>
                <a:spcPct val="90000"/>
              </a:lnSpc>
              <a:spcBef>
                <a:spcPts val="0"/>
              </a:spcBef>
              <a:spcAft>
                <a:spcPts val="0"/>
              </a:spcAft>
              <a:buClr>
                <a:srgbClr val="FFFFFF"/>
              </a:buClr>
              <a:buSzPts val="1400"/>
              <a:buNone/>
              <a:defRPr>
                <a:solidFill>
                  <a:srgbClr val="FFFFFF"/>
                </a:solidFill>
                <a:latin typeface="Montserrat Light"/>
                <a:ea typeface="Montserrat Light"/>
                <a:cs typeface="Montserrat Light"/>
                <a:sym typeface="Montserrat Light"/>
              </a:defRPr>
            </a:lvl6pPr>
            <a:lvl7pPr lvl="6" rtl="0" algn="ctr">
              <a:lnSpc>
                <a:spcPct val="90000"/>
              </a:lnSpc>
              <a:spcBef>
                <a:spcPts val="0"/>
              </a:spcBef>
              <a:spcAft>
                <a:spcPts val="0"/>
              </a:spcAft>
              <a:buClr>
                <a:srgbClr val="FFFFFF"/>
              </a:buClr>
              <a:buSzPts val="1400"/>
              <a:buNone/>
              <a:defRPr>
                <a:solidFill>
                  <a:srgbClr val="FFFFFF"/>
                </a:solidFill>
                <a:latin typeface="Montserrat Light"/>
                <a:ea typeface="Montserrat Light"/>
                <a:cs typeface="Montserrat Light"/>
                <a:sym typeface="Montserrat Light"/>
              </a:defRPr>
            </a:lvl7pPr>
            <a:lvl8pPr lvl="7" rtl="0" algn="ctr">
              <a:lnSpc>
                <a:spcPct val="90000"/>
              </a:lnSpc>
              <a:spcBef>
                <a:spcPts val="0"/>
              </a:spcBef>
              <a:spcAft>
                <a:spcPts val="0"/>
              </a:spcAft>
              <a:buClr>
                <a:srgbClr val="FFFFFF"/>
              </a:buClr>
              <a:buSzPts val="1400"/>
              <a:buNone/>
              <a:defRPr>
                <a:solidFill>
                  <a:srgbClr val="FFFFFF"/>
                </a:solidFill>
                <a:latin typeface="Montserrat Light"/>
                <a:ea typeface="Montserrat Light"/>
                <a:cs typeface="Montserrat Light"/>
                <a:sym typeface="Montserrat Light"/>
              </a:defRPr>
            </a:lvl8pPr>
            <a:lvl9pPr lvl="8" rtl="0" algn="ctr">
              <a:lnSpc>
                <a:spcPct val="90000"/>
              </a:lnSpc>
              <a:spcBef>
                <a:spcPts val="0"/>
              </a:spcBef>
              <a:spcAft>
                <a:spcPts val="0"/>
              </a:spcAft>
              <a:buClr>
                <a:srgbClr val="FFFFFF"/>
              </a:buClr>
              <a:buSzPts val="1400"/>
              <a:buNone/>
              <a:defRPr>
                <a:solidFill>
                  <a:srgbClr val="FFFFFF"/>
                </a:solidFill>
                <a:latin typeface="Montserrat Light"/>
                <a:ea typeface="Montserrat Light"/>
                <a:cs typeface="Montserrat Light"/>
                <a:sym typeface="Montserrat Light"/>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8" name="Shape 20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1 1">
  <p:cSld name="SECTION_HEADER_2_1">
    <p:bg>
      <p:bgPr>
        <a:solidFill>
          <a:srgbClr val="FFFFFF"/>
        </a:solidFill>
      </p:bgPr>
    </p:bg>
    <p:spTree>
      <p:nvGrpSpPr>
        <p:cNvPr id="25" name="Shape 25"/>
        <p:cNvGrpSpPr/>
        <p:nvPr/>
      </p:nvGrpSpPr>
      <p:grpSpPr>
        <a:xfrm>
          <a:off x="0" y="0"/>
          <a:ext cx="0" cy="0"/>
          <a:chOff x="0" y="0"/>
          <a:chExt cx="0" cy="0"/>
        </a:xfrm>
      </p:grpSpPr>
      <p:sp>
        <p:nvSpPr>
          <p:cNvPr id="26" name="Google Shape;26;p5"/>
          <p:cNvSpPr txBox="1"/>
          <p:nvPr>
            <p:ph type="title"/>
          </p:nvPr>
        </p:nvSpPr>
        <p:spPr>
          <a:xfrm>
            <a:off x="956273" y="3469550"/>
            <a:ext cx="3483000" cy="1114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SECTION_HEADER_1">
    <p:bg>
      <p:bgPr>
        <a:solidFill>
          <a:srgbClr val="FFFFFF"/>
        </a:solid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570047" y="993900"/>
            <a:ext cx="3055500" cy="1114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p:txBody>
      </p:sp>
      <p:sp>
        <p:nvSpPr>
          <p:cNvPr id="29" name="Google Shape;29;p6"/>
          <p:cNvSpPr txBox="1"/>
          <p:nvPr>
            <p:ph idx="1" type="subTitle"/>
          </p:nvPr>
        </p:nvSpPr>
        <p:spPr>
          <a:xfrm>
            <a:off x="614775" y="2564775"/>
            <a:ext cx="29208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30" name="Google Shape;30;p6"/>
          <p:cNvCxnSpPr/>
          <p:nvPr/>
        </p:nvCxnSpPr>
        <p:spPr>
          <a:xfrm>
            <a:off x="678525" y="2060575"/>
            <a:ext cx="676200" cy="0"/>
          </a:xfrm>
          <a:prstGeom prst="straightConnector1">
            <a:avLst/>
          </a:prstGeom>
          <a:noFill/>
          <a:ln cap="flat" cmpd="sng" w="76200">
            <a:solidFill>
              <a:srgbClr val="87EAD9"/>
            </a:solidFill>
            <a:prstDash val="solid"/>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CUSTOM">
    <p:bg>
      <p:bgPr>
        <a:solidFill>
          <a:srgbClr val="FFFFFF"/>
        </a:solidFill>
      </p:bgPr>
    </p:bg>
    <p:spTree>
      <p:nvGrpSpPr>
        <p:cNvPr id="31" name="Shape 31"/>
        <p:cNvGrpSpPr/>
        <p:nvPr/>
      </p:nvGrpSpPr>
      <p:grpSpPr>
        <a:xfrm>
          <a:off x="0" y="0"/>
          <a:ext cx="0" cy="0"/>
          <a:chOff x="0" y="0"/>
          <a:chExt cx="0" cy="0"/>
        </a:xfrm>
      </p:grpSpPr>
      <p:sp>
        <p:nvSpPr>
          <p:cNvPr id="32" name="Google Shape;32;p7"/>
          <p:cNvSpPr txBox="1"/>
          <p:nvPr>
            <p:ph idx="1" type="subTitle"/>
          </p:nvPr>
        </p:nvSpPr>
        <p:spPr>
          <a:xfrm>
            <a:off x="1894475" y="1184100"/>
            <a:ext cx="5397600" cy="2100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3000">
                <a:solidFill>
                  <a:srgbClr val="434343"/>
                </a:solidFill>
                <a:latin typeface="Ubuntu"/>
                <a:ea typeface="Ubuntu"/>
                <a:cs typeface="Ubuntu"/>
                <a:sym typeface="Ubuntu"/>
              </a:defRPr>
            </a:lvl1pPr>
            <a:lvl2pPr lvl="1" rtl="0">
              <a:spcBef>
                <a:spcPts val="0"/>
              </a:spcBef>
              <a:spcAft>
                <a:spcPts val="0"/>
              </a:spcAft>
              <a:buNone/>
              <a:defRPr b="1">
                <a:solidFill>
                  <a:srgbClr val="434343"/>
                </a:solidFill>
                <a:latin typeface="Arvo"/>
                <a:ea typeface="Arvo"/>
                <a:cs typeface="Arvo"/>
                <a:sym typeface="Arvo"/>
              </a:defRPr>
            </a:lvl2pPr>
            <a:lvl3pPr lvl="2" rtl="0">
              <a:spcBef>
                <a:spcPts val="0"/>
              </a:spcBef>
              <a:spcAft>
                <a:spcPts val="0"/>
              </a:spcAft>
              <a:buNone/>
              <a:defRPr b="1">
                <a:solidFill>
                  <a:srgbClr val="434343"/>
                </a:solidFill>
                <a:latin typeface="Arvo"/>
                <a:ea typeface="Arvo"/>
                <a:cs typeface="Arvo"/>
                <a:sym typeface="Arvo"/>
              </a:defRPr>
            </a:lvl3pPr>
            <a:lvl4pPr lvl="3" rtl="0">
              <a:spcBef>
                <a:spcPts val="0"/>
              </a:spcBef>
              <a:spcAft>
                <a:spcPts val="0"/>
              </a:spcAft>
              <a:buNone/>
              <a:defRPr b="1">
                <a:solidFill>
                  <a:srgbClr val="434343"/>
                </a:solidFill>
                <a:latin typeface="Arvo"/>
                <a:ea typeface="Arvo"/>
                <a:cs typeface="Arvo"/>
                <a:sym typeface="Arvo"/>
              </a:defRPr>
            </a:lvl4pPr>
            <a:lvl5pPr lvl="4" rtl="0">
              <a:spcBef>
                <a:spcPts val="0"/>
              </a:spcBef>
              <a:spcAft>
                <a:spcPts val="0"/>
              </a:spcAft>
              <a:buNone/>
              <a:defRPr b="1">
                <a:solidFill>
                  <a:srgbClr val="434343"/>
                </a:solidFill>
                <a:latin typeface="Arvo"/>
                <a:ea typeface="Arvo"/>
                <a:cs typeface="Arvo"/>
                <a:sym typeface="Arvo"/>
              </a:defRPr>
            </a:lvl5pPr>
            <a:lvl6pPr lvl="5" rtl="0">
              <a:spcBef>
                <a:spcPts val="0"/>
              </a:spcBef>
              <a:spcAft>
                <a:spcPts val="0"/>
              </a:spcAft>
              <a:buNone/>
              <a:defRPr b="1">
                <a:solidFill>
                  <a:srgbClr val="434343"/>
                </a:solidFill>
                <a:latin typeface="Arvo"/>
                <a:ea typeface="Arvo"/>
                <a:cs typeface="Arvo"/>
                <a:sym typeface="Arvo"/>
              </a:defRPr>
            </a:lvl6pPr>
            <a:lvl7pPr lvl="6" rtl="0">
              <a:spcBef>
                <a:spcPts val="0"/>
              </a:spcBef>
              <a:spcAft>
                <a:spcPts val="0"/>
              </a:spcAft>
              <a:buNone/>
              <a:defRPr b="1">
                <a:solidFill>
                  <a:srgbClr val="434343"/>
                </a:solidFill>
                <a:latin typeface="Arvo"/>
                <a:ea typeface="Arvo"/>
                <a:cs typeface="Arvo"/>
                <a:sym typeface="Arvo"/>
              </a:defRPr>
            </a:lvl7pPr>
            <a:lvl8pPr lvl="7" rtl="0">
              <a:spcBef>
                <a:spcPts val="0"/>
              </a:spcBef>
              <a:spcAft>
                <a:spcPts val="0"/>
              </a:spcAft>
              <a:buNone/>
              <a:defRPr b="1">
                <a:solidFill>
                  <a:srgbClr val="434343"/>
                </a:solidFill>
                <a:latin typeface="Arvo"/>
                <a:ea typeface="Arvo"/>
                <a:cs typeface="Arvo"/>
                <a:sym typeface="Arvo"/>
              </a:defRPr>
            </a:lvl8pPr>
            <a:lvl9pPr lvl="8" rtl="0">
              <a:spcBef>
                <a:spcPts val="0"/>
              </a:spcBef>
              <a:spcAft>
                <a:spcPts val="0"/>
              </a:spcAft>
              <a:buNone/>
              <a:defRPr b="1">
                <a:solidFill>
                  <a:srgbClr val="434343"/>
                </a:solidFill>
                <a:latin typeface="Arvo"/>
                <a:ea typeface="Arvo"/>
                <a:cs typeface="Arvo"/>
                <a:sym typeface="Arvo"/>
              </a:defRPr>
            </a:lvl9pPr>
          </a:lstStyle>
          <a:p/>
        </p:txBody>
      </p:sp>
      <p:sp>
        <p:nvSpPr>
          <p:cNvPr id="33" name="Google Shape;33;p7"/>
          <p:cNvSpPr txBox="1"/>
          <p:nvPr>
            <p:ph idx="2" type="subTitle"/>
          </p:nvPr>
        </p:nvSpPr>
        <p:spPr>
          <a:xfrm>
            <a:off x="1894475" y="3034550"/>
            <a:ext cx="29208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slide" type="tx">
  <p:cSld name="TITLE_AND_BODY">
    <p:bg>
      <p:bgPr>
        <a:solidFill>
          <a:srgbClr val="FFFFFF"/>
        </a:solidFill>
      </p:bgPr>
    </p:bg>
    <p:spTree>
      <p:nvGrpSpPr>
        <p:cNvPr id="34" name="Shape 34"/>
        <p:cNvGrpSpPr/>
        <p:nvPr/>
      </p:nvGrpSpPr>
      <p:grpSpPr>
        <a:xfrm>
          <a:off x="0" y="0"/>
          <a:ext cx="0" cy="0"/>
          <a:chOff x="0" y="0"/>
          <a:chExt cx="0" cy="0"/>
        </a:xfrm>
      </p:grpSpPr>
      <p:sp>
        <p:nvSpPr>
          <p:cNvPr id="35" name="Google Shape;35;p8"/>
          <p:cNvSpPr txBox="1"/>
          <p:nvPr>
            <p:ph type="title"/>
          </p:nvPr>
        </p:nvSpPr>
        <p:spPr>
          <a:xfrm>
            <a:off x="0" y="216225"/>
            <a:ext cx="9144000" cy="913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b="1" sz="2200"/>
            </a:lvl1pPr>
            <a:lvl2pPr lvl="1" rtl="0" algn="ctr">
              <a:spcBef>
                <a:spcPts val="0"/>
              </a:spcBef>
              <a:spcAft>
                <a:spcPts val="0"/>
              </a:spcAft>
              <a:buSzPts val="2400"/>
              <a:buFont typeface="Bodoni"/>
              <a:buNone/>
              <a:defRPr b="1">
                <a:latin typeface="Bodoni"/>
                <a:ea typeface="Bodoni"/>
                <a:cs typeface="Bodoni"/>
                <a:sym typeface="Bodoni"/>
              </a:defRPr>
            </a:lvl2pPr>
            <a:lvl3pPr lvl="2" rtl="0" algn="ctr">
              <a:spcBef>
                <a:spcPts val="0"/>
              </a:spcBef>
              <a:spcAft>
                <a:spcPts val="0"/>
              </a:spcAft>
              <a:buSzPts val="2400"/>
              <a:buFont typeface="Bodoni"/>
              <a:buNone/>
              <a:defRPr b="1">
                <a:latin typeface="Bodoni"/>
                <a:ea typeface="Bodoni"/>
                <a:cs typeface="Bodoni"/>
                <a:sym typeface="Bodoni"/>
              </a:defRPr>
            </a:lvl3pPr>
            <a:lvl4pPr lvl="3" rtl="0" algn="ctr">
              <a:spcBef>
                <a:spcPts val="0"/>
              </a:spcBef>
              <a:spcAft>
                <a:spcPts val="0"/>
              </a:spcAft>
              <a:buSzPts val="2400"/>
              <a:buFont typeface="Bodoni"/>
              <a:buNone/>
              <a:defRPr b="1">
                <a:latin typeface="Bodoni"/>
                <a:ea typeface="Bodoni"/>
                <a:cs typeface="Bodoni"/>
                <a:sym typeface="Bodoni"/>
              </a:defRPr>
            </a:lvl4pPr>
            <a:lvl5pPr lvl="4" rtl="0" algn="ctr">
              <a:spcBef>
                <a:spcPts val="0"/>
              </a:spcBef>
              <a:spcAft>
                <a:spcPts val="0"/>
              </a:spcAft>
              <a:buSzPts val="2400"/>
              <a:buFont typeface="Bodoni"/>
              <a:buNone/>
              <a:defRPr b="1">
                <a:latin typeface="Bodoni"/>
                <a:ea typeface="Bodoni"/>
                <a:cs typeface="Bodoni"/>
                <a:sym typeface="Bodoni"/>
              </a:defRPr>
            </a:lvl5pPr>
            <a:lvl6pPr lvl="5" rtl="0" algn="ctr">
              <a:spcBef>
                <a:spcPts val="0"/>
              </a:spcBef>
              <a:spcAft>
                <a:spcPts val="0"/>
              </a:spcAft>
              <a:buSzPts val="2400"/>
              <a:buFont typeface="Bodoni"/>
              <a:buNone/>
              <a:defRPr b="1">
                <a:latin typeface="Bodoni"/>
                <a:ea typeface="Bodoni"/>
                <a:cs typeface="Bodoni"/>
                <a:sym typeface="Bodoni"/>
              </a:defRPr>
            </a:lvl6pPr>
            <a:lvl7pPr lvl="6" rtl="0" algn="ctr">
              <a:spcBef>
                <a:spcPts val="0"/>
              </a:spcBef>
              <a:spcAft>
                <a:spcPts val="0"/>
              </a:spcAft>
              <a:buSzPts val="2400"/>
              <a:buFont typeface="Bodoni"/>
              <a:buNone/>
              <a:defRPr b="1">
                <a:latin typeface="Bodoni"/>
                <a:ea typeface="Bodoni"/>
                <a:cs typeface="Bodoni"/>
                <a:sym typeface="Bodoni"/>
              </a:defRPr>
            </a:lvl7pPr>
            <a:lvl8pPr lvl="7" rtl="0" algn="ctr">
              <a:spcBef>
                <a:spcPts val="0"/>
              </a:spcBef>
              <a:spcAft>
                <a:spcPts val="0"/>
              </a:spcAft>
              <a:buSzPts val="2400"/>
              <a:buFont typeface="Bodoni"/>
              <a:buNone/>
              <a:defRPr b="1">
                <a:latin typeface="Bodoni"/>
                <a:ea typeface="Bodoni"/>
                <a:cs typeface="Bodoni"/>
                <a:sym typeface="Bodoni"/>
              </a:defRPr>
            </a:lvl8pPr>
            <a:lvl9pPr lvl="8" rtl="0" algn="ctr">
              <a:spcBef>
                <a:spcPts val="0"/>
              </a:spcBef>
              <a:spcAft>
                <a:spcPts val="0"/>
              </a:spcAft>
              <a:buSzPts val="2400"/>
              <a:buFont typeface="Bodoni"/>
              <a:buNone/>
              <a:defRPr b="1">
                <a:latin typeface="Bodoni"/>
                <a:ea typeface="Bodoni"/>
                <a:cs typeface="Bodoni"/>
                <a:sym typeface="Bodoni"/>
              </a:defRPr>
            </a:lvl9pPr>
          </a:lstStyle>
          <a:p/>
        </p:txBody>
      </p:sp>
      <p:sp>
        <p:nvSpPr>
          <p:cNvPr id="36" name="Google Shape;36;p8"/>
          <p:cNvSpPr txBox="1"/>
          <p:nvPr>
            <p:ph idx="1" type="body"/>
          </p:nvPr>
        </p:nvSpPr>
        <p:spPr>
          <a:xfrm>
            <a:off x="1636869" y="1904925"/>
            <a:ext cx="5877000" cy="2502000"/>
          </a:xfrm>
          <a:prstGeom prst="rect">
            <a:avLst/>
          </a:prstGeom>
        </p:spPr>
        <p:txBody>
          <a:bodyPr anchorCtr="0" anchor="t" bIns="91425" lIns="91425" spcFirstLastPara="1" rIns="91425" wrap="square" tIns="91425">
            <a:noAutofit/>
          </a:bodyPr>
          <a:lstStyle>
            <a:lvl1pPr indent="-317500" lvl="0" marL="457200" rtl="0" algn="ctr">
              <a:lnSpc>
                <a:spcPct val="100000"/>
              </a:lnSpc>
              <a:spcBef>
                <a:spcPts val="0"/>
              </a:spcBef>
              <a:spcAft>
                <a:spcPts val="0"/>
              </a:spcAft>
              <a:buSzPts val="1400"/>
              <a:buChar char="●"/>
              <a:defRPr sz="1400"/>
            </a:lvl1pPr>
            <a:lvl2pPr indent="-317500" lvl="1" marL="914400" rtl="0" algn="ctr">
              <a:lnSpc>
                <a:spcPct val="100000"/>
              </a:lnSpc>
              <a:spcBef>
                <a:spcPts val="0"/>
              </a:spcBef>
              <a:spcAft>
                <a:spcPts val="0"/>
              </a:spcAft>
              <a:buSzPts val="1400"/>
              <a:buChar char="○"/>
              <a:defRPr sz="1400"/>
            </a:lvl2pPr>
            <a:lvl3pPr indent="-311150" lvl="2" marL="1371600" rtl="0" algn="ctr">
              <a:lnSpc>
                <a:spcPct val="100000"/>
              </a:lnSpc>
              <a:spcBef>
                <a:spcPts val="0"/>
              </a:spcBef>
              <a:spcAft>
                <a:spcPts val="0"/>
              </a:spcAft>
              <a:buSzPts val="1300"/>
              <a:buChar char="■"/>
              <a:defRPr sz="1300"/>
            </a:lvl3pPr>
            <a:lvl4pPr indent="-311150" lvl="3" marL="1828800" rtl="0" algn="ctr">
              <a:lnSpc>
                <a:spcPct val="100000"/>
              </a:lnSpc>
              <a:spcBef>
                <a:spcPts val="0"/>
              </a:spcBef>
              <a:spcAft>
                <a:spcPts val="0"/>
              </a:spcAft>
              <a:buSzPts val="1300"/>
              <a:buChar char="●"/>
              <a:defRPr sz="1300"/>
            </a:lvl4pPr>
            <a:lvl5pPr indent="-304800" lvl="4" marL="2286000" rtl="0" algn="ctr">
              <a:lnSpc>
                <a:spcPct val="100000"/>
              </a:lnSpc>
              <a:spcBef>
                <a:spcPts val="0"/>
              </a:spcBef>
              <a:spcAft>
                <a:spcPts val="0"/>
              </a:spcAft>
              <a:buSzPts val="1200"/>
              <a:buChar char="○"/>
              <a:defRPr sz="1200"/>
            </a:lvl5pPr>
            <a:lvl6pPr indent="-304800" lvl="5" marL="2743200" rtl="0" algn="ctr">
              <a:lnSpc>
                <a:spcPct val="100000"/>
              </a:lnSpc>
              <a:spcBef>
                <a:spcPts val="0"/>
              </a:spcBef>
              <a:spcAft>
                <a:spcPts val="0"/>
              </a:spcAft>
              <a:buSzPts val="1200"/>
              <a:buChar char="■"/>
              <a:defRPr sz="1200"/>
            </a:lvl6pPr>
            <a:lvl7pPr indent="-298450" lvl="6" marL="3200400" rtl="0" algn="ctr">
              <a:lnSpc>
                <a:spcPct val="100000"/>
              </a:lnSpc>
              <a:spcBef>
                <a:spcPts val="0"/>
              </a:spcBef>
              <a:spcAft>
                <a:spcPts val="0"/>
              </a:spcAft>
              <a:buSzPts val="1100"/>
              <a:buChar char="●"/>
              <a:defRPr sz="1100"/>
            </a:lvl7pPr>
            <a:lvl8pPr indent="-298450" lvl="7" marL="3657600" rtl="0" algn="ctr">
              <a:lnSpc>
                <a:spcPct val="100000"/>
              </a:lnSpc>
              <a:spcBef>
                <a:spcPts val="0"/>
              </a:spcBef>
              <a:spcAft>
                <a:spcPts val="0"/>
              </a:spcAft>
              <a:buSzPts val="1100"/>
              <a:buChar char="○"/>
              <a:defRPr sz="1100"/>
            </a:lvl8pPr>
            <a:lvl9pPr indent="-292100" lvl="8" marL="4114800" rtl="0" algn="ctr">
              <a:lnSpc>
                <a:spcPct val="100000"/>
              </a:lnSpc>
              <a:spcBef>
                <a:spcPts val="0"/>
              </a:spcBef>
              <a:spcAft>
                <a:spcPts val="0"/>
              </a:spcAft>
              <a:buSzPts val="1000"/>
              <a:buChar char="■"/>
              <a:defRPr sz="1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1">
  <p:cSld name="TITLE_AND_BODY_2">
    <p:bg>
      <p:bgPr>
        <a:solidFill>
          <a:srgbClr val="FFFFFF"/>
        </a:solidFill>
      </p:bgPr>
    </p:bg>
    <p:spTree>
      <p:nvGrpSpPr>
        <p:cNvPr id="37" name="Shape 37"/>
        <p:cNvGrpSpPr/>
        <p:nvPr/>
      </p:nvGrpSpPr>
      <p:grpSpPr>
        <a:xfrm>
          <a:off x="0" y="0"/>
          <a:ext cx="0" cy="0"/>
          <a:chOff x="0" y="0"/>
          <a:chExt cx="0" cy="0"/>
        </a:xfrm>
      </p:grpSpPr>
      <p:sp>
        <p:nvSpPr>
          <p:cNvPr id="38" name="Google Shape;38;p9"/>
          <p:cNvSpPr txBox="1"/>
          <p:nvPr>
            <p:ph type="title"/>
          </p:nvPr>
        </p:nvSpPr>
        <p:spPr>
          <a:xfrm>
            <a:off x="0" y="216225"/>
            <a:ext cx="9144000" cy="913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b="1" sz="2200"/>
            </a:lvl1pPr>
            <a:lvl2pPr lvl="1" rtl="0" algn="ctr">
              <a:spcBef>
                <a:spcPts val="0"/>
              </a:spcBef>
              <a:spcAft>
                <a:spcPts val="0"/>
              </a:spcAft>
              <a:buSzPts val="2400"/>
              <a:buFont typeface="Bodoni"/>
              <a:buNone/>
              <a:defRPr b="1">
                <a:latin typeface="Bodoni"/>
                <a:ea typeface="Bodoni"/>
                <a:cs typeface="Bodoni"/>
                <a:sym typeface="Bodoni"/>
              </a:defRPr>
            </a:lvl2pPr>
            <a:lvl3pPr lvl="2" rtl="0" algn="ctr">
              <a:spcBef>
                <a:spcPts val="0"/>
              </a:spcBef>
              <a:spcAft>
                <a:spcPts val="0"/>
              </a:spcAft>
              <a:buSzPts val="2400"/>
              <a:buFont typeface="Bodoni"/>
              <a:buNone/>
              <a:defRPr b="1">
                <a:latin typeface="Bodoni"/>
                <a:ea typeface="Bodoni"/>
                <a:cs typeface="Bodoni"/>
                <a:sym typeface="Bodoni"/>
              </a:defRPr>
            </a:lvl3pPr>
            <a:lvl4pPr lvl="3" rtl="0" algn="ctr">
              <a:spcBef>
                <a:spcPts val="0"/>
              </a:spcBef>
              <a:spcAft>
                <a:spcPts val="0"/>
              </a:spcAft>
              <a:buSzPts val="2400"/>
              <a:buFont typeface="Bodoni"/>
              <a:buNone/>
              <a:defRPr b="1">
                <a:latin typeface="Bodoni"/>
                <a:ea typeface="Bodoni"/>
                <a:cs typeface="Bodoni"/>
                <a:sym typeface="Bodoni"/>
              </a:defRPr>
            </a:lvl4pPr>
            <a:lvl5pPr lvl="4" rtl="0" algn="ctr">
              <a:spcBef>
                <a:spcPts val="0"/>
              </a:spcBef>
              <a:spcAft>
                <a:spcPts val="0"/>
              </a:spcAft>
              <a:buSzPts val="2400"/>
              <a:buFont typeface="Bodoni"/>
              <a:buNone/>
              <a:defRPr b="1">
                <a:latin typeface="Bodoni"/>
                <a:ea typeface="Bodoni"/>
                <a:cs typeface="Bodoni"/>
                <a:sym typeface="Bodoni"/>
              </a:defRPr>
            </a:lvl5pPr>
            <a:lvl6pPr lvl="5" rtl="0" algn="ctr">
              <a:spcBef>
                <a:spcPts val="0"/>
              </a:spcBef>
              <a:spcAft>
                <a:spcPts val="0"/>
              </a:spcAft>
              <a:buSzPts val="2400"/>
              <a:buFont typeface="Bodoni"/>
              <a:buNone/>
              <a:defRPr b="1">
                <a:latin typeface="Bodoni"/>
                <a:ea typeface="Bodoni"/>
                <a:cs typeface="Bodoni"/>
                <a:sym typeface="Bodoni"/>
              </a:defRPr>
            </a:lvl6pPr>
            <a:lvl7pPr lvl="6" rtl="0" algn="ctr">
              <a:spcBef>
                <a:spcPts val="0"/>
              </a:spcBef>
              <a:spcAft>
                <a:spcPts val="0"/>
              </a:spcAft>
              <a:buSzPts val="2400"/>
              <a:buFont typeface="Bodoni"/>
              <a:buNone/>
              <a:defRPr b="1">
                <a:latin typeface="Bodoni"/>
                <a:ea typeface="Bodoni"/>
                <a:cs typeface="Bodoni"/>
                <a:sym typeface="Bodoni"/>
              </a:defRPr>
            </a:lvl7pPr>
            <a:lvl8pPr lvl="7" rtl="0" algn="ctr">
              <a:spcBef>
                <a:spcPts val="0"/>
              </a:spcBef>
              <a:spcAft>
                <a:spcPts val="0"/>
              </a:spcAft>
              <a:buSzPts val="2400"/>
              <a:buFont typeface="Bodoni"/>
              <a:buNone/>
              <a:defRPr b="1">
                <a:latin typeface="Bodoni"/>
                <a:ea typeface="Bodoni"/>
                <a:cs typeface="Bodoni"/>
                <a:sym typeface="Bodoni"/>
              </a:defRPr>
            </a:lvl8pPr>
            <a:lvl9pPr lvl="8" rtl="0" algn="ctr">
              <a:spcBef>
                <a:spcPts val="0"/>
              </a:spcBef>
              <a:spcAft>
                <a:spcPts val="0"/>
              </a:spcAft>
              <a:buSzPts val="2400"/>
              <a:buFont typeface="Bodoni"/>
              <a:buNone/>
              <a:defRPr b="1">
                <a:latin typeface="Bodoni"/>
                <a:ea typeface="Bodoni"/>
                <a:cs typeface="Bodoni"/>
                <a:sym typeface="Bodon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TITLE_AND_BODY_1">
    <p:bg>
      <p:bgPr>
        <a:solidFill>
          <a:srgbClr val="FFFFFF"/>
        </a:solidFill>
      </p:bgPr>
    </p:bg>
    <p:spTree>
      <p:nvGrpSpPr>
        <p:cNvPr id="39" name="Shape 39"/>
        <p:cNvGrpSpPr/>
        <p:nvPr/>
      </p:nvGrpSpPr>
      <p:grpSpPr>
        <a:xfrm>
          <a:off x="0" y="0"/>
          <a:ext cx="0" cy="0"/>
          <a:chOff x="0" y="0"/>
          <a:chExt cx="0" cy="0"/>
        </a:xfrm>
      </p:grpSpPr>
      <p:sp>
        <p:nvSpPr>
          <p:cNvPr id="40" name="Google Shape;40;p10"/>
          <p:cNvSpPr txBox="1"/>
          <p:nvPr>
            <p:ph type="title"/>
          </p:nvPr>
        </p:nvSpPr>
        <p:spPr>
          <a:xfrm>
            <a:off x="4598900" y="773100"/>
            <a:ext cx="3888000" cy="12066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1" name="Google Shape;41;p10"/>
          <p:cNvSpPr txBox="1"/>
          <p:nvPr>
            <p:ph idx="1" type="subTitle"/>
          </p:nvPr>
        </p:nvSpPr>
        <p:spPr>
          <a:xfrm>
            <a:off x="4598900" y="2968204"/>
            <a:ext cx="29208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theme" Target="../theme/theme1.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68100" y="933450"/>
            <a:ext cx="7047300" cy="482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400"/>
              <a:buNone/>
              <a:defRPr b="1" sz="2400">
                <a:solidFill>
                  <a:srgbClr val="434343"/>
                </a:solidFill>
              </a:defRPr>
            </a:lvl1pPr>
            <a:lvl2pPr lvl="1"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2pPr>
            <a:lvl3pPr lvl="2"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3pPr>
            <a:lvl4pPr lvl="3"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4pPr>
            <a:lvl5pPr lvl="4"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5pPr>
            <a:lvl6pPr lvl="5"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6pPr>
            <a:lvl7pPr lvl="6"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7pPr>
            <a:lvl8pPr lvl="7"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8pPr>
            <a:lvl9pPr lvl="8"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9pPr>
          </a:lstStyle>
          <a:p/>
        </p:txBody>
      </p:sp>
      <p:sp>
        <p:nvSpPr>
          <p:cNvPr id="7" name="Google Shape;7;p1"/>
          <p:cNvSpPr txBox="1"/>
          <p:nvPr>
            <p:ph idx="1" type="body"/>
          </p:nvPr>
        </p:nvSpPr>
        <p:spPr>
          <a:xfrm>
            <a:off x="1068100" y="1695450"/>
            <a:ext cx="7047300" cy="25020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999999"/>
              </a:buClr>
              <a:buSzPts val="1400"/>
              <a:buChar char="●"/>
              <a:defRPr>
                <a:solidFill>
                  <a:srgbClr val="999999"/>
                </a:solidFill>
              </a:defRPr>
            </a:lvl1pPr>
            <a:lvl2pPr indent="-317500" lvl="1" marL="914400" rtl="0">
              <a:lnSpc>
                <a:spcPct val="100000"/>
              </a:lnSpc>
              <a:spcBef>
                <a:spcPts val="0"/>
              </a:spcBef>
              <a:spcAft>
                <a:spcPts val="0"/>
              </a:spcAft>
              <a:buClr>
                <a:srgbClr val="999999"/>
              </a:buClr>
              <a:buSzPts val="1400"/>
              <a:buChar char="○"/>
              <a:defRPr>
                <a:solidFill>
                  <a:srgbClr val="999999"/>
                </a:solidFill>
              </a:defRPr>
            </a:lvl2pPr>
            <a:lvl3pPr indent="-311150" lvl="2" marL="1371600" rtl="0">
              <a:lnSpc>
                <a:spcPct val="100000"/>
              </a:lnSpc>
              <a:spcBef>
                <a:spcPts val="0"/>
              </a:spcBef>
              <a:spcAft>
                <a:spcPts val="0"/>
              </a:spcAft>
              <a:buClr>
                <a:srgbClr val="999999"/>
              </a:buClr>
              <a:buSzPts val="1300"/>
              <a:buChar char="■"/>
              <a:defRPr sz="1300">
                <a:solidFill>
                  <a:srgbClr val="999999"/>
                </a:solidFill>
              </a:defRPr>
            </a:lvl3pPr>
            <a:lvl4pPr indent="-311150" lvl="3" marL="1828800" rtl="0">
              <a:lnSpc>
                <a:spcPct val="100000"/>
              </a:lnSpc>
              <a:spcBef>
                <a:spcPts val="0"/>
              </a:spcBef>
              <a:spcAft>
                <a:spcPts val="0"/>
              </a:spcAft>
              <a:buClr>
                <a:srgbClr val="999999"/>
              </a:buClr>
              <a:buSzPts val="1300"/>
              <a:buChar char="●"/>
              <a:defRPr sz="1300">
                <a:solidFill>
                  <a:srgbClr val="999999"/>
                </a:solidFill>
              </a:defRPr>
            </a:lvl4pPr>
            <a:lvl5pPr indent="-304800" lvl="4" marL="2286000" rtl="0">
              <a:lnSpc>
                <a:spcPct val="100000"/>
              </a:lnSpc>
              <a:spcBef>
                <a:spcPts val="0"/>
              </a:spcBef>
              <a:spcAft>
                <a:spcPts val="0"/>
              </a:spcAft>
              <a:buClr>
                <a:srgbClr val="999999"/>
              </a:buClr>
              <a:buSzPts val="1200"/>
              <a:buChar char="○"/>
              <a:defRPr sz="1200">
                <a:solidFill>
                  <a:srgbClr val="999999"/>
                </a:solidFill>
              </a:defRPr>
            </a:lvl5pPr>
            <a:lvl6pPr indent="-304800" lvl="5" marL="2743200" rtl="0">
              <a:lnSpc>
                <a:spcPct val="100000"/>
              </a:lnSpc>
              <a:spcBef>
                <a:spcPts val="0"/>
              </a:spcBef>
              <a:spcAft>
                <a:spcPts val="0"/>
              </a:spcAft>
              <a:buClr>
                <a:srgbClr val="999999"/>
              </a:buClr>
              <a:buSzPts val="1200"/>
              <a:buChar char="■"/>
              <a:defRPr sz="1200">
                <a:solidFill>
                  <a:srgbClr val="999999"/>
                </a:solidFill>
              </a:defRPr>
            </a:lvl6pPr>
            <a:lvl7pPr indent="-298450" lvl="6" marL="3200400" rtl="0">
              <a:lnSpc>
                <a:spcPct val="100000"/>
              </a:lnSpc>
              <a:spcBef>
                <a:spcPts val="0"/>
              </a:spcBef>
              <a:spcAft>
                <a:spcPts val="0"/>
              </a:spcAft>
              <a:buClr>
                <a:srgbClr val="999999"/>
              </a:buClr>
              <a:buSzPts val="1100"/>
              <a:buChar char="●"/>
              <a:defRPr sz="1100">
                <a:solidFill>
                  <a:srgbClr val="999999"/>
                </a:solidFill>
              </a:defRPr>
            </a:lvl7pPr>
            <a:lvl8pPr indent="-298450" lvl="7" marL="3657600" rtl="0">
              <a:lnSpc>
                <a:spcPct val="100000"/>
              </a:lnSpc>
              <a:spcBef>
                <a:spcPts val="0"/>
              </a:spcBef>
              <a:spcAft>
                <a:spcPts val="0"/>
              </a:spcAft>
              <a:buClr>
                <a:srgbClr val="999999"/>
              </a:buClr>
              <a:buSzPts val="1100"/>
              <a:buChar char="○"/>
              <a:defRPr sz="1100">
                <a:solidFill>
                  <a:srgbClr val="999999"/>
                </a:solidFill>
              </a:defRPr>
            </a:lvl8pPr>
            <a:lvl9pPr indent="-292100" lvl="8" marL="4114800" rtl="0">
              <a:lnSpc>
                <a:spcPct val="100000"/>
              </a:lnSpc>
              <a:spcBef>
                <a:spcPts val="0"/>
              </a:spcBef>
              <a:spcAft>
                <a:spcPts val="0"/>
              </a:spcAft>
              <a:buClr>
                <a:srgbClr val="999999"/>
              </a:buClr>
              <a:buSzPts val="1000"/>
              <a:buChar char="■"/>
              <a:defRPr sz="1000">
                <a:solidFill>
                  <a:srgbClr val="999999"/>
                </a:solidFil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6"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hyperlink" Target="https://twitter.com/InfoVanguardia/status/1185884954045157376"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hyperlink" Target="https://fundamentium.com/las-mejores-infografias-cientificas-y-visualizaciones-de-datos-sobre-el-coronaviru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hyperlink" Target="https://dataly.es/formas-leer-informe-infografico/"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hyperlink" Target="https://www.yorokobu.es/infografistas-espanoles/2/?offset=25" TargetMode="External"/><Relationship Id="rId5" Type="http://schemas.openxmlformats.org/officeDocument/2006/relationships/hyperlink" Target="https://www.infobae.com/america/mundo/2022/02/26/la-guerra-en-mapas-dia-3-como-avanza-la-invasion-de-putin-a-ucrania/"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hyperlink" Target="http://drive.google.com/file/d/1mJaUFJcq_j1XTCcqnspNzUJIP9vdjnN5/view" TargetMode="External"/><Relationship Id="rId5"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hyperlink" Target="https://elpais.com/elpais/2020/11/05/el_pais_que_hacemos/1604578467_225260.html" TargetMode="External"/><Relationship Id="rId6" Type="http://schemas.openxmlformats.org/officeDocument/2006/relationships/image" Target="../media/image20.png"/><Relationship Id="rId7" Type="http://schemas.openxmlformats.org/officeDocument/2006/relationships/image" Target="../media/image27.png"/><Relationship Id="rId8"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34.jpg"/><Relationship Id="rId4" Type="http://schemas.openxmlformats.org/officeDocument/2006/relationships/hyperlink" Target="http://www.thinkbrilliant.com/infographic/"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hyperlink" Target="mailto:m.sanchezgonzalez@gmail.com" TargetMode="External"/><Relationship Id="rId4" Type="http://schemas.openxmlformats.org/officeDocument/2006/relationships/image" Target="../media/image1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22.jpg"/><Relationship Id="rId4" Type="http://schemas.openxmlformats.org/officeDocument/2006/relationships/hyperlink" Target="http://blog.nielsen.com/nielsenwire/social/2012/"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 Id="rId3" Type="http://schemas.openxmlformats.org/officeDocument/2006/relationships/hyperlink" Target="http://manuelcabrerapatino.blogspot.com.es/2010/08/transplante-de-medula.html" TargetMode="Externa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 Id="rId3" Type="http://schemas.openxmlformats.org/officeDocument/2006/relationships/image" Target="../media/image26.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 Id="rId3" Type="http://schemas.openxmlformats.org/officeDocument/2006/relationships/hyperlink" Target="http://elpais.com/elpais/2013/07/25/media/1374703338_483146.html" TargetMode="External"/><Relationship Id="rId4" Type="http://schemas.openxmlformats.org/officeDocument/2006/relationships/image" Target="../media/image30.png"/><Relationship Id="rId5"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8.xml"/><Relationship Id="rId3" Type="http://schemas.openxmlformats.org/officeDocument/2006/relationships/image" Target="../media/image31.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1.xml"/><Relationship Id="rId3" Type="http://schemas.openxmlformats.org/officeDocument/2006/relationships/hyperlink" Target="http://bit.ly/hdigitaluma" TargetMode="External"/><Relationship Id="rId4" Type="http://schemas.openxmlformats.org/officeDocument/2006/relationships/image" Target="../media/image33.png"/><Relationship Id="rId5" Type="http://schemas.openxmlformats.org/officeDocument/2006/relationships/image" Target="../media/image29.png"/><Relationship Id="rId6" Type="http://schemas.openxmlformats.org/officeDocument/2006/relationships/hyperlink" Target="https://www.unia.es/es/innovacion/formacion-del-profesorado/programa-de-formacion-de-profesorado-2014-2015" TargetMode="External"/><Relationship Id="rId7" Type="http://schemas.openxmlformats.org/officeDocument/2006/relationships/image" Target="../media/image39.png"/><Relationship Id="rId8"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2.xml"/><Relationship Id="rId3" Type="http://schemas.openxmlformats.org/officeDocument/2006/relationships/image" Target="../media/image36.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3.xml"/><Relationship Id="rId3" Type="http://schemas.openxmlformats.org/officeDocument/2006/relationships/hyperlink" Target="https://ciberimaginario.es/wp-content/uploads/2021/10/Infografias-imagenes-animaciones-comunicacion-cientifica.pdf" TargetMode="Externa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4.xml"/><Relationship Id="rId3"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53.png"/><Relationship Id="rId5" Type="http://schemas.openxmlformats.org/officeDocument/2006/relationships/image" Target="../media/image45.png"/><Relationship Id="rId6" Type="http://schemas.openxmlformats.org/officeDocument/2006/relationships/image" Target="../media/image44.png"/><Relationship Id="rId7" Type="http://schemas.openxmlformats.org/officeDocument/2006/relationships/image" Target="../media/image48.png"/><Relationship Id="rId8"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5.xml"/><Relationship Id="rId3" Type="http://schemas.openxmlformats.org/officeDocument/2006/relationships/image" Target="../media/image47.png"/><Relationship Id="rId4" Type="http://schemas.openxmlformats.org/officeDocument/2006/relationships/image" Target="../media/image51.png"/><Relationship Id="rId5" Type="http://schemas.openxmlformats.org/officeDocument/2006/relationships/image" Target="../media/image46.png"/><Relationship Id="rId6"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6.xml"/><Relationship Id="rId3" Type="http://schemas.openxmlformats.org/officeDocument/2006/relationships/image" Target="../media/image50.png"/><Relationship Id="rId4" Type="http://schemas.openxmlformats.org/officeDocument/2006/relationships/image" Target="../media/image56.png"/><Relationship Id="rId5" Type="http://schemas.openxmlformats.org/officeDocument/2006/relationships/image" Target="../media/image54.png"/><Relationship Id="rId6"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9.xml"/><Relationship Id="rId3" Type="http://schemas.openxmlformats.org/officeDocument/2006/relationships/image" Target="../media/image5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hyperlink" Target="https://pt.wikipedia.org/wiki/Ficheiro:Leonardo_da_Vinci_Studies_of_Embryos.jpg" TargetMode="External"/><Relationship Id="rId5" Type="http://schemas.openxmlformats.org/officeDocument/2006/relationships/image" Target="../media/image10.jpg"/><Relationship Id="rId6" Type="http://schemas.openxmlformats.org/officeDocument/2006/relationships/hyperlink" Target="http://visualmente.blogspot.com.es/2007/03/qu-se-necesita-para-ser-un-comunicador.html" TargetMode="External"/><Relationship Id="rId7" Type="http://schemas.openxmlformats.org/officeDocument/2006/relationships/hyperlink" Target="http://visualmente.blogspot.com.es/2007/03/qu-se-necesita-para-ser-un-comunicador.html"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0.xml"/><Relationship Id="rId3" Type="http://schemas.openxmlformats.org/officeDocument/2006/relationships/image" Target="../media/image60.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5.xml"/><Relationship Id="rId3" Type="http://schemas.openxmlformats.org/officeDocument/2006/relationships/image" Target="../media/image57.png"/><Relationship Id="rId4" Type="http://schemas.openxmlformats.org/officeDocument/2006/relationships/hyperlink" Target="https://elpais.com/sociedad/2020/03/14/actualidad/1584198604_965234.html" TargetMode="External"/><Relationship Id="rId5"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6.xml"/><Relationship Id="rId3" Type="http://schemas.openxmlformats.org/officeDocument/2006/relationships/image" Target="../media/image63.gif"/><Relationship Id="rId4" Type="http://schemas.openxmlformats.org/officeDocument/2006/relationships/hyperlink" Target="https://media.giphy.com/media/67AoBM0dkEtlm/giphy.gif"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7.xml"/><Relationship Id="rId3" Type="http://schemas.openxmlformats.org/officeDocument/2006/relationships/hyperlink" Target="http://cuatrotipos.wordpress.com/2008/03/03/hablamos-de-informacion-2-juantxo-cruz-y-los-graficos-de-el-mundo." TargetMode="External"/><Relationship Id="rId4" Type="http://schemas.openxmlformats.org/officeDocument/2006/relationships/hyperlink" Target="http://blogs.lavanguardia.com/infografia/" TargetMode="External"/><Relationship Id="rId5" Type="http://schemas.openxmlformats.org/officeDocument/2006/relationships/image" Target="../media/image61.jpg"/><Relationship Id="rId6" Type="http://schemas.openxmlformats.org/officeDocument/2006/relationships/image" Target="../media/image69.jpg"/><Relationship Id="rId7" Type="http://schemas.openxmlformats.org/officeDocument/2006/relationships/image" Target="../media/image7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8.xml"/><Relationship Id="rId3" Type="http://schemas.openxmlformats.org/officeDocument/2006/relationships/image" Target="../media/image64.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9.xml"/><Relationship Id="rId3" Type="http://schemas.openxmlformats.org/officeDocument/2006/relationships/image" Target="../media/image70.png"/><Relationship Id="rId4" Type="http://schemas.openxmlformats.org/officeDocument/2006/relationships/image" Target="../media/image62.png"/><Relationship Id="rId5" Type="http://schemas.openxmlformats.org/officeDocument/2006/relationships/hyperlink" Target="http://www.johngrimwade.com/M20.html" TargetMode="External"/><Relationship Id="rId6" Type="http://schemas.openxmlformats.org/officeDocument/2006/relationships/hyperlink" Target="http://www.institutodeprensa.com/v2/admin/upload/seminario/341_PRESENTACION%20DE%20ALBERTO%20CAIRO.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0.xml"/><Relationship Id="rId3" Type="http://schemas.openxmlformats.org/officeDocument/2006/relationships/image" Target="../media/image71.jpg"/><Relationship Id="rId4" Type="http://schemas.openxmlformats.org/officeDocument/2006/relationships/hyperlink" Target="http://pinterest.com/cibermarikiya/posters-digitales-con-graficos-e-infografias/" TargetMode="External"/><Relationship Id="rId9" Type="http://schemas.openxmlformats.org/officeDocument/2006/relationships/image" Target="../media/image67.png"/><Relationship Id="rId5" Type="http://schemas.openxmlformats.org/officeDocument/2006/relationships/hyperlink" Target="http://pinterest.com/cibermarikiya/posters-digitales-con-graficos-e-infografias/" TargetMode="External"/><Relationship Id="rId6" Type="http://schemas.openxmlformats.org/officeDocument/2006/relationships/hyperlink" Target="https://twitter.com/cibermarikiya/lists/infograf-a-en-medios/members" TargetMode="External"/><Relationship Id="rId7" Type="http://schemas.openxmlformats.org/officeDocument/2006/relationships/image" Target="../media/image78.png"/><Relationship Id="rId8" Type="http://schemas.openxmlformats.org/officeDocument/2006/relationships/image" Target="../media/image75.png"/><Relationship Id="rId10"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1.xml"/><Relationship Id="rId3" Type="http://schemas.openxmlformats.org/officeDocument/2006/relationships/image" Target="../media/image76.png"/><Relationship Id="rId4" Type="http://schemas.openxmlformats.org/officeDocument/2006/relationships/hyperlink" Target="http://www.clasesdeperiodismo.com/2011/12/26/la-mayoria-de-infografias-en-internet-tiene-informacion-distorsionada-o-mentiras/" TargetMode="External"/><Relationship Id="rId5" Type="http://schemas.openxmlformats.org/officeDocument/2006/relationships/hyperlink" Target="http://www.clasesdeperiodismo.com/2011/12/26/la-mayoria-de-infografias-en-internet-tiene-informacion-distorsionada-o-mentira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2.xml"/><Relationship Id="rId3" Type="http://schemas.openxmlformats.org/officeDocument/2006/relationships/image" Target="../media/image73.png"/><Relationship Id="rId4" Type="http://schemas.openxmlformats.org/officeDocument/2006/relationships/image" Target="../media/image72.png"/><Relationship Id="rId5" Type="http://schemas.openxmlformats.org/officeDocument/2006/relationships/hyperlink" Target="https://datos.gob.e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4.xml"/><Relationship Id="rId3" Type="http://schemas.openxmlformats.org/officeDocument/2006/relationships/image" Target="../media/image77.jpg"/><Relationship Id="rId4" Type="http://schemas.openxmlformats.org/officeDocument/2006/relationships/hyperlink" Target="https://twitter.com/BBCNewsGraphics/status/1186726443528740872" TargetMode="External"/><Relationship Id="rId5" Type="http://schemas.openxmlformats.org/officeDocument/2006/relationships/hyperlink" Target="http://www.larepublica.pe/infografias/aprobacion-de-ollanta-humala-26-05-2012" TargetMode="External"/><Relationship Id="rId6" Type="http://schemas.openxmlformats.org/officeDocument/2006/relationships/image" Target="../media/image8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6.xml"/><Relationship Id="rId3" Type="http://schemas.openxmlformats.org/officeDocument/2006/relationships/image" Target="../media/image82.jpg"/><Relationship Id="rId4" Type="http://schemas.openxmlformats.org/officeDocument/2006/relationships/hyperlink" Target="http://marcainfografia.tumblr.co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8.xml"/><Relationship Id="rId3" Type="http://schemas.openxmlformats.org/officeDocument/2006/relationships/image" Target="../media/image91.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hyperlink" Target="http://mosaic.uoc.edu/2009/06/10/visualizacion-y-conocimiento-una-breve-invitacion-a-la-infografia/" TargetMode="External"/><Relationship Id="rId5" Type="http://schemas.openxmlformats.org/officeDocument/2006/relationships/hyperlink" Target="http://mosaic.uoc.edu/2009/06/10/visualizacion-y-conocimiento-una-breve-invitacion-a-la-infografia/" TargetMode="External"/><Relationship Id="rId6" Type="http://schemas.openxmlformats.org/officeDocument/2006/relationships/image" Target="../media/image12.png"/><Relationship Id="rId7"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0.xml"/><Relationship Id="rId3" Type="http://schemas.openxmlformats.org/officeDocument/2006/relationships/hyperlink" Target="http://www.dafont.com/es/" TargetMode="External"/><Relationship Id="rId4" Type="http://schemas.openxmlformats.org/officeDocument/2006/relationships/hyperlink" Target="http://www.google.com/webfonts" TargetMode="External"/><Relationship Id="rId9" Type="http://schemas.openxmlformats.org/officeDocument/2006/relationships/hyperlink" Target="http://www.flaticon.es/" TargetMode="External"/><Relationship Id="rId5" Type="http://schemas.openxmlformats.org/officeDocument/2006/relationships/hyperlink" Target="http://www.picfindr.com/" TargetMode="External"/><Relationship Id="rId6" Type="http://schemas.openxmlformats.org/officeDocument/2006/relationships/hyperlink" Target="http://www.everystockphoto.com/" TargetMode="External"/><Relationship Id="rId7" Type="http://schemas.openxmlformats.org/officeDocument/2006/relationships/hyperlink" Target="http://www.picfindr.com/" TargetMode="External"/><Relationship Id="rId8" Type="http://schemas.openxmlformats.org/officeDocument/2006/relationships/hyperlink" Target="http://www.freepik.es/" TargetMode="External"/><Relationship Id="rId11" Type="http://schemas.openxmlformats.org/officeDocument/2006/relationships/hyperlink" Target="http://search.creativecommons.org/?lang=es" TargetMode="External"/><Relationship Id="rId10" Type="http://schemas.openxmlformats.org/officeDocument/2006/relationships/hyperlink" Target="http://www.vecteezy.com/"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1.xml"/><Relationship Id="rId3" Type="http://schemas.openxmlformats.org/officeDocument/2006/relationships/hyperlink" Target="http://es.creativecommons.org/blog/" TargetMode="External"/><Relationship Id="rId4" Type="http://schemas.openxmlformats.org/officeDocument/2006/relationships/image" Target="../media/image81.jpg"/><Relationship Id="rId5" Type="http://schemas.openxmlformats.org/officeDocument/2006/relationships/hyperlink" Target="http://www.infografianegocio.blogspot.com.es/2009/12/publicado-el19-de-noviembre-de-2009.html"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hyperlink" Target="https://blogs.publico.es/mesadeluz/2265/edicion-grafica-y-la-realidad-del-burka-en-espana" TargetMode="External"/><Relationship Id="rId4" Type="http://schemas.openxmlformats.org/officeDocument/2006/relationships/hyperlink" Target="http://graficos.lainformacion.com/economia-negocios-y-finanzas/ropa-y-vestuario/como-diferenciar-burka-chador-niqab-y-otras-prendas-musulmanas_X7Ukxx505qsZ4jRdTDfEs7/" TargetMode="External"/><Relationship Id="rId5"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20"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83.png"/><Relationship Id="rId4" Type="http://schemas.openxmlformats.org/officeDocument/2006/relationships/image" Target="../media/image80.png"/><Relationship Id="rId9" Type="http://schemas.openxmlformats.org/officeDocument/2006/relationships/image" Target="../media/image95.png"/><Relationship Id="rId5" Type="http://schemas.openxmlformats.org/officeDocument/2006/relationships/image" Target="../media/image88.png"/><Relationship Id="rId6" Type="http://schemas.openxmlformats.org/officeDocument/2006/relationships/image" Target="../media/image84.png"/><Relationship Id="rId7" Type="http://schemas.openxmlformats.org/officeDocument/2006/relationships/image" Target="../media/image89.png"/><Relationship Id="rId8" Type="http://schemas.openxmlformats.org/officeDocument/2006/relationships/image" Target="../media/image85.png"/><Relationship Id="rId11" Type="http://schemas.openxmlformats.org/officeDocument/2006/relationships/image" Target="../media/image92.png"/><Relationship Id="rId10" Type="http://schemas.openxmlformats.org/officeDocument/2006/relationships/image" Target="../media/image87.png"/><Relationship Id="rId13" Type="http://schemas.openxmlformats.org/officeDocument/2006/relationships/image" Target="../media/image90.png"/><Relationship Id="rId12" Type="http://schemas.openxmlformats.org/officeDocument/2006/relationships/image" Target="../media/image94.png"/><Relationship Id="rId15" Type="http://schemas.openxmlformats.org/officeDocument/2006/relationships/image" Target="../media/image96.png"/><Relationship Id="rId14" Type="http://schemas.openxmlformats.org/officeDocument/2006/relationships/image" Target="../media/image93.png"/><Relationship Id="rId17" Type="http://schemas.openxmlformats.org/officeDocument/2006/relationships/image" Target="../media/image98.png"/><Relationship Id="rId16" Type="http://schemas.openxmlformats.org/officeDocument/2006/relationships/image" Target="../media/image100.png"/><Relationship Id="rId19" Type="http://schemas.openxmlformats.org/officeDocument/2006/relationships/image" Target="../media/image97.png"/><Relationship Id="rId18" Type="http://schemas.openxmlformats.org/officeDocument/2006/relationships/image" Target="../media/image10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2.xml"/><Relationship Id="rId3" Type="http://schemas.openxmlformats.org/officeDocument/2006/relationships/image" Target="../media/image102.png"/><Relationship Id="rId4" Type="http://schemas.openxmlformats.org/officeDocument/2006/relationships/image" Target="../media/image10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3.xml"/><Relationship Id="rId3" Type="http://schemas.openxmlformats.org/officeDocument/2006/relationships/hyperlink" Target="https://piktochart.com/templates/" TargetMode="External"/><Relationship Id="rId4" Type="http://schemas.openxmlformats.org/officeDocument/2006/relationships/image" Target="../media/image108.png"/><Relationship Id="rId5" Type="http://schemas.openxmlformats.org/officeDocument/2006/relationships/image" Target="../media/image103.png"/><Relationship Id="rId6" Type="http://schemas.openxmlformats.org/officeDocument/2006/relationships/image" Target="../media/image10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4.xml"/><Relationship Id="rId3" Type="http://schemas.openxmlformats.org/officeDocument/2006/relationships/hyperlink" Target="https://create.piktochart.com/dashboard" TargetMode="External"/><Relationship Id="rId4" Type="http://schemas.openxmlformats.org/officeDocument/2006/relationships/image" Target="../media/image114.png"/><Relationship Id="rId5" Type="http://schemas.openxmlformats.org/officeDocument/2006/relationships/image" Target="../media/image11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5.xml"/><Relationship Id="rId3" Type="http://schemas.openxmlformats.org/officeDocument/2006/relationships/image" Target="../media/image10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6.xml"/><Relationship Id="rId3" Type="http://schemas.openxmlformats.org/officeDocument/2006/relationships/image" Target="../media/image110.png"/><Relationship Id="rId4" Type="http://schemas.openxmlformats.org/officeDocument/2006/relationships/image" Target="../media/image10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116.png"/><Relationship Id="rId4" Type="http://schemas.openxmlformats.org/officeDocument/2006/relationships/image" Target="../media/image111.png"/><Relationship Id="rId9" Type="http://schemas.openxmlformats.org/officeDocument/2006/relationships/image" Target="../media/image122.png"/><Relationship Id="rId5" Type="http://schemas.openxmlformats.org/officeDocument/2006/relationships/image" Target="../media/image107.png"/><Relationship Id="rId6" Type="http://schemas.openxmlformats.org/officeDocument/2006/relationships/image" Target="../media/image117.png"/><Relationship Id="rId7" Type="http://schemas.openxmlformats.org/officeDocument/2006/relationships/image" Target="../media/image112.png"/><Relationship Id="rId8" Type="http://schemas.openxmlformats.org/officeDocument/2006/relationships/image" Target="../media/image119.png"/><Relationship Id="rId11" Type="http://schemas.openxmlformats.org/officeDocument/2006/relationships/image" Target="../media/image121.png"/><Relationship Id="rId10" Type="http://schemas.openxmlformats.org/officeDocument/2006/relationships/image" Target="../media/image115.png"/><Relationship Id="rId12" Type="http://schemas.openxmlformats.org/officeDocument/2006/relationships/image" Target="../media/image1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hyperlink" Target="http://blogs.lavanguardia.com/infografia/monstruoso" TargetMode="External"/><Relationship Id="rId4" Type="http://schemas.openxmlformats.org/officeDocument/2006/relationships/hyperlink" Target="http://blogs.lavanguardia.com/infografia/monstruoso" TargetMode="External"/><Relationship Id="rId5" Type="http://schemas.openxmlformats.org/officeDocument/2006/relationships/image" Target="../media/image1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0.xml"/><Relationship Id="rId3" Type="http://schemas.openxmlformats.org/officeDocument/2006/relationships/hyperlink" Target="https://rawgraphs.io/gallery" TargetMode="External"/><Relationship Id="rId4" Type="http://schemas.openxmlformats.org/officeDocument/2006/relationships/image" Target="../media/image123.png"/><Relationship Id="rId5" Type="http://schemas.openxmlformats.org/officeDocument/2006/relationships/image" Target="../media/image12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1.xml"/><Relationship Id="rId3" Type="http://schemas.openxmlformats.org/officeDocument/2006/relationships/image" Target="../media/image12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2.xml"/><Relationship Id="rId3" Type="http://schemas.openxmlformats.org/officeDocument/2006/relationships/image" Target="../media/image13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3.xml"/><Relationship Id="rId3" Type="http://schemas.openxmlformats.org/officeDocument/2006/relationships/image" Target="../media/image11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4.xml"/><Relationship Id="rId3" Type="http://schemas.openxmlformats.org/officeDocument/2006/relationships/hyperlink" Target="https://es.wikipedia.org/wiki/JSON#:~:text=JSON%20(acr%C3%B3nimo%20de%20JavaScript%20Object,para%20el%20intercambio%20de%20datos.&amp;text=Una%20de%20las%20supuestas%20ventajas,sint%C3%A1ctico%20(parser)%20para%20%C3%A9l." TargetMode="External"/><Relationship Id="rId4" Type="http://schemas.openxmlformats.org/officeDocument/2006/relationships/image" Target="../media/image12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5.xml"/><Relationship Id="rId3" Type="http://schemas.openxmlformats.org/officeDocument/2006/relationships/image" Target="../media/image126.jpg"/><Relationship Id="rId4" Type="http://schemas.openxmlformats.org/officeDocument/2006/relationships/image" Target="../media/image127.jpg"/><Relationship Id="rId5" Type="http://schemas.openxmlformats.org/officeDocument/2006/relationships/hyperlink" Target="http://www.cibermarikiya.com/experimentantdo-en-taller-sobre-periodismo-de-datos-prueba-con-herramienta-raw/"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131.png"/><Relationship Id="rId4" Type="http://schemas.openxmlformats.org/officeDocument/2006/relationships/hyperlink" Target="https://www.canva.com/design/DAE3kGh7z4E/qOri4A_I2X4bnxix94vXrA/view?utm_content=DAE3kGh7z4E&amp;utm_campaign=designshare&amp;utm_medium=link&amp;utm_source=publishpresent"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hyperlink" Target="http://www.tripodos.com/index.php/Facultat_Comunicacio_Blanquerna/article/view/325"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hyperlink" Target="http://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hyperlink" Target="https://www.yorokobu.es/infografistas-espanole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2" name="Shape 212"/>
        <p:cNvGrpSpPr/>
        <p:nvPr/>
      </p:nvGrpSpPr>
      <p:grpSpPr>
        <a:xfrm>
          <a:off x="0" y="0"/>
          <a:ext cx="0" cy="0"/>
          <a:chOff x="0" y="0"/>
          <a:chExt cx="0" cy="0"/>
        </a:xfrm>
      </p:grpSpPr>
      <p:sp>
        <p:nvSpPr>
          <p:cNvPr id="213" name="Google Shape;213;p42"/>
          <p:cNvSpPr/>
          <p:nvPr/>
        </p:nvSpPr>
        <p:spPr>
          <a:xfrm>
            <a:off x="426050" y="103185"/>
            <a:ext cx="5248800" cy="4679700"/>
          </a:xfrm>
          <a:prstGeom prst="rect">
            <a:avLst/>
          </a:pr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14" name="Google Shape;214;p42"/>
          <p:cNvSpPr txBox="1"/>
          <p:nvPr/>
        </p:nvSpPr>
        <p:spPr>
          <a:xfrm>
            <a:off x="977950" y="758875"/>
            <a:ext cx="6622800" cy="2121900"/>
          </a:xfrm>
          <a:prstGeom prst="rect">
            <a:avLst/>
          </a:prstGeom>
          <a:noFill/>
          <a:ln cap="flat" cmpd="sng" w="38100">
            <a:solidFill>
              <a:srgbClr val="535353"/>
            </a:solidFill>
            <a:prstDash val="solid"/>
            <a:round/>
            <a:headEnd len="sm" w="sm" type="none"/>
            <a:tailEnd len="sm" w="sm" type="none"/>
          </a:ln>
        </p:spPr>
        <p:txBody>
          <a:bodyPr anchorCtr="0" anchor="ctr" bIns="91425" lIns="91425" spcFirstLastPara="1" rIns="91425" wrap="square" tIns="91425">
            <a:noAutofit/>
          </a:bodyPr>
          <a:lstStyle/>
          <a:p>
            <a:pPr indent="0" lvl="0" marL="269999" rtl="0" algn="l">
              <a:spcBef>
                <a:spcPts val="0"/>
              </a:spcBef>
              <a:spcAft>
                <a:spcPts val="0"/>
              </a:spcAft>
              <a:buNone/>
            </a:pPr>
            <a:r>
              <a:rPr b="1" lang="es" sz="2800">
                <a:solidFill>
                  <a:srgbClr val="434343"/>
                </a:solidFill>
              </a:rPr>
              <a:t>Diseñar infografías educativas o actividades basadas en información visual para fomentar el aprendizaje y el pensamiento visual </a:t>
            </a:r>
            <a:endParaRPr b="1" sz="2800">
              <a:solidFill>
                <a:srgbClr val="434343"/>
              </a:solidFill>
            </a:endParaRPr>
          </a:p>
        </p:txBody>
      </p:sp>
      <p:sp>
        <p:nvSpPr>
          <p:cNvPr id="215" name="Google Shape;215;p42"/>
          <p:cNvSpPr txBox="1"/>
          <p:nvPr/>
        </p:nvSpPr>
        <p:spPr>
          <a:xfrm>
            <a:off x="922500" y="3019500"/>
            <a:ext cx="5022000" cy="691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s" sz="1600">
                <a:solidFill>
                  <a:srgbClr val="FFFFFF"/>
                </a:solidFill>
              </a:rPr>
              <a:t>Ponente: María Sánchez González </a:t>
            </a:r>
            <a:r>
              <a:rPr lang="es">
                <a:solidFill>
                  <a:srgbClr val="FFFFFF"/>
                </a:solidFill>
              </a:rPr>
              <a:t>(@cibermarikiya)</a:t>
            </a:r>
            <a:endParaRPr>
              <a:solidFill>
                <a:srgbClr val="FFFFFF"/>
              </a:solidFill>
            </a:endParaRPr>
          </a:p>
          <a:p>
            <a:pPr indent="0" lvl="0" marL="0" rtl="0" algn="l">
              <a:lnSpc>
                <a:spcPct val="115000"/>
              </a:lnSpc>
              <a:spcBef>
                <a:spcPts val="0"/>
              </a:spcBef>
              <a:spcAft>
                <a:spcPts val="0"/>
              </a:spcAft>
              <a:buNone/>
            </a:pPr>
            <a:r>
              <a:rPr lang="es" sz="1100">
                <a:solidFill>
                  <a:srgbClr val="FFFFFF"/>
                </a:solidFill>
              </a:rPr>
              <a:t>Conductora: </a:t>
            </a:r>
            <a:r>
              <a:rPr lang="es" sz="1100">
                <a:solidFill>
                  <a:schemeClr val="lt1"/>
                </a:solidFill>
              </a:rPr>
              <a:t>Ana Navarro</a:t>
            </a:r>
            <a:r>
              <a:rPr lang="es" sz="1100">
                <a:solidFill>
                  <a:schemeClr val="lt1"/>
                </a:solidFill>
              </a:rPr>
              <a:t> (Innovación UNIA)</a:t>
            </a:r>
            <a:endParaRPr sz="1100">
              <a:solidFill>
                <a:schemeClr val="lt1"/>
              </a:solidFill>
            </a:endParaRPr>
          </a:p>
          <a:p>
            <a:pPr indent="0" lvl="0" marL="0" rtl="0" algn="l">
              <a:lnSpc>
                <a:spcPct val="115000"/>
              </a:lnSpc>
              <a:spcBef>
                <a:spcPts val="0"/>
              </a:spcBef>
              <a:spcAft>
                <a:spcPts val="0"/>
              </a:spcAft>
              <a:buNone/>
            </a:pPr>
            <a:r>
              <a:rPr lang="es" sz="1100">
                <a:solidFill>
                  <a:schemeClr val="lt1"/>
                </a:solidFill>
              </a:rPr>
              <a:t>Fecha: 09/05/2022</a:t>
            </a:r>
            <a:endParaRPr sz="1100">
              <a:solidFill>
                <a:srgbClr val="FFFFFF"/>
              </a:solidFill>
            </a:endParaRPr>
          </a:p>
        </p:txBody>
      </p:sp>
      <p:sp>
        <p:nvSpPr>
          <p:cNvPr id="216" name="Google Shape;216;p42"/>
          <p:cNvSpPr txBox="1"/>
          <p:nvPr/>
        </p:nvSpPr>
        <p:spPr>
          <a:xfrm>
            <a:off x="977971" y="187734"/>
            <a:ext cx="5551800" cy="691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s" sz="1600">
                <a:solidFill>
                  <a:srgbClr val="434343"/>
                </a:solidFill>
                <a:highlight>
                  <a:srgbClr val="FFFFFF"/>
                </a:highlight>
              </a:rPr>
              <a:t>#WEBINARSUNIA</a:t>
            </a:r>
            <a:endParaRPr sz="1600">
              <a:solidFill>
                <a:srgbClr val="434343"/>
              </a:solidFill>
              <a:highlight>
                <a:srgbClr val="FFFFFF"/>
              </a:highlight>
            </a:endParaRPr>
          </a:p>
        </p:txBody>
      </p:sp>
      <p:pic>
        <p:nvPicPr>
          <p:cNvPr id="217" name="Google Shape;217;p42"/>
          <p:cNvPicPr preferRelativeResize="0"/>
          <p:nvPr/>
        </p:nvPicPr>
        <p:blipFill rotWithShape="1">
          <a:blip r:embed="rId3">
            <a:alphaModFix/>
          </a:blip>
          <a:srcRect b="0" l="0" r="0" t="0"/>
          <a:stretch/>
        </p:blipFill>
        <p:spPr>
          <a:xfrm>
            <a:off x="426046" y="4828590"/>
            <a:ext cx="496456" cy="179681"/>
          </a:xfrm>
          <a:prstGeom prst="rect">
            <a:avLst/>
          </a:prstGeom>
          <a:noFill/>
          <a:ln>
            <a:noFill/>
          </a:ln>
        </p:spPr>
      </p:pic>
      <p:sp>
        <p:nvSpPr>
          <p:cNvPr id="218" name="Google Shape;218;p42"/>
          <p:cNvSpPr txBox="1"/>
          <p:nvPr/>
        </p:nvSpPr>
        <p:spPr>
          <a:xfrm>
            <a:off x="954279" y="3726665"/>
            <a:ext cx="4718700" cy="1305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s" sz="900">
                <a:solidFill>
                  <a:srgbClr val="434343"/>
                </a:solidFill>
              </a:rPr>
              <a:t>Webinars sobre e-learning, innovación y competencias digitales. Plan de formación y apoyo al profesorado 2022-23.</a:t>
            </a:r>
            <a:endParaRPr sz="900">
              <a:solidFill>
                <a:srgbClr val="434343"/>
              </a:solidFill>
            </a:endParaRPr>
          </a:p>
          <a:p>
            <a:pPr indent="0" lvl="0" marL="0" rtl="0" algn="l">
              <a:lnSpc>
                <a:spcPct val="115000"/>
              </a:lnSpc>
              <a:spcBef>
                <a:spcPts val="0"/>
              </a:spcBef>
              <a:spcAft>
                <a:spcPts val="0"/>
              </a:spcAft>
              <a:buNone/>
            </a:pPr>
            <a:r>
              <a:t/>
            </a:r>
            <a:endParaRPr sz="800">
              <a:solidFill>
                <a:srgbClr val="434343"/>
              </a:solidFill>
            </a:endParaRPr>
          </a:p>
          <a:p>
            <a:pPr indent="0" lvl="0" marL="0" rtl="0" algn="l">
              <a:lnSpc>
                <a:spcPct val="115000"/>
              </a:lnSpc>
              <a:spcBef>
                <a:spcPts val="0"/>
              </a:spcBef>
              <a:spcAft>
                <a:spcPts val="0"/>
              </a:spcAft>
              <a:buNone/>
            </a:pPr>
            <a:r>
              <a:rPr lang="es" sz="800">
                <a:solidFill>
                  <a:srgbClr val="434343"/>
                </a:solidFill>
              </a:rPr>
              <a:t>Área de Innovación (@uniainnova)/ Vicerrectorado de Innovación Docente y Digitalización. Universidad Internacional de Andalucía</a:t>
            </a:r>
            <a:endParaRPr sz="800">
              <a:solidFill>
                <a:srgbClr val="434343"/>
              </a:solidFill>
            </a:endParaRPr>
          </a:p>
          <a:p>
            <a:pPr indent="0" lvl="0" marL="0" rtl="0" algn="l">
              <a:lnSpc>
                <a:spcPct val="115000"/>
              </a:lnSpc>
              <a:spcBef>
                <a:spcPts val="0"/>
              </a:spcBef>
              <a:spcAft>
                <a:spcPts val="0"/>
              </a:spcAft>
              <a:buNone/>
            </a:pPr>
            <a:r>
              <a:t/>
            </a:r>
            <a:endParaRPr sz="1700">
              <a:solidFill>
                <a:srgbClr val="434343"/>
              </a:solidFill>
            </a:endParaRPr>
          </a:p>
        </p:txBody>
      </p:sp>
      <p:pic>
        <p:nvPicPr>
          <p:cNvPr id="219" name="Google Shape;219;p42"/>
          <p:cNvPicPr preferRelativeResize="0"/>
          <p:nvPr/>
        </p:nvPicPr>
        <p:blipFill>
          <a:blip r:embed="rId4">
            <a:alphaModFix/>
          </a:blip>
          <a:stretch>
            <a:fillRect/>
          </a:stretch>
        </p:blipFill>
        <p:spPr>
          <a:xfrm>
            <a:off x="7869702" y="3975023"/>
            <a:ext cx="941925" cy="9744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51"/>
          <p:cNvPicPr preferRelativeResize="0"/>
          <p:nvPr/>
        </p:nvPicPr>
        <p:blipFill rotWithShape="1">
          <a:blip r:embed="rId3">
            <a:alphaModFix/>
          </a:blip>
          <a:srcRect b="0" l="0" r="0" t="0"/>
          <a:stretch/>
        </p:blipFill>
        <p:spPr>
          <a:xfrm>
            <a:off x="2882780" y="1086800"/>
            <a:ext cx="5800121" cy="4000337"/>
          </a:xfrm>
          <a:prstGeom prst="rect">
            <a:avLst/>
          </a:prstGeom>
          <a:noFill/>
          <a:ln>
            <a:noFill/>
          </a:ln>
        </p:spPr>
      </p:pic>
      <p:sp>
        <p:nvSpPr>
          <p:cNvPr id="312" name="Google Shape;312;p51"/>
          <p:cNvSpPr txBox="1"/>
          <p:nvPr/>
        </p:nvSpPr>
        <p:spPr>
          <a:xfrm>
            <a:off x="76200" y="177175"/>
            <a:ext cx="8975700" cy="362100"/>
          </a:xfrm>
          <a:prstGeom prst="rect">
            <a:avLst/>
          </a:prstGeom>
          <a:noFill/>
          <a:ln>
            <a:noFill/>
          </a:ln>
        </p:spPr>
        <p:txBody>
          <a:bodyPr anchorCtr="0" anchor="t" bIns="45700" lIns="91400" spcFirstLastPara="1" rIns="91400" wrap="square" tIns="45700">
            <a:noAutofit/>
          </a:bodyPr>
          <a:lstStyle/>
          <a:p>
            <a:pPr indent="-342900" lvl="0" marL="342900" marR="0" rtl="0" algn="ctr">
              <a:lnSpc>
                <a:spcPct val="95000"/>
              </a:lnSpc>
              <a:spcBef>
                <a:spcPts val="0"/>
              </a:spcBef>
              <a:spcAft>
                <a:spcPts val="0"/>
              </a:spcAft>
              <a:buNone/>
            </a:pPr>
            <a:r>
              <a:rPr b="1" lang="es" sz="2400">
                <a:solidFill>
                  <a:schemeClr val="dk2"/>
                </a:solidFill>
              </a:rPr>
              <a:t>5ª razón, necesidad de contexto/ ilustrar hechos: </a:t>
            </a:r>
            <a:r>
              <a:rPr lang="es" sz="2400">
                <a:solidFill>
                  <a:schemeClr val="dk2"/>
                </a:solidFill>
              </a:rPr>
              <a:t>contenido explicativo o </a:t>
            </a:r>
            <a:r>
              <a:rPr i="1" lang="es" sz="2400">
                <a:solidFill>
                  <a:schemeClr val="dk2"/>
                </a:solidFill>
              </a:rPr>
              <a:t>slow journalism </a:t>
            </a:r>
            <a:r>
              <a:rPr lang="es" sz="2400">
                <a:solidFill>
                  <a:schemeClr val="dk2"/>
                </a:solidFill>
              </a:rPr>
              <a:t>más allá de las imágenes </a:t>
            </a:r>
            <a:endParaRPr sz="2400">
              <a:solidFill>
                <a:schemeClr val="dk2"/>
              </a:solidFill>
            </a:endParaRPr>
          </a:p>
        </p:txBody>
      </p:sp>
      <p:pic>
        <p:nvPicPr>
          <p:cNvPr id="313" name="Google Shape;313;p51"/>
          <p:cNvPicPr preferRelativeResize="0"/>
          <p:nvPr/>
        </p:nvPicPr>
        <p:blipFill rotWithShape="1">
          <a:blip r:embed="rId4">
            <a:alphaModFix/>
          </a:blip>
          <a:srcRect b="12677" l="15338" r="68371" t="12789"/>
          <a:stretch/>
        </p:blipFill>
        <p:spPr>
          <a:xfrm>
            <a:off x="517262" y="1362500"/>
            <a:ext cx="2184375" cy="2813443"/>
          </a:xfrm>
          <a:prstGeom prst="rect">
            <a:avLst/>
          </a:prstGeom>
          <a:noFill/>
          <a:ln>
            <a:noFill/>
          </a:ln>
        </p:spPr>
      </p:pic>
      <p:sp>
        <p:nvSpPr>
          <p:cNvPr id="314" name="Google Shape;314;p51"/>
          <p:cNvSpPr txBox="1"/>
          <p:nvPr/>
        </p:nvSpPr>
        <p:spPr>
          <a:xfrm>
            <a:off x="917975" y="4480739"/>
            <a:ext cx="1627800" cy="459900"/>
          </a:xfrm>
          <a:prstGeom prst="rect">
            <a:avLst/>
          </a:prstGeom>
          <a:noFill/>
          <a:ln>
            <a:noFill/>
          </a:ln>
        </p:spPr>
        <p:txBody>
          <a:bodyPr anchorCtr="0" anchor="t" bIns="91425" lIns="91425" spcFirstLastPara="1" rIns="91425" wrap="square" tIns="91425">
            <a:noAutofit/>
          </a:bodyPr>
          <a:lstStyle/>
          <a:p>
            <a:pPr indent="0" lvl="0" marL="0" marR="0" rtl="0" algn="r">
              <a:spcBef>
                <a:spcPts val="0"/>
              </a:spcBef>
              <a:spcAft>
                <a:spcPts val="0"/>
              </a:spcAft>
              <a:buNone/>
            </a:pPr>
            <a:r>
              <a:rPr lang="es" sz="900">
                <a:solidFill>
                  <a:srgbClr val="666666"/>
                </a:solidFill>
              </a:rPr>
              <a:t>Fuente: La Vanguardia Infografía, 2019, vía </a:t>
            </a:r>
            <a:r>
              <a:rPr lang="es" sz="900" u="sng">
                <a:solidFill>
                  <a:srgbClr val="666666"/>
                </a:solidFill>
                <a:hlinkClick r:id="rId5">
                  <a:extLst>
                    <a:ext uri="{A12FA001-AC4F-418D-AE19-62706E023703}">
                      <ahyp:hlinkClr val="tx"/>
                    </a:ext>
                  </a:extLst>
                </a:hlinkClick>
              </a:rPr>
              <a:t>Twitter </a:t>
            </a:r>
            <a:endParaRPr sz="900">
              <a:solidFill>
                <a:srgbClr val="666666"/>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2"/>
          <p:cNvSpPr txBox="1"/>
          <p:nvPr/>
        </p:nvSpPr>
        <p:spPr>
          <a:xfrm>
            <a:off x="304800" y="253375"/>
            <a:ext cx="8315400" cy="362100"/>
          </a:xfrm>
          <a:prstGeom prst="rect">
            <a:avLst/>
          </a:prstGeom>
          <a:noFill/>
          <a:ln>
            <a:noFill/>
          </a:ln>
        </p:spPr>
        <p:txBody>
          <a:bodyPr anchorCtr="0" anchor="t" bIns="45700" lIns="91400" spcFirstLastPara="1" rIns="91400" wrap="square" tIns="45700">
            <a:noAutofit/>
          </a:bodyPr>
          <a:lstStyle/>
          <a:p>
            <a:pPr indent="-342900" lvl="0" marL="342900" marR="0" rtl="0" algn="ctr">
              <a:lnSpc>
                <a:spcPct val="95000"/>
              </a:lnSpc>
              <a:spcBef>
                <a:spcPts val="0"/>
              </a:spcBef>
              <a:spcAft>
                <a:spcPts val="0"/>
              </a:spcAft>
              <a:buNone/>
            </a:pPr>
            <a:r>
              <a:rPr b="1" lang="es" sz="2400">
                <a:solidFill>
                  <a:schemeClr val="dk2"/>
                </a:solidFill>
              </a:rPr>
              <a:t>6ª razón, lo anterior sumado a la sobreabundancia, infotoxicación y “datificación”</a:t>
            </a:r>
            <a:r>
              <a:rPr lang="es" sz="2400">
                <a:solidFill>
                  <a:schemeClr val="dk2"/>
                </a:solidFill>
              </a:rPr>
              <a:t>: curación de contenido o forma de convertir información en conocimiento</a:t>
            </a:r>
            <a:endParaRPr sz="2400">
              <a:solidFill>
                <a:schemeClr val="dk2"/>
              </a:solidFill>
            </a:endParaRPr>
          </a:p>
        </p:txBody>
      </p:sp>
      <p:pic>
        <p:nvPicPr>
          <p:cNvPr id="321" name="Google Shape;321;p52"/>
          <p:cNvPicPr preferRelativeResize="0"/>
          <p:nvPr/>
        </p:nvPicPr>
        <p:blipFill>
          <a:blip r:embed="rId3">
            <a:alphaModFix/>
          </a:blip>
          <a:stretch>
            <a:fillRect/>
          </a:stretch>
        </p:blipFill>
        <p:spPr>
          <a:xfrm>
            <a:off x="1996575" y="1490550"/>
            <a:ext cx="5144075" cy="3576750"/>
          </a:xfrm>
          <a:prstGeom prst="rect">
            <a:avLst/>
          </a:prstGeom>
          <a:noFill/>
          <a:ln>
            <a:noFill/>
          </a:ln>
        </p:spPr>
      </p:pic>
      <p:sp>
        <p:nvSpPr>
          <p:cNvPr id="322" name="Google Shape;322;p52"/>
          <p:cNvSpPr txBox="1"/>
          <p:nvPr/>
        </p:nvSpPr>
        <p:spPr>
          <a:xfrm>
            <a:off x="7359725" y="4468925"/>
            <a:ext cx="14721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900">
                <a:solidFill>
                  <a:schemeClr val="dk2"/>
                </a:solidFill>
              </a:rPr>
              <a:t>Visualización </a:t>
            </a:r>
            <a:r>
              <a:rPr lang="es" sz="900">
                <a:solidFill>
                  <a:schemeClr val="dk2"/>
                </a:solidFill>
              </a:rPr>
              <a:t>de </a:t>
            </a:r>
            <a:r>
              <a:rPr i="1" lang="es" sz="900">
                <a:solidFill>
                  <a:schemeClr val="dk2"/>
                </a:solidFill>
              </a:rPr>
              <a:t>The New York Times</a:t>
            </a:r>
            <a:r>
              <a:rPr lang="es" sz="900">
                <a:solidFill>
                  <a:schemeClr val="dk2"/>
                </a:solidFill>
              </a:rPr>
              <a:t> (mayo 2020) vía </a:t>
            </a:r>
            <a:r>
              <a:rPr lang="es" sz="900" u="sng">
                <a:solidFill>
                  <a:schemeClr val="dk2"/>
                </a:solidFill>
                <a:hlinkClick r:id="rId4">
                  <a:extLst>
                    <a:ext uri="{A12FA001-AC4F-418D-AE19-62706E023703}">
                      <ahyp:hlinkClr val="tx"/>
                    </a:ext>
                  </a:extLst>
                </a:hlinkClick>
              </a:rPr>
              <a:t>Fundantium</a:t>
            </a:r>
            <a:r>
              <a:rPr lang="es" sz="900">
                <a:solidFill>
                  <a:schemeClr val="dk2"/>
                </a:solidFill>
              </a:rPr>
              <a:t>. </a:t>
            </a:r>
            <a:endParaRPr sz="9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53"/>
          <p:cNvPicPr preferRelativeResize="0"/>
          <p:nvPr/>
        </p:nvPicPr>
        <p:blipFill rotWithShape="1">
          <a:blip r:embed="rId3">
            <a:alphaModFix/>
          </a:blip>
          <a:srcRect b="56429" l="9277" r="69447" t="9784"/>
          <a:stretch/>
        </p:blipFill>
        <p:spPr>
          <a:xfrm>
            <a:off x="4621225" y="2786896"/>
            <a:ext cx="3814775" cy="1705449"/>
          </a:xfrm>
          <a:prstGeom prst="rect">
            <a:avLst/>
          </a:prstGeom>
          <a:noFill/>
          <a:ln>
            <a:noFill/>
          </a:ln>
        </p:spPr>
      </p:pic>
      <p:sp>
        <p:nvSpPr>
          <p:cNvPr id="329" name="Google Shape;329;p53"/>
          <p:cNvSpPr txBox="1"/>
          <p:nvPr/>
        </p:nvSpPr>
        <p:spPr>
          <a:xfrm>
            <a:off x="4772025" y="1932713"/>
            <a:ext cx="3663900" cy="6780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200">
                <a:solidFill>
                  <a:srgbClr val="434343"/>
                </a:solidFill>
              </a:rPr>
              <a:t>¡Recurso para difusión y marketing digital, más allá de los medios, con los que enganchar a las audiencias! Informes visuales, pósters virales…</a:t>
            </a:r>
            <a:endParaRPr sz="1200">
              <a:solidFill>
                <a:srgbClr val="434343"/>
              </a:solidFill>
            </a:endParaRPr>
          </a:p>
        </p:txBody>
      </p:sp>
      <p:pic>
        <p:nvPicPr>
          <p:cNvPr id="330" name="Google Shape;330;p53"/>
          <p:cNvPicPr preferRelativeResize="0"/>
          <p:nvPr/>
        </p:nvPicPr>
        <p:blipFill rotWithShape="1">
          <a:blip r:embed="rId4">
            <a:alphaModFix/>
          </a:blip>
          <a:srcRect b="33399" l="8957" r="69582" t="9662"/>
          <a:stretch/>
        </p:blipFill>
        <p:spPr>
          <a:xfrm>
            <a:off x="611176" y="1950538"/>
            <a:ext cx="3903675" cy="2915876"/>
          </a:xfrm>
          <a:prstGeom prst="rect">
            <a:avLst/>
          </a:prstGeom>
          <a:noFill/>
          <a:ln>
            <a:noFill/>
          </a:ln>
        </p:spPr>
      </p:pic>
      <p:sp>
        <p:nvSpPr>
          <p:cNvPr id="331" name="Google Shape;331;p53"/>
          <p:cNvSpPr txBox="1"/>
          <p:nvPr/>
        </p:nvSpPr>
        <p:spPr>
          <a:xfrm>
            <a:off x="4633550" y="4622739"/>
            <a:ext cx="3000000" cy="4152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sz="900">
                <a:solidFill>
                  <a:schemeClr val="dk1"/>
                </a:solidFill>
                <a:latin typeface="Calibri"/>
                <a:ea typeface="Calibri"/>
                <a:cs typeface="Calibri"/>
                <a:sym typeface="Calibri"/>
              </a:rPr>
              <a:t>Fuente: </a:t>
            </a:r>
            <a:r>
              <a:rPr lang="es" sz="900" u="sng">
                <a:solidFill>
                  <a:schemeClr val="hlink"/>
                </a:solidFill>
                <a:latin typeface="Calibri"/>
                <a:ea typeface="Calibri"/>
                <a:cs typeface="Calibri"/>
                <a:sym typeface="Calibri"/>
                <a:hlinkClick r:id="rId5"/>
              </a:rPr>
              <a:t>https://dataly.es</a:t>
            </a:r>
            <a:endParaRPr sz="900">
              <a:solidFill>
                <a:schemeClr val="dk1"/>
              </a:solidFill>
              <a:latin typeface="Calibri"/>
              <a:ea typeface="Calibri"/>
              <a:cs typeface="Calibri"/>
              <a:sym typeface="Calibri"/>
            </a:endParaRPr>
          </a:p>
        </p:txBody>
      </p:sp>
      <p:sp>
        <p:nvSpPr>
          <p:cNvPr id="332" name="Google Shape;332;p53"/>
          <p:cNvSpPr txBox="1"/>
          <p:nvPr/>
        </p:nvSpPr>
        <p:spPr>
          <a:xfrm>
            <a:off x="304800" y="253375"/>
            <a:ext cx="8315400" cy="362100"/>
          </a:xfrm>
          <a:prstGeom prst="rect">
            <a:avLst/>
          </a:prstGeom>
          <a:noFill/>
          <a:ln>
            <a:noFill/>
          </a:ln>
        </p:spPr>
        <p:txBody>
          <a:bodyPr anchorCtr="0" anchor="t" bIns="45700" lIns="91400" spcFirstLastPara="1" rIns="91400" wrap="square" tIns="45700">
            <a:noAutofit/>
          </a:bodyPr>
          <a:lstStyle/>
          <a:p>
            <a:pPr indent="-342900" lvl="0" marL="342900" marR="0" rtl="0" algn="ctr">
              <a:lnSpc>
                <a:spcPct val="95000"/>
              </a:lnSpc>
              <a:spcBef>
                <a:spcPts val="0"/>
              </a:spcBef>
              <a:spcAft>
                <a:spcPts val="0"/>
              </a:spcAft>
              <a:buNone/>
            </a:pPr>
            <a:r>
              <a:rPr b="1" lang="es" sz="2400">
                <a:solidFill>
                  <a:schemeClr val="dk2"/>
                </a:solidFill>
              </a:rPr>
              <a:t>7ª razón, cultura digital y consumo de contenidos visuales y livianos online:</a:t>
            </a:r>
            <a:r>
              <a:rPr lang="es" sz="2400">
                <a:solidFill>
                  <a:schemeClr val="dk2"/>
                </a:solidFill>
              </a:rPr>
              <a:t> estrategia para captar la atención del público y aproximarlo a un tema/ proyecto</a:t>
            </a:r>
            <a:endParaRPr sz="24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54"/>
          <p:cNvPicPr preferRelativeResize="0"/>
          <p:nvPr/>
        </p:nvPicPr>
        <p:blipFill>
          <a:blip r:embed="rId3">
            <a:alphaModFix/>
          </a:blip>
          <a:stretch>
            <a:fillRect/>
          </a:stretch>
        </p:blipFill>
        <p:spPr>
          <a:xfrm>
            <a:off x="5521020" y="1072675"/>
            <a:ext cx="3416937" cy="4223227"/>
          </a:xfrm>
          <a:prstGeom prst="rect">
            <a:avLst/>
          </a:prstGeom>
          <a:noFill/>
          <a:ln>
            <a:noFill/>
          </a:ln>
        </p:spPr>
      </p:pic>
      <p:sp>
        <p:nvSpPr>
          <p:cNvPr id="339" name="Google Shape;339;p54"/>
          <p:cNvSpPr txBox="1"/>
          <p:nvPr/>
        </p:nvSpPr>
        <p:spPr>
          <a:xfrm>
            <a:off x="623455" y="1671538"/>
            <a:ext cx="4253400" cy="1093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s" sz="1500">
                <a:solidFill>
                  <a:srgbClr val="757070"/>
                </a:solidFill>
                <a:latin typeface="Calibri"/>
                <a:ea typeface="Calibri"/>
                <a:cs typeface="Calibri"/>
                <a:sym typeface="Calibri"/>
              </a:rPr>
              <a:t>Carencia de imágenes</a:t>
            </a:r>
            <a:r>
              <a:rPr lang="es" sz="1500">
                <a:solidFill>
                  <a:srgbClr val="757070"/>
                </a:solidFill>
                <a:latin typeface="Calibri"/>
                <a:ea typeface="Calibri"/>
                <a:cs typeface="Calibri"/>
                <a:sym typeface="Calibri"/>
              </a:rPr>
              <a:t>. “En España se apostó mucho por la infografía con la primera guerra del Golfo. Dicho conflicto ‘llevó a muchos medios de comunicación a invertir en infográficos porque no había acceso a muchas fotografías’” (Alberto Cairo)</a:t>
            </a:r>
            <a:endParaRPr sz="1500">
              <a:solidFill>
                <a:srgbClr val="757070"/>
              </a:solidFill>
              <a:latin typeface="Calibri"/>
              <a:ea typeface="Calibri"/>
              <a:cs typeface="Calibri"/>
              <a:sym typeface="Calibri"/>
            </a:endParaRPr>
          </a:p>
          <a:p>
            <a:pPr indent="0" lvl="0" marL="0" marR="0" rtl="0" algn="l">
              <a:spcBef>
                <a:spcPts val="0"/>
              </a:spcBef>
              <a:spcAft>
                <a:spcPts val="0"/>
              </a:spcAft>
              <a:buNone/>
            </a:pPr>
            <a:r>
              <a:t/>
            </a:r>
            <a:endParaRPr b="1" sz="1600">
              <a:solidFill>
                <a:srgbClr val="2C2C2C"/>
              </a:solidFill>
              <a:latin typeface="Calibri"/>
              <a:ea typeface="Calibri"/>
              <a:cs typeface="Calibri"/>
              <a:sym typeface="Calibri"/>
            </a:endParaRPr>
          </a:p>
        </p:txBody>
      </p:sp>
      <p:sp>
        <p:nvSpPr>
          <p:cNvPr id="340" name="Google Shape;340;p54"/>
          <p:cNvSpPr txBox="1"/>
          <p:nvPr/>
        </p:nvSpPr>
        <p:spPr>
          <a:xfrm>
            <a:off x="616920" y="2935916"/>
            <a:ext cx="4370700" cy="3621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3200"/>
              </a:spcAft>
              <a:buNone/>
            </a:pPr>
            <a:r>
              <a:rPr lang="es" sz="800">
                <a:solidFill>
                  <a:srgbClr val="2C2C2C"/>
                </a:solidFill>
                <a:latin typeface="Calibri"/>
                <a:ea typeface="Calibri"/>
                <a:cs typeface="Calibri"/>
                <a:sym typeface="Calibri"/>
              </a:rPr>
              <a:t>Fuente: </a:t>
            </a:r>
            <a:r>
              <a:rPr lang="es" sz="800" u="sng">
                <a:solidFill>
                  <a:schemeClr val="hlink"/>
                </a:solidFill>
                <a:latin typeface="Calibri"/>
                <a:ea typeface="Calibri"/>
                <a:cs typeface="Calibri"/>
                <a:sym typeface="Calibri"/>
                <a:hlinkClick r:id="rId4"/>
              </a:rPr>
              <a:t>“Soy español, ¿qué quieres que te infografíe?”</a:t>
            </a:r>
            <a:r>
              <a:rPr lang="es" sz="800">
                <a:solidFill>
                  <a:srgbClr val="2C2C2C"/>
                </a:solidFill>
                <a:latin typeface="Calibri"/>
                <a:ea typeface="Calibri"/>
                <a:cs typeface="Calibri"/>
                <a:sym typeface="Calibri"/>
              </a:rPr>
              <a:t> (Borja Ventura, 2014, vía Yorokobu)</a:t>
            </a:r>
            <a:endParaRPr sz="800">
              <a:solidFill>
                <a:srgbClr val="2C2C2C"/>
              </a:solidFill>
              <a:latin typeface="Calibri"/>
              <a:ea typeface="Calibri"/>
              <a:cs typeface="Calibri"/>
              <a:sym typeface="Calibri"/>
            </a:endParaRPr>
          </a:p>
        </p:txBody>
      </p:sp>
      <p:sp>
        <p:nvSpPr>
          <p:cNvPr id="341" name="Google Shape;341;p54"/>
          <p:cNvSpPr txBox="1"/>
          <p:nvPr/>
        </p:nvSpPr>
        <p:spPr>
          <a:xfrm>
            <a:off x="304800" y="253375"/>
            <a:ext cx="8315400" cy="362100"/>
          </a:xfrm>
          <a:prstGeom prst="rect">
            <a:avLst/>
          </a:prstGeom>
          <a:noFill/>
          <a:ln>
            <a:noFill/>
          </a:ln>
        </p:spPr>
        <p:txBody>
          <a:bodyPr anchorCtr="0" anchor="t" bIns="45700" lIns="91400" spcFirstLastPara="1" rIns="91400" wrap="square" tIns="45700">
            <a:noAutofit/>
          </a:bodyPr>
          <a:lstStyle/>
          <a:p>
            <a:pPr indent="-342900" lvl="0" marL="342900" marR="0" rtl="0" algn="ctr">
              <a:lnSpc>
                <a:spcPct val="95000"/>
              </a:lnSpc>
              <a:spcBef>
                <a:spcPts val="0"/>
              </a:spcBef>
              <a:spcAft>
                <a:spcPts val="0"/>
              </a:spcAft>
              <a:buNone/>
            </a:pPr>
            <a:r>
              <a:rPr b="1" lang="es" sz="2400">
                <a:solidFill>
                  <a:schemeClr val="dk2"/>
                </a:solidFill>
              </a:rPr>
              <a:t>8ª razón, la falta ocasional de recursos gráficos convencionales</a:t>
            </a:r>
            <a:r>
              <a:rPr lang="es" sz="2400">
                <a:solidFill>
                  <a:schemeClr val="dk2"/>
                </a:solidFill>
              </a:rPr>
              <a:t>: información visual y funcional para temas urgentes y relevantes</a:t>
            </a:r>
            <a:endParaRPr sz="2400">
              <a:solidFill>
                <a:schemeClr val="dk2"/>
              </a:solidFill>
            </a:endParaRPr>
          </a:p>
        </p:txBody>
      </p:sp>
      <p:sp>
        <p:nvSpPr>
          <p:cNvPr id="342" name="Google Shape;342;p54"/>
          <p:cNvSpPr/>
          <p:nvPr/>
        </p:nvSpPr>
        <p:spPr>
          <a:xfrm>
            <a:off x="651164" y="3469892"/>
            <a:ext cx="4253400" cy="692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s" sz="1400">
                <a:solidFill>
                  <a:srgbClr val="757070"/>
                </a:solidFill>
                <a:latin typeface="Calibri"/>
                <a:ea typeface="Calibri"/>
                <a:cs typeface="Calibri"/>
                <a:sym typeface="Calibri"/>
              </a:rPr>
              <a:t>Temas abstractos/ delicados o que requieren información. </a:t>
            </a:r>
            <a:r>
              <a:rPr lang="es" sz="1400">
                <a:solidFill>
                  <a:srgbClr val="757070"/>
                </a:solidFill>
                <a:latin typeface="Calibri"/>
                <a:ea typeface="Calibri"/>
                <a:cs typeface="Calibri"/>
                <a:sym typeface="Calibri"/>
              </a:rPr>
              <a:t>La eclosión de la infografía ante temas científicos y sanitarios más recientes como la COVID-19</a:t>
            </a:r>
            <a:endParaRPr sz="1400">
              <a:solidFill>
                <a:schemeClr val="dk1"/>
              </a:solidFill>
              <a:latin typeface="Calibri"/>
              <a:ea typeface="Calibri"/>
              <a:cs typeface="Calibri"/>
              <a:sym typeface="Calibri"/>
            </a:endParaRPr>
          </a:p>
        </p:txBody>
      </p:sp>
      <p:sp>
        <p:nvSpPr>
          <p:cNvPr id="343" name="Google Shape;343;p54"/>
          <p:cNvSpPr txBox="1"/>
          <p:nvPr/>
        </p:nvSpPr>
        <p:spPr>
          <a:xfrm>
            <a:off x="5937950" y="4743300"/>
            <a:ext cx="30000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chemeClr val="dk2"/>
                </a:solidFill>
              </a:rPr>
              <a:t>“La guerra en mapas” vía </a:t>
            </a:r>
            <a:r>
              <a:rPr lang="es" sz="900" u="sng">
                <a:solidFill>
                  <a:schemeClr val="dk2"/>
                </a:solidFill>
                <a:hlinkClick r:id="rId5">
                  <a:extLst>
                    <a:ext uri="{A12FA001-AC4F-418D-AE19-62706E023703}">
                      <ahyp:hlinkClr val="tx"/>
                    </a:ext>
                  </a:extLst>
                </a:hlinkClick>
              </a:rPr>
              <a:t>Infobae</a:t>
            </a:r>
            <a:endParaRPr sz="9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55"/>
          <p:cNvPicPr preferRelativeResize="0"/>
          <p:nvPr/>
        </p:nvPicPr>
        <p:blipFill rotWithShape="1">
          <a:blip r:embed="rId3">
            <a:alphaModFix/>
          </a:blip>
          <a:srcRect b="0" l="0" r="0" t="0"/>
          <a:stretch/>
        </p:blipFill>
        <p:spPr>
          <a:xfrm>
            <a:off x="19700" y="1370750"/>
            <a:ext cx="5580375" cy="3772751"/>
          </a:xfrm>
          <a:prstGeom prst="rect">
            <a:avLst/>
          </a:prstGeom>
          <a:noFill/>
          <a:ln>
            <a:noFill/>
          </a:ln>
        </p:spPr>
      </p:pic>
      <p:sp>
        <p:nvSpPr>
          <p:cNvPr id="350" name="Google Shape;350;p55"/>
          <p:cNvSpPr txBox="1"/>
          <p:nvPr/>
        </p:nvSpPr>
        <p:spPr>
          <a:xfrm>
            <a:off x="304800" y="253375"/>
            <a:ext cx="8315400" cy="362100"/>
          </a:xfrm>
          <a:prstGeom prst="rect">
            <a:avLst/>
          </a:prstGeom>
          <a:noFill/>
          <a:ln>
            <a:noFill/>
          </a:ln>
        </p:spPr>
        <p:txBody>
          <a:bodyPr anchorCtr="0" anchor="t" bIns="45700" lIns="91400" spcFirstLastPara="1" rIns="91400" wrap="square" tIns="45700">
            <a:noAutofit/>
          </a:bodyPr>
          <a:lstStyle/>
          <a:p>
            <a:pPr indent="-342900" lvl="0" marL="342900" marR="0" rtl="0" algn="ctr">
              <a:lnSpc>
                <a:spcPct val="95000"/>
              </a:lnSpc>
              <a:spcBef>
                <a:spcPts val="0"/>
              </a:spcBef>
              <a:spcAft>
                <a:spcPts val="0"/>
              </a:spcAft>
              <a:buNone/>
            </a:pPr>
            <a:r>
              <a:rPr b="1" lang="es" sz="2400">
                <a:solidFill>
                  <a:schemeClr val="dk2"/>
                </a:solidFill>
              </a:rPr>
              <a:t>9ª razón, distribución multiplataforma de contenidos cuyas versiones en papel son también cada vez más visuales: </a:t>
            </a:r>
            <a:r>
              <a:rPr lang="es" sz="2400">
                <a:solidFill>
                  <a:schemeClr val="dk2"/>
                </a:solidFill>
              </a:rPr>
              <a:t>info adaptada a distintos públicos/ usos</a:t>
            </a:r>
            <a:endParaRPr sz="2400">
              <a:solidFill>
                <a:schemeClr val="dk2"/>
              </a:solidFill>
            </a:endParaRPr>
          </a:p>
        </p:txBody>
      </p:sp>
      <p:pic>
        <p:nvPicPr>
          <p:cNvPr id="351" name="Google Shape;351;p55" title="Tab-1604084765307.webm">
            <a:hlinkClick r:id="rId4"/>
          </p:cNvPr>
          <p:cNvPicPr preferRelativeResize="0"/>
          <p:nvPr/>
        </p:nvPicPr>
        <p:blipFill rotWithShape="1">
          <a:blip r:embed="rId5">
            <a:alphaModFix/>
          </a:blip>
          <a:srcRect b="0" l="0" r="0" t="0"/>
          <a:stretch/>
        </p:blipFill>
        <p:spPr>
          <a:xfrm>
            <a:off x="5523875" y="2344742"/>
            <a:ext cx="3401901" cy="191355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6"/>
          <p:cNvSpPr txBox="1"/>
          <p:nvPr/>
        </p:nvSpPr>
        <p:spPr>
          <a:xfrm>
            <a:off x="304800" y="107903"/>
            <a:ext cx="8315400" cy="362100"/>
          </a:xfrm>
          <a:prstGeom prst="rect">
            <a:avLst/>
          </a:prstGeom>
          <a:noFill/>
          <a:ln>
            <a:noFill/>
          </a:ln>
        </p:spPr>
        <p:txBody>
          <a:bodyPr anchorCtr="0" anchor="t" bIns="45700" lIns="91400" spcFirstLastPara="1" rIns="91400" wrap="square" tIns="45700">
            <a:noAutofit/>
          </a:bodyPr>
          <a:lstStyle/>
          <a:p>
            <a:pPr indent="-342900" lvl="0" marL="342900" marR="0" rtl="0" algn="ctr">
              <a:lnSpc>
                <a:spcPct val="95000"/>
              </a:lnSpc>
              <a:spcBef>
                <a:spcPts val="0"/>
              </a:spcBef>
              <a:spcAft>
                <a:spcPts val="0"/>
              </a:spcAft>
              <a:buNone/>
            </a:pPr>
            <a:r>
              <a:rPr b="1" lang="es" sz="2400">
                <a:solidFill>
                  <a:schemeClr val="dk2"/>
                </a:solidFill>
              </a:rPr>
              <a:t>Y 10ª razón: el poder viralizador de la información visual con las redes sociales</a:t>
            </a:r>
            <a:endParaRPr b="1" sz="2400">
              <a:solidFill>
                <a:schemeClr val="dk2"/>
              </a:solidFill>
            </a:endParaRPr>
          </a:p>
        </p:txBody>
      </p:sp>
      <p:pic>
        <p:nvPicPr>
          <p:cNvPr id="358" name="Google Shape;358;p56"/>
          <p:cNvPicPr preferRelativeResize="0"/>
          <p:nvPr/>
        </p:nvPicPr>
        <p:blipFill rotWithShape="1">
          <a:blip r:embed="rId3">
            <a:alphaModFix/>
          </a:blip>
          <a:srcRect b="0" l="0" r="0" t="0"/>
          <a:stretch/>
        </p:blipFill>
        <p:spPr>
          <a:xfrm>
            <a:off x="1110894" y="2500054"/>
            <a:ext cx="4765856" cy="2635050"/>
          </a:xfrm>
          <a:prstGeom prst="rect">
            <a:avLst/>
          </a:prstGeom>
          <a:noFill/>
          <a:ln>
            <a:noFill/>
          </a:ln>
        </p:spPr>
      </p:pic>
      <p:pic>
        <p:nvPicPr>
          <p:cNvPr id="359" name="Google Shape;359;p56"/>
          <p:cNvPicPr preferRelativeResize="0"/>
          <p:nvPr/>
        </p:nvPicPr>
        <p:blipFill rotWithShape="1">
          <a:blip r:embed="rId4">
            <a:alphaModFix/>
          </a:blip>
          <a:srcRect b="73675" l="0" r="11660" t="0"/>
          <a:stretch/>
        </p:blipFill>
        <p:spPr>
          <a:xfrm>
            <a:off x="-662650" y="1014644"/>
            <a:ext cx="6606954" cy="1522025"/>
          </a:xfrm>
          <a:prstGeom prst="rect">
            <a:avLst/>
          </a:prstGeom>
          <a:noFill/>
          <a:ln>
            <a:noFill/>
          </a:ln>
        </p:spPr>
      </p:pic>
      <p:sp>
        <p:nvSpPr>
          <p:cNvPr id="360" name="Google Shape;360;p56"/>
          <p:cNvSpPr txBox="1"/>
          <p:nvPr/>
        </p:nvSpPr>
        <p:spPr>
          <a:xfrm>
            <a:off x="1844122" y="2126250"/>
            <a:ext cx="3299400" cy="445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sz="1100">
                <a:solidFill>
                  <a:schemeClr val="dk1"/>
                </a:solidFill>
                <a:latin typeface="Calibri"/>
                <a:ea typeface="Calibri"/>
                <a:cs typeface="Calibri"/>
                <a:sym typeface="Calibri"/>
              </a:rPr>
              <a:t>Making of (</a:t>
            </a:r>
            <a:r>
              <a:rPr lang="es" sz="1100" u="sng">
                <a:solidFill>
                  <a:schemeClr val="hlink"/>
                </a:solidFill>
                <a:latin typeface="Calibri"/>
                <a:ea typeface="Calibri"/>
                <a:cs typeface="Calibri"/>
                <a:sym typeface="Calibri"/>
                <a:hlinkClick r:id="rId5"/>
              </a:rPr>
              <a:t>Blog El País que hacemos, 06/11/20</a:t>
            </a:r>
            <a:r>
              <a:rPr lang="es" sz="1100">
                <a:solidFill>
                  <a:schemeClr val="dk1"/>
                </a:solidFill>
                <a:latin typeface="Calibri"/>
                <a:ea typeface="Calibri"/>
                <a:cs typeface="Calibri"/>
                <a:sym typeface="Calibri"/>
              </a:rPr>
              <a:t>)</a:t>
            </a:r>
            <a:endParaRPr sz="11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pic>
        <p:nvPicPr>
          <p:cNvPr id="361" name="Google Shape;361;p56"/>
          <p:cNvPicPr preferRelativeResize="0"/>
          <p:nvPr/>
        </p:nvPicPr>
        <p:blipFill rotWithShape="1">
          <a:blip r:embed="rId6">
            <a:alphaModFix/>
          </a:blip>
          <a:srcRect b="0" l="0" r="0" t="0"/>
          <a:stretch/>
        </p:blipFill>
        <p:spPr>
          <a:xfrm>
            <a:off x="5957801" y="861998"/>
            <a:ext cx="2947200" cy="1388681"/>
          </a:xfrm>
          <a:prstGeom prst="rect">
            <a:avLst/>
          </a:prstGeom>
          <a:noFill/>
          <a:ln>
            <a:noFill/>
          </a:ln>
        </p:spPr>
      </p:pic>
      <p:pic>
        <p:nvPicPr>
          <p:cNvPr id="362" name="Google Shape;362;p56"/>
          <p:cNvPicPr preferRelativeResize="0"/>
          <p:nvPr/>
        </p:nvPicPr>
        <p:blipFill rotWithShape="1">
          <a:blip r:embed="rId7">
            <a:alphaModFix/>
          </a:blip>
          <a:srcRect b="0" l="0" r="0" t="0"/>
          <a:stretch/>
        </p:blipFill>
        <p:spPr>
          <a:xfrm>
            <a:off x="118575" y="3382367"/>
            <a:ext cx="1903588" cy="1462050"/>
          </a:xfrm>
          <a:prstGeom prst="rect">
            <a:avLst/>
          </a:prstGeom>
          <a:noFill/>
          <a:ln>
            <a:noFill/>
          </a:ln>
        </p:spPr>
      </p:pic>
      <p:pic>
        <p:nvPicPr>
          <p:cNvPr id="363" name="Google Shape;363;p56"/>
          <p:cNvPicPr preferRelativeResize="0"/>
          <p:nvPr/>
        </p:nvPicPr>
        <p:blipFill rotWithShape="1">
          <a:blip r:embed="rId8">
            <a:alphaModFix/>
          </a:blip>
          <a:srcRect b="0" l="0" r="0" t="0"/>
          <a:stretch/>
        </p:blipFill>
        <p:spPr>
          <a:xfrm>
            <a:off x="6082145" y="2127571"/>
            <a:ext cx="2656751" cy="29951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700"/>
        </a:solidFill>
      </p:bgPr>
    </p:bg>
    <p:spTree>
      <p:nvGrpSpPr>
        <p:cNvPr id="367" name="Shape 367"/>
        <p:cNvGrpSpPr/>
        <p:nvPr/>
      </p:nvGrpSpPr>
      <p:grpSpPr>
        <a:xfrm>
          <a:off x="0" y="0"/>
          <a:ext cx="0" cy="0"/>
          <a:chOff x="0" y="0"/>
          <a:chExt cx="0" cy="0"/>
        </a:xfrm>
      </p:grpSpPr>
      <p:sp>
        <p:nvSpPr>
          <p:cNvPr id="368" name="Google Shape;368;p57"/>
          <p:cNvSpPr/>
          <p:nvPr/>
        </p:nvSpPr>
        <p:spPr>
          <a:xfrm>
            <a:off x="413402" y="243611"/>
            <a:ext cx="8317200" cy="465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57"/>
          <p:cNvSpPr/>
          <p:nvPr/>
        </p:nvSpPr>
        <p:spPr>
          <a:xfrm>
            <a:off x="3998138" y="2483175"/>
            <a:ext cx="739200" cy="739200"/>
          </a:xfrm>
          <a:prstGeom prst="ellipse">
            <a:avLst/>
          </a:prstGeom>
          <a:solidFill>
            <a:srgbClr val="85B0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70" name="Google Shape;370;p57"/>
          <p:cNvCxnSpPr/>
          <p:nvPr/>
        </p:nvCxnSpPr>
        <p:spPr>
          <a:xfrm>
            <a:off x="754363" y="1751408"/>
            <a:ext cx="757800" cy="0"/>
          </a:xfrm>
          <a:prstGeom prst="straightConnector1">
            <a:avLst/>
          </a:prstGeom>
          <a:noFill/>
          <a:ln cap="flat" cmpd="sng" w="76200">
            <a:solidFill>
              <a:srgbClr val="93C01F"/>
            </a:solidFill>
            <a:prstDash val="solid"/>
            <a:round/>
            <a:headEnd len="med" w="med" type="none"/>
            <a:tailEnd len="med" w="med" type="none"/>
          </a:ln>
        </p:spPr>
      </p:cxnSp>
      <p:sp>
        <p:nvSpPr>
          <p:cNvPr id="371" name="Google Shape;371;p57"/>
          <p:cNvSpPr/>
          <p:nvPr/>
        </p:nvSpPr>
        <p:spPr>
          <a:xfrm>
            <a:off x="1059300" y="2141027"/>
            <a:ext cx="2636100" cy="1575900"/>
          </a:xfrm>
          <a:prstGeom prst="rect">
            <a:avLst/>
          </a:prstGeom>
          <a:noFill/>
          <a:ln cap="flat" cmpd="sng" w="28575">
            <a:solidFill>
              <a:srgbClr val="93C0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57"/>
          <p:cNvSpPr txBox="1"/>
          <p:nvPr/>
        </p:nvSpPr>
        <p:spPr>
          <a:xfrm>
            <a:off x="1252168" y="2194635"/>
            <a:ext cx="2194800" cy="122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700">
                <a:solidFill>
                  <a:srgbClr val="666666"/>
                </a:solidFill>
                <a:latin typeface="Ubuntu"/>
                <a:ea typeface="Ubuntu"/>
                <a:cs typeface="Ubuntu"/>
                <a:sym typeface="Ubuntu"/>
              </a:rPr>
              <a:t>DATOS/ CONOCIMIENTO</a:t>
            </a:r>
            <a:br>
              <a:rPr lang="es" sz="1500">
                <a:solidFill>
                  <a:srgbClr val="B7B7B7"/>
                </a:solidFill>
                <a:latin typeface="Ubuntu"/>
                <a:ea typeface="Ubuntu"/>
                <a:cs typeface="Ubuntu"/>
                <a:sym typeface="Ubuntu"/>
              </a:rPr>
            </a:br>
            <a:r>
              <a:rPr lang="es" sz="1300">
                <a:solidFill>
                  <a:srgbClr val="999999"/>
                </a:solidFill>
                <a:latin typeface="Ubuntu"/>
                <a:ea typeface="Ubuntu"/>
                <a:cs typeface="Ubuntu"/>
                <a:sym typeface="Ubuntu"/>
              </a:rPr>
              <a:t>No son ilustraciones: la información, materia prima. Implicaciones éticas: rigor, veracidad.</a:t>
            </a:r>
            <a:endParaRPr sz="1300">
              <a:solidFill>
                <a:srgbClr val="999999"/>
              </a:solidFill>
              <a:latin typeface="Ubuntu"/>
              <a:ea typeface="Ubuntu"/>
              <a:cs typeface="Ubuntu"/>
              <a:sym typeface="Ubuntu"/>
            </a:endParaRPr>
          </a:p>
        </p:txBody>
      </p:sp>
      <p:sp>
        <p:nvSpPr>
          <p:cNvPr id="373" name="Google Shape;373;p57"/>
          <p:cNvSpPr txBox="1"/>
          <p:nvPr/>
        </p:nvSpPr>
        <p:spPr>
          <a:xfrm>
            <a:off x="5288525" y="2347033"/>
            <a:ext cx="2233200" cy="122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700">
                <a:solidFill>
                  <a:srgbClr val="666666"/>
                </a:solidFill>
                <a:latin typeface="Ubuntu"/>
                <a:ea typeface="Ubuntu"/>
                <a:cs typeface="Ubuntu"/>
                <a:sym typeface="Ubuntu"/>
              </a:rPr>
              <a:t>VISUAL THINKING</a:t>
            </a:r>
            <a:br>
              <a:rPr lang="es" sz="1500">
                <a:solidFill>
                  <a:srgbClr val="999999"/>
                </a:solidFill>
                <a:latin typeface="Ubuntu"/>
                <a:ea typeface="Ubuntu"/>
                <a:cs typeface="Ubuntu"/>
                <a:sym typeface="Ubuntu"/>
              </a:rPr>
            </a:br>
            <a:r>
              <a:rPr lang="es" sz="1300">
                <a:solidFill>
                  <a:srgbClr val="999999"/>
                </a:solidFill>
                <a:latin typeface="Ubuntu"/>
                <a:ea typeface="Ubuntu"/>
                <a:cs typeface="Ubuntu"/>
                <a:sym typeface="Ubuntu"/>
              </a:rPr>
              <a:t>La forma y estilo de representación visual, al servicio del mensaje.</a:t>
            </a:r>
            <a:endParaRPr sz="1300">
              <a:solidFill>
                <a:srgbClr val="999999"/>
              </a:solidFill>
              <a:latin typeface="Ubuntu"/>
              <a:ea typeface="Ubuntu"/>
              <a:cs typeface="Ubuntu"/>
              <a:sym typeface="Ubuntu"/>
            </a:endParaRPr>
          </a:p>
        </p:txBody>
      </p:sp>
      <p:sp>
        <p:nvSpPr>
          <p:cNvPr id="374" name="Google Shape;374;p57"/>
          <p:cNvSpPr txBox="1"/>
          <p:nvPr>
            <p:ph type="title"/>
          </p:nvPr>
        </p:nvSpPr>
        <p:spPr>
          <a:xfrm>
            <a:off x="762025" y="618175"/>
            <a:ext cx="7411200" cy="897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3200"/>
              <a:t>INFORMACIÓN VISUAL</a:t>
            </a:r>
            <a:endParaRPr sz="3200"/>
          </a:p>
          <a:p>
            <a:pPr indent="0" lvl="0" marL="0" rtl="0" algn="l">
              <a:spcBef>
                <a:spcPts val="0"/>
              </a:spcBef>
              <a:spcAft>
                <a:spcPts val="0"/>
              </a:spcAft>
              <a:buClr>
                <a:schemeClr val="dk1"/>
              </a:buClr>
              <a:buSzPts val="1100"/>
              <a:buFont typeface="Arial"/>
              <a:buNone/>
            </a:pPr>
            <a:r>
              <a:rPr b="0" lang="es" sz="2800"/>
              <a:t>Identidad y requisitos</a:t>
            </a:r>
            <a:endParaRPr b="0" sz="2800"/>
          </a:p>
        </p:txBody>
      </p:sp>
      <p:sp>
        <p:nvSpPr>
          <p:cNvPr id="375" name="Google Shape;375;p57"/>
          <p:cNvSpPr txBox="1"/>
          <p:nvPr/>
        </p:nvSpPr>
        <p:spPr>
          <a:xfrm>
            <a:off x="1059300" y="3865150"/>
            <a:ext cx="6538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800">
                <a:solidFill>
                  <a:schemeClr val="dk2"/>
                </a:solidFill>
              </a:rPr>
              <a:t>Una infografía NO es ficción ni un mero arte...</a:t>
            </a:r>
            <a:endParaRPr b="1" sz="1800">
              <a:solidFill>
                <a:schemeClr val="dk2"/>
              </a:solidFill>
            </a:endParaRPr>
          </a:p>
        </p:txBody>
      </p:sp>
      <p:sp>
        <p:nvSpPr>
          <p:cNvPr id="376" name="Google Shape;376;p57"/>
          <p:cNvSpPr/>
          <p:nvPr/>
        </p:nvSpPr>
        <p:spPr>
          <a:xfrm>
            <a:off x="5021700" y="2141027"/>
            <a:ext cx="2636100" cy="1575900"/>
          </a:xfrm>
          <a:prstGeom prst="rect">
            <a:avLst/>
          </a:prstGeom>
          <a:noFill/>
          <a:ln cap="flat" cmpd="sng" w="28575">
            <a:solidFill>
              <a:srgbClr val="93C0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7"/>
          <p:cNvSpPr txBox="1"/>
          <p:nvPr/>
        </p:nvSpPr>
        <p:spPr>
          <a:xfrm>
            <a:off x="4022442" y="2319825"/>
            <a:ext cx="1224000" cy="10659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s" sz="4800">
                <a:solidFill>
                  <a:schemeClr val="lt1"/>
                </a:solidFill>
                <a:latin typeface="Calibri"/>
                <a:ea typeface="Calibri"/>
                <a:cs typeface="Calibri"/>
                <a:sym typeface="Calibri"/>
              </a:rPr>
              <a:t>&amp;</a:t>
            </a:r>
            <a:endParaRPr sz="24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1" name="Shape 381"/>
        <p:cNvGrpSpPr/>
        <p:nvPr/>
      </p:nvGrpSpPr>
      <p:grpSpPr>
        <a:xfrm>
          <a:off x="0" y="0"/>
          <a:ext cx="0" cy="0"/>
          <a:chOff x="0" y="0"/>
          <a:chExt cx="0" cy="0"/>
        </a:xfrm>
      </p:grpSpPr>
      <p:sp>
        <p:nvSpPr>
          <p:cNvPr id="382" name="Google Shape;382;p58"/>
          <p:cNvSpPr/>
          <p:nvPr/>
        </p:nvSpPr>
        <p:spPr>
          <a:xfrm>
            <a:off x="583000" y="1413200"/>
            <a:ext cx="7669500" cy="2520900"/>
          </a:xfrm>
          <a:prstGeom prst="rect">
            <a:avLst/>
          </a:pr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58"/>
          <p:cNvSpPr txBox="1"/>
          <p:nvPr>
            <p:ph idx="1" type="subTitle"/>
          </p:nvPr>
        </p:nvSpPr>
        <p:spPr>
          <a:xfrm>
            <a:off x="1313825" y="1668199"/>
            <a:ext cx="6516300" cy="2047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s" sz="2700">
                <a:solidFill>
                  <a:srgbClr val="FFFFFF"/>
                </a:solidFill>
                <a:latin typeface="Arial"/>
                <a:ea typeface="Arial"/>
                <a:cs typeface="Arial"/>
                <a:sym typeface="Arial"/>
              </a:rPr>
              <a:t>“Representación simplificada/ condensada y más comprensible y atractiva de la realidad</a:t>
            </a:r>
            <a:r>
              <a:rPr i="0" lang="es" sz="2700">
                <a:solidFill>
                  <a:srgbClr val="FFFFFF"/>
                </a:solidFill>
                <a:latin typeface="Arial"/>
                <a:ea typeface="Arial"/>
                <a:cs typeface="Arial"/>
                <a:sym typeface="Arial"/>
              </a:rPr>
              <a:t>”</a:t>
            </a:r>
            <a:endParaRPr i="0" sz="2700">
              <a:solidFill>
                <a:srgbClr val="FFFFFF"/>
              </a:solidFill>
              <a:latin typeface="Arial"/>
              <a:ea typeface="Arial"/>
              <a:cs typeface="Arial"/>
              <a:sym typeface="Arial"/>
            </a:endParaRPr>
          </a:p>
          <a:p>
            <a:pPr indent="0" lvl="0" marL="0" rtl="0" algn="l">
              <a:spcBef>
                <a:spcPts val="0"/>
              </a:spcBef>
              <a:spcAft>
                <a:spcPts val="0"/>
              </a:spcAft>
              <a:buNone/>
            </a:pPr>
            <a:r>
              <a:t/>
            </a:r>
            <a:endParaRPr i="0" sz="2700">
              <a:solidFill>
                <a:srgbClr val="434343"/>
              </a:solidFill>
              <a:latin typeface="Arial"/>
              <a:ea typeface="Arial"/>
              <a:cs typeface="Arial"/>
              <a:sym typeface="Arial"/>
            </a:endParaRPr>
          </a:p>
        </p:txBody>
      </p:sp>
      <p:sp>
        <p:nvSpPr>
          <p:cNvPr id="384" name="Google Shape;384;p58"/>
          <p:cNvSpPr txBox="1"/>
          <p:nvPr>
            <p:ph idx="2" type="subTitle"/>
          </p:nvPr>
        </p:nvSpPr>
        <p:spPr>
          <a:xfrm>
            <a:off x="2022332" y="3172397"/>
            <a:ext cx="3526200" cy="69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chemeClr val="lt1"/>
                </a:solidFill>
              </a:rPr>
              <a:t>—Alberto Cairo, 2011</a:t>
            </a:r>
            <a:endParaRPr/>
          </a:p>
        </p:txBody>
      </p:sp>
      <p:sp>
        <p:nvSpPr>
          <p:cNvPr id="385" name="Google Shape;385;p58"/>
          <p:cNvSpPr txBox="1"/>
          <p:nvPr/>
        </p:nvSpPr>
        <p:spPr>
          <a:xfrm>
            <a:off x="762000" y="762000"/>
            <a:ext cx="6162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200">
                <a:solidFill>
                  <a:srgbClr val="434343"/>
                </a:solidFill>
              </a:rPr>
              <a:t>ARTE FUNCIONAL</a:t>
            </a:r>
            <a:endParaRPr b="1" sz="3200">
              <a:solidFill>
                <a:srgbClr val="43434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9"/>
          <p:cNvSpPr/>
          <p:nvPr/>
        </p:nvSpPr>
        <p:spPr>
          <a:xfrm>
            <a:off x="413430" y="248106"/>
            <a:ext cx="8317200" cy="46473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59"/>
          <p:cNvSpPr txBox="1"/>
          <p:nvPr>
            <p:ph idx="4294967295" type="subTitle"/>
          </p:nvPr>
        </p:nvSpPr>
        <p:spPr>
          <a:xfrm>
            <a:off x="488450" y="2557300"/>
            <a:ext cx="1928700" cy="10800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dk1"/>
              </a:buClr>
              <a:buSzPts val="1200"/>
              <a:buFont typeface="Arial"/>
              <a:buNone/>
            </a:pPr>
            <a:r>
              <a:rPr i="0" lang="es" sz="1100" u="none" cap="none" strike="noStrike">
                <a:solidFill>
                  <a:schemeClr val="accent2"/>
                </a:solidFill>
                <a:latin typeface="Ubuntu"/>
                <a:ea typeface="Ubuntu"/>
                <a:cs typeface="Ubuntu"/>
                <a:sym typeface="Ubuntu"/>
              </a:rPr>
              <a:t>Torta/tarta/pastel (%)</a:t>
            </a:r>
            <a:endParaRPr i="0" sz="1100" u="none" cap="none" strike="noStrike">
              <a:solidFill>
                <a:schemeClr val="accent2"/>
              </a:solidFill>
              <a:latin typeface="Ubuntu"/>
              <a:ea typeface="Ubuntu"/>
              <a:cs typeface="Ubuntu"/>
              <a:sym typeface="Ubuntu"/>
            </a:endParaRPr>
          </a:p>
          <a:p>
            <a:pPr indent="0" lvl="0" marL="0" marR="0" rtl="0" algn="ctr">
              <a:lnSpc>
                <a:spcPct val="90000"/>
              </a:lnSpc>
              <a:spcBef>
                <a:spcPts val="0"/>
              </a:spcBef>
              <a:spcAft>
                <a:spcPts val="0"/>
              </a:spcAft>
              <a:buClr>
                <a:schemeClr val="dk1"/>
              </a:buClr>
              <a:buSzPts val="1200"/>
              <a:buFont typeface="Arial"/>
              <a:buNone/>
            </a:pPr>
            <a:r>
              <a:rPr i="0" lang="es" sz="1100" u="none" cap="none" strike="noStrike">
                <a:solidFill>
                  <a:schemeClr val="accent2"/>
                </a:solidFill>
                <a:latin typeface="Ubuntu"/>
                <a:ea typeface="Ubuntu"/>
                <a:cs typeface="Ubuntu"/>
                <a:sym typeface="Ubuntu"/>
              </a:rPr>
              <a:t>Barras (comp. núm.)</a:t>
            </a:r>
            <a:endParaRPr i="0" sz="1100" u="none" cap="none" strike="noStrike">
              <a:solidFill>
                <a:schemeClr val="accent2"/>
              </a:solidFill>
              <a:latin typeface="Ubuntu"/>
              <a:ea typeface="Ubuntu"/>
              <a:cs typeface="Ubuntu"/>
              <a:sym typeface="Ubuntu"/>
            </a:endParaRPr>
          </a:p>
          <a:p>
            <a:pPr indent="0" lvl="0" marL="0" marR="0" rtl="0" algn="ctr">
              <a:lnSpc>
                <a:spcPct val="90000"/>
              </a:lnSpc>
              <a:spcBef>
                <a:spcPts val="0"/>
              </a:spcBef>
              <a:spcAft>
                <a:spcPts val="0"/>
              </a:spcAft>
              <a:buClr>
                <a:schemeClr val="dk1"/>
              </a:buClr>
              <a:buSzPts val="1200"/>
              <a:buFont typeface="Arial"/>
              <a:buNone/>
            </a:pPr>
            <a:r>
              <a:rPr i="0" lang="es" sz="1100" u="none" cap="none" strike="noStrike">
                <a:solidFill>
                  <a:schemeClr val="accent2"/>
                </a:solidFill>
                <a:latin typeface="Ubuntu"/>
                <a:ea typeface="Ubuntu"/>
                <a:cs typeface="Ubuntu"/>
                <a:sym typeface="Ubuntu"/>
              </a:rPr>
              <a:t>Fiebre (evolución)</a:t>
            </a:r>
            <a:endParaRPr i="0" sz="1100" u="none" cap="none" strike="noStrike">
              <a:solidFill>
                <a:schemeClr val="accent2"/>
              </a:solidFill>
              <a:latin typeface="Ubuntu"/>
              <a:ea typeface="Ubuntu"/>
              <a:cs typeface="Ubuntu"/>
              <a:sym typeface="Ubuntu"/>
            </a:endParaRPr>
          </a:p>
          <a:p>
            <a:pPr indent="0" lvl="0" marL="0" marR="0" rtl="0" algn="ctr">
              <a:lnSpc>
                <a:spcPct val="90000"/>
              </a:lnSpc>
              <a:spcBef>
                <a:spcPts val="0"/>
              </a:spcBef>
              <a:spcAft>
                <a:spcPts val="0"/>
              </a:spcAft>
              <a:buClr>
                <a:schemeClr val="dk1"/>
              </a:buClr>
              <a:buSzPts val="1200"/>
              <a:buFont typeface="Arial"/>
              <a:buNone/>
            </a:pPr>
            <a:r>
              <a:rPr lang="es" sz="1100">
                <a:solidFill>
                  <a:schemeClr val="accent2"/>
                </a:solidFill>
                <a:latin typeface="Ubuntu"/>
                <a:ea typeface="Ubuntu"/>
                <a:cs typeface="Ubuntu"/>
                <a:sym typeface="Ubuntu"/>
              </a:rPr>
              <a:t>(información estadística)</a:t>
            </a:r>
            <a:endParaRPr sz="1100">
              <a:solidFill>
                <a:schemeClr val="accent2"/>
              </a:solidFill>
              <a:latin typeface="Ubuntu"/>
              <a:ea typeface="Ubuntu"/>
              <a:cs typeface="Ubuntu"/>
              <a:sym typeface="Ubuntu"/>
            </a:endParaRPr>
          </a:p>
        </p:txBody>
      </p:sp>
      <p:sp>
        <p:nvSpPr>
          <p:cNvPr id="392" name="Google Shape;392;p59"/>
          <p:cNvSpPr txBox="1"/>
          <p:nvPr>
            <p:ph idx="4294967295" type="subTitle"/>
          </p:nvPr>
        </p:nvSpPr>
        <p:spPr>
          <a:xfrm>
            <a:off x="797154" y="2197300"/>
            <a:ext cx="1620000" cy="3600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1600"/>
              </a:spcAft>
              <a:buClr>
                <a:srgbClr val="CC3F3A"/>
              </a:buClr>
              <a:buSzPts val="1800"/>
              <a:buFont typeface="Arial"/>
              <a:buNone/>
            </a:pPr>
            <a:r>
              <a:rPr b="1" i="0" lang="es" sz="1800" u="none" cap="none" strike="noStrike">
                <a:solidFill>
                  <a:srgbClr val="93C01F"/>
                </a:solidFill>
                <a:latin typeface="Roboto"/>
                <a:ea typeface="Roboto"/>
                <a:cs typeface="Roboto"/>
                <a:sym typeface="Roboto"/>
              </a:rPr>
              <a:t>GRÁFICAS </a:t>
            </a:r>
            <a:endParaRPr b="1" i="0" sz="1800" u="none" cap="none" strike="noStrike">
              <a:solidFill>
                <a:srgbClr val="93C01F"/>
              </a:solidFill>
              <a:latin typeface="Roboto"/>
              <a:ea typeface="Roboto"/>
              <a:cs typeface="Roboto"/>
              <a:sym typeface="Roboto"/>
            </a:endParaRPr>
          </a:p>
        </p:txBody>
      </p:sp>
      <p:sp>
        <p:nvSpPr>
          <p:cNvPr id="393" name="Google Shape;393;p59"/>
          <p:cNvSpPr txBox="1"/>
          <p:nvPr>
            <p:ph idx="4294967295" type="subTitle"/>
          </p:nvPr>
        </p:nvSpPr>
        <p:spPr>
          <a:xfrm>
            <a:off x="2955336" y="2197300"/>
            <a:ext cx="1620000" cy="3600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1600"/>
              </a:spcAft>
              <a:buClr>
                <a:srgbClr val="CC3F3A"/>
              </a:buClr>
              <a:buSzPts val="1800"/>
              <a:buFont typeface="Arial"/>
              <a:buNone/>
            </a:pPr>
            <a:r>
              <a:rPr b="1" i="0" lang="es" sz="1800" u="none" cap="none" strike="noStrike">
                <a:solidFill>
                  <a:srgbClr val="93C01F"/>
                </a:solidFill>
                <a:latin typeface="Roboto"/>
                <a:ea typeface="Roboto"/>
                <a:cs typeface="Roboto"/>
                <a:sym typeface="Roboto"/>
              </a:rPr>
              <a:t>VISTAS</a:t>
            </a:r>
            <a:endParaRPr b="1" i="0" sz="1800" u="none" cap="none" strike="noStrike">
              <a:solidFill>
                <a:srgbClr val="93C01F"/>
              </a:solidFill>
              <a:latin typeface="Roboto"/>
              <a:ea typeface="Roboto"/>
              <a:cs typeface="Roboto"/>
              <a:sym typeface="Roboto"/>
            </a:endParaRPr>
          </a:p>
        </p:txBody>
      </p:sp>
      <p:sp>
        <p:nvSpPr>
          <p:cNvPr id="394" name="Google Shape;394;p59"/>
          <p:cNvSpPr txBox="1"/>
          <p:nvPr>
            <p:ph idx="4294967295" type="subTitle"/>
          </p:nvPr>
        </p:nvSpPr>
        <p:spPr>
          <a:xfrm>
            <a:off x="4606637" y="2197300"/>
            <a:ext cx="1566600" cy="3600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1600"/>
              </a:spcAft>
              <a:buClr>
                <a:srgbClr val="CC3F3A"/>
              </a:buClr>
              <a:buSzPts val="1800"/>
              <a:buFont typeface="Arial"/>
              <a:buNone/>
            </a:pPr>
            <a:r>
              <a:rPr b="1" i="0" lang="es" sz="1800" u="none" cap="none" strike="noStrike">
                <a:solidFill>
                  <a:srgbClr val="93C01F"/>
                </a:solidFill>
                <a:latin typeface="Roboto"/>
                <a:ea typeface="Roboto"/>
                <a:cs typeface="Roboto"/>
                <a:sym typeface="Roboto"/>
              </a:rPr>
              <a:t>DIAGRAMAS</a:t>
            </a:r>
            <a:endParaRPr b="1" i="0" sz="1800" u="none" cap="none" strike="noStrike">
              <a:solidFill>
                <a:srgbClr val="93C01F"/>
              </a:solidFill>
              <a:latin typeface="Roboto"/>
              <a:ea typeface="Roboto"/>
              <a:cs typeface="Roboto"/>
              <a:sym typeface="Roboto"/>
            </a:endParaRPr>
          </a:p>
        </p:txBody>
      </p:sp>
      <p:sp>
        <p:nvSpPr>
          <p:cNvPr id="395" name="Google Shape;395;p59"/>
          <p:cNvSpPr txBox="1"/>
          <p:nvPr>
            <p:ph idx="4294967295" type="subTitle"/>
          </p:nvPr>
        </p:nvSpPr>
        <p:spPr>
          <a:xfrm>
            <a:off x="6260138" y="2197300"/>
            <a:ext cx="2337000" cy="3600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1600"/>
              </a:spcAft>
              <a:buClr>
                <a:srgbClr val="CC3F3A"/>
              </a:buClr>
              <a:buSzPts val="1800"/>
              <a:buFont typeface="Arial"/>
              <a:buNone/>
            </a:pPr>
            <a:r>
              <a:rPr b="1" i="0" lang="es" sz="1800" u="none" cap="none" strike="noStrike">
                <a:solidFill>
                  <a:srgbClr val="93C01F"/>
                </a:solidFill>
                <a:latin typeface="Roboto"/>
                <a:ea typeface="Roboto"/>
                <a:cs typeface="Roboto"/>
                <a:sym typeface="Roboto"/>
              </a:rPr>
              <a:t>VISUALIZACIONES</a:t>
            </a:r>
            <a:endParaRPr b="1" i="0" sz="1800" u="none" cap="none" strike="noStrike">
              <a:solidFill>
                <a:srgbClr val="93C01F"/>
              </a:solidFill>
              <a:latin typeface="Roboto"/>
              <a:ea typeface="Roboto"/>
              <a:cs typeface="Roboto"/>
              <a:sym typeface="Roboto"/>
            </a:endParaRPr>
          </a:p>
        </p:txBody>
      </p:sp>
      <p:sp>
        <p:nvSpPr>
          <p:cNvPr id="396" name="Google Shape;396;p59"/>
          <p:cNvSpPr txBox="1"/>
          <p:nvPr>
            <p:ph idx="4294967295" type="subTitle"/>
          </p:nvPr>
        </p:nvSpPr>
        <p:spPr>
          <a:xfrm>
            <a:off x="2487625" y="2557300"/>
            <a:ext cx="1928700" cy="5217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dk1"/>
              </a:buClr>
              <a:buSzPts val="1200"/>
              <a:buFont typeface="Arial"/>
              <a:buNone/>
            </a:pPr>
            <a:r>
              <a:rPr i="0" lang="es" sz="1100" u="none" cap="none" strike="noStrike">
                <a:solidFill>
                  <a:schemeClr val="accent2"/>
                </a:solidFill>
                <a:latin typeface="Ubuntu"/>
                <a:ea typeface="Ubuntu"/>
                <a:cs typeface="Ubuntu"/>
                <a:sym typeface="Ubuntu"/>
              </a:rPr>
              <a:t>Plano, mapa, corte… (ubicación/ posición)</a:t>
            </a:r>
            <a:endParaRPr i="0" sz="1100" u="none" cap="none" strike="noStrike">
              <a:solidFill>
                <a:schemeClr val="accent2"/>
              </a:solidFill>
              <a:latin typeface="Ubuntu"/>
              <a:ea typeface="Ubuntu"/>
              <a:cs typeface="Ubuntu"/>
              <a:sym typeface="Ubuntu"/>
            </a:endParaRPr>
          </a:p>
        </p:txBody>
      </p:sp>
      <p:sp>
        <p:nvSpPr>
          <p:cNvPr id="397" name="Google Shape;397;p59"/>
          <p:cNvSpPr txBox="1"/>
          <p:nvPr>
            <p:ph idx="4294967295" type="subTitle"/>
          </p:nvPr>
        </p:nvSpPr>
        <p:spPr>
          <a:xfrm>
            <a:off x="4614762" y="2557300"/>
            <a:ext cx="1482300" cy="5484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1600"/>
              </a:spcAft>
              <a:buClr>
                <a:schemeClr val="dk1"/>
              </a:buClr>
              <a:buSzPts val="1200"/>
              <a:buFont typeface="Arial"/>
              <a:buNone/>
            </a:pPr>
            <a:r>
              <a:rPr i="0" lang="es" sz="1100" u="none" cap="none" strike="noStrike">
                <a:solidFill>
                  <a:schemeClr val="accent2"/>
                </a:solidFill>
                <a:latin typeface="Ubuntu"/>
                <a:ea typeface="Ubuntu"/>
                <a:cs typeface="Ubuntu"/>
                <a:sym typeface="Ubuntu"/>
              </a:rPr>
              <a:t>Pasos, procesos, escenas...</a:t>
            </a:r>
            <a:endParaRPr i="0" sz="1100" u="none" cap="none" strike="noStrike">
              <a:solidFill>
                <a:schemeClr val="accent2"/>
              </a:solidFill>
              <a:latin typeface="Ubuntu"/>
              <a:ea typeface="Ubuntu"/>
              <a:cs typeface="Ubuntu"/>
              <a:sym typeface="Ubuntu"/>
            </a:endParaRPr>
          </a:p>
        </p:txBody>
      </p:sp>
      <p:sp>
        <p:nvSpPr>
          <p:cNvPr id="398" name="Google Shape;398;p59"/>
          <p:cNvSpPr txBox="1"/>
          <p:nvPr>
            <p:ph idx="4294967295" type="subTitle"/>
          </p:nvPr>
        </p:nvSpPr>
        <p:spPr>
          <a:xfrm>
            <a:off x="6218575" y="2557300"/>
            <a:ext cx="2409600" cy="10800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1600"/>
              </a:spcAft>
              <a:buClr>
                <a:schemeClr val="dk1"/>
              </a:buClr>
              <a:buSzPts val="1200"/>
              <a:buFont typeface="Arial"/>
              <a:buNone/>
            </a:pPr>
            <a:r>
              <a:rPr i="0" lang="es" sz="1100" u="none" cap="none" strike="noStrike">
                <a:solidFill>
                  <a:schemeClr val="accent2"/>
                </a:solidFill>
                <a:latin typeface="Ubuntu"/>
                <a:ea typeface="Ubuntu"/>
                <a:cs typeface="Ubuntu"/>
                <a:sym typeface="Ubuntu"/>
              </a:rPr>
              <a:t>Diversa tipología (líneas de tiempo, cartogramas…) pero siempre recogiendo más de dos variables/ distintas capas de información)</a:t>
            </a:r>
            <a:endParaRPr i="0" sz="1100" u="none" cap="none" strike="noStrike">
              <a:solidFill>
                <a:schemeClr val="accent2"/>
              </a:solidFill>
              <a:latin typeface="Ubuntu"/>
              <a:ea typeface="Ubuntu"/>
              <a:cs typeface="Ubuntu"/>
              <a:sym typeface="Ubuntu"/>
            </a:endParaRPr>
          </a:p>
        </p:txBody>
      </p:sp>
      <p:sp>
        <p:nvSpPr>
          <p:cNvPr id="399" name="Google Shape;399;p59"/>
          <p:cNvSpPr/>
          <p:nvPr/>
        </p:nvSpPr>
        <p:spPr>
          <a:xfrm>
            <a:off x="1085138" y="1324900"/>
            <a:ext cx="739200" cy="739200"/>
          </a:xfrm>
          <a:prstGeom prst="ellipse">
            <a:avLst/>
          </a:pr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00" name="Google Shape;400;p59"/>
          <p:cNvGrpSpPr/>
          <p:nvPr/>
        </p:nvGrpSpPr>
        <p:grpSpPr>
          <a:xfrm>
            <a:off x="975307" y="2187962"/>
            <a:ext cx="958902" cy="37841"/>
            <a:chOff x="2897257" y="2253538"/>
            <a:chExt cx="958902" cy="37841"/>
          </a:xfrm>
        </p:grpSpPr>
        <p:sp>
          <p:nvSpPr>
            <p:cNvPr id="401" name="Google Shape;401;p59"/>
            <p:cNvSpPr/>
            <p:nvPr/>
          </p:nvSpPr>
          <p:spPr>
            <a:xfrm flipH="1">
              <a:off x="2897257"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5" y="821"/>
                    <a:pt x="1065" y="547"/>
                  </a:cubicBezTo>
                  <a:cubicBezTo>
                    <a:pt x="1065" y="243"/>
                    <a:pt x="821" y="0"/>
                    <a:pt x="517"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02" name="Google Shape;402;p59"/>
            <p:cNvSpPr/>
            <p:nvPr/>
          </p:nvSpPr>
          <p:spPr>
            <a:xfrm flipH="1">
              <a:off x="3049688" y="2253538"/>
              <a:ext cx="37877" cy="37841"/>
            </a:xfrm>
            <a:custGeom>
              <a:rect b="b" l="l" r="r" t="t"/>
              <a:pathLst>
                <a:path extrusionOk="0" h="1064" w="1065">
                  <a:moveTo>
                    <a:pt x="518" y="0"/>
                  </a:moveTo>
                  <a:cubicBezTo>
                    <a:pt x="214" y="0"/>
                    <a:pt x="1" y="243"/>
                    <a:pt x="1" y="547"/>
                  </a:cubicBezTo>
                  <a:cubicBezTo>
                    <a:pt x="1" y="821"/>
                    <a:pt x="214" y="1064"/>
                    <a:pt x="518" y="1064"/>
                  </a:cubicBezTo>
                  <a:cubicBezTo>
                    <a:pt x="822" y="1064"/>
                    <a:pt x="1065" y="821"/>
                    <a:pt x="1065" y="547"/>
                  </a:cubicBezTo>
                  <a:cubicBezTo>
                    <a:pt x="1065" y="243"/>
                    <a:pt x="822" y="0"/>
                    <a:pt x="518"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03" name="Google Shape;403;p59"/>
            <p:cNvSpPr/>
            <p:nvPr/>
          </p:nvSpPr>
          <p:spPr>
            <a:xfrm flipH="1">
              <a:off x="3204253" y="2253538"/>
              <a:ext cx="37877" cy="37841"/>
            </a:xfrm>
            <a:custGeom>
              <a:rect b="b" l="l" r="r" t="t"/>
              <a:pathLst>
                <a:path extrusionOk="0" h="1064" w="1065">
                  <a:moveTo>
                    <a:pt x="547" y="0"/>
                  </a:moveTo>
                  <a:cubicBezTo>
                    <a:pt x="243" y="0"/>
                    <a:pt x="0" y="243"/>
                    <a:pt x="0" y="547"/>
                  </a:cubicBezTo>
                  <a:cubicBezTo>
                    <a:pt x="0" y="821"/>
                    <a:pt x="243" y="1064"/>
                    <a:pt x="547" y="1064"/>
                  </a:cubicBezTo>
                  <a:cubicBezTo>
                    <a:pt x="821" y="1064"/>
                    <a:pt x="1064" y="821"/>
                    <a:pt x="1064" y="547"/>
                  </a:cubicBezTo>
                  <a:cubicBezTo>
                    <a:pt x="1064" y="243"/>
                    <a:pt x="821" y="0"/>
                    <a:pt x="547"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04" name="Google Shape;404;p59"/>
            <p:cNvSpPr/>
            <p:nvPr/>
          </p:nvSpPr>
          <p:spPr>
            <a:xfrm flipH="1">
              <a:off x="3356684"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4" y="821"/>
                    <a:pt x="1064" y="547"/>
                  </a:cubicBezTo>
                  <a:cubicBezTo>
                    <a:pt x="1064" y="243"/>
                    <a:pt x="821" y="0"/>
                    <a:pt x="517"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05" name="Google Shape;405;p59"/>
            <p:cNvSpPr/>
            <p:nvPr/>
          </p:nvSpPr>
          <p:spPr>
            <a:xfrm flipH="1">
              <a:off x="3511285" y="2253538"/>
              <a:ext cx="37877" cy="37841"/>
            </a:xfrm>
            <a:custGeom>
              <a:rect b="b" l="l" r="r" t="t"/>
              <a:pathLst>
                <a:path extrusionOk="0" h="1064" w="1065">
                  <a:moveTo>
                    <a:pt x="548" y="0"/>
                  </a:moveTo>
                  <a:cubicBezTo>
                    <a:pt x="244" y="0"/>
                    <a:pt x="1" y="243"/>
                    <a:pt x="1" y="547"/>
                  </a:cubicBezTo>
                  <a:cubicBezTo>
                    <a:pt x="1" y="821"/>
                    <a:pt x="244" y="1064"/>
                    <a:pt x="548" y="1064"/>
                  </a:cubicBezTo>
                  <a:cubicBezTo>
                    <a:pt x="822" y="1064"/>
                    <a:pt x="1065" y="821"/>
                    <a:pt x="1065" y="547"/>
                  </a:cubicBezTo>
                  <a:cubicBezTo>
                    <a:pt x="1065" y="243"/>
                    <a:pt x="822" y="0"/>
                    <a:pt x="548"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06" name="Google Shape;406;p59"/>
            <p:cNvSpPr/>
            <p:nvPr/>
          </p:nvSpPr>
          <p:spPr>
            <a:xfrm flipH="1">
              <a:off x="3664783"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5" y="821"/>
                    <a:pt x="1065" y="547"/>
                  </a:cubicBezTo>
                  <a:cubicBezTo>
                    <a:pt x="1065" y="243"/>
                    <a:pt x="821" y="0"/>
                    <a:pt x="517"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07" name="Google Shape;407;p59"/>
            <p:cNvSpPr/>
            <p:nvPr/>
          </p:nvSpPr>
          <p:spPr>
            <a:xfrm flipH="1">
              <a:off x="3818282" y="2253538"/>
              <a:ext cx="37877" cy="37841"/>
            </a:xfrm>
            <a:custGeom>
              <a:rect b="b" l="l" r="r" t="t"/>
              <a:pathLst>
                <a:path extrusionOk="0" h="1064" w="1065">
                  <a:moveTo>
                    <a:pt x="548" y="0"/>
                  </a:moveTo>
                  <a:cubicBezTo>
                    <a:pt x="244" y="0"/>
                    <a:pt x="1" y="243"/>
                    <a:pt x="1" y="547"/>
                  </a:cubicBezTo>
                  <a:cubicBezTo>
                    <a:pt x="1" y="821"/>
                    <a:pt x="244" y="1064"/>
                    <a:pt x="548" y="1064"/>
                  </a:cubicBezTo>
                  <a:cubicBezTo>
                    <a:pt x="852" y="1064"/>
                    <a:pt x="1064" y="821"/>
                    <a:pt x="1064" y="547"/>
                  </a:cubicBezTo>
                  <a:cubicBezTo>
                    <a:pt x="1064" y="243"/>
                    <a:pt x="852" y="0"/>
                    <a:pt x="548"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grpSp>
      <p:sp>
        <p:nvSpPr>
          <p:cNvPr id="408" name="Google Shape;408;p59"/>
          <p:cNvSpPr/>
          <p:nvPr/>
        </p:nvSpPr>
        <p:spPr>
          <a:xfrm>
            <a:off x="3090921" y="1324900"/>
            <a:ext cx="739200" cy="739200"/>
          </a:xfrm>
          <a:prstGeom prst="ellipse">
            <a:avLst/>
          </a:pr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09" name="Google Shape;409;p59"/>
          <p:cNvGrpSpPr/>
          <p:nvPr/>
        </p:nvGrpSpPr>
        <p:grpSpPr>
          <a:xfrm>
            <a:off x="2981091" y="2187962"/>
            <a:ext cx="958902" cy="37841"/>
            <a:chOff x="2897257" y="2253538"/>
            <a:chExt cx="958902" cy="37841"/>
          </a:xfrm>
        </p:grpSpPr>
        <p:sp>
          <p:nvSpPr>
            <p:cNvPr id="410" name="Google Shape;410;p59"/>
            <p:cNvSpPr/>
            <p:nvPr/>
          </p:nvSpPr>
          <p:spPr>
            <a:xfrm flipH="1">
              <a:off x="2897257"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5" y="821"/>
                    <a:pt x="1065" y="547"/>
                  </a:cubicBezTo>
                  <a:cubicBezTo>
                    <a:pt x="1065" y="243"/>
                    <a:pt x="821" y="0"/>
                    <a:pt x="517"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11" name="Google Shape;411;p59"/>
            <p:cNvSpPr/>
            <p:nvPr/>
          </p:nvSpPr>
          <p:spPr>
            <a:xfrm flipH="1">
              <a:off x="3049688" y="2253538"/>
              <a:ext cx="37877" cy="37841"/>
            </a:xfrm>
            <a:custGeom>
              <a:rect b="b" l="l" r="r" t="t"/>
              <a:pathLst>
                <a:path extrusionOk="0" h="1064" w="1065">
                  <a:moveTo>
                    <a:pt x="518" y="0"/>
                  </a:moveTo>
                  <a:cubicBezTo>
                    <a:pt x="214" y="0"/>
                    <a:pt x="1" y="243"/>
                    <a:pt x="1" y="547"/>
                  </a:cubicBezTo>
                  <a:cubicBezTo>
                    <a:pt x="1" y="821"/>
                    <a:pt x="214" y="1064"/>
                    <a:pt x="518" y="1064"/>
                  </a:cubicBezTo>
                  <a:cubicBezTo>
                    <a:pt x="822" y="1064"/>
                    <a:pt x="1065" y="821"/>
                    <a:pt x="1065" y="547"/>
                  </a:cubicBezTo>
                  <a:cubicBezTo>
                    <a:pt x="1065" y="243"/>
                    <a:pt x="822" y="0"/>
                    <a:pt x="518"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12" name="Google Shape;412;p59"/>
            <p:cNvSpPr/>
            <p:nvPr/>
          </p:nvSpPr>
          <p:spPr>
            <a:xfrm flipH="1">
              <a:off x="3204253" y="2253538"/>
              <a:ext cx="37877" cy="37841"/>
            </a:xfrm>
            <a:custGeom>
              <a:rect b="b" l="l" r="r" t="t"/>
              <a:pathLst>
                <a:path extrusionOk="0" h="1064" w="1065">
                  <a:moveTo>
                    <a:pt x="547" y="0"/>
                  </a:moveTo>
                  <a:cubicBezTo>
                    <a:pt x="243" y="0"/>
                    <a:pt x="0" y="243"/>
                    <a:pt x="0" y="547"/>
                  </a:cubicBezTo>
                  <a:cubicBezTo>
                    <a:pt x="0" y="821"/>
                    <a:pt x="243" y="1064"/>
                    <a:pt x="547" y="1064"/>
                  </a:cubicBezTo>
                  <a:cubicBezTo>
                    <a:pt x="821" y="1064"/>
                    <a:pt x="1064" y="821"/>
                    <a:pt x="1064" y="547"/>
                  </a:cubicBezTo>
                  <a:cubicBezTo>
                    <a:pt x="1064" y="243"/>
                    <a:pt x="821" y="0"/>
                    <a:pt x="547"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13" name="Google Shape;413;p59"/>
            <p:cNvSpPr/>
            <p:nvPr/>
          </p:nvSpPr>
          <p:spPr>
            <a:xfrm flipH="1">
              <a:off x="3356684"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4" y="821"/>
                    <a:pt x="1064" y="547"/>
                  </a:cubicBezTo>
                  <a:cubicBezTo>
                    <a:pt x="1064" y="243"/>
                    <a:pt x="821" y="0"/>
                    <a:pt x="517"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14" name="Google Shape;414;p59"/>
            <p:cNvSpPr/>
            <p:nvPr/>
          </p:nvSpPr>
          <p:spPr>
            <a:xfrm flipH="1">
              <a:off x="3511285" y="2253538"/>
              <a:ext cx="37877" cy="37841"/>
            </a:xfrm>
            <a:custGeom>
              <a:rect b="b" l="l" r="r" t="t"/>
              <a:pathLst>
                <a:path extrusionOk="0" h="1064" w="1065">
                  <a:moveTo>
                    <a:pt x="548" y="0"/>
                  </a:moveTo>
                  <a:cubicBezTo>
                    <a:pt x="244" y="0"/>
                    <a:pt x="1" y="243"/>
                    <a:pt x="1" y="547"/>
                  </a:cubicBezTo>
                  <a:cubicBezTo>
                    <a:pt x="1" y="821"/>
                    <a:pt x="244" y="1064"/>
                    <a:pt x="548" y="1064"/>
                  </a:cubicBezTo>
                  <a:cubicBezTo>
                    <a:pt x="822" y="1064"/>
                    <a:pt x="1065" y="821"/>
                    <a:pt x="1065" y="547"/>
                  </a:cubicBezTo>
                  <a:cubicBezTo>
                    <a:pt x="1065" y="243"/>
                    <a:pt x="822" y="0"/>
                    <a:pt x="548"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15" name="Google Shape;415;p59"/>
            <p:cNvSpPr/>
            <p:nvPr/>
          </p:nvSpPr>
          <p:spPr>
            <a:xfrm flipH="1">
              <a:off x="3664783"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5" y="821"/>
                    <a:pt x="1065" y="547"/>
                  </a:cubicBezTo>
                  <a:cubicBezTo>
                    <a:pt x="1065" y="243"/>
                    <a:pt x="821" y="0"/>
                    <a:pt x="517"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16" name="Google Shape;416;p59"/>
            <p:cNvSpPr/>
            <p:nvPr/>
          </p:nvSpPr>
          <p:spPr>
            <a:xfrm flipH="1">
              <a:off x="3818282" y="2253538"/>
              <a:ext cx="37877" cy="37841"/>
            </a:xfrm>
            <a:custGeom>
              <a:rect b="b" l="l" r="r" t="t"/>
              <a:pathLst>
                <a:path extrusionOk="0" h="1064" w="1065">
                  <a:moveTo>
                    <a:pt x="548" y="0"/>
                  </a:moveTo>
                  <a:cubicBezTo>
                    <a:pt x="244" y="0"/>
                    <a:pt x="1" y="243"/>
                    <a:pt x="1" y="547"/>
                  </a:cubicBezTo>
                  <a:cubicBezTo>
                    <a:pt x="1" y="821"/>
                    <a:pt x="244" y="1064"/>
                    <a:pt x="548" y="1064"/>
                  </a:cubicBezTo>
                  <a:cubicBezTo>
                    <a:pt x="852" y="1064"/>
                    <a:pt x="1064" y="821"/>
                    <a:pt x="1064" y="547"/>
                  </a:cubicBezTo>
                  <a:cubicBezTo>
                    <a:pt x="1064" y="243"/>
                    <a:pt x="852" y="0"/>
                    <a:pt x="548"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grpSp>
      <p:sp>
        <p:nvSpPr>
          <p:cNvPr id="417" name="Google Shape;417;p59"/>
          <p:cNvSpPr/>
          <p:nvPr/>
        </p:nvSpPr>
        <p:spPr>
          <a:xfrm>
            <a:off x="5020504" y="1324900"/>
            <a:ext cx="739200" cy="739200"/>
          </a:xfrm>
          <a:prstGeom prst="ellipse">
            <a:avLst/>
          </a:pr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18" name="Google Shape;418;p59"/>
          <p:cNvGrpSpPr/>
          <p:nvPr/>
        </p:nvGrpSpPr>
        <p:grpSpPr>
          <a:xfrm>
            <a:off x="4910673" y="2187962"/>
            <a:ext cx="958902" cy="37841"/>
            <a:chOff x="2897257" y="2253538"/>
            <a:chExt cx="958902" cy="37841"/>
          </a:xfrm>
        </p:grpSpPr>
        <p:sp>
          <p:nvSpPr>
            <p:cNvPr id="419" name="Google Shape;419;p59"/>
            <p:cNvSpPr/>
            <p:nvPr/>
          </p:nvSpPr>
          <p:spPr>
            <a:xfrm flipH="1">
              <a:off x="2897257"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5" y="821"/>
                    <a:pt x="1065" y="547"/>
                  </a:cubicBezTo>
                  <a:cubicBezTo>
                    <a:pt x="1065" y="243"/>
                    <a:pt x="821" y="0"/>
                    <a:pt x="517"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20" name="Google Shape;420;p59"/>
            <p:cNvSpPr/>
            <p:nvPr/>
          </p:nvSpPr>
          <p:spPr>
            <a:xfrm flipH="1">
              <a:off x="3049688" y="2253538"/>
              <a:ext cx="37877" cy="37841"/>
            </a:xfrm>
            <a:custGeom>
              <a:rect b="b" l="l" r="r" t="t"/>
              <a:pathLst>
                <a:path extrusionOk="0" h="1064" w="1065">
                  <a:moveTo>
                    <a:pt x="518" y="0"/>
                  </a:moveTo>
                  <a:cubicBezTo>
                    <a:pt x="214" y="0"/>
                    <a:pt x="1" y="243"/>
                    <a:pt x="1" y="547"/>
                  </a:cubicBezTo>
                  <a:cubicBezTo>
                    <a:pt x="1" y="821"/>
                    <a:pt x="214" y="1064"/>
                    <a:pt x="518" y="1064"/>
                  </a:cubicBezTo>
                  <a:cubicBezTo>
                    <a:pt x="822" y="1064"/>
                    <a:pt x="1065" y="821"/>
                    <a:pt x="1065" y="547"/>
                  </a:cubicBezTo>
                  <a:cubicBezTo>
                    <a:pt x="1065" y="243"/>
                    <a:pt x="822" y="0"/>
                    <a:pt x="518"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21" name="Google Shape;421;p59"/>
            <p:cNvSpPr/>
            <p:nvPr/>
          </p:nvSpPr>
          <p:spPr>
            <a:xfrm flipH="1">
              <a:off x="3204253" y="2253538"/>
              <a:ext cx="37877" cy="37841"/>
            </a:xfrm>
            <a:custGeom>
              <a:rect b="b" l="l" r="r" t="t"/>
              <a:pathLst>
                <a:path extrusionOk="0" h="1064" w="1065">
                  <a:moveTo>
                    <a:pt x="547" y="0"/>
                  </a:moveTo>
                  <a:cubicBezTo>
                    <a:pt x="243" y="0"/>
                    <a:pt x="0" y="243"/>
                    <a:pt x="0" y="547"/>
                  </a:cubicBezTo>
                  <a:cubicBezTo>
                    <a:pt x="0" y="821"/>
                    <a:pt x="243" y="1064"/>
                    <a:pt x="547" y="1064"/>
                  </a:cubicBezTo>
                  <a:cubicBezTo>
                    <a:pt x="821" y="1064"/>
                    <a:pt x="1064" y="821"/>
                    <a:pt x="1064" y="547"/>
                  </a:cubicBezTo>
                  <a:cubicBezTo>
                    <a:pt x="1064" y="243"/>
                    <a:pt x="821" y="0"/>
                    <a:pt x="547"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22" name="Google Shape;422;p59"/>
            <p:cNvSpPr/>
            <p:nvPr/>
          </p:nvSpPr>
          <p:spPr>
            <a:xfrm flipH="1">
              <a:off x="3356684"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4" y="821"/>
                    <a:pt x="1064" y="547"/>
                  </a:cubicBezTo>
                  <a:cubicBezTo>
                    <a:pt x="1064" y="243"/>
                    <a:pt x="821" y="0"/>
                    <a:pt x="517"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23" name="Google Shape;423;p59"/>
            <p:cNvSpPr/>
            <p:nvPr/>
          </p:nvSpPr>
          <p:spPr>
            <a:xfrm flipH="1">
              <a:off x="3511285" y="2253538"/>
              <a:ext cx="37877" cy="37841"/>
            </a:xfrm>
            <a:custGeom>
              <a:rect b="b" l="l" r="r" t="t"/>
              <a:pathLst>
                <a:path extrusionOk="0" h="1064" w="1065">
                  <a:moveTo>
                    <a:pt x="548" y="0"/>
                  </a:moveTo>
                  <a:cubicBezTo>
                    <a:pt x="244" y="0"/>
                    <a:pt x="1" y="243"/>
                    <a:pt x="1" y="547"/>
                  </a:cubicBezTo>
                  <a:cubicBezTo>
                    <a:pt x="1" y="821"/>
                    <a:pt x="244" y="1064"/>
                    <a:pt x="548" y="1064"/>
                  </a:cubicBezTo>
                  <a:cubicBezTo>
                    <a:pt x="822" y="1064"/>
                    <a:pt x="1065" y="821"/>
                    <a:pt x="1065" y="547"/>
                  </a:cubicBezTo>
                  <a:cubicBezTo>
                    <a:pt x="1065" y="243"/>
                    <a:pt x="822" y="0"/>
                    <a:pt x="548"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24" name="Google Shape;424;p59"/>
            <p:cNvSpPr/>
            <p:nvPr/>
          </p:nvSpPr>
          <p:spPr>
            <a:xfrm flipH="1">
              <a:off x="3664783"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5" y="821"/>
                    <a:pt x="1065" y="547"/>
                  </a:cubicBezTo>
                  <a:cubicBezTo>
                    <a:pt x="1065" y="243"/>
                    <a:pt x="821" y="0"/>
                    <a:pt x="517"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25" name="Google Shape;425;p59"/>
            <p:cNvSpPr/>
            <p:nvPr/>
          </p:nvSpPr>
          <p:spPr>
            <a:xfrm flipH="1">
              <a:off x="3818282" y="2253538"/>
              <a:ext cx="37877" cy="37841"/>
            </a:xfrm>
            <a:custGeom>
              <a:rect b="b" l="l" r="r" t="t"/>
              <a:pathLst>
                <a:path extrusionOk="0" h="1064" w="1065">
                  <a:moveTo>
                    <a:pt x="548" y="0"/>
                  </a:moveTo>
                  <a:cubicBezTo>
                    <a:pt x="244" y="0"/>
                    <a:pt x="1" y="243"/>
                    <a:pt x="1" y="547"/>
                  </a:cubicBezTo>
                  <a:cubicBezTo>
                    <a:pt x="1" y="821"/>
                    <a:pt x="244" y="1064"/>
                    <a:pt x="548" y="1064"/>
                  </a:cubicBezTo>
                  <a:cubicBezTo>
                    <a:pt x="852" y="1064"/>
                    <a:pt x="1064" y="821"/>
                    <a:pt x="1064" y="547"/>
                  </a:cubicBezTo>
                  <a:cubicBezTo>
                    <a:pt x="1064" y="243"/>
                    <a:pt x="852" y="0"/>
                    <a:pt x="548"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grpSp>
      <p:sp>
        <p:nvSpPr>
          <p:cNvPr id="426" name="Google Shape;426;p59"/>
          <p:cNvSpPr/>
          <p:nvPr/>
        </p:nvSpPr>
        <p:spPr>
          <a:xfrm>
            <a:off x="7026288" y="1324900"/>
            <a:ext cx="739200" cy="739200"/>
          </a:xfrm>
          <a:prstGeom prst="ellipse">
            <a:avLst/>
          </a:pr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27" name="Google Shape;427;p59"/>
          <p:cNvGrpSpPr/>
          <p:nvPr/>
        </p:nvGrpSpPr>
        <p:grpSpPr>
          <a:xfrm>
            <a:off x="6916458" y="2187962"/>
            <a:ext cx="958902" cy="37841"/>
            <a:chOff x="2897257" y="2253538"/>
            <a:chExt cx="958902" cy="37841"/>
          </a:xfrm>
        </p:grpSpPr>
        <p:sp>
          <p:nvSpPr>
            <p:cNvPr id="428" name="Google Shape;428;p59"/>
            <p:cNvSpPr/>
            <p:nvPr/>
          </p:nvSpPr>
          <p:spPr>
            <a:xfrm flipH="1">
              <a:off x="2897257"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5" y="821"/>
                    <a:pt x="1065" y="547"/>
                  </a:cubicBezTo>
                  <a:cubicBezTo>
                    <a:pt x="1065" y="243"/>
                    <a:pt x="821" y="0"/>
                    <a:pt x="517"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29" name="Google Shape;429;p59"/>
            <p:cNvSpPr/>
            <p:nvPr/>
          </p:nvSpPr>
          <p:spPr>
            <a:xfrm flipH="1">
              <a:off x="3049688" y="2253538"/>
              <a:ext cx="37877" cy="37841"/>
            </a:xfrm>
            <a:custGeom>
              <a:rect b="b" l="l" r="r" t="t"/>
              <a:pathLst>
                <a:path extrusionOk="0" h="1064" w="1065">
                  <a:moveTo>
                    <a:pt x="518" y="0"/>
                  </a:moveTo>
                  <a:cubicBezTo>
                    <a:pt x="214" y="0"/>
                    <a:pt x="1" y="243"/>
                    <a:pt x="1" y="547"/>
                  </a:cubicBezTo>
                  <a:cubicBezTo>
                    <a:pt x="1" y="821"/>
                    <a:pt x="214" y="1064"/>
                    <a:pt x="518" y="1064"/>
                  </a:cubicBezTo>
                  <a:cubicBezTo>
                    <a:pt x="822" y="1064"/>
                    <a:pt x="1065" y="821"/>
                    <a:pt x="1065" y="547"/>
                  </a:cubicBezTo>
                  <a:cubicBezTo>
                    <a:pt x="1065" y="243"/>
                    <a:pt x="822" y="0"/>
                    <a:pt x="518"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30" name="Google Shape;430;p59"/>
            <p:cNvSpPr/>
            <p:nvPr/>
          </p:nvSpPr>
          <p:spPr>
            <a:xfrm flipH="1">
              <a:off x="3204253" y="2253538"/>
              <a:ext cx="37877" cy="37841"/>
            </a:xfrm>
            <a:custGeom>
              <a:rect b="b" l="l" r="r" t="t"/>
              <a:pathLst>
                <a:path extrusionOk="0" h="1064" w="1065">
                  <a:moveTo>
                    <a:pt x="547" y="0"/>
                  </a:moveTo>
                  <a:cubicBezTo>
                    <a:pt x="243" y="0"/>
                    <a:pt x="0" y="243"/>
                    <a:pt x="0" y="547"/>
                  </a:cubicBezTo>
                  <a:cubicBezTo>
                    <a:pt x="0" y="821"/>
                    <a:pt x="243" y="1064"/>
                    <a:pt x="547" y="1064"/>
                  </a:cubicBezTo>
                  <a:cubicBezTo>
                    <a:pt x="821" y="1064"/>
                    <a:pt x="1064" y="821"/>
                    <a:pt x="1064" y="547"/>
                  </a:cubicBezTo>
                  <a:cubicBezTo>
                    <a:pt x="1064" y="243"/>
                    <a:pt x="821" y="0"/>
                    <a:pt x="547"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31" name="Google Shape;431;p59"/>
            <p:cNvSpPr/>
            <p:nvPr/>
          </p:nvSpPr>
          <p:spPr>
            <a:xfrm flipH="1">
              <a:off x="3356684"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4" y="821"/>
                    <a:pt x="1064" y="547"/>
                  </a:cubicBezTo>
                  <a:cubicBezTo>
                    <a:pt x="1064" y="243"/>
                    <a:pt x="821" y="0"/>
                    <a:pt x="517"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32" name="Google Shape;432;p59"/>
            <p:cNvSpPr/>
            <p:nvPr/>
          </p:nvSpPr>
          <p:spPr>
            <a:xfrm flipH="1">
              <a:off x="3511285" y="2253538"/>
              <a:ext cx="37877" cy="37841"/>
            </a:xfrm>
            <a:custGeom>
              <a:rect b="b" l="l" r="r" t="t"/>
              <a:pathLst>
                <a:path extrusionOk="0" h="1064" w="1065">
                  <a:moveTo>
                    <a:pt x="548" y="0"/>
                  </a:moveTo>
                  <a:cubicBezTo>
                    <a:pt x="244" y="0"/>
                    <a:pt x="1" y="243"/>
                    <a:pt x="1" y="547"/>
                  </a:cubicBezTo>
                  <a:cubicBezTo>
                    <a:pt x="1" y="821"/>
                    <a:pt x="244" y="1064"/>
                    <a:pt x="548" y="1064"/>
                  </a:cubicBezTo>
                  <a:cubicBezTo>
                    <a:pt x="822" y="1064"/>
                    <a:pt x="1065" y="821"/>
                    <a:pt x="1065" y="547"/>
                  </a:cubicBezTo>
                  <a:cubicBezTo>
                    <a:pt x="1065" y="243"/>
                    <a:pt x="822" y="0"/>
                    <a:pt x="548"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33" name="Google Shape;433;p59"/>
            <p:cNvSpPr/>
            <p:nvPr/>
          </p:nvSpPr>
          <p:spPr>
            <a:xfrm flipH="1">
              <a:off x="3664783"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5" y="821"/>
                    <a:pt x="1065" y="547"/>
                  </a:cubicBezTo>
                  <a:cubicBezTo>
                    <a:pt x="1065" y="243"/>
                    <a:pt x="821" y="0"/>
                    <a:pt x="517"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sp>
          <p:nvSpPr>
            <p:cNvPr id="434" name="Google Shape;434;p59"/>
            <p:cNvSpPr/>
            <p:nvPr/>
          </p:nvSpPr>
          <p:spPr>
            <a:xfrm flipH="1">
              <a:off x="3818282" y="2253538"/>
              <a:ext cx="37877" cy="37841"/>
            </a:xfrm>
            <a:custGeom>
              <a:rect b="b" l="l" r="r" t="t"/>
              <a:pathLst>
                <a:path extrusionOk="0" h="1064" w="1065">
                  <a:moveTo>
                    <a:pt x="548" y="0"/>
                  </a:moveTo>
                  <a:cubicBezTo>
                    <a:pt x="244" y="0"/>
                    <a:pt x="1" y="243"/>
                    <a:pt x="1" y="547"/>
                  </a:cubicBezTo>
                  <a:cubicBezTo>
                    <a:pt x="1" y="821"/>
                    <a:pt x="244" y="1064"/>
                    <a:pt x="548" y="1064"/>
                  </a:cubicBezTo>
                  <a:cubicBezTo>
                    <a:pt x="852" y="1064"/>
                    <a:pt x="1064" y="821"/>
                    <a:pt x="1064" y="547"/>
                  </a:cubicBezTo>
                  <a:cubicBezTo>
                    <a:pt x="1064" y="243"/>
                    <a:pt x="852" y="0"/>
                    <a:pt x="548" y="0"/>
                  </a:cubicBezTo>
                  <a:close/>
                </a:path>
              </a:pathLst>
            </a:custGeom>
            <a:solidFill>
              <a:srgbClr val="0C0C0C"/>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C0C0C"/>
                </a:solidFill>
                <a:latin typeface="Calibri"/>
                <a:ea typeface="Calibri"/>
                <a:cs typeface="Calibri"/>
                <a:sym typeface="Calibri"/>
              </a:endParaRPr>
            </a:p>
          </p:txBody>
        </p:sp>
      </p:grpSp>
      <p:sp>
        <p:nvSpPr>
          <p:cNvPr id="435" name="Google Shape;435;p59"/>
          <p:cNvSpPr/>
          <p:nvPr/>
        </p:nvSpPr>
        <p:spPr>
          <a:xfrm flipH="1">
            <a:off x="3283430" y="1433662"/>
            <a:ext cx="354184" cy="521695"/>
          </a:xfrm>
          <a:custGeom>
            <a:rect b="b" l="l" r="r" t="t"/>
            <a:pathLst>
              <a:path extrusionOk="0" h="195758" w="133027">
                <a:moveTo>
                  <a:pt x="65846" y="26249"/>
                </a:moveTo>
                <a:cubicBezTo>
                  <a:pt x="87201" y="26249"/>
                  <a:pt x="104108" y="43156"/>
                  <a:pt x="104108" y="64511"/>
                </a:cubicBezTo>
                <a:cubicBezTo>
                  <a:pt x="104108" y="85422"/>
                  <a:pt x="87201" y="102328"/>
                  <a:pt x="65846" y="102328"/>
                </a:cubicBezTo>
                <a:cubicBezTo>
                  <a:pt x="44936" y="102328"/>
                  <a:pt x="28029" y="85422"/>
                  <a:pt x="28029" y="64511"/>
                </a:cubicBezTo>
                <a:cubicBezTo>
                  <a:pt x="28029" y="43156"/>
                  <a:pt x="44936" y="26249"/>
                  <a:pt x="65846" y="26249"/>
                </a:cubicBezTo>
                <a:close/>
                <a:moveTo>
                  <a:pt x="66291" y="0"/>
                </a:moveTo>
                <a:cubicBezTo>
                  <a:pt x="29809" y="0"/>
                  <a:pt x="0" y="29809"/>
                  <a:pt x="0" y="66291"/>
                </a:cubicBezTo>
                <a:cubicBezTo>
                  <a:pt x="0" y="84977"/>
                  <a:pt x="18241" y="118345"/>
                  <a:pt x="18241" y="118345"/>
                </a:cubicBezTo>
                <a:lnTo>
                  <a:pt x="64066" y="195758"/>
                </a:lnTo>
                <a:lnTo>
                  <a:pt x="111671" y="119234"/>
                </a:lnTo>
                <a:cubicBezTo>
                  <a:pt x="111671" y="119234"/>
                  <a:pt x="133027" y="87201"/>
                  <a:pt x="133027" y="66291"/>
                </a:cubicBezTo>
                <a:cubicBezTo>
                  <a:pt x="133027" y="29809"/>
                  <a:pt x="103218" y="0"/>
                  <a:pt x="66291" y="0"/>
                </a:cubicBezTo>
                <a:close/>
              </a:path>
            </a:pathLst>
          </a:cu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36" name="Google Shape;436;p59"/>
          <p:cNvGrpSpPr/>
          <p:nvPr/>
        </p:nvGrpSpPr>
        <p:grpSpPr>
          <a:xfrm>
            <a:off x="7128976" y="1436914"/>
            <a:ext cx="521989" cy="522002"/>
            <a:chOff x="5549861" y="3817349"/>
            <a:chExt cx="345642" cy="345674"/>
          </a:xfrm>
        </p:grpSpPr>
        <p:sp>
          <p:nvSpPr>
            <p:cNvPr id="437" name="Google Shape;437;p59"/>
            <p:cNvSpPr/>
            <p:nvPr/>
          </p:nvSpPr>
          <p:spPr>
            <a:xfrm>
              <a:off x="5549861" y="3817349"/>
              <a:ext cx="345642" cy="345674"/>
            </a:xfrm>
            <a:custGeom>
              <a:rect b="b" l="l" r="r" t="t"/>
              <a:pathLst>
                <a:path extrusionOk="0" h="10860" w="10859">
                  <a:moveTo>
                    <a:pt x="5429" y="334"/>
                  </a:moveTo>
                  <a:cubicBezTo>
                    <a:pt x="8239" y="334"/>
                    <a:pt x="10513" y="2608"/>
                    <a:pt x="10513" y="5430"/>
                  </a:cubicBezTo>
                  <a:cubicBezTo>
                    <a:pt x="10513" y="8240"/>
                    <a:pt x="8227" y="10514"/>
                    <a:pt x="5429" y="10514"/>
                  </a:cubicBezTo>
                  <a:cubicBezTo>
                    <a:pt x="2619" y="10514"/>
                    <a:pt x="333" y="8240"/>
                    <a:pt x="333" y="5430"/>
                  </a:cubicBezTo>
                  <a:cubicBezTo>
                    <a:pt x="333" y="2608"/>
                    <a:pt x="2619" y="334"/>
                    <a:pt x="5429" y="334"/>
                  </a:cubicBezTo>
                  <a:close/>
                  <a:moveTo>
                    <a:pt x="5429" y="1"/>
                  </a:moveTo>
                  <a:cubicBezTo>
                    <a:pt x="3989" y="1"/>
                    <a:pt x="2619" y="560"/>
                    <a:pt x="1584" y="1584"/>
                  </a:cubicBezTo>
                  <a:cubicBezTo>
                    <a:pt x="560" y="2620"/>
                    <a:pt x="0" y="3989"/>
                    <a:pt x="0" y="5430"/>
                  </a:cubicBezTo>
                  <a:cubicBezTo>
                    <a:pt x="0" y="6871"/>
                    <a:pt x="560" y="8240"/>
                    <a:pt x="1584" y="9264"/>
                  </a:cubicBezTo>
                  <a:cubicBezTo>
                    <a:pt x="2619" y="10300"/>
                    <a:pt x="3989" y="10859"/>
                    <a:pt x="5429" y="10859"/>
                  </a:cubicBezTo>
                  <a:cubicBezTo>
                    <a:pt x="6870" y="10859"/>
                    <a:pt x="8239" y="10300"/>
                    <a:pt x="9263" y="9264"/>
                  </a:cubicBezTo>
                  <a:cubicBezTo>
                    <a:pt x="10299" y="8240"/>
                    <a:pt x="10859" y="6871"/>
                    <a:pt x="10859" y="5430"/>
                  </a:cubicBezTo>
                  <a:cubicBezTo>
                    <a:pt x="10859" y="3989"/>
                    <a:pt x="10299" y="2620"/>
                    <a:pt x="9263" y="1584"/>
                  </a:cubicBezTo>
                  <a:cubicBezTo>
                    <a:pt x="8239" y="560"/>
                    <a:pt x="6870" y="1"/>
                    <a:pt x="5429" y="1"/>
                  </a:cubicBezTo>
                  <a:close/>
                </a:path>
              </a:pathLst>
            </a:custGeom>
            <a:solidFill>
              <a:schemeClr val="dk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59"/>
            <p:cNvSpPr/>
            <p:nvPr/>
          </p:nvSpPr>
          <p:spPr>
            <a:xfrm>
              <a:off x="5590763" y="3890208"/>
              <a:ext cx="262661" cy="200052"/>
            </a:xfrm>
            <a:custGeom>
              <a:rect b="b" l="l" r="r" t="t"/>
              <a:pathLst>
                <a:path extrusionOk="0" h="6285" w="8252">
                  <a:moveTo>
                    <a:pt x="4123" y="1"/>
                  </a:moveTo>
                  <a:cubicBezTo>
                    <a:pt x="3010" y="1"/>
                    <a:pt x="1900" y="63"/>
                    <a:pt x="799" y="188"/>
                  </a:cubicBezTo>
                  <a:cubicBezTo>
                    <a:pt x="513" y="224"/>
                    <a:pt x="287" y="450"/>
                    <a:pt x="239" y="712"/>
                  </a:cubicBezTo>
                  <a:cubicBezTo>
                    <a:pt x="1" y="2319"/>
                    <a:pt x="1" y="3963"/>
                    <a:pt x="239" y="5570"/>
                  </a:cubicBezTo>
                  <a:cubicBezTo>
                    <a:pt x="287" y="5844"/>
                    <a:pt x="513" y="6058"/>
                    <a:pt x="799" y="6082"/>
                  </a:cubicBezTo>
                  <a:cubicBezTo>
                    <a:pt x="1894" y="6201"/>
                    <a:pt x="3013" y="6284"/>
                    <a:pt x="4132" y="6284"/>
                  </a:cubicBezTo>
                  <a:cubicBezTo>
                    <a:pt x="4609" y="6284"/>
                    <a:pt x="5085" y="6260"/>
                    <a:pt x="5561" y="6249"/>
                  </a:cubicBezTo>
                  <a:cubicBezTo>
                    <a:pt x="5644" y="6249"/>
                    <a:pt x="5716" y="6177"/>
                    <a:pt x="5716" y="6070"/>
                  </a:cubicBezTo>
                  <a:cubicBezTo>
                    <a:pt x="5716" y="5963"/>
                    <a:pt x="5633" y="5891"/>
                    <a:pt x="5537" y="5891"/>
                  </a:cubicBezTo>
                  <a:cubicBezTo>
                    <a:pt x="5051" y="5914"/>
                    <a:pt x="4564" y="5925"/>
                    <a:pt x="4076" y="5925"/>
                  </a:cubicBezTo>
                  <a:cubicBezTo>
                    <a:pt x="2998" y="5925"/>
                    <a:pt x="1916" y="5868"/>
                    <a:pt x="834" y="5737"/>
                  </a:cubicBezTo>
                  <a:cubicBezTo>
                    <a:pt x="715" y="5725"/>
                    <a:pt x="620" y="5641"/>
                    <a:pt x="596" y="5498"/>
                  </a:cubicBezTo>
                  <a:cubicBezTo>
                    <a:pt x="382" y="3927"/>
                    <a:pt x="382" y="2319"/>
                    <a:pt x="596" y="736"/>
                  </a:cubicBezTo>
                  <a:cubicBezTo>
                    <a:pt x="620" y="617"/>
                    <a:pt x="715" y="522"/>
                    <a:pt x="834" y="498"/>
                  </a:cubicBezTo>
                  <a:cubicBezTo>
                    <a:pt x="1942" y="379"/>
                    <a:pt x="3037" y="319"/>
                    <a:pt x="4144" y="319"/>
                  </a:cubicBezTo>
                  <a:cubicBezTo>
                    <a:pt x="5240" y="319"/>
                    <a:pt x="6347" y="379"/>
                    <a:pt x="7442" y="498"/>
                  </a:cubicBezTo>
                  <a:cubicBezTo>
                    <a:pt x="7561" y="522"/>
                    <a:pt x="7669" y="605"/>
                    <a:pt x="7680" y="736"/>
                  </a:cubicBezTo>
                  <a:cubicBezTo>
                    <a:pt x="7907" y="2319"/>
                    <a:pt x="7907" y="3927"/>
                    <a:pt x="7680" y="5498"/>
                  </a:cubicBezTo>
                  <a:cubicBezTo>
                    <a:pt x="7669" y="5617"/>
                    <a:pt x="7561" y="5725"/>
                    <a:pt x="7442" y="5737"/>
                  </a:cubicBezTo>
                  <a:cubicBezTo>
                    <a:pt x="7085" y="5784"/>
                    <a:pt x="6752" y="5820"/>
                    <a:pt x="6395" y="5844"/>
                  </a:cubicBezTo>
                  <a:cubicBezTo>
                    <a:pt x="6299" y="5844"/>
                    <a:pt x="6228" y="5927"/>
                    <a:pt x="6228" y="6010"/>
                  </a:cubicBezTo>
                  <a:cubicBezTo>
                    <a:pt x="6228" y="6110"/>
                    <a:pt x="6299" y="6178"/>
                    <a:pt x="6386" y="6178"/>
                  </a:cubicBezTo>
                  <a:cubicBezTo>
                    <a:pt x="6393" y="6178"/>
                    <a:pt x="6399" y="6178"/>
                    <a:pt x="6406" y="6177"/>
                  </a:cubicBezTo>
                  <a:cubicBezTo>
                    <a:pt x="6764" y="6141"/>
                    <a:pt x="7121" y="6118"/>
                    <a:pt x="7478" y="6070"/>
                  </a:cubicBezTo>
                  <a:cubicBezTo>
                    <a:pt x="7764" y="6034"/>
                    <a:pt x="7978" y="5820"/>
                    <a:pt x="8026" y="5546"/>
                  </a:cubicBezTo>
                  <a:cubicBezTo>
                    <a:pt x="8252" y="3963"/>
                    <a:pt x="8252" y="2319"/>
                    <a:pt x="8014" y="712"/>
                  </a:cubicBezTo>
                  <a:cubicBezTo>
                    <a:pt x="7966" y="426"/>
                    <a:pt x="7740" y="224"/>
                    <a:pt x="7466" y="188"/>
                  </a:cubicBezTo>
                  <a:cubicBezTo>
                    <a:pt x="6353" y="63"/>
                    <a:pt x="5237" y="1"/>
                    <a:pt x="4123" y="1"/>
                  </a:cubicBezTo>
                  <a:close/>
                </a:path>
              </a:pathLst>
            </a:custGeom>
            <a:solidFill>
              <a:schemeClr val="dk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59"/>
            <p:cNvSpPr/>
            <p:nvPr/>
          </p:nvSpPr>
          <p:spPr>
            <a:xfrm>
              <a:off x="5680587" y="3935024"/>
              <a:ext cx="105389" cy="110514"/>
            </a:xfrm>
            <a:custGeom>
              <a:rect b="b" l="l" r="r" t="t"/>
              <a:pathLst>
                <a:path extrusionOk="0" h="3472" w="3311">
                  <a:moveTo>
                    <a:pt x="334" y="447"/>
                  </a:moveTo>
                  <a:lnTo>
                    <a:pt x="2763" y="1733"/>
                  </a:lnTo>
                  <a:lnTo>
                    <a:pt x="334" y="3007"/>
                  </a:lnTo>
                  <a:lnTo>
                    <a:pt x="334" y="447"/>
                  </a:lnTo>
                  <a:close/>
                  <a:moveTo>
                    <a:pt x="163" y="1"/>
                  </a:moveTo>
                  <a:cubicBezTo>
                    <a:pt x="135" y="1"/>
                    <a:pt x="108" y="7"/>
                    <a:pt x="84" y="18"/>
                  </a:cubicBezTo>
                  <a:cubicBezTo>
                    <a:pt x="36" y="54"/>
                    <a:pt x="1" y="114"/>
                    <a:pt x="1" y="173"/>
                  </a:cubicBezTo>
                  <a:lnTo>
                    <a:pt x="1" y="3293"/>
                  </a:lnTo>
                  <a:cubicBezTo>
                    <a:pt x="1" y="3352"/>
                    <a:pt x="24" y="3412"/>
                    <a:pt x="84" y="3447"/>
                  </a:cubicBezTo>
                  <a:cubicBezTo>
                    <a:pt x="120" y="3459"/>
                    <a:pt x="144" y="3471"/>
                    <a:pt x="179" y="3471"/>
                  </a:cubicBezTo>
                  <a:cubicBezTo>
                    <a:pt x="203" y="3471"/>
                    <a:pt x="239" y="3471"/>
                    <a:pt x="251" y="3459"/>
                  </a:cubicBezTo>
                  <a:lnTo>
                    <a:pt x="3227" y="1900"/>
                  </a:lnTo>
                  <a:cubicBezTo>
                    <a:pt x="3287" y="1864"/>
                    <a:pt x="3311" y="1804"/>
                    <a:pt x="3311" y="1745"/>
                  </a:cubicBezTo>
                  <a:cubicBezTo>
                    <a:pt x="3311" y="1673"/>
                    <a:pt x="3287" y="1614"/>
                    <a:pt x="3227" y="1578"/>
                  </a:cubicBezTo>
                  <a:lnTo>
                    <a:pt x="251" y="18"/>
                  </a:lnTo>
                  <a:cubicBezTo>
                    <a:pt x="221" y="7"/>
                    <a:pt x="191" y="1"/>
                    <a:pt x="163" y="1"/>
                  </a:cubicBezTo>
                  <a:close/>
                </a:path>
              </a:pathLst>
            </a:custGeom>
            <a:solidFill>
              <a:schemeClr val="dk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0" name="Google Shape;440;p59"/>
          <p:cNvGrpSpPr/>
          <p:nvPr/>
        </p:nvGrpSpPr>
        <p:grpSpPr>
          <a:xfrm>
            <a:off x="5107659" y="1487386"/>
            <a:ext cx="568008" cy="467142"/>
            <a:chOff x="7608988" y="2093194"/>
            <a:chExt cx="817277" cy="672147"/>
          </a:xfrm>
        </p:grpSpPr>
        <p:cxnSp>
          <p:nvCxnSpPr>
            <p:cNvPr id="441" name="Google Shape;441;p59"/>
            <p:cNvCxnSpPr/>
            <p:nvPr/>
          </p:nvCxnSpPr>
          <p:spPr>
            <a:xfrm flipH="1" rot="5400000">
              <a:off x="7620257" y="2136491"/>
              <a:ext cx="129900" cy="111300"/>
            </a:xfrm>
            <a:prstGeom prst="bentConnector3">
              <a:avLst>
                <a:gd fmla="val -47421" name="adj1"/>
              </a:avLst>
            </a:prstGeom>
            <a:noFill/>
            <a:ln cap="flat" cmpd="sng" w="9525">
              <a:solidFill>
                <a:schemeClr val="accent2"/>
              </a:solidFill>
              <a:prstDash val="solid"/>
              <a:round/>
              <a:headEnd len="sm" w="sm" type="none"/>
              <a:tailEnd len="sm" w="sm" type="none"/>
            </a:ln>
          </p:spPr>
        </p:cxnSp>
        <p:cxnSp>
          <p:nvCxnSpPr>
            <p:cNvPr id="442" name="Google Shape;442;p59"/>
            <p:cNvCxnSpPr/>
            <p:nvPr/>
          </p:nvCxnSpPr>
          <p:spPr>
            <a:xfrm rot="-5400000">
              <a:off x="8285120" y="2136491"/>
              <a:ext cx="129900" cy="111300"/>
            </a:xfrm>
            <a:prstGeom prst="bentConnector3">
              <a:avLst>
                <a:gd fmla="val -47421" name="adj1"/>
              </a:avLst>
            </a:prstGeom>
            <a:noFill/>
            <a:ln cap="flat" cmpd="sng" w="9525">
              <a:solidFill>
                <a:schemeClr val="accent2"/>
              </a:solidFill>
              <a:prstDash val="solid"/>
              <a:round/>
              <a:headEnd len="sm" w="sm" type="none"/>
              <a:tailEnd len="sm" w="sm" type="none"/>
            </a:ln>
          </p:spPr>
        </p:cxnSp>
        <p:cxnSp>
          <p:nvCxnSpPr>
            <p:cNvPr id="443" name="Google Shape;443;p59"/>
            <p:cNvCxnSpPr/>
            <p:nvPr/>
          </p:nvCxnSpPr>
          <p:spPr>
            <a:xfrm rot="5400000">
              <a:off x="7620257" y="2644741"/>
              <a:ext cx="129900" cy="111300"/>
            </a:xfrm>
            <a:prstGeom prst="bentConnector3">
              <a:avLst>
                <a:gd fmla="val 178384" name="adj1"/>
              </a:avLst>
            </a:prstGeom>
            <a:noFill/>
            <a:ln cap="flat" cmpd="sng" w="9525">
              <a:solidFill>
                <a:schemeClr val="accent2"/>
              </a:solidFill>
              <a:prstDash val="solid"/>
              <a:round/>
              <a:headEnd len="sm" w="sm" type="none"/>
              <a:tailEnd len="sm" w="sm" type="none"/>
            </a:ln>
          </p:spPr>
        </p:cxnSp>
        <p:cxnSp>
          <p:nvCxnSpPr>
            <p:cNvPr id="444" name="Google Shape;444;p59"/>
            <p:cNvCxnSpPr/>
            <p:nvPr/>
          </p:nvCxnSpPr>
          <p:spPr>
            <a:xfrm flipH="1" rot="-5400000">
              <a:off x="8285120" y="2644741"/>
              <a:ext cx="129900" cy="111300"/>
            </a:xfrm>
            <a:prstGeom prst="bentConnector3">
              <a:avLst>
                <a:gd fmla="val 178384" name="adj1"/>
              </a:avLst>
            </a:prstGeom>
            <a:noFill/>
            <a:ln cap="flat" cmpd="sng" w="9525">
              <a:solidFill>
                <a:schemeClr val="accent2"/>
              </a:solidFill>
              <a:prstDash val="solid"/>
              <a:round/>
              <a:headEnd len="sm" w="sm" type="none"/>
              <a:tailEnd len="sm" w="sm" type="none"/>
            </a:ln>
          </p:spPr>
        </p:cxnSp>
        <p:cxnSp>
          <p:nvCxnSpPr>
            <p:cNvPr id="445" name="Google Shape;445;p59"/>
            <p:cNvCxnSpPr/>
            <p:nvPr/>
          </p:nvCxnSpPr>
          <p:spPr>
            <a:xfrm rot="10800000">
              <a:off x="7608988" y="2425132"/>
              <a:ext cx="83400" cy="0"/>
            </a:xfrm>
            <a:prstGeom prst="straightConnector1">
              <a:avLst/>
            </a:prstGeom>
            <a:noFill/>
            <a:ln cap="flat" cmpd="sng" w="9525">
              <a:solidFill>
                <a:schemeClr val="accent2"/>
              </a:solidFill>
              <a:prstDash val="solid"/>
              <a:round/>
              <a:headEnd len="sm" w="sm" type="none"/>
              <a:tailEnd len="sm" w="sm" type="none"/>
            </a:ln>
          </p:spPr>
        </p:cxnSp>
        <p:cxnSp>
          <p:nvCxnSpPr>
            <p:cNvPr id="446" name="Google Shape;446;p59"/>
            <p:cNvCxnSpPr/>
            <p:nvPr/>
          </p:nvCxnSpPr>
          <p:spPr>
            <a:xfrm rot="10800000">
              <a:off x="8342865" y="2425132"/>
              <a:ext cx="83400" cy="0"/>
            </a:xfrm>
            <a:prstGeom prst="straightConnector1">
              <a:avLst/>
            </a:prstGeom>
            <a:noFill/>
            <a:ln cap="flat" cmpd="sng" w="9525">
              <a:solidFill>
                <a:schemeClr val="accent2"/>
              </a:solidFill>
              <a:prstDash val="solid"/>
              <a:round/>
              <a:headEnd len="sm" w="sm" type="none"/>
              <a:tailEnd len="sm" w="sm" type="none"/>
            </a:ln>
          </p:spPr>
        </p:cxnSp>
        <p:grpSp>
          <p:nvGrpSpPr>
            <p:cNvPr id="447" name="Google Shape;447;p59"/>
            <p:cNvGrpSpPr/>
            <p:nvPr/>
          </p:nvGrpSpPr>
          <p:grpSpPr>
            <a:xfrm>
              <a:off x="7721175" y="2093194"/>
              <a:ext cx="599587" cy="623846"/>
              <a:chOff x="7721175" y="2093194"/>
              <a:chExt cx="599587" cy="623846"/>
            </a:xfrm>
          </p:grpSpPr>
          <p:grpSp>
            <p:nvGrpSpPr>
              <p:cNvPr id="448" name="Google Shape;448;p59"/>
              <p:cNvGrpSpPr/>
              <p:nvPr/>
            </p:nvGrpSpPr>
            <p:grpSpPr>
              <a:xfrm>
                <a:off x="7721175" y="2093194"/>
                <a:ext cx="291605" cy="623846"/>
                <a:chOff x="9405575" y="2061418"/>
                <a:chExt cx="291605" cy="623846"/>
              </a:xfrm>
            </p:grpSpPr>
            <p:sp>
              <p:nvSpPr>
                <p:cNvPr id="449" name="Google Shape;449;p59"/>
                <p:cNvSpPr/>
                <p:nvPr/>
              </p:nvSpPr>
              <p:spPr>
                <a:xfrm>
                  <a:off x="9405575" y="2061418"/>
                  <a:ext cx="291379" cy="623846"/>
                </a:xfrm>
                <a:custGeom>
                  <a:rect b="b" l="l" r="r" t="t"/>
                  <a:pathLst>
                    <a:path extrusionOk="0" h="45503" w="21253">
                      <a:moveTo>
                        <a:pt x="17225" y="1059"/>
                      </a:moveTo>
                      <a:cubicBezTo>
                        <a:pt x="20066" y="1059"/>
                        <a:pt x="20192" y="4831"/>
                        <a:pt x="20195" y="4980"/>
                      </a:cubicBezTo>
                      <a:lnTo>
                        <a:pt x="20195" y="42658"/>
                      </a:lnTo>
                      <a:cubicBezTo>
                        <a:pt x="19755" y="43076"/>
                        <a:pt x="18011" y="44441"/>
                        <a:pt x="14035" y="44441"/>
                      </a:cubicBezTo>
                      <a:cubicBezTo>
                        <a:pt x="9143" y="44441"/>
                        <a:pt x="6607" y="41481"/>
                        <a:pt x="6264" y="38549"/>
                      </a:cubicBezTo>
                      <a:cubicBezTo>
                        <a:pt x="6238" y="38342"/>
                        <a:pt x="6089" y="38168"/>
                        <a:pt x="5889" y="38106"/>
                      </a:cubicBezTo>
                      <a:cubicBezTo>
                        <a:pt x="5769" y="38071"/>
                        <a:pt x="2987" y="37194"/>
                        <a:pt x="3045" y="34127"/>
                      </a:cubicBezTo>
                      <a:cubicBezTo>
                        <a:pt x="3067" y="32998"/>
                        <a:pt x="3194" y="32212"/>
                        <a:pt x="3449" y="31665"/>
                      </a:cubicBezTo>
                      <a:cubicBezTo>
                        <a:pt x="3449" y="31665"/>
                        <a:pt x="3682" y="31319"/>
                        <a:pt x="3685" y="31277"/>
                      </a:cubicBezTo>
                      <a:cubicBezTo>
                        <a:pt x="3740" y="31205"/>
                        <a:pt x="3799" y="31141"/>
                        <a:pt x="3863" y="31082"/>
                      </a:cubicBezTo>
                      <a:cubicBezTo>
                        <a:pt x="4404" y="30567"/>
                        <a:pt x="5365" y="30335"/>
                        <a:pt x="7020" y="30335"/>
                      </a:cubicBezTo>
                      <a:cubicBezTo>
                        <a:pt x="7247" y="30335"/>
                        <a:pt x="7486" y="30339"/>
                        <a:pt x="7739" y="30348"/>
                      </a:cubicBezTo>
                      <a:cubicBezTo>
                        <a:pt x="8968" y="30388"/>
                        <a:pt x="10320" y="30407"/>
                        <a:pt x="11768" y="30407"/>
                      </a:cubicBezTo>
                      <a:cubicBezTo>
                        <a:pt x="11975" y="30407"/>
                        <a:pt x="12184" y="30407"/>
                        <a:pt x="12395" y="30406"/>
                      </a:cubicBezTo>
                      <a:lnTo>
                        <a:pt x="12408" y="30406"/>
                      </a:lnTo>
                      <a:cubicBezTo>
                        <a:pt x="12410" y="30406"/>
                        <a:pt x="12412" y="30406"/>
                        <a:pt x="12414" y="30406"/>
                      </a:cubicBezTo>
                      <a:cubicBezTo>
                        <a:pt x="14155" y="30406"/>
                        <a:pt x="15565" y="31819"/>
                        <a:pt x="15565" y="33561"/>
                      </a:cubicBezTo>
                      <a:lnTo>
                        <a:pt x="15565" y="35495"/>
                      </a:lnTo>
                      <a:cubicBezTo>
                        <a:pt x="15559" y="35793"/>
                        <a:pt x="15798" y="36039"/>
                        <a:pt x="16096" y="36039"/>
                      </a:cubicBezTo>
                      <a:cubicBezTo>
                        <a:pt x="16394" y="36039"/>
                        <a:pt x="16636" y="35793"/>
                        <a:pt x="16627" y="35495"/>
                      </a:cubicBezTo>
                      <a:lnTo>
                        <a:pt x="16627" y="33561"/>
                      </a:lnTo>
                      <a:cubicBezTo>
                        <a:pt x="16627" y="31233"/>
                        <a:pt x="14740" y="29345"/>
                        <a:pt x="12414" y="29345"/>
                      </a:cubicBezTo>
                      <a:cubicBezTo>
                        <a:pt x="12412" y="29345"/>
                        <a:pt x="12410" y="29345"/>
                        <a:pt x="12408" y="29345"/>
                      </a:cubicBezTo>
                      <a:lnTo>
                        <a:pt x="12392" y="29345"/>
                      </a:lnTo>
                      <a:cubicBezTo>
                        <a:pt x="12202" y="29346"/>
                        <a:pt x="12014" y="29346"/>
                        <a:pt x="11828" y="29346"/>
                      </a:cubicBezTo>
                      <a:cubicBezTo>
                        <a:pt x="10369" y="29346"/>
                        <a:pt x="9008" y="29324"/>
                        <a:pt x="7772" y="29287"/>
                      </a:cubicBezTo>
                      <a:cubicBezTo>
                        <a:pt x="7513" y="29278"/>
                        <a:pt x="7267" y="29274"/>
                        <a:pt x="7033" y="29274"/>
                      </a:cubicBezTo>
                      <a:cubicBezTo>
                        <a:pt x="5050" y="29274"/>
                        <a:pt x="3893" y="29586"/>
                        <a:pt x="3135" y="30309"/>
                      </a:cubicBezTo>
                      <a:cubicBezTo>
                        <a:pt x="3058" y="30380"/>
                        <a:pt x="2987" y="30458"/>
                        <a:pt x="2922" y="30536"/>
                      </a:cubicBezTo>
                      <a:cubicBezTo>
                        <a:pt x="1045" y="29510"/>
                        <a:pt x="1084" y="26828"/>
                        <a:pt x="1084" y="26799"/>
                      </a:cubicBezTo>
                      <a:lnTo>
                        <a:pt x="1084" y="26786"/>
                      </a:lnTo>
                      <a:lnTo>
                        <a:pt x="1084" y="21470"/>
                      </a:lnTo>
                      <a:cubicBezTo>
                        <a:pt x="1084" y="19979"/>
                        <a:pt x="1450" y="18885"/>
                        <a:pt x="2168" y="18212"/>
                      </a:cubicBezTo>
                      <a:cubicBezTo>
                        <a:pt x="2905" y="17528"/>
                        <a:pt x="3830" y="17480"/>
                        <a:pt x="4078" y="17480"/>
                      </a:cubicBezTo>
                      <a:cubicBezTo>
                        <a:pt x="4118" y="17480"/>
                        <a:pt x="4141" y="17481"/>
                        <a:pt x="4142" y="17481"/>
                      </a:cubicBezTo>
                      <a:cubicBezTo>
                        <a:pt x="4157" y="17483"/>
                        <a:pt x="4172" y="17483"/>
                        <a:pt x="4186" y="17483"/>
                      </a:cubicBezTo>
                      <a:cubicBezTo>
                        <a:pt x="4474" y="17483"/>
                        <a:pt x="4714" y="17249"/>
                        <a:pt x="4714" y="16954"/>
                      </a:cubicBezTo>
                      <a:lnTo>
                        <a:pt x="4714" y="12072"/>
                      </a:lnTo>
                      <a:cubicBezTo>
                        <a:pt x="4714" y="11082"/>
                        <a:pt x="4986" y="10325"/>
                        <a:pt x="5523" y="9820"/>
                      </a:cubicBezTo>
                      <a:cubicBezTo>
                        <a:pt x="6270" y="9115"/>
                        <a:pt x="7348" y="9065"/>
                        <a:pt x="7647" y="9065"/>
                      </a:cubicBezTo>
                      <a:cubicBezTo>
                        <a:pt x="7696" y="9065"/>
                        <a:pt x="7724" y="9066"/>
                        <a:pt x="7726" y="9066"/>
                      </a:cubicBezTo>
                      <a:cubicBezTo>
                        <a:pt x="7739" y="9067"/>
                        <a:pt x="7751" y="9067"/>
                        <a:pt x="7763" y="9067"/>
                      </a:cubicBezTo>
                      <a:cubicBezTo>
                        <a:pt x="8253" y="9067"/>
                        <a:pt x="8483" y="8447"/>
                        <a:pt x="8095" y="8128"/>
                      </a:cubicBezTo>
                      <a:cubicBezTo>
                        <a:pt x="7911" y="7976"/>
                        <a:pt x="7749" y="7749"/>
                        <a:pt x="7937" y="7216"/>
                      </a:cubicBezTo>
                      <a:cubicBezTo>
                        <a:pt x="8312" y="6167"/>
                        <a:pt x="9878" y="4614"/>
                        <a:pt x="11929" y="3269"/>
                      </a:cubicBezTo>
                      <a:cubicBezTo>
                        <a:pt x="13967" y="1926"/>
                        <a:pt x="16044" y="1059"/>
                        <a:pt x="17225" y="1059"/>
                      </a:cubicBezTo>
                      <a:close/>
                      <a:moveTo>
                        <a:pt x="17222" y="1"/>
                      </a:moveTo>
                      <a:cubicBezTo>
                        <a:pt x="14145" y="1"/>
                        <a:pt x="7898" y="4168"/>
                        <a:pt x="6937" y="6863"/>
                      </a:cubicBezTo>
                      <a:cubicBezTo>
                        <a:pt x="6782" y="7300"/>
                        <a:pt x="6752" y="7711"/>
                        <a:pt x="6846" y="8076"/>
                      </a:cubicBezTo>
                      <a:cubicBezTo>
                        <a:pt x="6241" y="8180"/>
                        <a:pt x="5452" y="8435"/>
                        <a:pt x="4805" y="9040"/>
                      </a:cubicBezTo>
                      <a:cubicBezTo>
                        <a:pt x="4041" y="9755"/>
                        <a:pt x="3656" y="10778"/>
                        <a:pt x="3656" y="12075"/>
                      </a:cubicBezTo>
                      <a:lnTo>
                        <a:pt x="3656" y="16446"/>
                      </a:lnTo>
                      <a:cubicBezTo>
                        <a:pt x="3093" y="16511"/>
                        <a:pt x="2220" y="16727"/>
                        <a:pt x="1460" y="17426"/>
                      </a:cubicBezTo>
                      <a:cubicBezTo>
                        <a:pt x="508" y="18303"/>
                        <a:pt x="23" y="19665"/>
                        <a:pt x="23" y="21470"/>
                      </a:cubicBezTo>
                      <a:lnTo>
                        <a:pt x="23" y="26779"/>
                      </a:lnTo>
                      <a:cubicBezTo>
                        <a:pt x="20" y="27006"/>
                        <a:pt x="0" y="30147"/>
                        <a:pt x="2388" y="31454"/>
                      </a:cubicBezTo>
                      <a:cubicBezTo>
                        <a:pt x="2136" y="32118"/>
                        <a:pt x="2006" y="32975"/>
                        <a:pt x="1984" y="34107"/>
                      </a:cubicBezTo>
                      <a:cubicBezTo>
                        <a:pt x="1922" y="37288"/>
                        <a:pt x="4352" y="38614"/>
                        <a:pt x="5254" y="38996"/>
                      </a:cubicBezTo>
                      <a:cubicBezTo>
                        <a:pt x="5533" y="40711"/>
                        <a:pt x="6429" y="42273"/>
                        <a:pt x="7797" y="43428"/>
                      </a:cubicBezTo>
                      <a:cubicBezTo>
                        <a:pt x="9405" y="44784"/>
                        <a:pt x="11560" y="45502"/>
                        <a:pt x="14035" y="45502"/>
                      </a:cubicBezTo>
                      <a:cubicBezTo>
                        <a:pt x="19270" y="45502"/>
                        <a:pt x="21065" y="43292"/>
                        <a:pt x="21140" y="43199"/>
                      </a:cubicBezTo>
                      <a:cubicBezTo>
                        <a:pt x="21214" y="43105"/>
                        <a:pt x="21253" y="42992"/>
                        <a:pt x="21253" y="42872"/>
                      </a:cubicBezTo>
                      <a:lnTo>
                        <a:pt x="21253" y="4967"/>
                      </a:lnTo>
                      <a:cubicBezTo>
                        <a:pt x="21217" y="3249"/>
                        <a:pt x="20328" y="1"/>
                        <a:pt x="17222" y="1"/>
                      </a:cubicBezTo>
                      <a:close/>
                    </a:path>
                  </a:pathLst>
                </a:custGeom>
                <a:solidFill>
                  <a:srgbClr val="445D73"/>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59"/>
                <p:cNvSpPr/>
                <p:nvPr/>
              </p:nvSpPr>
              <p:spPr>
                <a:xfrm>
                  <a:off x="9535402" y="2540968"/>
                  <a:ext cx="161778" cy="68948"/>
                </a:xfrm>
                <a:custGeom>
                  <a:rect b="b" l="l" r="r" t="t"/>
                  <a:pathLst>
                    <a:path extrusionOk="0" h="5029" w="11800">
                      <a:moveTo>
                        <a:pt x="11270" y="1"/>
                      </a:moveTo>
                      <a:cubicBezTo>
                        <a:pt x="11264" y="1"/>
                        <a:pt x="11258" y="1"/>
                        <a:pt x="11252" y="1"/>
                      </a:cubicBezTo>
                      <a:lnTo>
                        <a:pt x="4326" y="1"/>
                      </a:lnTo>
                      <a:cubicBezTo>
                        <a:pt x="1938" y="4"/>
                        <a:pt x="0" y="1939"/>
                        <a:pt x="0" y="4327"/>
                      </a:cubicBezTo>
                      <a:lnTo>
                        <a:pt x="0" y="4498"/>
                      </a:lnTo>
                      <a:cubicBezTo>
                        <a:pt x="0" y="4789"/>
                        <a:pt x="236" y="5029"/>
                        <a:pt x="527" y="5029"/>
                      </a:cubicBezTo>
                      <a:cubicBezTo>
                        <a:pt x="822" y="5029"/>
                        <a:pt x="1061" y="4789"/>
                        <a:pt x="1058" y="4498"/>
                      </a:cubicBezTo>
                      <a:lnTo>
                        <a:pt x="1058" y="4327"/>
                      </a:lnTo>
                      <a:cubicBezTo>
                        <a:pt x="1061" y="2524"/>
                        <a:pt x="2524" y="1062"/>
                        <a:pt x="4326" y="1062"/>
                      </a:cubicBezTo>
                      <a:lnTo>
                        <a:pt x="11252" y="1062"/>
                      </a:lnTo>
                      <a:cubicBezTo>
                        <a:pt x="11256" y="1062"/>
                        <a:pt x="11260" y="1062"/>
                        <a:pt x="11264" y="1062"/>
                      </a:cubicBezTo>
                      <a:cubicBezTo>
                        <a:pt x="11557" y="1062"/>
                        <a:pt x="11799" y="825"/>
                        <a:pt x="11799" y="532"/>
                      </a:cubicBezTo>
                      <a:cubicBezTo>
                        <a:pt x="11799" y="237"/>
                        <a:pt x="11560" y="1"/>
                        <a:pt x="11270" y="1"/>
                      </a:cubicBezTo>
                      <a:close/>
                    </a:path>
                  </a:pathLst>
                </a:custGeom>
                <a:solidFill>
                  <a:srgbClr val="445D73"/>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59"/>
                <p:cNvSpPr/>
                <p:nvPr/>
              </p:nvSpPr>
              <p:spPr>
                <a:xfrm>
                  <a:off x="9455875" y="2286606"/>
                  <a:ext cx="137251" cy="112148"/>
                </a:xfrm>
                <a:custGeom>
                  <a:rect b="b" l="l" r="r" t="t"/>
                  <a:pathLst>
                    <a:path extrusionOk="0" h="8180" w="10011">
                      <a:moveTo>
                        <a:pt x="515" y="1"/>
                      </a:moveTo>
                      <a:cubicBezTo>
                        <a:pt x="230" y="7"/>
                        <a:pt x="0" y="243"/>
                        <a:pt x="0" y="531"/>
                      </a:cubicBezTo>
                      <a:cubicBezTo>
                        <a:pt x="0" y="819"/>
                        <a:pt x="230" y="1052"/>
                        <a:pt x="515" y="1062"/>
                      </a:cubicBezTo>
                      <a:lnTo>
                        <a:pt x="4979" y="1062"/>
                      </a:lnTo>
                      <a:cubicBezTo>
                        <a:pt x="7173" y="1062"/>
                        <a:pt x="8946" y="2838"/>
                        <a:pt x="8949" y="5031"/>
                      </a:cubicBezTo>
                      <a:lnTo>
                        <a:pt x="8949" y="7649"/>
                      </a:lnTo>
                      <a:cubicBezTo>
                        <a:pt x="8949" y="7943"/>
                        <a:pt x="9188" y="8179"/>
                        <a:pt x="9480" y="8179"/>
                      </a:cubicBezTo>
                      <a:cubicBezTo>
                        <a:pt x="9771" y="8179"/>
                        <a:pt x="10010" y="7943"/>
                        <a:pt x="10010" y="7652"/>
                      </a:cubicBezTo>
                      <a:lnTo>
                        <a:pt x="10010" y="5031"/>
                      </a:lnTo>
                      <a:cubicBezTo>
                        <a:pt x="10007" y="2252"/>
                        <a:pt x="7758" y="4"/>
                        <a:pt x="4979" y="1"/>
                      </a:cubicBezTo>
                      <a:close/>
                    </a:path>
                  </a:pathLst>
                </a:custGeom>
                <a:solidFill>
                  <a:srgbClr val="445D73"/>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2" name="Google Shape;452;p59"/>
                <p:cNvSpPr/>
                <p:nvPr/>
              </p:nvSpPr>
              <p:spPr>
                <a:xfrm>
                  <a:off x="9578545" y="2355317"/>
                  <a:ext cx="116370" cy="14560"/>
                </a:xfrm>
                <a:custGeom>
                  <a:rect b="b" l="l" r="r" t="t"/>
                  <a:pathLst>
                    <a:path extrusionOk="0" h="1062" w="8488">
                      <a:moveTo>
                        <a:pt x="519" y="0"/>
                      </a:moveTo>
                      <a:cubicBezTo>
                        <a:pt x="231" y="10"/>
                        <a:pt x="1" y="243"/>
                        <a:pt x="1" y="531"/>
                      </a:cubicBezTo>
                      <a:cubicBezTo>
                        <a:pt x="1" y="819"/>
                        <a:pt x="231" y="1051"/>
                        <a:pt x="519" y="1061"/>
                      </a:cubicBezTo>
                      <a:lnTo>
                        <a:pt x="7973" y="1061"/>
                      </a:lnTo>
                      <a:cubicBezTo>
                        <a:pt x="8261" y="1051"/>
                        <a:pt x="8487" y="819"/>
                        <a:pt x="8487" y="531"/>
                      </a:cubicBezTo>
                      <a:cubicBezTo>
                        <a:pt x="8487" y="243"/>
                        <a:pt x="8261" y="10"/>
                        <a:pt x="7973" y="0"/>
                      </a:cubicBezTo>
                      <a:close/>
                    </a:path>
                  </a:pathLst>
                </a:custGeom>
                <a:solidFill>
                  <a:srgbClr val="445D73"/>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59"/>
                <p:cNvSpPr/>
                <p:nvPr/>
              </p:nvSpPr>
              <p:spPr>
                <a:xfrm>
                  <a:off x="9533620" y="2389824"/>
                  <a:ext cx="104429" cy="58240"/>
                </a:xfrm>
                <a:custGeom>
                  <a:rect b="b" l="l" r="r" t="t"/>
                  <a:pathLst>
                    <a:path extrusionOk="0" h="4248" w="7617">
                      <a:moveTo>
                        <a:pt x="2890" y="0"/>
                      </a:moveTo>
                      <a:cubicBezTo>
                        <a:pt x="1295" y="0"/>
                        <a:pt x="4" y="1294"/>
                        <a:pt x="1" y="2889"/>
                      </a:cubicBezTo>
                      <a:lnTo>
                        <a:pt x="1" y="3439"/>
                      </a:lnTo>
                      <a:cubicBezTo>
                        <a:pt x="10" y="3724"/>
                        <a:pt x="243" y="3954"/>
                        <a:pt x="531" y="3954"/>
                      </a:cubicBezTo>
                      <a:cubicBezTo>
                        <a:pt x="819" y="3954"/>
                        <a:pt x="1055" y="3724"/>
                        <a:pt x="1062" y="3439"/>
                      </a:cubicBezTo>
                      <a:lnTo>
                        <a:pt x="1062" y="2889"/>
                      </a:lnTo>
                      <a:cubicBezTo>
                        <a:pt x="1062" y="1880"/>
                        <a:pt x="1880" y="1061"/>
                        <a:pt x="2890" y="1058"/>
                      </a:cubicBezTo>
                      <a:lnTo>
                        <a:pt x="4669" y="1058"/>
                      </a:lnTo>
                      <a:cubicBezTo>
                        <a:pt x="5711" y="1061"/>
                        <a:pt x="6555" y="1902"/>
                        <a:pt x="6555" y="2944"/>
                      </a:cubicBezTo>
                      <a:lnTo>
                        <a:pt x="6555" y="3717"/>
                      </a:lnTo>
                      <a:cubicBezTo>
                        <a:pt x="6555" y="4012"/>
                        <a:pt x="6795" y="4248"/>
                        <a:pt x="7086" y="4248"/>
                      </a:cubicBezTo>
                      <a:cubicBezTo>
                        <a:pt x="7380" y="4248"/>
                        <a:pt x="7617" y="4012"/>
                        <a:pt x="7617" y="3717"/>
                      </a:cubicBezTo>
                      <a:lnTo>
                        <a:pt x="7617" y="2944"/>
                      </a:lnTo>
                      <a:cubicBezTo>
                        <a:pt x="7613" y="1320"/>
                        <a:pt x="6297" y="0"/>
                        <a:pt x="4669" y="0"/>
                      </a:cubicBezTo>
                      <a:close/>
                    </a:path>
                  </a:pathLst>
                </a:custGeom>
                <a:solidFill>
                  <a:srgbClr val="445D73"/>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59"/>
                <p:cNvSpPr/>
                <p:nvPr/>
              </p:nvSpPr>
              <p:spPr>
                <a:xfrm>
                  <a:off x="9504885" y="2171202"/>
                  <a:ext cx="97684" cy="14519"/>
                </a:xfrm>
                <a:custGeom>
                  <a:rect b="b" l="l" r="r" t="t"/>
                  <a:pathLst>
                    <a:path extrusionOk="0" h="1059" w="7125">
                      <a:moveTo>
                        <a:pt x="6598" y="0"/>
                      </a:moveTo>
                      <a:cubicBezTo>
                        <a:pt x="6592" y="0"/>
                        <a:pt x="6587" y="0"/>
                        <a:pt x="6581" y="0"/>
                      </a:cubicBezTo>
                      <a:lnTo>
                        <a:pt x="515" y="0"/>
                      </a:lnTo>
                      <a:cubicBezTo>
                        <a:pt x="227" y="7"/>
                        <a:pt x="0" y="243"/>
                        <a:pt x="0" y="528"/>
                      </a:cubicBezTo>
                      <a:cubicBezTo>
                        <a:pt x="0" y="816"/>
                        <a:pt x="227" y="1052"/>
                        <a:pt x="515" y="1058"/>
                      </a:cubicBezTo>
                      <a:lnTo>
                        <a:pt x="6581" y="1058"/>
                      </a:lnTo>
                      <a:cubicBezTo>
                        <a:pt x="6587" y="1058"/>
                        <a:pt x="6592" y="1059"/>
                        <a:pt x="6598" y="1059"/>
                      </a:cubicBezTo>
                      <a:cubicBezTo>
                        <a:pt x="6888" y="1059"/>
                        <a:pt x="7124" y="823"/>
                        <a:pt x="7124" y="528"/>
                      </a:cubicBezTo>
                      <a:cubicBezTo>
                        <a:pt x="7124" y="236"/>
                        <a:pt x="6888" y="0"/>
                        <a:pt x="6598" y="0"/>
                      </a:cubicBezTo>
                      <a:close/>
                    </a:path>
                  </a:pathLst>
                </a:custGeom>
                <a:solidFill>
                  <a:srgbClr val="445D73"/>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5" name="Google Shape;455;p59"/>
                <p:cNvSpPr/>
                <p:nvPr/>
              </p:nvSpPr>
              <p:spPr>
                <a:xfrm>
                  <a:off x="9587826" y="2129731"/>
                  <a:ext cx="106993" cy="97464"/>
                </a:xfrm>
                <a:custGeom>
                  <a:rect b="b" l="l" r="r" t="t"/>
                  <a:pathLst>
                    <a:path extrusionOk="0" h="7109" w="7804">
                      <a:moveTo>
                        <a:pt x="4230" y="0"/>
                      </a:moveTo>
                      <a:cubicBezTo>
                        <a:pt x="4224" y="0"/>
                        <a:pt x="4218" y="0"/>
                        <a:pt x="4213" y="0"/>
                      </a:cubicBezTo>
                      <a:lnTo>
                        <a:pt x="3339" y="0"/>
                      </a:lnTo>
                      <a:cubicBezTo>
                        <a:pt x="1495" y="0"/>
                        <a:pt x="3" y="1495"/>
                        <a:pt x="0" y="3336"/>
                      </a:cubicBezTo>
                      <a:lnTo>
                        <a:pt x="0" y="3850"/>
                      </a:lnTo>
                      <a:cubicBezTo>
                        <a:pt x="3" y="5649"/>
                        <a:pt x="1459" y="7108"/>
                        <a:pt x="3258" y="7108"/>
                      </a:cubicBezTo>
                      <a:lnTo>
                        <a:pt x="7286" y="7108"/>
                      </a:lnTo>
                      <a:cubicBezTo>
                        <a:pt x="7574" y="7102"/>
                        <a:pt x="7804" y="6866"/>
                        <a:pt x="7804" y="6578"/>
                      </a:cubicBezTo>
                      <a:cubicBezTo>
                        <a:pt x="7804" y="6290"/>
                        <a:pt x="7574" y="6057"/>
                        <a:pt x="7286" y="6047"/>
                      </a:cubicBezTo>
                      <a:lnTo>
                        <a:pt x="3258" y="6047"/>
                      </a:lnTo>
                      <a:cubicBezTo>
                        <a:pt x="2045" y="6047"/>
                        <a:pt x="1061" y="5064"/>
                        <a:pt x="1061" y="3850"/>
                      </a:cubicBezTo>
                      <a:lnTo>
                        <a:pt x="1061" y="3336"/>
                      </a:lnTo>
                      <a:cubicBezTo>
                        <a:pt x="1061" y="2081"/>
                        <a:pt x="2080" y="1061"/>
                        <a:pt x="3339" y="1058"/>
                      </a:cubicBezTo>
                      <a:lnTo>
                        <a:pt x="4213" y="1058"/>
                      </a:lnTo>
                      <a:cubicBezTo>
                        <a:pt x="4218" y="1058"/>
                        <a:pt x="4224" y="1059"/>
                        <a:pt x="4230" y="1059"/>
                      </a:cubicBezTo>
                      <a:cubicBezTo>
                        <a:pt x="4520" y="1059"/>
                        <a:pt x="4756" y="823"/>
                        <a:pt x="4756" y="528"/>
                      </a:cubicBezTo>
                      <a:cubicBezTo>
                        <a:pt x="4756" y="236"/>
                        <a:pt x="4520" y="0"/>
                        <a:pt x="4230" y="0"/>
                      </a:cubicBezTo>
                      <a:close/>
                    </a:path>
                  </a:pathLst>
                </a:custGeom>
                <a:solidFill>
                  <a:srgbClr val="445D73"/>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6" name="Google Shape;456;p59"/>
              <p:cNvGrpSpPr/>
              <p:nvPr/>
            </p:nvGrpSpPr>
            <p:grpSpPr>
              <a:xfrm flipH="1">
                <a:off x="8029157" y="2093194"/>
                <a:ext cx="291605" cy="623846"/>
                <a:chOff x="9405575" y="2061418"/>
                <a:chExt cx="291605" cy="623846"/>
              </a:xfrm>
            </p:grpSpPr>
            <p:sp>
              <p:nvSpPr>
                <p:cNvPr id="457" name="Google Shape;457;p59"/>
                <p:cNvSpPr/>
                <p:nvPr/>
              </p:nvSpPr>
              <p:spPr>
                <a:xfrm>
                  <a:off x="9405575" y="2061418"/>
                  <a:ext cx="291379" cy="623846"/>
                </a:xfrm>
                <a:custGeom>
                  <a:rect b="b" l="l" r="r" t="t"/>
                  <a:pathLst>
                    <a:path extrusionOk="0" h="45503" w="21253">
                      <a:moveTo>
                        <a:pt x="17225" y="1059"/>
                      </a:moveTo>
                      <a:cubicBezTo>
                        <a:pt x="20066" y="1059"/>
                        <a:pt x="20192" y="4831"/>
                        <a:pt x="20195" y="4980"/>
                      </a:cubicBezTo>
                      <a:lnTo>
                        <a:pt x="20195" y="42658"/>
                      </a:lnTo>
                      <a:cubicBezTo>
                        <a:pt x="19755" y="43076"/>
                        <a:pt x="18011" y="44441"/>
                        <a:pt x="14035" y="44441"/>
                      </a:cubicBezTo>
                      <a:cubicBezTo>
                        <a:pt x="9143" y="44441"/>
                        <a:pt x="6607" y="41481"/>
                        <a:pt x="6264" y="38549"/>
                      </a:cubicBezTo>
                      <a:cubicBezTo>
                        <a:pt x="6238" y="38342"/>
                        <a:pt x="6089" y="38168"/>
                        <a:pt x="5889" y="38106"/>
                      </a:cubicBezTo>
                      <a:cubicBezTo>
                        <a:pt x="5769" y="38071"/>
                        <a:pt x="2987" y="37194"/>
                        <a:pt x="3045" y="34127"/>
                      </a:cubicBezTo>
                      <a:cubicBezTo>
                        <a:pt x="3067" y="32998"/>
                        <a:pt x="3194" y="32212"/>
                        <a:pt x="3449" y="31665"/>
                      </a:cubicBezTo>
                      <a:cubicBezTo>
                        <a:pt x="3449" y="31665"/>
                        <a:pt x="3682" y="31319"/>
                        <a:pt x="3685" y="31277"/>
                      </a:cubicBezTo>
                      <a:cubicBezTo>
                        <a:pt x="3740" y="31205"/>
                        <a:pt x="3799" y="31141"/>
                        <a:pt x="3863" y="31082"/>
                      </a:cubicBezTo>
                      <a:cubicBezTo>
                        <a:pt x="4404" y="30567"/>
                        <a:pt x="5365" y="30335"/>
                        <a:pt x="7020" y="30335"/>
                      </a:cubicBezTo>
                      <a:cubicBezTo>
                        <a:pt x="7247" y="30335"/>
                        <a:pt x="7486" y="30339"/>
                        <a:pt x="7739" y="30348"/>
                      </a:cubicBezTo>
                      <a:cubicBezTo>
                        <a:pt x="8968" y="30388"/>
                        <a:pt x="10320" y="30407"/>
                        <a:pt x="11768" y="30407"/>
                      </a:cubicBezTo>
                      <a:cubicBezTo>
                        <a:pt x="11975" y="30407"/>
                        <a:pt x="12184" y="30407"/>
                        <a:pt x="12395" y="30406"/>
                      </a:cubicBezTo>
                      <a:lnTo>
                        <a:pt x="12408" y="30406"/>
                      </a:lnTo>
                      <a:cubicBezTo>
                        <a:pt x="12410" y="30406"/>
                        <a:pt x="12412" y="30406"/>
                        <a:pt x="12414" y="30406"/>
                      </a:cubicBezTo>
                      <a:cubicBezTo>
                        <a:pt x="14155" y="30406"/>
                        <a:pt x="15565" y="31819"/>
                        <a:pt x="15565" y="33561"/>
                      </a:cubicBezTo>
                      <a:lnTo>
                        <a:pt x="15565" y="35495"/>
                      </a:lnTo>
                      <a:cubicBezTo>
                        <a:pt x="15559" y="35793"/>
                        <a:pt x="15798" y="36039"/>
                        <a:pt x="16096" y="36039"/>
                      </a:cubicBezTo>
                      <a:cubicBezTo>
                        <a:pt x="16394" y="36039"/>
                        <a:pt x="16636" y="35793"/>
                        <a:pt x="16627" y="35495"/>
                      </a:cubicBezTo>
                      <a:lnTo>
                        <a:pt x="16627" y="33561"/>
                      </a:lnTo>
                      <a:cubicBezTo>
                        <a:pt x="16627" y="31233"/>
                        <a:pt x="14740" y="29345"/>
                        <a:pt x="12414" y="29345"/>
                      </a:cubicBezTo>
                      <a:cubicBezTo>
                        <a:pt x="12412" y="29345"/>
                        <a:pt x="12410" y="29345"/>
                        <a:pt x="12408" y="29345"/>
                      </a:cubicBezTo>
                      <a:lnTo>
                        <a:pt x="12392" y="29345"/>
                      </a:lnTo>
                      <a:cubicBezTo>
                        <a:pt x="12202" y="29346"/>
                        <a:pt x="12014" y="29346"/>
                        <a:pt x="11828" y="29346"/>
                      </a:cubicBezTo>
                      <a:cubicBezTo>
                        <a:pt x="10369" y="29346"/>
                        <a:pt x="9008" y="29324"/>
                        <a:pt x="7772" y="29287"/>
                      </a:cubicBezTo>
                      <a:cubicBezTo>
                        <a:pt x="7513" y="29278"/>
                        <a:pt x="7267" y="29274"/>
                        <a:pt x="7033" y="29274"/>
                      </a:cubicBezTo>
                      <a:cubicBezTo>
                        <a:pt x="5050" y="29274"/>
                        <a:pt x="3893" y="29586"/>
                        <a:pt x="3135" y="30309"/>
                      </a:cubicBezTo>
                      <a:cubicBezTo>
                        <a:pt x="3058" y="30380"/>
                        <a:pt x="2987" y="30458"/>
                        <a:pt x="2922" y="30536"/>
                      </a:cubicBezTo>
                      <a:cubicBezTo>
                        <a:pt x="1045" y="29510"/>
                        <a:pt x="1084" y="26828"/>
                        <a:pt x="1084" y="26799"/>
                      </a:cubicBezTo>
                      <a:lnTo>
                        <a:pt x="1084" y="26786"/>
                      </a:lnTo>
                      <a:lnTo>
                        <a:pt x="1084" y="21470"/>
                      </a:lnTo>
                      <a:cubicBezTo>
                        <a:pt x="1084" y="19979"/>
                        <a:pt x="1450" y="18885"/>
                        <a:pt x="2168" y="18212"/>
                      </a:cubicBezTo>
                      <a:cubicBezTo>
                        <a:pt x="2905" y="17528"/>
                        <a:pt x="3830" y="17480"/>
                        <a:pt x="4078" y="17480"/>
                      </a:cubicBezTo>
                      <a:cubicBezTo>
                        <a:pt x="4118" y="17480"/>
                        <a:pt x="4141" y="17481"/>
                        <a:pt x="4142" y="17481"/>
                      </a:cubicBezTo>
                      <a:cubicBezTo>
                        <a:pt x="4157" y="17483"/>
                        <a:pt x="4172" y="17483"/>
                        <a:pt x="4186" y="17483"/>
                      </a:cubicBezTo>
                      <a:cubicBezTo>
                        <a:pt x="4474" y="17483"/>
                        <a:pt x="4714" y="17249"/>
                        <a:pt x="4714" y="16954"/>
                      </a:cubicBezTo>
                      <a:lnTo>
                        <a:pt x="4714" y="12072"/>
                      </a:lnTo>
                      <a:cubicBezTo>
                        <a:pt x="4714" y="11082"/>
                        <a:pt x="4986" y="10325"/>
                        <a:pt x="5523" y="9820"/>
                      </a:cubicBezTo>
                      <a:cubicBezTo>
                        <a:pt x="6270" y="9115"/>
                        <a:pt x="7348" y="9065"/>
                        <a:pt x="7647" y="9065"/>
                      </a:cubicBezTo>
                      <a:cubicBezTo>
                        <a:pt x="7696" y="9065"/>
                        <a:pt x="7724" y="9066"/>
                        <a:pt x="7726" y="9066"/>
                      </a:cubicBezTo>
                      <a:cubicBezTo>
                        <a:pt x="7739" y="9067"/>
                        <a:pt x="7751" y="9067"/>
                        <a:pt x="7763" y="9067"/>
                      </a:cubicBezTo>
                      <a:cubicBezTo>
                        <a:pt x="8253" y="9067"/>
                        <a:pt x="8483" y="8447"/>
                        <a:pt x="8095" y="8128"/>
                      </a:cubicBezTo>
                      <a:cubicBezTo>
                        <a:pt x="7911" y="7976"/>
                        <a:pt x="7749" y="7749"/>
                        <a:pt x="7937" y="7216"/>
                      </a:cubicBezTo>
                      <a:cubicBezTo>
                        <a:pt x="8312" y="6167"/>
                        <a:pt x="9878" y="4614"/>
                        <a:pt x="11929" y="3269"/>
                      </a:cubicBezTo>
                      <a:cubicBezTo>
                        <a:pt x="13967" y="1926"/>
                        <a:pt x="16044" y="1059"/>
                        <a:pt x="17225" y="1059"/>
                      </a:cubicBezTo>
                      <a:close/>
                      <a:moveTo>
                        <a:pt x="17222" y="1"/>
                      </a:moveTo>
                      <a:cubicBezTo>
                        <a:pt x="14145" y="1"/>
                        <a:pt x="7898" y="4168"/>
                        <a:pt x="6937" y="6863"/>
                      </a:cubicBezTo>
                      <a:cubicBezTo>
                        <a:pt x="6782" y="7300"/>
                        <a:pt x="6752" y="7711"/>
                        <a:pt x="6846" y="8076"/>
                      </a:cubicBezTo>
                      <a:cubicBezTo>
                        <a:pt x="6241" y="8180"/>
                        <a:pt x="5452" y="8435"/>
                        <a:pt x="4805" y="9040"/>
                      </a:cubicBezTo>
                      <a:cubicBezTo>
                        <a:pt x="4041" y="9755"/>
                        <a:pt x="3656" y="10778"/>
                        <a:pt x="3656" y="12075"/>
                      </a:cubicBezTo>
                      <a:lnTo>
                        <a:pt x="3656" y="16446"/>
                      </a:lnTo>
                      <a:cubicBezTo>
                        <a:pt x="3093" y="16511"/>
                        <a:pt x="2220" y="16727"/>
                        <a:pt x="1460" y="17426"/>
                      </a:cubicBezTo>
                      <a:cubicBezTo>
                        <a:pt x="508" y="18303"/>
                        <a:pt x="23" y="19665"/>
                        <a:pt x="23" y="21470"/>
                      </a:cubicBezTo>
                      <a:lnTo>
                        <a:pt x="23" y="26779"/>
                      </a:lnTo>
                      <a:cubicBezTo>
                        <a:pt x="20" y="27006"/>
                        <a:pt x="0" y="30147"/>
                        <a:pt x="2388" y="31454"/>
                      </a:cubicBezTo>
                      <a:cubicBezTo>
                        <a:pt x="2136" y="32118"/>
                        <a:pt x="2006" y="32975"/>
                        <a:pt x="1984" y="34107"/>
                      </a:cubicBezTo>
                      <a:cubicBezTo>
                        <a:pt x="1922" y="37288"/>
                        <a:pt x="4352" y="38614"/>
                        <a:pt x="5254" y="38996"/>
                      </a:cubicBezTo>
                      <a:cubicBezTo>
                        <a:pt x="5533" y="40711"/>
                        <a:pt x="6429" y="42273"/>
                        <a:pt x="7797" y="43428"/>
                      </a:cubicBezTo>
                      <a:cubicBezTo>
                        <a:pt x="9405" y="44784"/>
                        <a:pt x="11560" y="45502"/>
                        <a:pt x="14035" y="45502"/>
                      </a:cubicBezTo>
                      <a:cubicBezTo>
                        <a:pt x="19270" y="45502"/>
                        <a:pt x="21065" y="43292"/>
                        <a:pt x="21140" y="43199"/>
                      </a:cubicBezTo>
                      <a:cubicBezTo>
                        <a:pt x="21214" y="43105"/>
                        <a:pt x="21253" y="42992"/>
                        <a:pt x="21253" y="42872"/>
                      </a:cubicBezTo>
                      <a:lnTo>
                        <a:pt x="21253" y="4967"/>
                      </a:lnTo>
                      <a:cubicBezTo>
                        <a:pt x="21217" y="3249"/>
                        <a:pt x="20328" y="1"/>
                        <a:pt x="17222" y="1"/>
                      </a:cubicBezTo>
                      <a:close/>
                    </a:path>
                  </a:pathLst>
                </a:custGeom>
                <a:solidFill>
                  <a:srgbClr val="445D73"/>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59"/>
                <p:cNvSpPr/>
                <p:nvPr/>
              </p:nvSpPr>
              <p:spPr>
                <a:xfrm>
                  <a:off x="9535402" y="2540968"/>
                  <a:ext cx="161778" cy="68948"/>
                </a:xfrm>
                <a:custGeom>
                  <a:rect b="b" l="l" r="r" t="t"/>
                  <a:pathLst>
                    <a:path extrusionOk="0" h="5029" w="11800">
                      <a:moveTo>
                        <a:pt x="11270" y="1"/>
                      </a:moveTo>
                      <a:cubicBezTo>
                        <a:pt x="11264" y="1"/>
                        <a:pt x="11258" y="1"/>
                        <a:pt x="11252" y="1"/>
                      </a:cubicBezTo>
                      <a:lnTo>
                        <a:pt x="4326" y="1"/>
                      </a:lnTo>
                      <a:cubicBezTo>
                        <a:pt x="1938" y="4"/>
                        <a:pt x="0" y="1939"/>
                        <a:pt x="0" y="4327"/>
                      </a:cubicBezTo>
                      <a:lnTo>
                        <a:pt x="0" y="4498"/>
                      </a:lnTo>
                      <a:cubicBezTo>
                        <a:pt x="0" y="4789"/>
                        <a:pt x="236" y="5029"/>
                        <a:pt x="527" y="5029"/>
                      </a:cubicBezTo>
                      <a:cubicBezTo>
                        <a:pt x="822" y="5029"/>
                        <a:pt x="1061" y="4789"/>
                        <a:pt x="1058" y="4498"/>
                      </a:cubicBezTo>
                      <a:lnTo>
                        <a:pt x="1058" y="4327"/>
                      </a:lnTo>
                      <a:cubicBezTo>
                        <a:pt x="1061" y="2524"/>
                        <a:pt x="2524" y="1062"/>
                        <a:pt x="4326" y="1062"/>
                      </a:cubicBezTo>
                      <a:lnTo>
                        <a:pt x="11252" y="1062"/>
                      </a:lnTo>
                      <a:cubicBezTo>
                        <a:pt x="11256" y="1062"/>
                        <a:pt x="11260" y="1062"/>
                        <a:pt x="11264" y="1062"/>
                      </a:cubicBezTo>
                      <a:cubicBezTo>
                        <a:pt x="11557" y="1062"/>
                        <a:pt x="11799" y="825"/>
                        <a:pt x="11799" y="532"/>
                      </a:cubicBezTo>
                      <a:cubicBezTo>
                        <a:pt x="11799" y="237"/>
                        <a:pt x="11560" y="1"/>
                        <a:pt x="11270" y="1"/>
                      </a:cubicBezTo>
                      <a:close/>
                    </a:path>
                  </a:pathLst>
                </a:custGeom>
                <a:solidFill>
                  <a:srgbClr val="445D73"/>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59"/>
                <p:cNvSpPr/>
                <p:nvPr/>
              </p:nvSpPr>
              <p:spPr>
                <a:xfrm>
                  <a:off x="9455875" y="2286606"/>
                  <a:ext cx="137251" cy="112148"/>
                </a:xfrm>
                <a:custGeom>
                  <a:rect b="b" l="l" r="r" t="t"/>
                  <a:pathLst>
                    <a:path extrusionOk="0" h="8180" w="10011">
                      <a:moveTo>
                        <a:pt x="515" y="1"/>
                      </a:moveTo>
                      <a:cubicBezTo>
                        <a:pt x="230" y="7"/>
                        <a:pt x="0" y="243"/>
                        <a:pt x="0" y="531"/>
                      </a:cubicBezTo>
                      <a:cubicBezTo>
                        <a:pt x="0" y="819"/>
                        <a:pt x="230" y="1052"/>
                        <a:pt x="515" y="1062"/>
                      </a:cubicBezTo>
                      <a:lnTo>
                        <a:pt x="4979" y="1062"/>
                      </a:lnTo>
                      <a:cubicBezTo>
                        <a:pt x="7173" y="1062"/>
                        <a:pt x="8946" y="2838"/>
                        <a:pt x="8949" y="5031"/>
                      </a:cubicBezTo>
                      <a:lnTo>
                        <a:pt x="8949" y="7649"/>
                      </a:lnTo>
                      <a:cubicBezTo>
                        <a:pt x="8949" y="7943"/>
                        <a:pt x="9188" y="8179"/>
                        <a:pt x="9480" y="8179"/>
                      </a:cubicBezTo>
                      <a:cubicBezTo>
                        <a:pt x="9771" y="8179"/>
                        <a:pt x="10010" y="7943"/>
                        <a:pt x="10010" y="7652"/>
                      </a:cubicBezTo>
                      <a:lnTo>
                        <a:pt x="10010" y="5031"/>
                      </a:lnTo>
                      <a:cubicBezTo>
                        <a:pt x="10007" y="2252"/>
                        <a:pt x="7758" y="4"/>
                        <a:pt x="4979" y="1"/>
                      </a:cubicBezTo>
                      <a:close/>
                    </a:path>
                  </a:pathLst>
                </a:custGeom>
                <a:solidFill>
                  <a:srgbClr val="445D73"/>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59"/>
                <p:cNvSpPr/>
                <p:nvPr/>
              </p:nvSpPr>
              <p:spPr>
                <a:xfrm>
                  <a:off x="9578545" y="2355317"/>
                  <a:ext cx="116370" cy="14560"/>
                </a:xfrm>
                <a:custGeom>
                  <a:rect b="b" l="l" r="r" t="t"/>
                  <a:pathLst>
                    <a:path extrusionOk="0" h="1062" w="8488">
                      <a:moveTo>
                        <a:pt x="519" y="0"/>
                      </a:moveTo>
                      <a:cubicBezTo>
                        <a:pt x="231" y="10"/>
                        <a:pt x="1" y="243"/>
                        <a:pt x="1" y="531"/>
                      </a:cubicBezTo>
                      <a:cubicBezTo>
                        <a:pt x="1" y="819"/>
                        <a:pt x="231" y="1051"/>
                        <a:pt x="519" y="1061"/>
                      </a:cubicBezTo>
                      <a:lnTo>
                        <a:pt x="7973" y="1061"/>
                      </a:lnTo>
                      <a:cubicBezTo>
                        <a:pt x="8261" y="1051"/>
                        <a:pt x="8487" y="819"/>
                        <a:pt x="8487" y="531"/>
                      </a:cubicBezTo>
                      <a:cubicBezTo>
                        <a:pt x="8487" y="243"/>
                        <a:pt x="8261" y="10"/>
                        <a:pt x="7973" y="0"/>
                      </a:cubicBezTo>
                      <a:close/>
                    </a:path>
                  </a:pathLst>
                </a:custGeom>
                <a:solidFill>
                  <a:srgbClr val="445D73"/>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59"/>
                <p:cNvSpPr/>
                <p:nvPr/>
              </p:nvSpPr>
              <p:spPr>
                <a:xfrm>
                  <a:off x="9533620" y="2389824"/>
                  <a:ext cx="104429" cy="58240"/>
                </a:xfrm>
                <a:custGeom>
                  <a:rect b="b" l="l" r="r" t="t"/>
                  <a:pathLst>
                    <a:path extrusionOk="0" h="4248" w="7617">
                      <a:moveTo>
                        <a:pt x="2890" y="0"/>
                      </a:moveTo>
                      <a:cubicBezTo>
                        <a:pt x="1295" y="0"/>
                        <a:pt x="4" y="1294"/>
                        <a:pt x="1" y="2889"/>
                      </a:cubicBezTo>
                      <a:lnTo>
                        <a:pt x="1" y="3439"/>
                      </a:lnTo>
                      <a:cubicBezTo>
                        <a:pt x="10" y="3724"/>
                        <a:pt x="243" y="3954"/>
                        <a:pt x="531" y="3954"/>
                      </a:cubicBezTo>
                      <a:cubicBezTo>
                        <a:pt x="819" y="3954"/>
                        <a:pt x="1055" y="3724"/>
                        <a:pt x="1062" y="3439"/>
                      </a:cubicBezTo>
                      <a:lnTo>
                        <a:pt x="1062" y="2889"/>
                      </a:lnTo>
                      <a:cubicBezTo>
                        <a:pt x="1062" y="1880"/>
                        <a:pt x="1880" y="1061"/>
                        <a:pt x="2890" y="1058"/>
                      </a:cubicBezTo>
                      <a:lnTo>
                        <a:pt x="4669" y="1058"/>
                      </a:lnTo>
                      <a:cubicBezTo>
                        <a:pt x="5711" y="1061"/>
                        <a:pt x="6555" y="1902"/>
                        <a:pt x="6555" y="2944"/>
                      </a:cubicBezTo>
                      <a:lnTo>
                        <a:pt x="6555" y="3717"/>
                      </a:lnTo>
                      <a:cubicBezTo>
                        <a:pt x="6555" y="4012"/>
                        <a:pt x="6795" y="4248"/>
                        <a:pt x="7086" y="4248"/>
                      </a:cubicBezTo>
                      <a:cubicBezTo>
                        <a:pt x="7380" y="4248"/>
                        <a:pt x="7617" y="4012"/>
                        <a:pt x="7617" y="3717"/>
                      </a:cubicBezTo>
                      <a:lnTo>
                        <a:pt x="7617" y="2944"/>
                      </a:lnTo>
                      <a:cubicBezTo>
                        <a:pt x="7613" y="1320"/>
                        <a:pt x="6297" y="0"/>
                        <a:pt x="4669" y="0"/>
                      </a:cubicBezTo>
                      <a:close/>
                    </a:path>
                  </a:pathLst>
                </a:custGeom>
                <a:solidFill>
                  <a:srgbClr val="445D73"/>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59"/>
                <p:cNvSpPr/>
                <p:nvPr/>
              </p:nvSpPr>
              <p:spPr>
                <a:xfrm>
                  <a:off x="9504885" y="2171202"/>
                  <a:ext cx="97684" cy="14519"/>
                </a:xfrm>
                <a:custGeom>
                  <a:rect b="b" l="l" r="r" t="t"/>
                  <a:pathLst>
                    <a:path extrusionOk="0" h="1059" w="7125">
                      <a:moveTo>
                        <a:pt x="6598" y="0"/>
                      </a:moveTo>
                      <a:cubicBezTo>
                        <a:pt x="6592" y="0"/>
                        <a:pt x="6587" y="0"/>
                        <a:pt x="6581" y="0"/>
                      </a:cubicBezTo>
                      <a:lnTo>
                        <a:pt x="515" y="0"/>
                      </a:lnTo>
                      <a:cubicBezTo>
                        <a:pt x="227" y="7"/>
                        <a:pt x="0" y="243"/>
                        <a:pt x="0" y="528"/>
                      </a:cubicBezTo>
                      <a:cubicBezTo>
                        <a:pt x="0" y="816"/>
                        <a:pt x="227" y="1052"/>
                        <a:pt x="515" y="1058"/>
                      </a:cubicBezTo>
                      <a:lnTo>
                        <a:pt x="6581" y="1058"/>
                      </a:lnTo>
                      <a:cubicBezTo>
                        <a:pt x="6587" y="1058"/>
                        <a:pt x="6592" y="1059"/>
                        <a:pt x="6598" y="1059"/>
                      </a:cubicBezTo>
                      <a:cubicBezTo>
                        <a:pt x="6888" y="1059"/>
                        <a:pt x="7124" y="823"/>
                        <a:pt x="7124" y="528"/>
                      </a:cubicBezTo>
                      <a:cubicBezTo>
                        <a:pt x="7124" y="236"/>
                        <a:pt x="6888" y="0"/>
                        <a:pt x="6598" y="0"/>
                      </a:cubicBezTo>
                      <a:close/>
                    </a:path>
                  </a:pathLst>
                </a:custGeom>
                <a:solidFill>
                  <a:srgbClr val="445D73"/>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59"/>
                <p:cNvSpPr/>
                <p:nvPr/>
              </p:nvSpPr>
              <p:spPr>
                <a:xfrm>
                  <a:off x="9587826" y="2129731"/>
                  <a:ext cx="106993" cy="97464"/>
                </a:xfrm>
                <a:custGeom>
                  <a:rect b="b" l="l" r="r" t="t"/>
                  <a:pathLst>
                    <a:path extrusionOk="0" h="7109" w="7804">
                      <a:moveTo>
                        <a:pt x="4230" y="0"/>
                      </a:moveTo>
                      <a:cubicBezTo>
                        <a:pt x="4224" y="0"/>
                        <a:pt x="4218" y="0"/>
                        <a:pt x="4213" y="0"/>
                      </a:cubicBezTo>
                      <a:lnTo>
                        <a:pt x="3339" y="0"/>
                      </a:lnTo>
                      <a:cubicBezTo>
                        <a:pt x="1495" y="0"/>
                        <a:pt x="3" y="1495"/>
                        <a:pt x="0" y="3336"/>
                      </a:cubicBezTo>
                      <a:lnTo>
                        <a:pt x="0" y="3850"/>
                      </a:lnTo>
                      <a:cubicBezTo>
                        <a:pt x="3" y="5649"/>
                        <a:pt x="1459" y="7108"/>
                        <a:pt x="3258" y="7108"/>
                      </a:cubicBezTo>
                      <a:lnTo>
                        <a:pt x="7286" y="7108"/>
                      </a:lnTo>
                      <a:cubicBezTo>
                        <a:pt x="7574" y="7102"/>
                        <a:pt x="7804" y="6866"/>
                        <a:pt x="7804" y="6578"/>
                      </a:cubicBezTo>
                      <a:cubicBezTo>
                        <a:pt x="7804" y="6290"/>
                        <a:pt x="7574" y="6057"/>
                        <a:pt x="7286" y="6047"/>
                      </a:cubicBezTo>
                      <a:lnTo>
                        <a:pt x="3258" y="6047"/>
                      </a:lnTo>
                      <a:cubicBezTo>
                        <a:pt x="2045" y="6047"/>
                        <a:pt x="1061" y="5064"/>
                        <a:pt x="1061" y="3850"/>
                      </a:cubicBezTo>
                      <a:lnTo>
                        <a:pt x="1061" y="3336"/>
                      </a:lnTo>
                      <a:cubicBezTo>
                        <a:pt x="1061" y="2081"/>
                        <a:pt x="2080" y="1061"/>
                        <a:pt x="3339" y="1058"/>
                      </a:cubicBezTo>
                      <a:lnTo>
                        <a:pt x="4213" y="1058"/>
                      </a:lnTo>
                      <a:cubicBezTo>
                        <a:pt x="4218" y="1058"/>
                        <a:pt x="4224" y="1059"/>
                        <a:pt x="4230" y="1059"/>
                      </a:cubicBezTo>
                      <a:cubicBezTo>
                        <a:pt x="4520" y="1059"/>
                        <a:pt x="4756" y="823"/>
                        <a:pt x="4756" y="528"/>
                      </a:cubicBezTo>
                      <a:cubicBezTo>
                        <a:pt x="4756" y="236"/>
                        <a:pt x="4520" y="0"/>
                        <a:pt x="4230" y="0"/>
                      </a:cubicBezTo>
                      <a:close/>
                    </a:path>
                  </a:pathLst>
                </a:custGeom>
                <a:solidFill>
                  <a:srgbClr val="445D73"/>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grpSp>
      <p:sp>
        <p:nvSpPr>
          <p:cNvPr id="464" name="Google Shape;464;p59"/>
          <p:cNvSpPr/>
          <p:nvPr/>
        </p:nvSpPr>
        <p:spPr>
          <a:xfrm>
            <a:off x="1161488" y="1426289"/>
            <a:ext cx="586547" cy="536421"/>
          </a:xfrm>
          <a:custGeom>
            <a:rect b="b" l="l" r="r" t="t"/>
            <a:pathLst>
              <a:path extrusionOk="0" h="11183" w="12228">
                <a:moveTo>
                  <a:pt x="4560" y="3991"/>
                </a:moveTo>
                <a:cubicBezTo>
                  <a:pt x="4739" y="3991"/>
                  <a:pt x="4894" y="4146"/>
                  <a:pt x="4894" y="4324"/>
                </a:cubicBezTo>
                <a:cubicBezTo>
                  <a:pt x="4894" y="4503"/>
                  <a:pt x="4739" y="4646"/>
                  <a:pt x="4560" y="4646"/>
                </a:cubicBezTo>
                <a:cubicBezTo>
                  <a:pt x="4382" y="4646"/>
                  <a:pt x="4239" y="4503"/>
                  <a:pt x="4239" y="4324"/>
                </a:cubicBezTo>
                <a:cubicBezTo>
                  <a:pt x="4251" y="4134"/>
                  <a:pt x="4382" y="3991"/>
                  <a:pt x="4560" y="3991"/>
                </a:cubicBezTo>
                <a:close/>
                <a:moveTo>
                  <a:pt x="5930" y="1419"/>
                </a:moveTo>
                <a:lnTo>
                  <a:pt x="5930" y="2003"/>
                </a:lnTo>
                <a:lnTo>
                  <a:pt x="5941" y="4051"/>
                </a:lnTo>
                <a:lnTo>
                  <a:pt x="5965" y="5872"/>
                </a:lnTo>
                <a:lnTo>
                  <a:pt x="1619" y="4908"/>
                </a:lnTo>
                <a:cubicBezTo>
                  <a:pt x="1869" y="3801"/>
                  <a:pt x="2548" y="2848"/>
                  <a:pt x="3489" y="2229"/>
                </a:cubicBezTo>
                <a:lnTo>
                  <a:pt x="4275" y="3670"/>
                </a:lnTo>
                <a:cubicBezTo>
                  <a:pt x="4025" y="3777"/>
                  <a:pt x="3858" y="4027"/>
                  <a:pt x="3858" y="4313"/>
                </a:cubicBezTo>
                <a:cubicBezTo>
                  <a:pt x="3858" y="4694"/>
                  <a:pt x="4179" y="5027"/>
                  <a:pt x="4572" y="5027"/>
                </a:cubicBezTo>
                <a:cubicBezTo>
                  <a:pt x="4965" y="5027"/>
                  <a:pt x="5287" y="4705"/>
                  <a:pt x="5287" y="4313"/>
                </a:cubicBezTo>
                <a:cubicBezTo>
                  <a:pt x="5287" y="3967"/>
                  <a:pt x="5037" y="3670"/>
                  <a:pt x="4715" y="3610"/>
                </a:cubicBezTo>
                <a:lnTo>
                  <a:pt x="3846" y="2015"/>
                </a:lnTo>
                <a:cubicBezTo>
                  <a:pt x="4477" y="1657"/>
                  <a:pt x="5168" y="1455"/>
                  <a:pt x="5930" y="1419"/>
                </a:cubicBezTo>
                <a:close/>
                <a:moveTo>
                  <a:pt x="6287" y="4265"/>
                </a:moveTo>
                <a:cubicBezTo>
                  <a:pt x="7227" y="4348"/>
                  <a:pt x="7965" y="5158"/>
                  <a:pt x="7965" y="6122"/>
                </a:cubicBezTo>
                <a:cubicBezTo>
                  <a:pt x="7965" y="6491"/>
                  <a:pt x="7846" y="6872"/>
                  <a:pt x="7644" y="7170"/>
                </a:cubicBezTo>
                <a:lnTo>
                  <a:pt x="6287" y="6039"/>
                </a:lnTo>
                <a:lnTo>
                  <a:pt x="6287" y="4265"/>
                </a:lnTo>
                <a:close/>
                <a:moveTo>
                  <a:pt x="6477" y="348"/>
                </a:moveTo>
                <a:cubicBezTo>
                  <a:pt x="9501" y="526"/>
                  <a:pt x="11871" y="3039"/>
                  <a:pt x="11871" y="6063"/>
                </a:cubicBezTo>
                <a:cubicBezTo>
                  <a:pt x="11835" y="7349"/>
                  <a:pt x="11454" y="8539"/>
                  <a:pt x="10728" y="9516"/>
                </a:cubicBezTo>
                <a:cubicBezTo>
                  <a:pt x="10692" y="9563"/>
                  <a:pt x="10644" y="9575"/>
                  <a:pt x="10609" y="9575"/>
                </a:cubicBezTo>
                <a:cubicBezTo>
                  <a:pt x="10561" y="9575"/>
                  <a:pt x="10513" y="9563"/>
                  <a:pt x="10490" y="9527"/>
                </a:cubicBezTo>
                <a:lnTo>
                  <a:pt x="9537" y="8730"/>
                </a:lnTo>
                <a:cubicBezTo>
                  <a:pt x="10013" y="8123"/>
                  <a:pt x="10311" y="7384"/>
                  <a:pt x="10394" y="6610"/>
                </a:cubicBezTo>
                <a:cubicBezTo>
                  <a:pt x="10406" y="6491"/>
                  <a:pt x="10323" y="6396"/>
                  <a:pt x="10204" y="6396"/>
                </a:cubicBezTo>
                <a:cubicBezTo>
                  <a:pt x="10097" y="6396"/>
                  <a:pt x="10025" y="6468"/>
                  <a:pt x="10013" y="6551"/>
                </a:cubicBezTo>
                <a:cubicBezTo>
                  <a:pt x="9930" y="7206"/>
                  <a:pt x="9680" y="7849"/>
                  <a:pt x="9299" y="8384"/>
                </a:cubicBezTo>
                <a:cubicBezTo>
                  <a:pt x="9275" y="8396"/>
                  <a:pt x="9263" y="8432"/>
                  <a:pt x="9251" y="8444"/>
                </a:cubicBezTo>
                <a:cubicBezTo>
                  <a:pt x="9251" y="8444"/>
                  <a:pt x="9251" y="8456"/>
                  <a:pt x="9239" y="8456"/>
                </a:cubicBezTo>
                <a:lnTo>
                  <a:pt x="7954" y="7372"/>
                </a:lnTo>
                <a:cubicBezTo>
                  <a:pt x="8227" y="7003"/>
                  <a:pt x="8370" y="6539"/>
                  <a:pt x="8370" y="6075"/>
                </a:cubicBezTo>
                <a:cubicBezTo>
                  <a:pt x="8370" y="4908"/>
                  <a:pt x="7465" y="3920"/>
                  <a:pt x="6299" y="3836"/>
                </a:cubicBezTo>
                <a:lnTo>
                  <a:pt x="6287" y="2146"/>
                </a:lnTo>
                <a:lnTo>
                  <a:pt x="6418" y="2146"/>
                </a:lnTo>
                <a:cubicBezTo>
                  <a:pt x="6453" y="2146"/>
                  <a:pt x="6501" y="2146"/>
                  <a:pt x="6525" y="2169"/>
                </a:cubicBezTo>
                <a:cubicBezTo>
                  <a:pt x="8358" y="2360"/>
                  <a:pt x="9811" y="3812"/>
                  <a:pt x="10025" y="5646"/>
                </a:cubicBezTo>
                <a:cubicBezTo>
                  <a:pt x="10037" y="5753"/>
                  <a:pt x="10109" y="5813"/>
                  <a:pt x="10216" y="5813"/>
                </a:cubicBezTo>
                <a:cubicBezTo>
                  <a:pt x="10335" y="5813"/>
                  <a:pt x="10430" y="5706"/>
                  <a:pt x="10406" y="5598"/>
                </a:cubicBezTo>
                <a:cubicBezTo>
                  <a:pt x="10192" y="3503"/>
                  <a:pt x="8430" y="1848"/>
                  <a:pt x="6299" y="1765"/>
                </a:cubicBezTo>
                <a:lnTo>
                  <a:pt x="6299" y="526"/>
                </a:lnTo>
                <a:cubicBezTo>
                  <a:pt x="6299" y="479"/>
                  <a:pt x="6322" y="443"/>
                  <a:pt x="6346" y="407"/>
                </a:cubicBezTo>
                <a:cubicBezTo>
                  <a:pt x="6382" y="360"/>
                  <a:pt x="6418" y="348"/>
                  <a:pt x="6477" y="348"/>
                </a:cubicBezTo>
                <a:close/>
                <a:moveTo>
                  <a:pt x="1477" y="5277"/>
                </a:moveTo>
                <a:lnTo>
                  <a:pt x="5870" y="6241"/>
                </a:lnTo>
                <a:lnTo>
                  <a:pt x="4667" y="10575"/>
                </a:lnTo>
                <a:cubicBezTo>
                  <a:pt x="2774" y="9980"/>
                  <a:pt x="1405" y="8206"/>
                  <a:pt x="1405" y="6110"/>
                </a:cubicBezTo>
                <a:cubicBezTo>
                  <a:pt x="1405" y="5825"/>
                  <a:pt x="1441" y="5539"/>
                  <a:pt x="1477" y="5277"/>
                </a:cubicBezTo>
                <a:close/>
                <a:moveTo>
                  <a:pt x="6215" y="6468"/>
                </a:moveTo>
                <a:lnTo>
                  <a:pt x="7549" y="7599"/>
                </a:lnTo>
                <a:lnTo>
                  <a:pt x="9132" y="8920"/>
                </a:lnTo>
                <a:lnTo>
                  <a:pt x="9573" y="9289"/>
                </a:lnTo>
                <a:cubicBezTo>
                  <a:pt x="8680" y="10266"/>
                  <a:pt x="7430" y="10813"/>
                  <a:pt x="6108" y="10813"/>
                </a:cubicBezTo>
                <a:cubicBezTo>
                  <a:pt x="5739" y="10813"/>
                  <a:pt x="5382" y="10766"/>
                  <a:pt x="5037" y="10694"/>
                </a:cubicBezTo>
                <a:lnTo>
                  <a:pt x="6215" y="6468"/>
                </a:lnTo>
                <a:close/>
                <a:moveTo>
                  <a:pt x="6429" y="1"/>
                </a:moveTo>
                <a:cubicBezTo>
                  <a:pt x="6297" y="1"/>
                  <a:pt x="6159" y="59"/>
                  <a:pt x="6060" y="157"/>
                </a:cubicBezTo>
                <a:cubicBezTo>
                  <a:pt x="5953" y="264"/>
                  <a:pt x="5882" y="407"/>
                  <a:pt x="5882" y="562"/>
                </a:cubicBezTo>
                <a:lnTo>
                  <a:pt x="5882" y="1038"/>
                </a:lnTo>
                <a:cubicBezTo>
                  <a:pt x="5084" y="1062"/>
                  <a:pt x="4310" y="1288"/>
                  <a:pt x="3620" y="1669"/>
                </a:cubicBezTo>
                <a:lnTo>
                  <a:pt x="3191" y="872"/>
                </a:lnTo>
                <a:cubicBezTo>
                  <a:pt x="3155" y="812"/>
                  <a:pt x="3084" y="764"/>
                  <a:pt x="3024" y="764"/>
                </a:cubicBezTo>
                <a:lnTo>
                  <a:pt x="393" y="764"/>
                </a:lnTo>
                <a:lnTo>
                  <a:pt x="393" y="443"/>
                </a:lnTo>
                <a:cubicBezTo>
                  <a:pt x="393" y="336"/>
                  <a:pt x="298" y="241"/>
                  <a:pt x="203" y="241"/>
                </a:cubicBezTo>
                <a:cubicBezTo>
                  <a:pt x="95" y="241"/>
                  <a:pt x="0" y="336"/>
                  <a:pt x="0" y="443"/>
                </a:cubicBezTo>
                <a:lnTo>
                  <a:pt x="0" y="1467"/>
                </a:lnTo>
                <a:cubicBezTo>
                  <a:pt x="0" y="1574"/>
                  <a:pt x="95" y="1657"/>
                  <a:pt x="203" y="1657"/>
                </a:cubicBezTo>
                <a:cubicBezTo>
                  <a:pt x="298" y="1657"/>
                  <a:pt x="393" y="1562"/>
                  <a:pt x="393" y="1467"/>
                </a:cubicBezTo>
                <a:lnTo>
                  <a:pt x="393" y="1157"/>
                </a:lnTo>
                <a:lnTo>
                  <a:pt x="2917" y="1157"/>
                </a:lnTo>
                <a:lnTo>
                  <a:pt x="3310" y="1872"/>
                </a:lnTo>
                <a:cubicBezTo>
                  <a:pt x="3024" y="2062"/>
                  <a:pt x="2762" y="2277"/>
                  <a:pt x="2501" y="2527"/>
                </a:cubicBezTo>
                <a:cubicBezTo>
                  <a:pt x="1548" y="3467"/>
                  <a:pt x="1036" y="4753"/>
                  <a:pt x="1036" y="6098"/>
                </a:cubicBezTo>
                <a:cubicBezTo>
                  <a:pt x="1036" y="8885"/>
                  <a:pt x="3310" y="11182"/>
                  <a:pt x="6120" y="11182"/>
                </a:cubicBezTo>
                <a:cubicBezTo>
                  <a:pt x="7573" y="11182"/>
                  <a:pt x="8918" y="10575"/>
                  <a:pt x="9882" y="9516"/>
                </a:cubicBezTo>
                <a:lnTo>
                  <a:pt x="10240" y="9813"/>
                </a:lnTo>
                <a:cubicBezTo>
                  <a:pt x="10347" y="9908"/>
                  <a:pt x="10466" y="9944"/>
                  <a:pt x="10597" y="9944"/>
                </a:cubicBezTo>
                <a:lnTo>
                  <a:pt x="10656" y="9944"/>
                </a:lnTo>
                <a:cubicBezTo>
                  <a:pt x="10811" y="9932"/>
                  <a:pt x="10942" y="9837"/>
                  <a:pt x="11037" y="9718"/>
                </a:cubicBezTo>
                <a:cubicBezTo>
                  <a:pt x="11823" y="8670"/>
                  <a:pt x="12228" y="7420"/>
                  <a:pt x="12228" y="6098"/>
                </a:cubicBezTo>
                <a:cubicBezTo>
                  <a:pt x="12228" y="2884"/>
                  <a:pt x="9692" y="205"/>
                  <a:pt x="6465" y="2"/>
                </a:cubicBezTo>
                <a:cubicBezTo>
                  <a:pt x="6453" y="1"/>
                  <a:pt x="6441" y="1"/>
                  <a:pt x="6429" y="1"/>
                </a:cubicBez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5" name="Google Shape;465;p59"/>
          <p:cNvSpPr/>
          <p:nvPr/>
        </p:nvSpPr>
        <p:spPr>
          <a:xfrm>
            <a:off x="5451360" y="3961273"/>
            <a:ext cx="528000" cy="335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6" name="Google Shape;466;p59"/>
          <p:cNvSpPr txBox="1"/>
          <p:nvPr>
            <p:ph idx="4294967295" type="title"/>
          </p:nvPr>
        </p:nvSpPr>
        <p:spPr>
          <a:xfrm>
            <a:off x="5397023" y="3798000"/>
            <a:ext cx="665400" cy="4944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rgbClr val="CC3F3A"/>
              </a:buClr>
              <a:buSzPts val="3100"/>
              <a:buFont typeface="Calibri"/>
              <a:buNone/>
            </a:pPr>
            <a:r>
              <a:rPr lang="es" sz="3100">
                <a:solidFill>
                  <a:srgbClr val="E2E616"/>
                </a:solidFill>
              </a:rPr>
              <a:t>+</a:t>
            </a:r>
            <a:endParaRPr sz="3100">
              <a:solidFill>
                <a:srgbClr val="E2E616"/>
              </a:solidFill>
            </a:endParaRPr>
          </a:p>
        </p:txBody>
      </p:sp>
      <p:sp>
        <p:nvSpPr>
          <p:cNvPr id="467" name="Google Shape;467;p59"/>
          <p:cNvSpPr/>
          <p:nvPr/>
        </p:nvSpPr>
        <p:spPr>
          <a:xfrm>
            <a:off x="3184538" y="3946873"/>
            <a:ext cx="528000" cy="335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8" name="Google Shape;468;p59"/>
          <p:cNvSpPr txBox="1"/>
          <p:nvPr/>
        </p:nvSpPr>
        <p:spPr>
          <a:xfrm>
            <a:off x="3798475" y="3890950"/>
            <a:ext cx="1620000" cy="3357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500">
                <a:solidFill>
                  <a:schemeClr val="accent2"/>
                </a:solidFill>
                <a:latin typeface="Roboto"/>
                <a:ea typeface="Roboto"/>
                <a:cs typeface="Roboto"/>
                <a:sym typeface="Roboto"/>
              </a:rPr>
              <a:t>COMPLEJIDAD</a:t>
            </a:r>
            <a:endParaRPr sz="1500">
              <a:solidFill>
                <a:schemeClr val="accent2"/>
              </a:solidFill>
              <a:latin typeface="Calibri"/>
              <a:ea typeface="Calibri"/>
              <a:cs typeface="Calibri"/>
              <a:sym typeface="Calibri"/>
            </a:endParaRPr>
          </a:p>
        </p:txBody>
      </p:sp>
      <p:sp>
        <p:nvSpPr>
          <p:cNvPr id="469" name="Google Shape;469;p59"/>
          <p:cNvSpPr txBox="1"/>
          <p:nvPr/>
        </p:nvSpPr>
        <p:spPr>
          <a:xfrm>
            <a:off x="773350" y="871047"/>
            <a:ext cx="5152500" cy="4077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sz="1500">
                <a:solidFill>
                  <a:schemeClr val="accent2"/>
                </a:solidFill>
                <a:latin typeface="Roboto"/>
                <a:ea typeface="Roboto"/>
                <a:cs typeface="Roboto"/>
                <a:sym typeface="Roboto"/>
              </a:rPr>
              <a:t>TIPO DE INFORMACIÓN Y CRITERIO QUE PRIMA</a:t>
            </a:r>
            <a:endParaRPr sz="1500">
              <a:solidFill>
                <a:schemeClr val="accent2"/>
              </a:solidFill>
              <a:latin typeface="Calibri"/>
              <a:ea typeface="Calibri"/>
              <a:cs typeface="Calibri"/>
              <a:sym typeface="Calibri"/>
            </a:endParaRPr>
          </a:p>
        </p:txBody>
      </p:sp>
      <p:sp>
        <p:nvSpPr>
          <p:cNvPr id="470" name="Google Shape;470;p59"/>
          <p:cNvSpPr txBox="1"/>
          <p:nvPr>
            <p:ph idx="4294967295" type="title"/>
          </p:nvPr>
        </p:nvSpPr>
        <p:spPr>
          <a:xfrm>
            <a:off x="3130200" y="3783600"/>
            <a:ext cx="665400" cy="4944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rgbClr val="CC3F3A"/>
              </a:buClr>
              <a:buSzPts val="3100"/>
              <a:buFont typeface="Calibri"/>
              <a:buNone/>
            </a:pPr>
            <a:r>
              <a:rPr lang="es" sz="3100">
                <a:solidFill>
                  <a:srgbClr val="E2E616"/>
                </a:solidFill>
              </a:rPr>
              <a:t>-</a:t>
            </a:r>
            <a:endParaRPr sz="3100">
              <a:solidFill>
                <a:srgbClr val="E2E616"/>
              </a:solidFill>
            </a:endParaRPr>
          </a:p>
        </p:txBody>
      </p:sp>
      <p:cxnSp>
        <p:nvCxnSpPr>
          <p:cNvPr id="471" name="Google Shape;471;p59"/>
          <p:cNvCxnSpPr/>
          <p:nvPr/>
        </p:nvCxnSpPr>
        <p:spPr>
          <a:xfrm rot="10800000">
            <a:off x="1501431" y="3365875"/>
            <a:ext cx="1782900" cy="188700"/>
          </a:xfrm>
          <a:prstGeom prst="bentConnector3">
            <a:avLst>
              <a:gd fmla="val 99923" name="adj1"/>
            </a:avLst>
          </a:prstGeom>
          <a:noFill/>
          <a:ln cap="flat" cmpd="sng" w="19050">
            <a:solidFill>
              <a:schemeClr val="dk1"/>
            </a:solidFill>
            <a:prstDash val="solid"/>
            <a:round/>
            <a:headEnd len="sm" w="sm" type="none"/>
            <a:tailEnd len="med" w="med" type="oval"/>
          </a:ln>
        </p:spPr>
      </p:cxnSp>
      <p:cxnSp>
        <p:nvCxnSpPr>
          <p:cNvPr id="472" name="Google Shape;472;p59"/>
          <p:cNvCxnSpPr/>
          <p:nvPr/>
        </p:nvCxnSpPr>
        <p:spPr>
          <a:xfrm flipH="1" rot="10800000">
            <a:off x="3646069" y="3365875"/>
            <a:ext cx="1782900" cy="188700"/>
          </a:xfrm>
          <a:prstGeom prst="bentConnector3">
            <a:avLst>
              <a:gd fmla="val 99923" name="adj1"/>
            </a:avLst>
          </a:prstGeom>
          <a:noFill/>
          <a:ln cap="flat" cmpd="sng" w="19050">
            <a:solidFill>
              <a:schemeClr val="dk1"/>
            </a:solidFill>
            <a:prstDash val="solid"/>
            <a:round/>
            <a:headEnd len="sm" w="sm" type="none"/>
            <a:tailEnd len="med" w="med" type="oval"/>
          </a:ln>
        </p:spPr>
      </p:cxnSp>
      <p:sp>
        <p:nvSpPr>
          <p:cNvPr id="473" name="Google Shape;473;p59"/>
          <p:cNvSpPr txBox="1"/>
          <p:nvPr/>
        </p:nvSpPr>
        <p:spPr>
          <a:xfrm>
            <a:off x="2241725" y="3365900"/>
            <a:ext cx="2730000" cy="407700"/>
          </a:xfrm>
          <a:prstGeom prst="rect">
            <a:avLst/>
          </a:prstGeom>
          <a:solidFill>
            <a:srgbClr val="FFFFFF"/>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spcBef>
                <a:spcPts val="0"/>
              </a:spcBef>
              <a:spcAft>
                <a:spcPts val="0"/>
              </a:spcAft>
              <a:buNone/>
            </a:pPr>
            <a:r>
              <a:rPr b="1" lang="es" sz="1800">
                <a:solidFill>
                  <a:srgbClr val="93C01F"/>
                </a:solidFill>
                <a:latin typeface="Roboto"/>
                <a:ea typeface="Roboto"/>
                <a:cs typeface="Roboto"/>
                <a:sym typeface="Roboto"/>
              </a:rPr>
              <a:t>INFOGRAFÍA CLÁSICA</a:t>
            </a:r>
            <a:endParaRPr b="1" sz="1800">
              <a:solidFill>
                <a:srgbClr val="93C01F"/>
              </a:solidFill>
              <a:latin typeface="Roboto"/>
              <a:ea typeface="Roboto"/>
              <a:cs typeface="Roboto"/>
              <a:sym typeface="Roboto"/>
            </a:endParaRPr>
          </a:p>
        </p:txBody>
      </p:sp>
      <p:sp>
        <p:nvSpPr>
          <p:cNvPr id="474" name="Google Shape;474;p59"/>
          <p:cNvSpPr txBox="1"/>
          <p:nvPr>
            <p:ph idx="4294967295" type="title"/>
          </p:nvPr>
        </p:nvSpPr>
        <p:spPr>
          <a:xfrm>
            <a:off x="756700" y="312125"/>
            <a:ext cx="8100000" cy="72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s" sz="3200"/>
              <a:t>FORMAS DIVERSAS</a:t>
            </a:r>
            <a:endParaRPr sz="3200"/>
          </a:p>
        </p:txBody>
      </p:sp>
      <p:sp>
        <p:nvSpPr>
          <p:cNvPr id="475" name="Google Shape;475;p59"/>
          <p:cNvSpPr txBox="1"/>
          <p:nvPr/>
        </p:nvSpPr>
        <p:spPr>
          <a:xfrm>
            <a:off x="1711550" y="4262400"/>
            <a:ext cx="5905500" cy="407700"/>
          </a:xfrm>
          <a:prstGeom prst="rect">
            <a:avLst/>
          </a:prstGeom>
          <a:noFill/>
          <a:ln>
            <a:noFill/>
          </a:ln>
        </p:spPr>
        <p:txBody>
          <a:bodyPr anchorCtr="0" anchor="t" bIns="91425" lIns="91425" spcFirstLastPara="1" rIns="91425" wrap="square" tIns="91425">
            <a:noAutofit/>
          </a:bodyPr>
          <a:lstStyle/>
          <a:p>
            <a:pPr indent="0" lvl="0" marL="0" marR="0" rtl="0" algn="ctr">
              <a:spcBef>
                <a:spcPts val="1000"/>
              </a:spcBef>
              <a:spcAft>
                <a:spcPts val="0"/>
              </a:spcAft>
              <a:buNone/>
            </a:pPr>
            <a:r>
              <a:rPr lang="es" sz="1500">
                <a:solidFill>
                  <a:schemeClr val="accent2"/>
                </a:solidFill>
                <a:latin typeface="Roboto"/>
                <a:ea typeface="Roboto"/>
                <a:cs typeface="Roboto"/>
                <a:sym typeface="Roboto"/>
              </a:rPr>
              <a:t>FIJAS/ PAPEL vs PANTALLA, INTERACTIVAS Y DINÁMICAS</a:t>
            </a:r>
            <a:endParaRPr sz="1500">
              <a:solidFill>
                <a:schemeClr val="accent2"/>
              </a:solidFill>
              <a:latin typeface="Roboto"/>
              <a:ea typeface="Roboto"/>
              <a:cs typeface="Roboto"/>
              <a:sym typeface="Roboto"/>
            </a:endParaRPr>
          </a:p>
          <a:p>
            <a:pPr indent="0" lvl="0" marL="0" marR="0" rtl="0" algn="ctr">
              <a:spcBef>
                <a:spcPts val="1000"/>
              </a:spcBef>
              <a:spcAft>
                <a:spcPts val="0"/>
              </a:spcAft>
              <a:buNone/>
            </a:pPr>
            <a:r>
              <a:rPr lang="es" sz="1300">
                <a:solidFill>
                  <a:schemeClr val="accent2"/>
                </a:solidFill>
                <a:latin typeface="Roboto"/>
                <a:ea typeface="Roboto"/>
                <a:cs typeface="Roboto"/>
                <a:sym typeface="Roboto"/>
              </a:rPr>
              <a:t>...</a:t>
            </a:r>
            <a:endParaRPr sz="1300">
              <a:solidFill>
                <a:schemeClr val="accent2"/>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9" name="Shape 479"/>
        <p:cNvGrpSpPr/>
        <p:nvPr/>
      </p:nvGrpSpPr>
      <p:grpSpPr>
        <a:xfrm>
          <a:off x="0" y="0"/>
          <a:ext cx="0" cy="0"/>
          <a:chOff x="0" y="0"/>
          <a:chExt cx="0" cy="0"/>
        </a:xfrm>
      </p:grpSpPr>
      <p:sp>
        <p:nvSpPr>
          <p:cNvPr id="480" name="Google Shape;480;p60"/>
          <p:cNvSpPr/>
          <p:nvPr/>
        </p:nvSpPr>
        <p:spPr>
          <a:xfrm>
            <a:off x="313500" y="189025"/>
            <a:ext cx="4932000" cy="45996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1" name="Google Shape;481;p60"/>
          <p:cNvCxnSpPr/>
          <p:nvPr/>
        </p:nvCxnSpPr>
        <p:spPr>
          <a:xfrm>
            <a:off x="2153421" y="2024056"/>
            <a:ext cx="708000" cy="0"/>
          </a:xfrm>
          <a:prstGeom prst="straightConnector1">
            <a:avLst/>
          </a:prstGeom>
          <a:noFill/>
          <a:ln cap="flat" cmpd="sng" w="76200">
            <a:solidFill>
              <a:srgbClr val="93C01F"/>
            </a:solidFill>
            <a:prstDash val="solid"/>
            <a:round/>
            <a:headEnd len="med" w="med" type="none"/>
            <a:tailEnd len="med" w="med" type="none"/>
          </a:ln>
        </p:spPr>
      </p:cxnSp>
      <p:sp>
        <p:nvSpPr>
          <p:cNvPr id="482" name="Google Shape;482;p60"/>
          <p:cNvSpPr txBox="1"/>
          <p:nvPr>
            <p:ph idx="1" type="subTitle"/>
          </p:nvPr>
        </p:nvSpPr>
        <p:spPr>
          <a:xfrm>
            <a:off x="449575" y="2380774"/>
            <a:ext cx="4115700" cy="202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600"/>
          </a:p>
          <a:p>
            <a:pPr indent="0" lvl="0" marL="0" rtl="0" algn="l">
              <a:spcBef>
                <a:spcPts val="0"/>
              </a:spcBef>
              <a:spcAft>
                <a:spcPts val="0"/>
              </a:spcAft>
              <a:buClr>
                <a:schemeClr val="dk1"/>
              </a:buClr>
              <a:buSzPts val="1100"/>
              <a:buFont typeface="Arial"/>
              <a:buNone/>
            </a:pPr>
            <a:r>
              <a:rPr lang="es" sz="1600"/>
              <a:t>Porque una infografía o visualización, como una imagen, puede </a:t>
            </a:r>
            <a:r>
              <a:rPr b="1" lang="es" sz="1600"/>
              <a:t>acompañar </a:t>
            </a:r>
            <a:r>
              <a:rPr lang="es" sz="1600"/>
              <a:t>a un texto, siendo este el elemento principal…</a:t>
            </a:r>
            <a:endParaRPr sz="1600"/>
          </a:p>
          <a:p>
            <a:pPr indent="0" lvl="0" marL="0" rtl="0" algn="l">
              <a:spcBef>
                <a:spcPts val="0"/>
              </a:spcBef>
              <a:spcAft>
                <a:spcPts val="0"/>
              </a:spcAft>
              <a:buClr>
                <a:schemeClr val="dk1"/>
              </a:buClr>
              <a:buSzPts val="1100"/>
              <a:buFont typeface="Arial"/>
              <a:buNone/>
            </a:pPr>
            <a:r>
              <a:t/>
            </a:r>
            <a:endParaRPr sz="1600"/>
          </a:p>
          <a:p>
            <a:pPr indent="0" lvl="0" marL="0" rtl="0" algn="l">
              <a:spcBef>
                <a:spcPts val="0"/>
              </a:spcBef>
              <a:spcAft>
                <a:spcPts val="0"/>
              </a:spcAft>
              <a:buClr>
                <a:schemeClr val="dk1"/>
              </a:buClr>
              <a:buSzPts val="1100"/>
              <a:buFont typeface="Arial"/>
              <a:buNone/>
            </a:pPr>
            <a:r>
              <a:rPr lang="es" sz="1600"/>
              <a:t>O tener significado y componer un contenido visual </a:t>
            </a:r>
            <a:r>
              <a:rPr b="1" lang="es" sz="1600"/>
              <a:t>por sí misma</a:t>
            </a:r>
            <a:r>
              <a:rPr lang="es" sz="1600"/>
              <a:t>.</a:t>
            </a:r>
            <a:endParaRPr sz="1600"/>
          </a:p>
          <a:p>
            <a:pPr indent="0" lvl="0" marL="0" rtl="0" algn="l">
              <a:spcBef>
                <a:spcPts val="0"/>
              </a:spcBef>
              <a:spcAft>
                <a:spcPts val="0"/>
              </a:spcAft>
              <a:buNone/>
            </a:pPr>
            <a:r>
              <a:t/>
            </a:r>
            <a:endParaRPr sz="1600"/>
          </a:p>
        </p:txBody>
      </p:sp>
      <p:sp>
        <p:nvSpPr>
          <p:cNvPr id="483" name="Google Shape;483;p60"/>
          <p:cNvSpPr txBox="1"/>
          <p:nvPr>
            <p:ph idx="4294967295" type="title"/>
          </p:nvPr>
        </p:nvSpPr>
        <p:spPr>
          <a:xfrm>
            <a:off x="451900" y="312125"/>
            <a:ext cx="4490700" cy="72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s" sz="3200"/>
              <a:t>QUE </a:t>
            </a:r>
            <a:r>
              <a:rPr lang="es" sz="3200"/>
              <a:t>HABITUALMENTE SE COMBINAN</a:t>
            </a:r>
            <a:r>
              <a:rPr b="0" lang="es" sz="3200"/>
              <a:t>…</a:t>
            </a:r>
            <a:endParaRPr b="0" sz="3200"/>
          </a:p>
        </p:txBody>
      </p:sp>
      <p:pic>
        <p:nvPicPr>
          <p:cNvPr id="484" name="Google Shape;484;p60"/>
          <p:cNvPicPr preferRelativeResize="0"/>
          <p:nvPr/>
        </p:nvPicPr>
        <p:blipFill rotWithShape="1">
          <a:blip r:embed="rId3">
            <a:alphaModFix/>
          </a:blip>
          <a:srcRect b="0" l="0" r="0" t="0"/>
          <a:stretch/>
        </p:blipFill>
        <p:spPr>
          <a:xfrm>
            <a:off x="5317356" y="189029"/>
            <a:ext cx="3834488" cy="4599599"/>
          </a:xfrm>
          <a:prstGeom prst="rect">
            <a:avLst/>
          </a:prstGeom>
          <a:noFill/>
          <a:ln>
            <a:noFill/>
          </a:ln>
        </p:spPr>
      </p:pic>
      <p:sp>
        <p:nvSpPr>
          <p:cNvPr id="485" name="Google Shape;485;p60"/>
          <p:cNvSpPr txBox="1"/>
          <p:nvPr/>
        </p:nvSpPr>
        <p:spPr>
          <a:xfrm>
            <a:off x="1842203" y="4507236"/>
            <a:ext cx="3344100" cy="187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s" sz="800">
                <a:solidFill>
                  <a:schemeClr val="dk1"/>
                </a:solidFill>
              </a:rPr>
              <a:t>Fuente de imagen: </a:t>
            </a:r>
            <a:r>
              <a:rPr lang="es" sz="800" u="sng">
                <a:solidFill>
                  <a:schemeClr val="dk1"/>
                </a:solidFill>
                <a:hlinkClick r:id="rId4">
                  <a:extLst>
                    <a:ext uri="{A12FA001-AC4F-418D-AE19-62706E023703}">
                      <ahyp:hlinkClr val="tx"/>
                    </a:ext>
                  </a:extLst>
                </a:hlinkClick>
              </a:rPr>
              <a:t>http://www.thinkbrilliant.com/infographic/</a:t>
            </a:r>
            <a:endParaRPr sz="8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sp>
        <p:nvSpPr>
          <p:cNvPr id="224" name="Google Shape;224;p43"/>
          <p:cNvSpPr txBox="1"/>
          <p:nvPr>
            <p:ph type="title"/>
          </p:nvPr>
        </p:nvSpPr>
        <p:spPr>
          <a:xfrm>
            <a:off x="363993" y="806056"/>
            <a:ext cx="3882000" cy="1341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2600"/>
              <a:t>María Sánchez González</a:t>
            </a:r>
            <a:endParaRPr b="1" sz="2600">
              <a:solidFill>
                <a:srgbClr val="434343"/>
              </a:solidFill>
            </a:endParaRPr>
          </a:p>
        </p:txBody>
      </p:sp>
      <p:sp>
        <p:nvSpPr>
          <p:cNvPr id="225" name="Google Shape;225;p43"/>
          <p:cNvSpPr txBox="1"/>
          <p:nvPr>
            <p:ph idx="1" type="subTitle"/>
          </p:nvPr>
        </p:nvSpPr>
        <p:spPr>
          <a:xfrm>
            <a:off x="461299" y="2294422"/>
            <a:ext cx="3784500" cy="24657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800"/>
              <a:buFont typeface="Arial"/>
              <a:buNone/>
            </a:pPr>
            <a:r>
              <a:rPr lang="es" sz="1800">
                <a:solidFill>
                  <a:srgbClr val="7F7F7F"/>
                </a:solidFill>
              </a:rPr>
              <a:t>www.cibermarikiya.com | @cibermarikiya </a:t>
            </a:r>
            <a:r>
              <a:rPr lang="es" sz="1800">
                <a:solidFill>
                  <a:srgbClr val="818284"/>
                </a:solidFill>
              </a:rPr>
              <a:t>|</a:t>
            </a:r>
            <a:r>
              <a:rPr lang="es" sz="1800" u="sng">
                <a:solidFill>
                  <a:schemeClr val="accent5"/>
                </a:solidFill>
                <a:hlinkClick r:id="rId3">
                  <a:extLst>
                    <a:ext uri="{A12FA001-AC4F-418D-AE19-62706E023703}">
                      <ahyp:hlinkClr val="tx"/>
                    </a:ext>
                  </a:extLst>
                </a:hlinkClick>
              </a:rPr>
              <a:t>m.sanchezgonzalez@gmail.com</a:t>
            </a:r>
            <a:endParaRPr sz="1800">
              <a:solidFill>
                <a:srgbClr val="818284"/>
              </a:solidFill>
            </a:endParaRPr>
          </a:p>
          <a:p>
            <a:pPr indent="0" lvl="0" marL="0" rtl="0" algn="l">
              <a:lnSpc>
                <a:spcPct val="90000"/>
              </a:lnSpc>
              <a:spcBef>
                <a:spcPts val="0"/>
              </a:spcBef>
              <a:spcAft>
                <a:spcPts val="0"/>
              </a:spcAft>
              <a:buClr>
                <a:schemeClr val="dk1"/>
              </a:buClr>
              <a:buSzPts val="800"/>
              <a:buFont typeface="Arial"/>
              <a:buNone/>
            </a:pPr>
            <a:r>
              <a:t/>
            </a:r>
            <a:endParaRPr sz="1800">
              <a:solidFill>
                <a:srgbClr val="818284"/>
              </a:solidFill>
            </a:endParaRPr>
          </a:p>
          <a:p>
            <a:pPr indent="0" lvl="0" marL="0" rtl="0" algn="l">
              <a:lnSpc>
                <a:spcPct val="90000"/>
              </a:lnSpc>
              <a:spcBef>
                <a:spcPts val="0"/>
              </a:spcBef>
              <a:spcAft>
                <a:spcPts val="0"/>
              </a:spcAft>
              <a:buClr>
                <a:schemeClr val="dk1"/>
              </a:buClr>
              <a:buSzPts val="800"/>
              <a:buFont typeface="Arial"/>
              <a:buNone/>
            </a:pPr>
            <a:r>
              <a:rPr lang="es" sz="1200">
                <a:solidFill>
                  <a:srgbClr val="818284"/>
                </a:solidFill>
              </a:rPr>
              <a:t>#InnovaciónUNIA #PeriodismoUMA #DatabeersMLG...</a:t>
            </a:r>
            <a:endParaRPr sz="1200">
              <a:solidFill>
                <a:srgbClr val="818284"/>
              </a:solidFill>
            </a:endParaRPr>
          </a:p>
          <a:p>
            <a:pPr indent="0" lvl="0" marL="0" rtl="0" algn="l">
              <a:spcBef>
                <a:spcPts val="0"/>
              </a:spcBef>
              <a:spcAft>
                <a:spcPts val="0"/>
              </a:spcAft>
              <a:buClr>
                <a:srgbClr val="000000"/>
              </a:buClr>
              <a:buSzPts val="1100"/>
              <a:buFont typeface="Arial"/>
              <a:buNone/>
            </a:pPr>
            <a:r>
              <a:t/>
            </a:r>
            <a:endParaRPr sz="1800"/>
          </a:p>
        </p:txBody>
      </p:sp>
      <p:cxnSp>
        <p:nvCxnSpPr>
          <p:cNvPr id="226" name="Google Shape;226;p43"/>
          <p:cNvCxnSpPr/>
          <p:nvPr/>
        </p:nvCxnSpPr>
        <p:spPr>
          <a:xfrm>
            <a:off x="555641" y="2059549"/>
            <a:ext cx="816300" cy="0"/>
          </a:xfrm>
          <a:prstGeom prst="straightConnector1">
            <a:avLst/>
          </a:prstGeom>
          <a:noFill/>
          <a:ln cap="flat" cmpd="sng" w="76200">
            <a:solidFill>
              <a:srgbClr val="D2D700"/>
            </a:solidFill>
            <a:prstDash val="solid"/>
            <a:round/>
            <a:headEnd len="med" w="med" type="none"/>
            <a:tailEnd len="med" w="med" type="none"/>
          </a:ln>
        </p:spPr>
      </p:cxnSp>
      <p:pic>
        <p:nvPicPr>
          <p:cNvPr id="227" name="Google Shape;227;p43"/>
          <p:cNvPicPr preferRelativeResize="0"/>
          <p:nvPr/>
        </p:nvPicPr>
        <p:blipFill>
          <a:blip r:embed="rId4">
            <a:alphaModFix/>
          </a:blip>
          <a:stretch>
            <a:fillRect/>
          </a:stretch>
        </p:blipFill>
        <p:spPr>
          <a:xfrm>
            <a:off x="4700588" y="0"/>
            <a:ext cx="3857626" cy="5143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9" name="Shape 489"/>
        <p:cNvGrpSpPr/>
        <p:nvPr/>
      </p:nvGrpSpPr>
      <p:grpSpPr>
        <a:xfrm>
          <a:off x="0" y="0"/>
          <a:ext cx="0" cy="0"/>
          <a:chOff x="0" y="0"/>
          <a:chExt cx="0" cy="0"/>
        </a:xfrm>
      </p:grpSpPr>
      <p:sp>
        <p:nvSpPr>
          <p:cNvPr id="490" name="Google Shape;490;p61"/>
          <p:cNvSpPr/>
          <p:nvPr/>
        </p:nvSpPr>
        <p:spPr>
          <a:xfrm>
            <a:off x="6085624" y="0"/>
            <a:ext cx="3058500" cy="5143500"/>
          </a:xfrm>
          <a:prstGeom prst="rect">
            <a:avLst/>
          </a:pr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61"/>
          <p:cNvSpPr txBox="1"/>
          <p:nvPr/>
        </p:nvSpPr>
        <p:spPr>
          <a:xfrm>
            <a:off x="16681609" y="444510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300">
                <a:solidFill>
                  <a:srgbClr val="FFFFFF"/>
                </a:solidFill>
                <a:latin typeface="Quicksand Light"/>
                <a:ea typeface="Quicksand Light"/>
                <a:cs typeface="Quicksand Light"/>
                <a:sym typeface="Quicksand Light"/>
              </a:rPr>
              <a:t>‹#›</a:t>
            </a:fld>
            <a:endParaRPr sz="1300">
              <a:solidFill>
                <a:srgbClr val="FFFFFF"/>
              </a:solidFill>
              <a:latin typeface="Quicksand Light"/>
              <a:ea typeface="Quicksand Light"/>
              <a:cs typeface="Quicksand Light"/>
              <a:sym typeface="Quicksand Light"/>
            </a:endParaRPr>
          </a:p>
        </p:txBody>
      </p:sp>
      <p:sp>
        <p:nvSpPr>
          <p:cNvPr id="492" name="Google Shape;492;p61"/>
          <p:cNvSpPr txBox="1"/>
          <p:nvPr>
            <p:ph idx="4294967295" type="title"/>
          </p:nvPr>
        </p:nvSpPr>
        <p:spPr>
          <a:xfrm>
            <a:off x="467648" y="3978511"/>
            <a:ext cx="3638400" cy="58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accent2"/>
                </a:solidFill>
              </a:rPr>
              <a:t>Formatos propios del entorno digital</a:t>
            </a:r>
            <a:endParaRPr>
              <a:solidFill>
                <a:schemeClr val="accent2"/>
              </a:solidFill>
            </a:endParaRPr>
          </a:p>
        </p:txBody>
      </p:sp>
      <p:sp>
        <p:nvSpPr>
          <p:cNvPr id="493" name="Google Shape;493;p61"/>
          <p:cNvSpPr txBox="1"/>
          <p:nvPr>
            <p:ph idx="4294967295" type="body"/>
          </p:nvPr>
        </p:nvSpPr>
        <p:spPr>
          <a:xfrm>
            <a:off x="6352975" y="1380375"/>
            <a:ext cx="2202600" cy="663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a:solidFill>
                  <a:srgbClr val="FFFFFF"/>
                </a:solidFill>
                <a:latin typeface="Ubuntu"/>
                <a:ea typeface="Ubuntu"/>
                <a:cs typeface="Ubuntu"/>
                <a:sym typeface="Ubuntu"/>
              </a:rPr>
              <a:t>Posters digitales a modo de tips visuales.</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s">
                <a:solidFill>
                  <a:srgbClr val="FFFFFF"/>
                </a:solidFill>
                <a:latin typeface="Ubuntu"/>
                <a:ea typeface="Ubuntu"/>
                <a:cs typeface="Ubuntu"/>
                <a:sym typeface="Ubuntu"/>
              </a:rPr>
              <a:t>Resúmenes visuales de informes, estudios, etc. para web/ redes sociales.</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s">
                <a:solidFill>
                  <a:srgbClr val="FFFFFF"/>
                </a:solidFill>
                <a:latin typeface="Ubuntu"/>
                <a:ea typeface="Ubuntu"/>
                <a:cs typeface="Ubuntu"/>
                <a:sym typeface="Ubuntu"/>
              </a:rPr>
              <a:t>Visualizaciones de datos interactivas.</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s">
                <a:solidFill>
                  <a:srgbClr val="FFFFFF"/>
                </a:solidFill>
                <a:latin typeface="Ubuntu"/>
                <a:ea typeface="Ubuntu"/>
                <a:cs typeface="Ubuntu"/>
                <a:sym typeface="Ubuntu"/>
              </a:rPr>
              <a:t>Etc.</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sz="1200">
              <a:solidFill>
                <a:srgbClr val="FFFFFF"/>
              </a:solidFill>
              <a:latin typeface="Ubuntu"/>
              <a:ea typeface="Ubuntu"/>
              <a:cs typeface="Ubuntu"/>
              <a:sym typeface="Ubuntu"/>
            </a:endParaRPr>
          </a:p>
        </p:txBody>
      </p:sp>
      <p:pic>
        <p:nvPicPr>
          <p:cNvPr id="494" name="Google Shape;494;p61"/>
          <p:cNvPicPr preferRelativeResize="0"/>
          <p:nvPr/>
        </p:nvPicPr>
        <p:blipFill rotWithShape="1">
          <a:blip r:embed="rId3">
            <a:alphaModFix/>
          </a:blip>
          <a:srcRect b="0" l="0" r="0" t="0"/>
          <a:stretch/>
        </p:blipFill>
        <p:spPr>
          <a:xfrm>
            <a:off x="538225" y="462375"/>
            <a:ext cx="5090294" cy="3289850"/>
          </a:xfrm>
          <a:prstGeom prst="rect">
            <a:avLst/>
          </a:prstGeom>
          <a:noFill/>
          <a:ln>
            <a:noFill/>
          </a:ln>
        </p:spPr>
      </p:pic>
      <p:sp>
        <p:nvSpPr>
          <p:cNvPr id="495" name="Google Shape;495;p61"/>
          <p:cNvSpPr txBox="1"/>
          <p:nvPr/>
        </p:nvSpPr>
        <p:spPr>
          <a:xfrm>
            <a:off x="669350" y="3752225"/>
            <a:ext cx="2447100" cy="3162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sz="900">
                <a:solidFill>
                  <a:schemeClr val="dk1"/>
                </a:solidFill>
                <a:latin typeface="Calibri"/>
                <a:ea typeface="Calibri"/>
                <a:cs typeface="Calibri"/>
                <a:sym typeface="Calibri"/>
              </a:rPr>
              <a:t>Fuente: Nielsen, </a:t>
            </a:r>
            <a:r>
              <a:rPr lang="es" sz="900" u="sng">
                <a:solidFill>
                  <a:schemeClr val="hlink"/>
                </a:solidFill>
                <a:latin typeface="Calibri"/>
                <a:ea typeface="Calibri"/>
                <a:cs typeface="Calibri"/>
                <a:sym typeface="Calibri"/>
                <a:hlinkClick r:id="rId4"/>
              </a:rPr>
              <a:t>2012</a:t>
            </a:r>
            <a:r>
              <a:rPr lang="es" sz="9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9" name="Shape 499"/>
        <p:cNvGrpSpPr/>
        <p:nvPr/>
      </p:nvGrpSpPr>
      <p:grpSpPr>
        <a:xfrm>
          <a:off x="0" y="0"/>
          <a:ext cx="0" cy="0"/>
          <a:chOff x="0" y="0"/>
          <a:chExt cx="0" cy="0"/>
        </a:xfrm>
      </p:grpSpPr>
      <p:sp>
        <p:nvSpPr>
          <p:cNvPr id="500" name="Google Shape;500;p62"/>
          <p:cNvSpPr/>
          <p:nvPr/>
        </p:nvSpPr>
        <p:spPr>
          <a:xfrm>
            <a:off x="6085624" y="0"/>
            <a:ext cx="3058500" cy="5143500"/>
          </a:xfrm>
          <a:prstGeom prst="rect">
            <a:avLst/>
          </a:pr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62"/>
          <p:cNvSpPr txBox="1"/>
          <p:nvPr/>
        </p:nvSpPr>
        <p:spPr>
          <a:xfrm>
            <a:off x="16681609" y="444510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300">
                <a:solidFill>
                  <a:srgbClr val="FFFFFF"/>
                </a:solidFill>
                <a:latin typeface="Quicksand Light"/>
                <a:ea typeface="Quicksand Light"/>
                <a:cs typeface="Quicksand Light"/>
                <a:sym typeface="Quicksand Light"/>
              </a:rPr>
              <a:t>‹#›</a:t>
            </a:fld>
            <a:endParaRPr sz="1300">
              <a:solidFill>
                <a:srgbClr val="FFFFFF"/>
              </a:solidFill>
              <a:latin typeface="Quicksand Light"/>
              <a:ea typeface="Quicksand Light"/>
              <a:cs typeface="Quicksand Light"/>
              <a:sym typeface="Quicksand Light"/>
            </a:endParaRPr>
          </a:p>
        </p:txBody>
      </p:sp>
      <p:sp>
        <p:nvSpPr>
          <p:cNvPr id="502" name="Google Shape;502;p62"/>
          <p:cNvSpPr txBox="1"/>
          <p:nvPr>
            <p:ph idx="4294967295" type="title"/>
          </p:nvPr>
        </p:nvSpPr>
        <p:spPr>
          <a:xfrm>
            <a:off x="467651" y="3978500"/>
            <a:ext cx="5160900" cy="58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accent2"/>
                </a:solidFill>
              </a:rPr>
              <a:t>Formatos/ géneros típicos de publicaciones impresas</a:t>
            </a:r>
            <a:endParaRPr>
              <a:solidFill>
                <a:schemeClr val="accent2"/>
              </a:solidFill>
            </a:endParaRPr>
          </a:p>
        </p:txBody>
      </p:sp>
      <p:sp>
        <p:nvSpPr>
          <p:cNvPr id="503" name="Google Shape;503;p62"/>
          <p:cNvSpPr txBox="1"/>
          <p:nvPr>
            <p:ph idx="4294967295" type="body"/>
          </p:nvPr>
        </p:nvSpPr>
        <p:spPr>
          <a:xfrm>
            <a:off x="6352975" y="1380375"/>
            <a:ext cx="2202600" cy="663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a:solidFill>
                  <a:srgbClr val="FFFFFF"/>
                </a:solidFill>
                <a:latin typeface="Ubuntu"/>
                <a:ea typeface="Ubuntu"/>
                <a:cs typeface="Ubuntu"/>
                <a:sym typeface="Ubuntu"/>
              </a:rPr>
              <a:t>Reportajes infográficos en papel.</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s">
                <a:solidFill>
                  <a:srgbClr val="FFFFFF"/>
                </a:solidFill>
                <a:latin typeface="Ubuntu"/>
                <a:ea typeface="Ubuntu"/>
                <a:cs typeface="Ubuntu"/>
                <a:sym typeface="Ubuntu"/>
              </a:rPr>
              <a:t>Crónicas visuales.</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s">
                <a:solidFill>
                  <a:srgbClr val="FFFFFF"/>
                </a:solidFill>
                <a:latin typeface="Ubuntu"/>
                <a:ea typeface="Ubuntu"/>
                <a:cs typeface="Ubuntu"/>
                <a:sym typeface="Ubuntu"/>
              </a:rPr>
              <a:t>Etc.</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sz="1200">
              <a:solidFill>
                <a:srgbClr val="FFFFFF"/>
              </a:solidFill>
              <a:latin typeface="Ubuntu"/>
              <a:ea typeface="Ubuntu"/>
              <a:cs typeface="Ubuntu"/>
              <a:sym typeface="Ubuntu"/>
            </a:endParaRPr>
          </a:p>
        </p:txBody>
      </p:sp>
      <p:pic>
        <p:nvPicPr>
          <p:cNvPr id="504" name="Google Shape;504;p62"/>
          <p:cNvPicPr preferRelativeResize="0"/>
          <p:nvPr/>
        </p:nvPicPr>
        <p:blipFill rotWithShape="1">
          <a:blip r:embed="rId3">
            <a:alphaModFix/>
          </a:blip>
          <a:srcRect b="0" l="0" r="0" t="1224"/>
          <a:stretch/>
        </p:blipFill>
        <p:spPr>
          <a:xfrm>
            <a:off x="503625" y="567975"/>
            <a:ext cx="5340101" cy="3062824"/>
          </a:xfrm>
          <a:prstGeom prst="rect">
            <a:avLst/>
          </a:prstGeom>
          <a:noFill/>
          <a:ln>
            <a:noFill/>
          </a:ln>
        </p:spPr>
      </p:pic>
      <p:sp>
        <p:nvSpPr>
          <p:cNvPr id="505" name="Google Shape;505;p62"/>
          <p:cNvSpPr/>
          <p:nvPr/>
        </p:nvSpPr>
        <p:spPr>
          <a:xfrm>
            <a:off x="585871" y="3647300"/>
            <a:ext cx="5257800" cy="184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s" sz="800">
                <a:solidFill>
                  <a:schemeClr val="dk1"/>
                </a:solidFill>
              </a:rPr>
              <a:t>Reportaje visual elaborado por Laura Núñez para asignatura impartida por María Sánchez en #periodismoUMA</a:t>
            </a:r>
            <a:endParaRPr sz="8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9" name="Shape 509"/>
        <p:cNvGrpSpPr/>
        <p:nvPr/>
      </p:nvGrpSpPr>
      <p:grpSpPr>
        <a:xfrm>
          <a:off x="0" y="0"/>
          <a:ext cx="0" cy="0"/>
          <a:chOff x="0" y="0"/>
          <a:chExt cx="0" cy="0"/>
        </a:xfrm>
      </p:grpSpPr>
      <p:sp>
        <p:nvSpPr>
          <p:cNvPr id="510" name="Google Shape;510;p63"/>
          <p:cNvSpPr/>
          <p:nvPr/>
        </p:nvSpPr>
        <p:spPr>
          <a:xfrm>
            <a:off x="6085624" y="0"/>
            <a:ext cx="3058500" cy="5143500"/>
          </a:xfrm>
          <a:prstGeom prst="rect">
            <a:avLst/>
          </a:pr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63"/>
          <p:cNvSpPr txBox="1"/>
          <p:nvPr/>
        </p:nvSpPr>
        <p:spPr>
          <a:xfrm>
            <a:off x="16681609" y="444510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300">
                <a:solidFill>
                  <a:srgbClr val="FFFFFF"/>
                </a:solidFill>
                <a:latin typeface="Quicksand Light"/>
                <a:ea typeface="Quicksand Light"/>
                <a:cs typeface="Quicksand Light"/>
                <a:sym typeface="Quicksand Light"/>
              </a:rPr>
              <a:t>‹#›</a:t>
            </a:fld>
            <a:endParaRPr sz="1300">
              <a:solidFill>
                <a:srgbClr val="FFFFFF"/>
              </a:solidFill>
              <a:latin typeface="Quicksand Light"/>
              <a:ea typeface="Quicksand Light"/>
              <a:cs typeface="Quicksand Light"/>
              <a:sym typeface="Quicksand Light"/>
            </a:endParaRPr>
          </a:p>
        </p:txBody>
      </p:sp>
      <p:sp>
        <p:nvSpPr>
          <p:cNvPr id="512" name="Google Shape;512;p63"/>
          <p:cNvSpPr txBox="1"/>
          <p:nvPr>
            <p:ph idx="4294967295" type="title"/>
          </p:nvPr>
        </p:nvSpPr>
        <p:spPr>
          <a:xfrm>
            <a:off x="467651" y="3978500"/>
            <a:ext cx="5160900" cy="58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accent2"/>
                </a:solidFill>
              </a:rPr>
              <a:t>Formatos/ géneros típicos de publicaciones impresas</a:t>
            </a:r>
            <a:endParaRPr>
              <a:solidFill>
                <a:schemeClr val="accent2"/>
              </a:solidFill>
            </a:endParaRPr>
          </a:p>
        </p:txBody>
      </p:sp>
      <p:sp>
        <p:nvSpPr>
          <p:cNvPr id="513" name="Google Shape;513;p63"/>
          <p:cNvSpPr txBox="1"/>
          <p:nvPr>
            <p:ph idx="4294967295" type="body"/>
          </p:nvPr>
        </p:nvSpPr>
        <p:spPr>
          <a:xfrm>
            <a:off x="6352975" y="1380375"/>
            <a:ext cx="2202600" cy="663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a:solidFill>
                  <a:srgbClr val="FFFFFF"/>
                </a:solidFill>
                <a:latin typeface="Ubuntu"/>
                <a:ea typeface="Ubuntu"/>
                <a:cs typeface="Ubuntu"/>
                <a:sym typeface="Ubuntu"/>
              </a:rPr>
              <a:t>Reportajes infográficos en papel.</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s">
                <a:solidFill>
                  <a:srgbClr val="FFFFFF"/>
                </a:solidFill>
                <a:latin typeface="Ubuntu"/>
                <a:ea typeface="Ubuntu"/>
                <a:cs typeface="Ubuntu"/>
                <a:sym typeface="Ubuntu"/>
              </a:rPr>
              <a:t>Crónicas visuales.</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s">
                <a:solidFill>
                  <a:srgbClr val="FFFFFF"/>
                </a:solidFill>
                <a:latin typeface="Ubuntu"/>
                <a:ea typeface="Ubuntu"/>
                <a:cs typeface="Ubuntu"/>
                <a:sym typeface="Ubuntu"/>
              </a:rPr>
              <a:t>Etc.</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sz="1200">
              <a:solidFill>
                <a:srgbClr val="FFFFFF"/>
              </a:solidFill>
              <a:latin typeface="Ubuntu"/>
              <a:ea typeface="Ubuntu"/>
              <a:cs typeface="Ubuntu"/>
              <a:sym typeface="Ubuntu"/>
            </a:endParaRPr>
          </a:p>
        </p:txBody>
      </p:sp>
      <p:sp>
        <p:nvSpPr>
          <p:cNvPr id="514" name="Google Shape;514;p63"/>
          <p:cNvSpPr/>
          <p:nvPr/>
        </p:nvSpPr>
        <p:spPr>
          <a:xfrm>
            <a:off x="585871" y="3647300"/>
            <a:ext cx="5257800" cy="184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s" sz="800">
                <a:solidFill>
                  <a:schemeClr val="dk1"/>
                </a:solidFill>
              </a:rPr>
              <a:t>Reportaje visual elaborado por Manuel Manzano para asignatura impartida por María Sánchez en #periodismoUMA</a:t>
            </a:r>
            <a:endParaRPr sz="800">
              <a:solidFill>
                <a:schemeClr val="dk1"/>
              </a:solidFill>
            </a:endParaRPr>
          </a:p>
        </p:txBody>
      </p:sp>
      <p:pic>
        <p:nvPicPr>
          <p:cNvPr id="515" name="Google Shape;515;p63"/>
          <p:cNvPicPr preferRelativeResize="0"/>
          <p:nvPr/>
        </p:nvPicPr>
        <p:blipFill rotWithShape="1">
          <a:blip r:embed="rId3">
            <a:alphaModFix/>
          </a:blip>
          <a:srcRect b="0" l="0" r="0" t="0"/>
          <a:stretch/>
        </p:blipFill>
        <p:spPr>
          <a:xfrm>
            <a:off x="204800" y="357200"/>
            <a:ext cx="5715527" cy="3290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9" name="Shape 519"/>
        <p:cNvGrpSpPr/>
        <p:nvPr/>
      </p:nvGrpSpPr>
      <p:grpSpPr>
        <a:xfrm>
          <a:off x="0" y="0"/>
          <a:ext cx="0" cy="0"/>
          <a:chOff x="0" y="0"/>
          <a:chExt cx="0" cy="0"/>
        </a:xfrm>
      </p:grpSpPr>
      <p:sp>
        <p:nvSpPr>
          <p:cNvPr id="520" name="Google Shape;520;p64"/>
          <p:cNvSpPr/>
          <p:nvPr/>
        </p:nvSpPr>
        <p:spPr>
          <a:xfrm>
            <a:off x="6085624" y="0"/>
            <a:ext cx="3058500" cy="5143500"/>
          </a:xfrm>
          <a:prstGeom prst="rect">
            <a:avLst/>
          </a:pr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64"/>
          <p:cNvSpPr txBox="1"/>
          <p:nvPr/>
        </p:nvSpPr>
        <p:spPr>
          <a:xfrm>
            <a:off x="16681609" y="444510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300">
                <a:solidFill>
                  <a:srgbClr val="FFFFFF"/>
                </a:solidFill>
                <a:latin typeface="Quicksand Light"/>
                <a:ea typeface="Quicksand Light"/>
                <a:cs typeface="Quicksand Light"/>
                <a:sym typeface="Quicksand Light"/>
              </a:rPr>
              <a:t>‹#›</a:t>
            </a:fld>
            <a:endParaRPr sz="1300">
              <a:solidFill>
                <a:srgbClr val="FFFFFF"/>
              </a:solidFill>
              <a:latin typeface="Quicksand Light"/>
              <a:ea typeface="Quicksand Light"/>
              <a:cs typeface="Quicksand Light"/>
              <a:sym typeface="Quicksand Light"/>
            </a:endParaRPr>
          </a:p>
        </p:txBody>
      </p:sp>
      <p:sp>
        <p:nvSpPr>
          <p:cNvPr id="522" name="Google Shape;522;p64"/>
          <p:cNvSpPr txBox="1"/>
          <p:nvPr>
            <p:ph idx="4294967295" type="title"/>
          </p:nvPr>
        </p:nvSpPr>
        <p:spPr>
          <a:xfrm>
            <a:off x="467651" y="4130900"/>
            <a:ext cx="5160900" cy="58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accent2"/>
                </a:solidFill>
              </a:rPr>
              <a:t>Influencia de lo digital al papel</a:t>
            </a:r>
            <a:endParaRPr>
              <a:solidFill>
                <a:schemeClr val="accent2"/>
              </a:solidFill>
            </a:endParaRPr>
          </a:p>
        </p:txBody>
      </p:sp>
      <p:sp>
        <p:nvSpPr>
          <p:cNvPr id="523" name="Google Shape;523;p64"/>
          <p:cNvSpPr txBox="1"/>
          <p:nvPr>
            <p:ph idx="4294967295" type="body"/>
          </p:nvPr>
        </p:nvSpPr>
        <p:spPr>
          <a:xfrm>
            <a:off x="6352975" y="770775"/>
            <a:ext cx="2202600" cy="663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a:solidFill>
                  <a:srgbClr val="FFFFFF"/>
                </a:solidFill>
                <a:latin typeface="Ubuntu"/>
                <a:ea typeface="Ubuntu"/>
                <a:cs typeface="Ubuntu"/>
                <a:sym typeface="Ubuntu"/>
              </a:rPr>
              <a:t>Visualizaciones abstractas o composiciones visuales más complejas, que unen más de dos variables.</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lang="es">
                <a:solidFill>
                  <a:srgbClr val="FFFFFF"/>
                </a:solidFill>
                <a:latin typeface="Ubuntu"/>
                <a:ea typeface="Ubuntu"/>
                <a:cs typeface="Ubuntu"/>
                <a:sym typeface="Ubuntu"/>
              </a:rPr>
              <a:t>Etc.</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FFFFFF"/>
              </a:solidFill>
              <a:latin typeface="Ubuntu"/>
              <a:ea typeface="Ubuntu"/>
              <a:cs typeface="Ubuntu"/>
              <a:sym typeface="Ubuntu"/>
            </a:endParaRPr>
          </a:p>
          <a:p>
            <a:pPr indent="0" lvl="0" marL="0" rtl="0" algn="l">
              <a:spcBef>
                <a:spcPts val="800"/>
              </a:spcBef>
              <a:spcAft>
                <a:spcPts val="0"/>
              </a:spcAft>
              <a:buClr>
                <a:schemeClr val="dk1"/>
              </a:buClr>
              <a:buSzPts val="2400"/>
              <a:buFont typeface="Arial"/>
              <a:buNone/>
            </a:pPr>
            <a:r>
              <a:rPr b="1" lang="es" sz="1600">
                <a:solidFill>
                  <a:schemeClr val="accent2"/>
                </a:solidFill>
              </a:rPr>
              <a:t>Acostumbrarnos a fijarnos en los diseños pensando en los “data sets” que hay detrás… ¿cuántas variables?</a:t>
            </a:r>
            <a:endParaRPr sz="1600">
              <a:solidFill>
                <a:schemeClr val="accent2"/>
              </a:solidFill>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accent2"/>
              </a:solidFill>
            </a:endParaRPr>
          </a:p>
          <a:p>
            <a:pPr indent="0" lvl="0" marL="0" rtl="0" algn="l">
              <a:lnSpc>
                <a:spcPct val="115000"/>
              </a:lnSpc>
              <a:spcBef>
                <a:spcPts val="0"/>
              </a:spcBef>
              <a:spcAft>
                <a:spcPts val="0"/>
              </a:spcAft>
              <a:buClr>
                <a:schemeClr val="dk1"/>
              </a:buClr>
              <a:buSzPts val="1100"/>
              <a:buFont typeface="Arial"/>
              <a:buNone/>
            </a:pPr>
            <a:r>
              <a:t/>
            </a:r>
            <a:endParaRPr sz="1600">
              <a:solidFill>
                <a:srgbClr val="FFFFFF"/>
              </a:solidFill>
            </a:endParaRPr>
          </a:p>
          <a:p>
            <a:pPr indent="0" lvl="0" marL="0" rtl="0" algn="l">
              <a:lnSpc>
                <a:spcPct val="115000"/>
              </a:lnSpc>
              <a:spcBef>
                <a:spcPts val="0"/>
              </a:spcBef>
              <a:spcAft>
                <a:spcPts val="0"/>
              </a:spcAft>
              <a:buClr>
                <a:schemeClr val="dk1"/>
              </a:buClr>
              <a:buSzPts val="1100"/>
              <a:buFont typeface="Arial"/>
              <a:buNone/>
            </a:pPr>
            <a:r>
              <a:t/>
            </a:r>
            <a:endParaRPr sz="1600">
              <a:solidFill>
                <a:srgbClr val="FFFFFF"/>
              </a:solidFill>
            </a:endParaRPr>
          </a:p>
        </p:txBody>
      </p:sp>
      <p:sp>
        <p:nvSpPr>
          <p:cNvPr id="524" name="Google Shape;524;p64"/>
          <p:cNvSpPr/>
          <p:nvPr/>
        </p:nvSpPr>
        <p:spPr>
          <a:xfrm>
            <a:off x="585871" y="3875900"/>
            <a:ext cx="5257800" cy="1848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dk1"/>
              </a:buClr>
              <a:buFont typeface="Arial"/>
              <a:buNone/>
            </a:pPr>
            <a:r>
              <a:rPr lang="es" sz="800">
                <a:solidFill>
                  <a:schemeClr val="accent2"/>
                </a:solidFill>
              </a:rPr>
              <a:t>Visualización de Manuel Cabrera Patiño en </a:t>
            </a:r>
            <a:r>
              <a:rPr i="1" lang="es" sz="800">
                <a:solidFill>
                  <a:schemeClr val="accent2"/>
                </a:solidFill>
              </a:rPr>
              <a:t>El Telégrafo</a:t>
            </a:r>
            <a:r>
              <a:rPr lang="es" sz="800">
                <a:solidFill>
                  <a:schemeClr val="accent2"/>
                </a:solidFill>
              </a:rPr>
              <a:t>, 2010. Fuente: </a:t>
            </a:r>
            <a:r>
              <a:rPr lang="es" sz="800" u="sng">
                <a:solidFill>
                  <a:schemeClr val="accent2"/>
                </a:solidFill>
                <a:hlinkClick r:id="rId3">
                  <a:extLst>
                    <a:ext uri="{A12FA001-AC4F-418D-AE19-62706E023703}">
                      <ahyp:hlinkClr val="tx"/>
                    </a:ext>
                  </a:extLst>
                </a:hlinkClick>
              </a:rPr>
              <a:t>http://manuelcabrerapatino.blogspot.com.es/2010/08/transplante-de-medula.html</a:t>
            </a:r>
            <a:endParaRPr sz="800">
              <a:solidFill>
                <a:schemeClr val="accent2"/>
              </a:solidFill>
            </a:endParaRPr>
          </a:p>
          <a:p>
            <a:pPr indent="0" lvl="0" marL="0" marR="0" rtl="0" algn="l">
              <a:spcBef>
                <a:spcPts val="0"/>
              </a:spcBef>
              <a:spcAft>
                <a:spcPts val="0"/>
              </a:spcAft>
              <a:buNone/>
            </a:pPr>
            <a:r>
              <a:t/>
            </a:r>
            <a:endParaRPr sz="800">
              <a:solidFill>
                <a:schemeClr val="dk1"/>
              </a:solidFill>
            </a:endParaRPr>
          </a:p>
        </p:txBody>
      </p:sp>
      <p:pic>
        <p:nvPicPr>
          <p:cNvPr descr="http://1.bp.blogspot.com/_iezZEq27iFc/THbyvq5u7qI/AAAAAAAAALU/2MYlOjYkbjI/s1600/comision+de+la+verdad.jpg" id="525" name="Google Shape;525;p64"/>
          <p:cNvPicPr preferRelativeResize="0"/>
          <p:nvPr/>
        </p:nvPicPr>
        <p:blipFill rotWithShape="1">
          <a:blip r:embed="rId4">
            <a:alphaModFix/>
          </a:blip>
          <a:srcRect b="0" l="0" r="0" t="0"/>
          <a:stretch/>
        </p:blipFill>
        <p:spPr>
          <a:xfrm>
            <a:off x="449601" y="102700"/>
            <a:ext cx="5160900" cy="371135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9" name="Shape 529"/>
        <p:cNvGrpSpPr/>
        <p:nvPr/>
      </p:nvGrpSpPr>
      <p:grpSpPr>
        <a:xfrm>
          <a:off x="0" y="0"/>
          <a:ext cx="0" cy="0"/>
          <a:chOff x="0" y="0"/>
          <a:chExt cx="0" cy="0"/>
        </a:xfrm>
      </p:grpSpPr>
      <p:sp>
        <p:nvSpPr>
          <p:cNvPr id="530" name="Google Shape;530;p65"/>
          <p:cNvSpPr/>
          <p:nvPr/>
        </p:nvSpPr>
        <p:spPr>
          <a:xfrm>
            <a:off x="6085624" y="0"/>
            <a:ext cx="3058500" cy="5143500"/>
          </a:xfrm>
          <a:prstGeom prst="rect">
            <a:avLst/>
          </a:pr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65"/>
          <p:cNvSpPr txBox="1"/>
          <p:nvPr/>
        </p:nvSpPr>
        <p:spPr>
          <a:xfrm>
            <a:off x="16681609" y="444510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300">
                <a:solidFill>
                  <a:srgbClr val="FFFFFF"/>
                </a:solidFill>
                <a:latin typeface="Quicksand Light"/>
                <a:ea typeface="Quicksand Light"/>
                <a:cs typeface="Quicksand Light"/>
                <a:sym typeface="Quicksand Light"/>
              </a:rPr>
              <a:t>‹#›</a:t>
            </a:fld>
            <a:endParaRPr sz="1300">
              <a:solidFill>
                <a:srgbClr val="FFFFFF"/>
              </a:solidFill>
              <a:latin typeface="Quicksand Light"/>
              <a:ea typeface="Quicksand Light"/>
              <a:cs typeface="Quicksand Light"/>
              <a:sym typeface="Quicksand Light"/>
            </a:endParaRPr>
          </a:p>
        </p:txBody>
      </p:sp>
      <p:sp>
        <p:nvSpPr>
          <p:cNvPr id="532" name="Google Shape;532;p65"/>
          <p:cNvSpPr txBox="1"/>
          <p:nvPr>
            <p:ph idx="4294967295" type="title"/>
          </p:nvPr>
        </p:nvSpPr>
        <p:spPr>
          <a:xfrm>
            <a:off x="467651" y="4435700"/>
            <a:ext cx="5160900" cy="58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accent2"/>
                </a:solidFill>
              </a:rPr>
              <a:t>Adaptación a distintos soportes</a:t>
            </a:r>
            <a:endParaRPr>
              <a:solidFill>
                <a:schemeClr val="accent2"/>
              </a:solidFill>
            </a:endParaRPr>
          </a:p>
        </p:txBody>
      </p:sp>
      <p:sp>
        <p:nvSpPr>
          <p:cNvPr id="533" name="Google Shape;533;p65"/>
          <p:cNvSpPr txBox="1"/>
          <p:nvPr>
            <p:ph idx="4294967295" type="body"/>
          </p:nvPr>
        </p:nvSpPr>
        <p:spPr>
          <a:xfrm>
            <a:off x="6352975" y="770775"/>
            <a:ext cx="2202600" cy="663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a:solidFill>
                  <a:srgbClr val="FFFFFF"/>
                </a:solidFill>
                <a:latin typeface="Ubuntu"/>
                <a:ea typeface="Ubuntu"/>
                <a:cs typeface="Ubuntu"/>
                <a:sym typeface="Ubuntu"/>
              </a:rPr>
              <a:t>Trabajos pensados como un todo en prensa,  más </a:t>
            </a:r>
            <a:r>
              <a:rPr lang="es">
                <a:solidFill>
                  <a:srgbClr val="FFFFFF"/>
                </a:solidFill>
                <a:latin typeface="Ubuntu"/>
                <a:ea typeface="Ubuntu"/>
                <a:cs typeface="Ubuntu"/>
                <a:sym typeface="Ubuntu"/>
              </a:rPr>
              <a:t>aún</a:t>
            </a:r>
            <a:r>
              <a:rPr lang="es">
                <a:solidFill>
                  <a:srgbClr val="FFFFFF"/>
                </a:solidFill>
                <a:latin typeface="Ubuntu"/>
                <a:ea typeface="Ubuntu"/>
                <a:cs typeface="Ubuntu"/>
                <a:sym typeface="Ubuntu"/>
              </a:rPr>
              <a:t> cuando son temas urgentes o inesperados (ej. accidentes, atentados, catástrofes naturales…) o hay pocos recursos.</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accent2"/>
              </a:solidFill>
            </a:endParaRPr>
          </a:p>
          <a:p>
            <a:pPr indent="0" lvl="0" marL="0" rtl="0" algn="l">
              <a:lnSpc>
                <a:spcPct val="115000"/>
              </a:lnSpc>
              <a:spcBef>
                <a:spcPts val="0"/>
              </a:spcBef>
              <a:spcAft>
                <a:spcPts val="0"/>
              </a:spcAft>
              <a:buClr>
                <a:schemeClr val="dk1"/>
              </a:buClr>
              <a:buSzPts val="1100"/>
              <a:buFont typeface="Arial"/>
              <a:buNone/>
            </a:pPr>
            <a:r>
              <a:t/>
            </a:r>
            <a:endParaRPr sz="1600">
              <a:solidFill>
                <a:srgbClr val="FFFFFF"/>
              </a:solidFill>
            </a:endParaRPr>
          </a:p>
          <a:p>
            <a:pPr indent="0" lvl="0" marL="0" rtl="0" algn="l">
              <a:lnSpc>
                <a:spcPct val="115000"/>
              </a:lnSpc>
              <a:spcBef>
                <a:spcPts val="0"/>
              </a:spcBef>
              <a:spcAft>
                <a:spcPts val="0"/>
              </a:spcAft>
              <a:buClr>
                <a:schemeClr val="dk1"/>
              </a:buClr>
              <a:buSzPts val="1100"/>
              <a:buFont typeface="Arial"/>
              <a:buNone/>
            </a:pPr>
            <a:r>
              <a:t/>
            </a:r>
            <a:endParaRPr sz="1600">
              <a:solidFill>
                <a:srgbClr val="FFFFFF"/>
              </a:solidFill>
            </a:endParaRPr>
          </a:p>
        </p:txBody>
      </p:sp>
      <p:sp>
        <p:nvSpPr>
          <p:cNvPr id="534" name="Google Shape;534;p65"/>
          <p:cNvSpPr/>
          <p:nvPr/>
        </p:nvSpPr>
        <p:spPr>
          <a:xfrm>
            <a:off x="453800" y="4028300"/>
            <a:ext cx="5466000" cy="1848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None/>
            </a:pPr>
            <a:r>
              <a:rPr lang="es" sz="800">
                <a:solidFill>
                  <a:schemeClr val="accent2"/>
                </a:solidFill>
              </a:rPr>
              <a:t>Doble página impresa de El País sobre accidente de Alvia en 2013</a:t>
            </a:r>
            <a:endParaRPr sz="800">
              <a:solidFill>
                <a:schemeClr val="accent2"/>
              </a:solidFill>
            </a:endParaRPr>
          </a:p>
          <a:p>
            <a:pPr indent="0" lvl="0" marL="0" marR="0" rtl="0" algn="l">
              <a:spcBef>
                <a:spcPts val="0"/>
              </a:spcBef>
              <a:spcAft>
                <a:spcPts val="0"/>
              </a:spcAft>
              <a:buNone/>
            </a:pPr>
            <a:r>
              <a:t/>
            </a:r>
            <a:endParaRPr sz="800">
              <a:solidFill>
                <a:schemeClr val="dk1"/>
              </a:solidFill>
            </a:endParaRPr>
          </a:p>
        </p:txBody>
      </p:sp>
      <p:grpSp>
        <p:nvGrpSpPr>
          <p:cNvPr id="535" name="Google Shape;535;p65"/>
          <p:cNvGrpSpPr/>
          <p:nvPr/>
        </p:nvGrpSpPr>
        <p:grpSpPr>
          <a:xfrm>
            <a:off x="377596" y="12"/>
            <a:ext cx="5493416" cy="4039122"/>
            <a:chOff x="933450" y="331200"/>
            <a:chExt cx="6497240" cy="4777199"/>
          </a:xfrm>
        </p:grpSpPr>
        <p:pic>
          <p:nvPicPr>
            <p:cNvPr descr="Accidente Santiago" id="536" name="Google Shape;536;p65"/>
            <p:cNvPicPr preferRelativeResize="0"/>
            <p:nvPr/>
          </p:nvPicPr>
          <p:blipFill rotWithShape="1">
            <a:blip r:embed="rId3">
              <a:alphaModFix/>
            </a:blip>
            <a:srcRect b="0" l="0" r="0" t="0"/>
            <a:stretch/>
          </p:blipFill>
          <p:spPr>
            <a:xfrm>
              <a:off x="933450" y="374400"/>
              <a:ext cx="3253944" cy="4733999"/>
            </a:xfrm>
            <a:prstGeom prst="rect">
              <a:avLst/>
            </a:prstGeom>
            <a:noFill/>
            <a:ln>
              <a:noFill/>
            </a:ln>
          </p:spPr>
        </p:pic>
        <p:pic>
          <p:nvPicPr>
            <p:cNvPr descr="Accidente Santiago" id="537" name="Google Shape;537;p65"/>
            <p:cNvPicPr preferRelativeResize="0"/>
            <p:nvPr/>
          </p:nvPicPr>
          <p:blipFill rotWithShape="1">
            <a:blip r:embed="rId4">
              <a:alphaModFix/>
            </a:blip>
            <a:srcRect b="0" l="0" r="0" t="0"/>
            <a:stretch/>
          </p:blipFill>
          <p:spPr>
            <a:xfrm>
              <a:off x="4176712" y="331200"/>
              <a:ext cx="3253977" cy="4735116"/>
            </a:xfrm>
            <a:prstGeom prst="rect">
              <a:avLst/>
            </a:prstGeom>
            <a:noFill/>
            <a:ln>
              <a:noFill/>
            </a:ln>
          </p:spPr>
        </p:pic>
      </p:grpSp>
      <p:sp>
        <p:nvSpPr>
          <p:cNvPr id="538" name="Google Shape;538;p65"/>
          <p:cNvSpPr txBox="1"/>
          <p:nvPr/>
        </p:nvSpPr>
        <p:spPr>
          <a:xfrm>
            <a:off x="6440275" y="3342500"/>
            <a:ext cx="2532300" cy="1169700"/>
          </a:xfrm>
          <a:prstGeom prst="rect">
            <a:avLst/>
          </a:prstGeom>
          <a:noFill/>
          <a:ln>
            <a:noFill/>
          </a:ln>
        </p:spPr>
        <p:txBody>
          <a:bodyPr anchorCtr="0" anchor="t" bIns="91425" lIns="91425" spcFirstLastPara="1" rIns="91425" wrap="square" tIns="91425">
            <a:spAutoFit/>
          </a:bodyPr>
          <a:lstStyle/>
          <a:p>
            <a:pPr indent="0" lvl="0" marL="0" rtl="0" algn="l">
              <a:spcBef>
                <a:spcPts val="800"/>
              </a:spcBef>
              <a:spcAft>
                <a:spcPts val="0"/>
              </a:spcAft>
              <a:buNone/>
            </a:pPr>
            <a:r>
              <a:rPr b="1" lang="es" sz="1600">
                <a:solidFill>
                  <a:schemeClr val="accent2"/>
                </a:solidFill>
              </a:rPr>
              <a:t>Aplicar esta idea “multisoporte” o “multiplataforma” a proyectos educativos</a:t>
            </a:r>
            <a:endParaRPr sz="1600">
              <a:solidFill>
                <a:schemeClr val="accent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2" name="Shape 542"/>
        <p:cNvGrpSpPr/>
        <p:nvPr/>
      </p:nvGrpSpPr>
      <p:grpSpPr>
        <a:xfrm>
          <a:off x="0" y="0"/>
          <a:ext cx="0" cy="0"/>
          <a:chOff x="0" y="0"/>
          <a:chExt cx="0" cy="0"/>
        </a:xfrm>
      </p:grpSpPr>
      <p:sp>
        <p:nvSpPr>
          <p:cNvPr id="543" name="Google Shape;543;p66"/>
          <p:cNvSpPr/>
          <p:nvPr/>
        </p:nvSpPr>
        <p:spPr>
          <a:xfrm>
            <a:off x="6085624" y="0"/>
            <a:ext cx="3058500" cy="5143500"/>
          </a:xfrm>
          <a:prstGeom prst="rect">
            <a:avLst/>
          </a:pr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66"/>
          <p:cNvSpPr txBox="1"/>
          <p:nvPr/>
        </p:nvSpPr>
        <p:spPr>
          <a:xfrm>
            <a:off x="16681609" y="444510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300">
                <a:solidFill>
                  <a:srgbClr val="FFFFFF"/>
                </a:solidFill>
                <a:latin typeface="Quicksand Light"/>
                <a:ea typeface="Quicksand Light"/>
                <a:cs typeface="Quicksand Light"/>
                <a:sym typeface="Quicksand Light"/>
              </a:rPr>
              <a:t>‹#›</a:t>
            </a:fld>
            <a:endParaRPr sz="1300">
              <a:solidFill>
                <a:srgbClr val="FFFFFF"/>
              </a:solidFill>
              <a:latin typeface="Quicksand Light"/>
              <a:ea typeface="Quicksand Light"/>
              <a:cs typeface="Quicksand Light"/>
              <a:sym typeface="Quicksand Light"/>
            </a:endParaRPr>
          </a:p>
        </p:txBody>
      </p:sp>
      <p:sp>
        <p:nvSpPr>
          <p:cNvPr id="545" name="Google Shape;545;p66"/>
          <p:cNvSpPr/>
          <p:nvPr/>
        </p:nvSpPr>
        <p:spPr>
          <a:xfrm>
            <a:off x="585871" y="4028300"/>
            <a:ext cx="5257800" cy="1848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SzPts val="1300"/>
              <a:buNone/>
            </a:pPr>
            <a:r>
              <a:rPr lang="es" sz="900">
                <a:solidFill>
                  <a:schemeClr val="accent2"/>
                </a:solidFill>
              </a:rPr>
              <a:t>Versión de primeras horas en la web y versión definitiva, adaptada a formato póster, </a:t>
            </a:r>
            <a:r>
              <a:rPr lang="es" sz="900" u="sng">
                <a:solidFill>
                  <a:schemeClr val="hlink"/>
                </a:solidFill>
                <a:hlinkClick r:id="rId3"/>
              </a:rPr>
              <a:t>ver ampliada</a:t>
            </a:r>
            <a:endParaRPr sz="800">
              <a:solidFill>
                <a:schemeClr val="accent2"/>
              </a:solidFill>
            </a:endParaRPr>
          </a:p>
          <a:p>
            <a:pPr indent="0" lvl="0" marL="0" marR="0" rtl="0" algn="l">
              <a:spcBef>
                <a:spcPts val="0"/>
              </a:spcBef>
              <a:spcAft>
                <a:spcPts val="0"/>
              </a:spcAft>
              <a:buNone/>
            </a:pPr>
            <a:r>
              <a:t/>
            </a:r>
            <a:endParaRPr sz="800">
              <a:solidFill>
                <a:schemeClr val="dk1"/>
              </a:solidFill>
            </a:endParaRPr>
          </a:p>
        </p:txBody>
      </p:sp>
      <p:pic>
        <p:nvPicPr>
          <p:cNvPr id="546" name="Google Shape;546;p66"/>
          <p:cNvPicPr preferRelativeResize="0"/>
          <p:nvPr/>
        </p:nvPicPr>
        <p:blipFill rotWithShape="1">
          <a:blip r:embed="rId4">
            <a:alphaModFix/>
          </a:blip>
          <a:srcRect b="0" l="0" r="0" t="0"/>
          <a:stretch/>
        </p:blipFill>
        <p:spPr>
          <a:xfrm>
            <a:off x="2191401" y="42744"/>
            <a:ext cx="3357272" cy="3894589"/>
          </a:xfrm>
          <a:prstGeom prst="rect">
            <a:avLst/>
          </a:prstGeom>
          <a:noFill/>
          <a:ln>
            <a:noFill/>
          </a:ln>
        </p:spPr>
      </p:pic>
      <p:pic>
        <p:nvPicPr>
          <p:cNvPr id="547" name="Google Shape;547;p66"/>
          <p:cNvPicPr preferRelativeResize="0"/>
          <p:nvPr/>
        </p:nvPicPr>
        <p:blipFill rotWithShape="1">
          <a:blip r:embed="rId5">
            <a:alphaModFix/>
          </a:blip>
          <a:srcRect b="0" l="0" r="0" t="0"/>
          <a:stretch/>
        </p:blipFill>
        <p:spPr>
          <a:xfrm>
            <a:off x="584302" y="27999"/>
            <a:ext cx="1205931" cy="3924100"/>
          </a:xfrm>
          <a:prstGeom prst="rect">
            <a:avLst/>
          </a:prstGeom>
          <a:noFill/>
          <a:ln>
            <a:noFill/>
          </a:ln>
        </p:spPr>
      </p:pic>
      <p:sp>
        <p:nvSpPr>
          <p:cNvPr id="548" name="Google Shape;548;p66"/>
          <p:cNvSpPr txBox="1"/>
          <p:nvPr>
            <p:ph idx="4294967295" type="title"/>
          </p:nvPr>
        </p:nvSpPr>
        <p:spPr>
          <a:xfrm>
            <a:off x="467651" y="4435700"/>
            <a:ext cx="5160900" cy="58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accent2"/>
                </a:solidFill>
              </a:rPr>
              <a:t>Adaptación a distintos soportes</a:t>
            </a:r>
            <a:endParaRPr>
              <a:solidFill>
                <a:schemeClr val="accent2"/>
              </a:solidFill>
            </a:endParaRPr>
          </a:p>
        </p:txBody>
      </p:sp>
      <p:sp>
        <p:nvSpPr>
          <p:cNvPr id="549" name="Google Shape;549;p66"/>
          <p:cNvSpPr txBox="1"/>
          <p:nvPr>
            <p:ph idx="4294967295" type="body"/>
          </p:nvPr>
        </p:nvSpPr>
        <p:spPr>
          <a:xfrm>
            <a:off x="6352975" y="770775"/>
            <a:ext cx="2202600" cy="663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a:solidFill>
                  <a:srgbClr val="FFFFFF"/>
                </a:solidFill>
                <a:latin typeface="Ubuntu"/>
                <a:ea typeface="Ubuntu"/>
                <a:cs typeface="Ubuntu"/>
                <a:sym typeface="Ubuntu"/>
              </a:rPr>
              <a:t>Trabajos pensados como un todo en prensa,  más aún cuando son temas urgentes o inesperados (ej. accidentes, atentados, catástrofes naturales…) o hay pocos recursos.</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a:solidFill>
                <a:srgbClr val="FFFFFF"/>
              </a:solidFill>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accent2"/>
              </a:solidFill>
            </a:endParaRPr>
          </a:p>
          <a:p>
            <a:pPr indent="0" lvl="0" marL="0" rtl="0" algn="l">
              <a:lnSpc>
                <a:spcPct val="115000"/>
              </a:lnSpc>
              <a:spcBef>
                <a:spcPts val="0"/>
              </a:spcBef>
              <a:spcAft>
                <a:spcPts val="0"/>
              </a:spcAft>
              <a:buClr>
                <a:schemeClr val="dk1"/>
              </a:buClr>
              <a:buSzPts val="1100"/>
              <a:buFont typeface="Arial"/>
              <a:buNone/>
            </a:pPr>
            <a:r>
              <a:t/>
            </a:r>
            <a:endParaRPr sz="1600">
              <a:solidFill>
                <a:srgbClr val="FFFFFF"/>
              </a:solidFill>
            </a:endParaRPr>
          </a:p>
          <a:p>
            <a:pPr indent="0" lvl="0" marL="0" rtl="0" algn="l">
              <a:lnSpc>
                <a:spcPct val="115000"/>
              </a:lnSpc>
              <a:spcBef>
                <a:spcPts val="0"/>
              </a:spcBef>
              <a:spcAft>
                <a:spcPts val="0"/>
              </a:spcAft>
              <a:buClr>
                <a:schemeClr val="dk1"/>
              </a:buClr>
              <a:buSzPts val="1100"/>
              <a:buFont typeface="Arial"/>
              <a:buNone/>
            </a:pPr>
            <a:r>
              <a:t/>
            </a:r>
            <a:endParaRPr sz="1600">
              <a:solidFill>
                <a:srgbClr val="FFFFFF"/>
              </a:solidFill>
            </a:endParaRPr>
          </a:p>
        </p:txBody>
      </p:sp>
      <p:sp>
        <p:nvSpPr>
          <p:cNvPr id="550" name="Google Shape;550;p66"/>
          <p:cNvSpPr txBox="1"/>
          <p:nvPr/>
        </p:nvSpPr>
        <p:spPr>
          <a:xfrm>
            <a:off x="6440275" y="3342500"/>
            <a:ext cx="2532300" cy="1169700"/>
          </a:xfrm>
          <a:prstGeom prst="rect">
            <a:avLst/>
          </a:prstGeom>
          <a:noFill/>
          <a:ln>
            <a:noFill/>
          </a:ln>
        </p:spPr>
        <p:txBody>
          <a:bodyPr anchorCtr="0" anchor="t" bIns="91425" lIns="91425" spcFirstLastPara="1" rIns="91425" wrap="square" tIns="91425">
            <a:spAutoFit/>
          </a:bodyPr>
          <a:lstStyle/>
          <a:p>
            <a:pPr indent="0" lvl="0" marL="0" rtl="0" algn="l">
              <a:spcBef>
                <a:spcPts val="800"/>
              </a:spcBef>
              <a:spcAft>
                <a:spcPts val="0"/>
              </a:spcAft>
              <a:buNone/>
            </a:pPr>
            <a:r>
              <a:rPr b="1" lang="es" sz="1600">
                <a:solidFill>
                  <a:schemeClr val="accent2"/>
                </a:solidFill>
              </a:rPr>
              <a:t>Aplicar esta idea “multisoporte” o “multiplataforma” a proyectos educativos</a:t>
            </a:r>
            <a:endParaRPr sz="1600">
              <a:solidFill>
                <a:schemeClr val="accent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4" name="Shape 554"/>
        <p:cNvGrpSpPr/>
        <p:nvPr/>
      </p:nvGrpSpPr>
      <p:grpSpPr>
        <a:xfrm>
          <a:off x="0" y="0"/>
          <a:ext cx="0" cy="0"/>
          <a:chOff x="0" y="0"/>
          <a:chExt cx="0" cy="0"/>
        </a:xfrm>
      </p:grpSpPr>
      <p:sp>
        <p:nvSpPr>
          <p:cNvPr id="555" name="Google Shape;555;p67"/>
          <p:cNvSpPr/>
          <p:nvPr/>
        </p:nvSpPr>
        <p:spPr>
          <a:xfrm>
            <a:off x="0" y="0"/>
            <a:ext cx="4345800" cy="5143500"/>
          </a:xfrm>
          <a:prstGeom prst="snip2DiagRect">
            <a:avLst>
              <a:gd fmla="val 0" name="adj1"/>
              <a:gd fmla="val 50000" name="adj2"/>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6" name="Google Shape;556;p67"/>
          <p:cNvCxnSpPr/>
          <p:nvPr/>
        </p:nvCxnSpPr>
        <p:spPr>
          <a:xfrm>
            <a:off x="4909081" y="3813924"/>
            <a:ext cx="734400" cy="0"/>
          </a:xfrm>
          <a:prstGeom prst="straightConnector1">
            <a:avLst/>
          </a:prstGeom>
          <a:noFill/>
          <a:ln cap="flat" cmpd="sng" w="76200">
            <a:solidFill>
              <a:srgbClr val="93C01F"/>
            </a:solidFill>
            <a:prstDash val="solid"/>
            <a:round/>
            <a:headEnd len="med" w="med" type="none"/>
            <a:tailEnd len="med" w="med" type="none"/>
          </a:ln>
        </p:spPr>
      </p:cxnSp>
      <p:sp>
        <p:nvSpPr>
          <p:cNvPr id="557" name="Google Shape;557;p67"/>
          <p:cNvSpPr txBox="1"/>
          <p:nvPr>
            <p:ph type="title"/>
          </p:nvPr>
        </p:nvSpPr>
        <p:spPr>
          <a:xfrm>
            <a:off x="4714325" y="2491425"/>
            <a:ext cx="4265700" cy="123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
                <a:solidFill>
                  <a:srgbClr val="434343"/>
                </a:solidFill>
              </a:rPr>
              <a:t>1. </a:t>
            </a:r>
            <a:r>
              <a:rPr lang="es"/>
              <a:t>Infografía y visualización de datos al servicio de la innovación y la enseñanza aprendizaje</a:t>
            </a:r>
            <a:endParaRPr>
              <a:solidFill>
                <a:srgbClr val="434343"/>
              </a:solidFill>
            </a:endParaRPr>
          </a:p>
        </p:txBody>
      </p:sp>
      <p:sp>
        <p:nvSpPr>
          <p:cNvPr id="558" name="Google Shape;558;p67"/>
          <p:cNvSpPr txBox="1"/>
          <p:nvPr>
            <p:ph idx="1" type="subTitle"/>
          </p:nvPr>
        </p:nvSpPr>
        <p:spPr>
          <a:xfrm>
            <a:off x="4714325" y="4006390"/>
            <a:ext cx="3172800" cy="16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Potencial y posibles usos.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8"/>
          <p:cNvSpPr/>
          <p:nvPr/>
        </p:nvSpPr>
        <p:spPr>
          <a:xfrm>
            <a:off x="413430" y="248106"/>
            <a:ext cx="8317200" cy="46473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68"/>
          <p:cNvSpPr txBox="1"/>
          <p:nvPr>
            <p:ph idx="4" type="subTitle"/>
          </p:nvPr>
        </p:nvSpPr>
        <p:spPr>
          <a:xfrm>
            <a:off x="641000" y="1832775"/>
            <a:ext cx="2455200" cy="360000"/>
          </a:xfrm>
          <a:prstGeom prst="rect">
            <a:avLst/>
          </a:prstGeom>
          <a:solidFill>
            <a:srgbClr val="85B016"/>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lt1"/>
              </a:buClr>
              <a:buSzPts val="1200"/>
              <a:buNone/>
            </a:pPr>
            <a:r>
              <a:rPr b="1" lang="es" sz="1500">
                <a:latin typeface="Ubuntu"/>
                <a:ea typeface="Ubuntu"/>
                <a:cs typeface="Ubuntu"/>
                <a:sym typeface="Ubuntu"/>
              </a:rPr>
              <a:t>RAZONES CULTURALES</a:t>
            </a:r>
            <a:endParaRPr b="1" sz="1500">
              <a:latin typeface="Ubuntu"/>
              <a:ea typeface="Ubuntu"/>
              <a:cs typeface="Ubuntu"/>
              <a:sym typeface="Ubuntu"/>
            </a:endParaRPr>
          </a:p>
        </p:txBody>
      </p:sp>
      <p:sp>
        <p:nvSpPr>
          <p:cNvPr id="565" name="Google Shape;565;p68"/>
          <p:cNvSpPr txBox="1"/>
          <p:nvPr>
            <p:ph idx="5" type="subTitle"/>
          </p:nvPr>
        </p:nvSpPr>
        <p:spPr>
          <a:xfrm>
            <a:off x="3335800" y="1832775"/>
            <a:ext cx="2455200" cy="555000"/>
          </a:xfrm>
          <a:prstGeom prst="rect">
            <a:avLst/>
          </a:prstGeom>
          <a:solidFill>
            <a:srgbClr val="85B016"/>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lt1"/>
              </a:buClr>
              <a:buSzPts val="1200"/>
              <a:buNone/>
            </a:pPr>
            <a:r>
              <a:t/>
            </a:r>
            <a:endParaRPr>
              <a:solidFill>
                <a:srgbClr val="FFFFFF"/>
              </a:solidFill>
              <a:latin typeface="Ubuntu"/>
              <a:ea typeface="Ubuntu"/>
              <a:cs typeface="Ubuntu"/>
              <a:sym typeface="Ubuntu"/>
            </a:endParaRPr>
          </a:p>
          <a:p>
            <a:pPr indent="0" lvl="0" marL="0" rtl="0" algn="ctr">
              <a:lnSpc>
                <a:spcPct val="100000"/>
              </a:lnSpc>
              <a:spcBef>
                <a:spcPts val="0"/>
              </a:spcBef>
              <a:spcAft>
                <a:spcPts val="0"/>
              </a:spcAft>
              <a:buClr>
                <a:schemeClr val="dk1"/>
              </a:buClr>
              <a:buSzPts val="800"/>
              <a:buNone/>
            </a:pPr>
            <a:r>
              <a:rPr b="1" lang="es" sz="1500">
                <a:solidFill>
                  <a:srgbClr val="FFFFFF"/>
                </a:solidFill>
                <a:latin typeface="Ubuntu"/>
                <a:ea typeface="Ubuntu"/>
                <a:cs typeface="Ubuntu"/>
                <a:sym typeface="Ubuntu"/>
              </a:rPr>
              <a:t>BELLEZA= ENGANCHE Y MOTIVACIÓN</a:t>
            </a:r>
            <a:endParaRPr b="1" sz="1500">
              <a:solidFill>
                <a:srgbClr val="FFFFFF"/>
              </a:solidFill>
              <a:latin typeface="Ubuntu"/>
              <a:ea typeface="Ubuntu"/>
              <a:cs typeface="Ubuntu"/>
              <a:sym typeface="Ubuntu"/>
            </a:endParaRPr>
          </a:p>
          <a:p>
            <a:pPr indent="0" lvl="0" marL="0" rtl="0" algn="ctr">
              <a:lnSpc>
                <a:spcPct val="100000"/>
              </a:lnSpc>
              <a:spcBef>
                <a:spcPts val="0"/>
              </a:spcBef>
              <a:spcAft>
                <a:spcPts val="0"/>
              </a:spcAft>
              <a:buClr>
                <a:schemeClr val="lt1"/>
              </a:buClr>
              <a:buSzPts val="1200"/>
              <a:buNone/>
            </a:pPr>
            <a:r>
              <a:t/>
            </a:r>
            <a:endParaRPr>
              <a:latin typeface="Ubuntu"/>
              <a:ea typeface="Ubuntu"/>
              <a:cs typeface="Ubuntu"/>
              <a:sym typeface="Ubuntu"/>
            </a:endParaRPr>
          </a:p>
        </p:txBody>
      </p:sp>
      <p:sp>
        <p:nvSpPr>
          <p:cNvPr id="566" name="Google Shape;566;p68"/>
          <p:cNvSpPr txBox="1"/>
          <p:nvPr>
            <p:ph idx="6" type="subTitle"/>
          </p:nvPr>
        </p:nvSpPr>
        <p:spPr>
          <a:xfrm>
            <a:off x="6030600" y="1832775"/>
            <a:ext cx="2455200" cy="360000"/>
          </a:xfrm>
          <a:prstGeom prst="rect">
            <a:avLst/>
          </a:prstGeom>
          <a:solidFill>
            <a:srgbClr val="85B016"/>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lt1"/>
              </a:buClr>
              <a:buSzPts val="1200"/>
              <a:buNone/>
            </a:pPr>
            <a:r>
              <a:t/>
            </a:r>
            <a:endParaRPr>
              <a:solidFill>
                <a:schemeClr val="hlink"/>
              </a:solidFill>
              <a:latin typeface="Ubuntu"/>
              <a:ea typeface="Ubuntu"/>
              <a:cs typeface="Ubuntu"/>
              <a:sym typeface="Ubuntu"/>
            </a:endParaRPr>
          </a:p>
          <a:p>
            <a:pPr indent="0" lvl="0" marL="0" rtl="0" algn="ctr">
              <a:lnSpc>
                <a:spcPct val="100000"/>
              </a:lnSpc>
              <a:spcBef>
                <a:spcPts val="0"/>
              </a:spcBef>
              <a:spcAft>
                <a:spcPts val="0"/>
              </a:spcAft>
              <a:buClr>
                <a:srgbClr val="FFFFFF"/>
              </a:buClr>
              <a:buSzPts val="1200"/>
              <a:buNone/>
            </a:pPr>
            <a:r>
              <a:rPr b="1" lang="es" sz="1500">
                <a:solidFill>
                  <a:srgbClr val="FFFFFF"/>
                </a:solidFill>
                <a:latin typeface="Ubuntu"/>
                <a:ea typeface="Ubuntu"/>
                <a:cs typeface="Ubuntu"/>
                <a:sym typeface="Ubuntu"/>
              </a:rPr>
              <a:t>PODER DIDÁCTICO</a:t>
            </a:r>
            <a:endParaRPr b="1" sz="1500">
              <a:solidFill>
                <a:srgbClr val="FFFFFF"/>
              </a:solidFill>
              <a:latin typeface="Ubuntu"/>
              <a:ea typeface="Ubuntu"/>
              <a:cs typeface="Ubuntu"/>
              <a:sym typeface="Ubuntu"/>
            </a:endParaRPr>
          </a:p>
          <a:p>
            <a:pPr indent="0" lvl="0" marL="0" rtl="0" algn="ctr">
              <a:lnSpc>
                <a:spcPct val="100000"/>
              </a:lnSpc>
              <a:spcBef>
                <a:spcPts val="0"/>
              </a:spcBef>
              <a:spcAft>
                <a:spcPts val="0"/>
              </a:spcAft>
              <a:buClr>
                <a:schemeClr val="lt1"/>
              </a:buClr>
              <a:buSzPts val="1200"/>
              <a:buNone/>
            </a:pPr>
            <a:r>
              <a:t/>
            </a:r>
            <a:endParaRPr>
              <a:solidFill>
                <a:schemeClr val="hlink"/>
              </a:solidFill>
              <a:latin typeface="Ubuntu"/>
              <a:ea typeface="Ubuntu"/>
              <a:cs typeface="Ubuntu"/>
              <a:sym typeface="Ubuntu"/>
            </a:endParaRPr>
          </a:p>
        </p:txBody>
      </p:sp>
      <p:grpSp>
        <p:nvGrpSpPr>
          <p:cNvPr id="567" name="Google Shape;567;p68"/>
          <p:cNvGrpSpPr/>
          <p:nvPr/>
        </p:nvGrpSpPr>
        <p:grpSpPr>
          <a:xfrm>
            <a:off x="2749219" y="2908837"/>
            <a:ext cx="958902" cy="37841"/>
            <a:chOff x="2897257" y="2253538"/>
            <a:chExt cx="958902" cy="37841"/>
          </a:xfrm>
        </p:grpSpPr>
        <p:sp>
          <p:nvSpPr>
            <p:cNvPr id="568" name="Google Shape;568;p68"/>
            <p:cNvSpPr/>
            <p:nvPr/>
          </p:nvSpPr>
          <p:spPr>
            <a:xfrm flipH="1">
              <a:off x="2897257"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5" y="821"/>
                    <a:pt x="1065" y="547"/>
                  </a:cubicBezTo>
                  <a:cubicBezTo>
                    <a:pt x="1065" y="243"/>
                    <a:pt x="821" y="0"/>
                    <a:pt x="51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9" name="Google Shape;569;p68"/>
            <p:cNvSpPr/>
            <p:nvPr/>
          </p:nvSpPr>
          <p:spPr>
            <a:xfrm flipH="1">
              <a:off x="3049688" y="2253538"/>
              <a:ext cx="37877" cy="37841"/>
            </a:xfrm>
            <a:custGeom>
              <a:rect b="b" l="l" r="r" t="t"/>
              <a:pathLst>
                <a:path extrusionOk="0" h="1064" w="1065">
                  <a:moveTo>
                    <a:pt x="518" y="0"/>
                  </a:moveTo>
                  <a:cubicBezTo>
                    <a:pt x="214" y="0"/>
                    <a:pt x="1" y="243"/>
                    <a:pt x="1" y="547"/>
                  </a:cubicBezTo>
                  <a:cubicBezTo>
                    <a:pt x="1" y="821"/>
                    <a:pt x="214" y="1064"/>
                    <a:pt x="518" y="1064"/>
                  </a:cubicBezTo>
                  <a:cubicBezTo>
                    <a:pt x="822" y="1064"/>
                    <a:pt x="1065" y="821"/>
                    <a:pt x="1065" y="547"/>
                  </a:cubicBezTo>
                  <a:cubicBezTo>
                    <a:pt x="1065" y="243"/>
                    <a:pt x="822" y="0"/>
                    <a:pt x="51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0" name="Google Shape;570;p68"/>
            <p:cNvSpPr/>
            <p:nvPr/>
          </p:nvSpPr>
          <p:spPr>
            <a:xfrm flipH="1">
              <a:off x="3204253" y="2253538"/>
              <a:ext cx="37877" cy="37841"/>
            </a:xfrm>
            <a:custGeom>
              <a:rect b="b" l="l" r="r" t="t"/>
              <a:pathLst>
                <a:path extrusionOk="0" h="1064" w="1065">
                  <a:moveTo>
                    <a:pt x="547" y="0"/>
                  </a:moveTo>
                  <a:cubicBezTo>
                    <a:pt x="243" y="0"/>
                    <a:pt x="0" y="243"/>
                    <a:pt x="0" y="547"/>
                  </a:cubicBezTo>
                  <a:cubicBezTo>
                    <a:pt x="0" y="821"/>
                    <a:pt x="243" y="1064"/>
                    <a:pt x="547" y="1064"/>
                  </a:cubicBezTo>
                  <a:cubicBezTo>
                    <a:pt x="821" y="1064"/>
                    <a:pt x="1064" y="821"/>
                    <a:pt x="1064" y="547"/>
                  </a:cubicBezTo>
                  <a:cubicBezTo>
                    <a:pt x="1064" y="243"/>
                    <a:pt x="821" y="0"/>
                    <a:pt x="54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1" name="Google Shape;571;p68"/>
            <p:cNvSpPr/>
            <p:nvPr/>
          </p:nvSpPr>
          <p:spPr>
            <a:xfrm flipH="1">
              <a:off x="3356684"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4" y="821"/>
                    <a:pt x="1064" y="547"/>
                  </a:cubicBezTo>
                  <a:cubicBezTo>
                    <a:pt x="1064" y="243"/>
                    <a:pt x="821" y="0"/>
                    <a:pt x="51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2" name="Google Shape;572;p68"/>
            <p:cNvSpPr/>
            <p:nvPr/>
          </p:nvSpPr>
          <p:spPr>
            <a:xfrm flipH="1">
              <a:off x="3511285" y="2253538"/>
              <a:ext cx="37877" cy="37841"/>
            </a:xfrm>
            <a:custGeom>
              <a:rect b="b" l="l" r="r" t="t"/>
              <a:pathLst>
                <a:path extrusionOk="0" h="1064" w="1065">
                  <a:moveTo>
                    <a:pt x="548" y="0"/>
                  </a:moveTo>
                  <a:cubicBezTo>
                    <a:pt x="244" y="0"/>
                    <a:pt x="1" y="243"/>
                    <a:pt x="1" y="547"/>
                  </a:cubicBezTo>
                  <a:cubicBezTo>
                    <a:pt x="1" y="821"/>
                    <a:pt x="244" y="1064"/>
                    <a:pt x="548" y="1064"/>
                  </a:cubicBezTo>
                  <a:cubicBezTo>
                    <a:pt x="822" y="1064"/>
                    <a:pt x="1065" y="821"/>
                    <a:pt x="1065" y="547"/>
                  </a:cubicBezTo>
                  <a:cubicBezTo>
                    <a:pt x="1065" y="243"/>
                    <a:pt x="822" y="0"/>
                    <a:pt x="54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68"/>
            <p:cNvSpPr/>
            <p:nvPr/>
          </p:nvSpPr>
          <p:spPr>
            <a:xfrm flipH="1">
              <a:off x="3664783"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5" y="821"/>
                    <a:pt x="1065" y="547"/>
                  </a:cubicBezTo>
                  <a:cubicBezTo>
                    <a:pt x="1065" y="243"/>
                    <a:pt x="821" y="0"/>
                    <a:pt x="51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4" name="Google Shape;574;p68"/>
            <p:cNvSpPr/>
            <p:nvPr/>
          </p:nvSpPr>
          <p:spPr>
            <a:xfrm flipH="1">
              <a:off x="3818282" y="2253538"/>
              <a:ext cx="37877" cy="37841"/>
            </a:xfrm>
            <a:custGeom>
              <a:rect b="b" l="l" r="r" t="t"/>
              <a:pathLst>
                <a:path extrusionOk="0" h="1064" w="1065">
                  <a:moveTo>
                    <a:pt x="548" y="0"/>
                  </a:moveTo>
                  <a:cubicBezTo>
                    <a:pt x="244" y="0"/>
                    <a:pt x="1" y="243"/>
                    <a:pt x="1" y="547"/>
                  </a:cubicBezTo>
                  <a:cubicBezTo>
                    <a:pt x="1" y="821"/>
                    <a:pt x="244" y="1064"/>
                    <a:pt x="548" y="1064"/>
                  </a:cubicBezTo>
                  <a:cubicBezTo>
                    <a:pt x="852" y="1064"/>
                    <a:pt x="1064" y="821"/>
                    <a:pt x="1064" y="547"/>
                  </a:cubicBezTo>
                  <a:cubicBezTo>
                    <a:pt x="1064" y="243"/>
                    <a:pt x="852" y="0"/>
                    <a:pt x="54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75" name="Google Shape;575;p68"/>
          <p:cNvGrpSpPr/>
          <p:nvPr/>
        </p:nvGrpSpPr>
        <p:grpSpPr>
          <a:xfrm>
            <a:off x="5435557" y="2908837"/>
            <a:ext cx="958902" cy="37841"/>
            <a:chOff x="2897257" y="2253538"/>
            <a:chExt cx="958902" cy="37841"/>
          </a:xfrm>
        </p:grpSpPr>
        <p:sp>
          <p:nvSpPr>
            <p:cNvPr id="576" name="Google Shape;576;p68"/>
            <p:cNvSpPr/>
            <p:nvPr/>
          </p:nvSpPr>
          <p:spPr>
            <a:xfrm flipH="1">
              <a:off x="2897257"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5" y="821"/>
                    <a:pt x="1065" y="547"/>
                  </a:cubicBezTo>
                  <a:cubicBezTo>
                    <a:pt x="1065" y="243"/>
                    <a:pt x="821" y="0"/>
                    <a:pt x="51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7" name="Google Shape;577;p68"/>
            <p:cNvSpPr/>
            <p:nvPr/>
          </p:nvSpPr>
          <p:spPr>
            <a:xfrm flipH="1">
              <a:off x="3049688" y="2253538"/>
              <a:ext cx="37877" cy="37841"/>
            </a:xfrm>
            <a:custGeom>
              <a:rect b="b" l="l" r="r" t="t"/>
              <a:pathLst>
                <a:path extrusionOk="0" h="1064" w="1065">
                  <a:moveTo>
                    <a:pt x="518" y="0"/>
                  </a:moveTo>
                  <a:cubicBezTo>
                    <a:pt x="214" y="0"/>
                    <a:pt x="1" y="243"/>
                    <a:pt x="1" y="547"/>
                  </a:cubicBezTo>
                  <a:cubicBezTo>
                    <a:pt x="1" y="821"/>
                    <a:pt x="214" y="1064"/>
                    <a:pt x="518" y="1064"/>
                  </a:cubicBezTo>
                  <a:cubicBezTo>
                    <a:pt x="822" y="1064"/>
                    <a:pt x="1065" y="821"/>
                    <a:pt x="1065" y="547"/>
                  </a:cubicBezTo>
                  <a:cubicBezTo>
                    <a:pt x="1065" y="243"/>
                    <a:pt x="822" y="0"/>
                    <a:pt x="51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8" name="Google Shape;578;p68"/>
            <p:cNvSpPr/>
            <p:nvPr/>
          </p:nvSpPr>
          <p:spPr>
            <a:xfrm flipH="1">
              <a:off x="3204253" y="2253538"/>
              <a:ext cx="37877" cy="37841"/>
            </a:xfrm>
            <a:custGeom>
              <a:rect b="b" l="l" r="r" t="t"/>
              <a:pathLst>
                <a:path extrusionOk="0" h="1064" w="1065">
                  <a:moveTo>
                    <a:pt x="547" y="0"/>
                  </a:moveTo>
                  <a:cubicBezTo>
                    <a:pt x="243" y="0"/>
                    <a:pt x="0" y="243"/>
                    <a:pt x="0" y="547"/>
                  </a:cubicBezTo>
                  <a:cubicBezTo>
                    <a:pt x="0" y="821"/>
                    <a:pt x="243" y="1064"/>
                    <a:pt x="547" y="1064"/>
                  </a:cubicBezTo>
                  <a:cubicBezTo>
                    <a:pt x="821" y="1064"/>
                    <a:pt x="1064" y="821"/>
                    <a:pt x="1064" y="547"/>
                  </a:cubicBezTo>
                  <a:cubicBezTo>
                    <a:pt x="1064" y="243"/>
                    <a:pt x="821" y="0"/>
                    <a:pt x="54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9" name="Google Shape;579;p68"/>
            <p:cNvSpPr/>
            <p:nvPr/>
          </p:nvSpPr>
          <p:spPr>
            <a:xfrm flipH="1">
              <a:off x="3356684"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4" y="821"/>
                    <a:pt x="1064" y="547"/>
                  </a:cubicBezTo>
                  <a:cubicBezTo>
                    <a:pt x="1064" y="243"/>
                    <a:pt x="821" y="0"/>
                    <a:pt x="51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0" name="Google Shape;580;p68"/>
            <p:cNvSpPr/>
            <p:nvPr/>
          </p:nvSpPr>
          <p:spPr>
            <a:xfrm flipH="1">
              <a:off x="3511285" y="2253538"/>
              <a:ext cx="37877" cy="37841"/>
            </a:xfrm>
            <a:custGeom>
              <a:rect b="b" l="l" r="r" t="t"/>
              <a:pathLst>
                <a:path extrusionOk="0" h="1064" w="1065">
                  <a:moveTo>
                    <a:pt x="548" y="0"/>
                  </a:moveTo>
                  <a:cubicBezTo>
                    <a:pt x="244" y="0"/>
                    <a:pt x="1" y="243"/>
                    <a:pt x="1" y="547"/>
                  </a:cubicBezTo>
                  <a:cubicBezTo>
                    <a:pt x="1" y="821"/>
                    <a:pt x="244" y="1064"/>
                    <a:pt x="548" y="1064"/>
                  </a:cubicBezTo>
                  <a:cubicBezTo>
                    <a:pt x="822" y="1064"/>
                    <a:pt x="1065" y="821"/>
                    <a:pt x="1065" y="547"/>
                  </a:cubicBezTo>
                  <a:cubicBezTo>
                    <a:pt x="1065" y="243"/>
                    <a:pt x="822" y="0"/>
                    <a:pt x="54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1" name="Google Shape;581;p68"/>
            <p:cNvSpPr/>
            <p:nvPr/>
          </p:nvSpPr>
          <p:spPr>
            <a:xfrm flipH="1">
              <a:off x="3664783"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5" y="821"/>
                    <a:pt x="1065" y="547"/>
                  </a:cubicBezTo>
                  <a:cubicBezTo>
                    <a:pt x="1065" y="243"/>
                    <a:pt x="821" y="0"/>
                    <a:pt x="51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2" name="Google Shape;582;p68"/>
            <p:cNvSpPr/>
            <p:nvPr/>
          </p:nvSpPr>
          <p:spPr>
            <a:xfrm flipH="1">
              <a:off x="3818282" y="2253538"/>
              <a:ext cx="37877" cy="37841"/>
            </a:xfrm>
            <a:custGeom>
              <a:rect b="b" l="l" r="r" t="t"/>
              <a:pathLst>
                <a:path extrusionOk="0" h="1064" w="1065">
                  <a:moveTo>
                    <a:pt x="548" y="0"/>
                  </a:moveTo>
                  <a:cubicBezTo>
                    <a:pt x="244" y="0"/>
                    <a:pt x="1" y="243"/>
                    <a:pt x="1" y="547"/>
                  </a:cubicBezTo>
                  <a:cubicBezTo>
                    <a:pt x="1" y="821"/>
                    <a:pt x="244" y="1064"/>
                    <a:pt x="548" y="1064"/>
                  </a:cubicBezTo>
                  <a:cubicBezTo>
                    <a:pt x="852" y="1064"/>
                    <a:pt x="1064" y="821"/>
                    <a:pt x="1064" y="547"/>
                  </a:cubicBezTo>
                  <a:cubicBezTo>
                    <a:pt x="1064" y="243"/>
                    <a:pt x="852" y="0"/>
                    <a:pt x="54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83" name="Google Shape;583;p68"/>
          <p:cNvSpPr txBox="1"/>
          <p:nvPr>
            <p:ph type="title"/>
          </p:nvPr>
        </p:nvSpPr>
        <p:spPr>
          <a:xfrm>
            <a:off x="524827" y="388325"/>
            <a:ext cx="8100000" cy="72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Calibri"/>
              <a:buNone/>
            </a:pPr>
            <a:r>
              <a:rPr b="1" lang="es"/>
              <a:t>POTENCIAL EN EDUCACIÓN</a:t>
            </a:r>
            <a:endParaRPr b="1"/>
          </a:p>
          <a:p>
            <a:pPr indent="0" lvl="0" marL="0" rtl="0" algn="l">
              <a:lnSpc>
                <a:spcPct val="90000"/>
              </a:lnSpc>
              <a:spcBef>
                <a:spcPts val="0"/>
              </a:spcBef>
              <a:spcAft>
                <a:spcPts val="0"/>
              </a:spcAft>
              <a:buClr>
                <a:schemeClr val="dk1"/>
              </a:buClr>
              <a:buSzPts val="2800"/>
              <a:buFont typeface="Calibri"/>
              <a:buNone/>
            </a:pPr>
            <a:r>
              <a:rPr lang="es" sz="3200"/>
              <a:t>Por qué infografiar</a:t>
            </a:r>
            <a:endParaRPr sz="3200"/>
          </a:p>
        </p:txBody>
      </p:sp>
      <p:grpSp>
        <p:nvGrpSpPr>
          <p:cNvPr id="584" name="Google Shape;584;p68"/>
          <p:cNvGrpSpPr/>
          <p:nvPr/>
        </p:nvGrpSpPr>
        <p:grpSpPr>
          <a:xfrm>
            <a:off x="4157914" y="2575681"/>
            <a:ext cx="761009" cy="839102"/>
            <a:chOff x="5265069" y="2424754"/>
            <a:chExt cx="321984" cy="354560"/>
          </a:xfrm>
        </p:grpSpPr>
        <p:sp>
          <p:nvSpPr>
            <p:cNvPr id="585" name="Google Shape;585;p68"/>
            <p:cNvSpPr/>
            <p:nvPr/>
          </p:nvSpPr>
          <p:spPr>
            <a:xfrm>
              <a:off x="5265069" y="2424754"/>
              <a:ext cx="321984" cy="354560"/>
            </a:xfrm>
            <a:custGeom>
              <a:rect b="b" l="l" r="r" t="t"/>
              <a:pathLst>
                <a:path extrusionOk="0" h="11080" w="10062">
                  <a:moveTo>
                    <a:pt x="8199" y="510"/>
                  </a:moveTo>
                  <a:cubicBezTo>
                    <a:pt x="8465" y="510"/>
                    <a:pt x="8769" y="527"/>
                    <a:pt x="9109" y="567"/>
                  </a:cubicBezTo>
                  <a:cubicBezTo>
                    <a:pt x="9169" y="590"/>
                    <a:pt x="9228" y="614"/>
                    <a:pt x="9252" y="674"/>
                  </a:cubicBezTo>
                  <a:cubicBezTo>
                    <a:pt x="9288" y="733"/>
                    <a:pt x="9288" y="793"/>
                    <a:pt x="9240" y="852"/>
                  </a:cubicBezTo>
                  <a:lnTo>
                    <a:pt x="8752" y="1686"/>
                  </a:lnTo>
                  <a:lnTo>
                    <a:pt x="8526" y="1459"/>
                  </a:lnTo>
                  <a:cubicBezTo>
                    <a:pt x="8169" y="1102"/>
                    <a:pt x="7752" y="805"/>
                    <a:pt x="7323" y="590"/>
                  </a:cubicBezTo>
                  <a:cubicBezTo>
                    <a:pt x="7537" y="542"/>
                    <a:pt x="7832" y="510"/>
                    <a:pt x="8199" y="510"/>
                  </a:cubicBezTo>
                  <a:close/>
                  <a:moveTo>
                    <a:pt x="3692" y="3460"/>
                  </a:moveTo>
                  <a:cubicBezTo>
                    <a:pt x="3728" y="3472"/>
                    <a:pt x="3775" y="3484"/>
                    <a:pt x="3811" y="3531"/>
                  </a:cubicBezTo>
                  <a:cubicBezTo>
                    <a:pt x="3906" y="3698"/>
                    <a:pt x="4025" y="3841"/>
                    <a:pt x="4168" y="3996"/>
                  </a:cubicBezTo>
                  <a:cubicBezTo>
                    <a:pt x="3870" y="4079"/>
                    <a:pt x="3585" y="4234"/>
                    <a:pt x="3204" y="4436"/>
                  </a:cubicBezTo>
                  <a:cubicBezTo>
                    <a:pt x="2803" y="4659"/>
                    <a:pt x="2283" y="4835"/>
                    <a:pt x="1777" y="4835"/>
                  </a:cubicBezTo>
                  <a:cubicBezTo>
                    <a:pt x="1606" y="4835"/>
                    <a:pt x="1437" y="4814"/>
                    <a:pt x="1275" y="4769"/>
                  </a:cubicBezTo>
                  <a:cubicBezTo>
                    <a:pt x="2335" y="4377"/>
                    <a:pt x="3120" y="3829"/>
                    <a:pt x="3537" y="3507"/>
                  </a:cubicBezTo>
                  <a:cubicBezTo>
                    <a:pt x="3585" y="3472"/>
                    <a:pt x="3632" y="3460"/>
                    <a:pt x="3692" y="3460"/>
                  </a:cubicBezTo>
                  <a:close/>
                  <a:moveTo>
                    <a:pt x="5123" y="300"/>
                  </a:moveTo>
                  <a:cubicBezTo>
                    <a:pt x="5187" y="300"/>
                    <a:pt x="5250" y="301"/>
                    <a:pt x="5311" y="305"/>
                  </a:cubicBezTo>
                  <a:cubicBezTo>
                    <a:pt x="6442" y="364"/>
                    <a:pt x="7514" y="852"/>
                    <a:pt x="8335" y="1650"/>
                  </a:cubicBezTo>
                  <a:cubicBezTo>
                    <a:pt x="9157" y="2460"/>
                    <a:pt x="9645" y="3531"/>
                    <a:pt x="9716" y="4662"/>
                  </a:cubicBezTo>
                  <a:cubicBezTo>
                    <a:pt x="9728" y="5365"/>
                    <a:pt x="9645" y="6020"/>
                    <a:pt x="9419" y="6639"/>
                  </a:cubicBezTo>
                  <a:cubicBezTo>
                    <a:pt x="9193" y="7234"/>
                    <a:pt x="8871" y="7770"/>
                    <a:pt x="8442" y="8246"/>
                  </a:cubicBezTo>
                  <a:cubicBezTo>
                    <a:pt x="8002" y="8710"/>
                    <a:pt x="7478" y="9079"/>
                    <a:pt x="6907" y="9353"/>
                  </a:cubicBezTo>
                  <a:cubicBezTo>
                    <a:pt x="6299" y="9615"/>
                    <a:pt x="5656" y="9758"/>
                    <a:pt x="5002" y="9758"/>
                  </a:cubicBezTo>
                  <a:cubicBezTo>
                    <a:pt x="4763" y="9758"/>
                    <a:pt x="4275" y="9734"/>
                    <a:pt x="3835" y="9710"/>
                  </a:cubicBezTo>
                  <a:cubicBezTo>
                    <a:pt x="3811" y="9710"/>
                    <a:pt x="3775" y="9710"/>
                    <a:pt x="3751" y="9722"/>
                  </a:cubicBezTo>
                  <a:lnTo>
                    <a:pt x="2287" y="10520"/>
                  </a:lnTo>
                  <a:cubicBezTo>
                    <a:pt x="2406" y="10306"/>
                    <a:pt x="2608" y="10032"/>
                    <a:pt x="2858" y="9770"/>
                  </a:cubicBezTo>
                  <a:cubicBezTo>
                    <a:pt x="2918" y="9710"/>
                    <a:pt x="2966" y="9603"/>
                    <a:pt x="2966" y="9508"/>
                  </a:cubicBezTo>
                  <a:cubicBezTo>
                    <a:pt x="2966" y="9425"/>
                    <a:pt x="2918" y="9329"/>
                    <a:pt x="2847" y="9270"/>
                  </a:cubicBezTo>
                  <a:cubicBezTo>
                    <a:pt x="2573" y="9056"/>
                    <a:pt x="2382" y="8734"/>
                    <a:pt x="2263" y="8484"/>
                  </a:cubicBezTo>
                  <a:lnTo>
                    <a:pt x="2263" y="8484"/>
                  </a:lnTo>
                  <a:lnTo>
                    <a:pt x="3585" y="9210"/>
                  </a:lnTo>
                  <a:cubicBezTo>
                    <a:pt x="3597" y="9234"/>
                    <a:pt x="3620" y="9234"/>
                    <a:pt x="3644" y="9234"/>
                  </a:cubicBezTo>
                  <a:cubicBezTo>
                    <a:pt x="4037" y="9294"/>
                    <a:pt x="4406" y="9306"/>
                    <a:pt x="4752" y="9306"/>
                  </a:cubicBezTo>
                  <a:cubicBezTo>
                    <a:pt x="5490" y="9306"/>
                    <a:pt x="6145" y="9187"/>
                    <a:pt x="6692" y="8937"/>
                  </a:cubicBezTo>
                  <a:cubicBezTo>
                    <a:pt x="7407" y="8603"/>
                    <a:pt x="7930" y="8067"/>
                    <a:pt x="8228" y="7389"/>
                  </a:cubicBezTo>
                  <a:cubicBezTo>
                    <a:pt x="8538" y="6651"/>
                    <a:pt x="8585" y="5781"/>
                    <a:pt x="8359" y="4900"/>
                  </a:cubicBezTo>
                  <a:cubicBezTo>
                    <a:pt x="8145" y="4067"/>
                    <a:pt x="7680" y="3317"/>
                    <a:pt x="7085" y="2841"/>
                  </a:cubicBezTo>
                  <a:cubicBezTo>
                    <a:pt x="7057" y="2817"/>
                    <a:pt x="7024" y="2807"/>
                    <a:pt x="6991" y="2807"/>
                  </a:cubicBezTo>
                  <a:cubicBezTo>
                    <a:pt x="6939" y="2807"/>
                    <a:pt x="6888" y="2833"/>
                    <a:pt x="6859" y="2876"/>
                  </a:cubicBezTo>
                  <a:cubicBezTo>
                    <a:pt x="6799" y="2948"/>
                    <a:pt x="6811" y="3055"/>
                    <a:pt x="6895" y="3103"/>
                  </a:cubicBezTo>
                  <a:cubicBezTo>
                    <a:pt x="7430" y="3519"/>
                    <a:pt x="7847" y="4210"/>
                    <a:pt x="8050" y="4972"/>
                  </a:cubicBezTo>
                  <a:cubicBezTo>
                    <a:pt x="8264" y="5781"/>
                    <a:pt x="8228" y="6579"/>
                    <a:pt x="7930" y="7246"/>
                  </a:cubicBezTo>
                  <a:cubicBezTo>
                    <a:pt x="7633" y="7948"/>
                    <a:pt x="7085" y="8460"/>
                    <a:pt x="6323" y="8722"/>
                  </a:cubicBezTo>
                  <a:cubicBezTo>
                    <a:pt x="6502" y="8591"/>
                    <a:pt x="6668" y="8425"/>
                    <a:pt x="6811" y="8234"/>
                  </a:cubicBezTo>
                  <a:cubicBezTo>
                    <a:pt x="7323" y="7579"/>
                    <a:pt x="7502" y="6734"/>
                    <a:pt x="7311" y="5912"/>
                  </a:cubicBezTo>
                  <a:cubicBezTo>
                    <a:pt x="7252" y="5698"/>
                    <a:pt x="7168" y="5496"/>
                    <a:pt x="7073" y="5305"/>
                  </a:cubicBezTo>
                  <a:lnTo>
                    <a:pt x="7073" y="5305"/>
                  </a:lnTo>
                  <a:cubicBezTo>
                    <a:pt x="7264" y="5329"/>
                    <a:pt x="7383" y="5329"/>
                    <a:pt x="7395" y="5329"/>
                  </a:cubicBezTo>
                  <a:cubicBezTo>
                    <a:pt x="7466" y="5329"/>
                    <a:pt x="7549" y="5269"/>
                    <a:pt x="7561" y="5198"/>
                  </a:cubicBezTo>
                  <a:cubicBezTo>
                    <a:pt x="7704" y="4436"/>
                    <a:pt x="7264" y="4031"/>
                    <a:pt x="6835" y="3650"/>
                  </a:cubicBezTo>
                  <a:cubicBezTo>
                    <a:pt x="6514" y="3364"/>
                    <a:pt x="6216" y="3103"/>
                    <a:pt x="6097" y="2686"/>
                  </a:cubicBezTo>
                  <a:lnTo>
                    <a:pt x="6097" y="2686"/>
                  </a:lnTo>
                  <a:cubicBezTo>
                    <a:pt x="6180" y="2698"/>
                    <a:pt x="6240" y="2722"/>
                    <a:pt x="6299" y="2757"/>
                  </a:cubicBezTo>
                  <a:cubicBezTo>
                    <a:pt x="6319" y="2763"/>
                    <a:pt x="6339" y="2766"/>
                    <a:pt x="6359" y="2766"/>
                  </a:cubicBezTo>
                  <a:cubicBezTo>
                    <a:pt x="6424" y="2766"/>
                    <a:pt x="6484" y="2735"/>
                    <a:pt x="6502" y="2662"/>
                  </a:cubicBezTo>
                  <a:cubicBezTo>
                    <a:pt x="6537" y="2579"/>
                    <a:pt x="6502" y="2483"/>
                    <a:pt x="6418" y="2460"/>
                  </a:cubicBezTo>
                  <a:cubicBezTo>
                    <a:pt x="6252" y="2400"/>
                    <a:pt x="6085" y="2352"/>
                    <a:pt x="5918" y="2329"/>
                  </a:cubicBezTo>
                  <a:cubicBezTo>
                    <a:pt x="5910" y="2323"/>
                    <a:pt x="5900" y="2321"/>
                    <a:pt x="5890" y="2321"/>
                  </a:cubicBezTo>
                  <a:cubicBezTo>
                    <a:pt x="5856" y="2321"/>
                    <a:pt x="5815" y="2346"/>
                    <a:pt x="5787" y="2364"/>
                  </a:cubicBezTo>
                  <a:cubicBezTo>
                    <a:pt x="5764" y="2400"/>
                    <a:pt x="5728" y="2460"/>
                    <a:pt x="5740" y="2507"/>
                  </a:cubicBezTo>
                  <a:cubicBezTo>
                    <a:pt x="5823" y="3174"/>
                    <a:pt x="6240" y="3555"/>
                    <a:pt x="6621" y="3900"/>
                  </a:cubicBezTo>
                  <a:cubicBezTo>
                    <a:pt x="6990" y="4246"/>
                    <a:pt x="7311" y="4507"/>
                    <a:pt x="7264" y="5008"/>
                  </a:cubicBezTo>
                  <a:cubicBezTo>
                    <a:pt x="6752" y="4960"/>
                    <a:pt x="4990" y="4710"/>
                    <a:pt x="4109" y="3353"/>
                  </a:cubicBezTo>
                  <a:cubicBezTo>
                    <a:pt x="4037" y="3234"/>
                    <a:pt x="3918" y="3162"/>
                    <a:pt x="3763" y="3126"/>
                  </a:cubicBezTo>
                  <a:cubicBezTo>
                    <a:pt x="3735" y="3122"/>
                    <a:pt x="3706" y="3119"/>
                    <a:pt x="3678" y="3119"/>
                  </a:cubicBezTo>
                  <a:cubicBezTo>
                    <a:pt x="3564" y="3119"/>
                    <a:pt x="3454" y="3157"/>
                    <a:pt x="3358" y="3234"/>
                  </a:cubicBezTo>
                  <a:cubicBezTo>
                    <a:pt x="2906" y="3603"/>
                    <a:pt x="1918" y="4293"/>
                    <a:pt x="620" y="4627"/>
                  </a:cubicBezTo>
                  <a:cubicBezTo>
                    <a:pt x="603" y="4633"/>
                    <a:pt x="587" y="4636"/>
                    <a:pt x="571" y="4636"/>
                  </a:cubicBezTo>
                  <a:cubicBezTo>
                    <a:pt x="529" y="4636"/>
                    <a:pt x="491" y="4617"/>
                    <a:pt x="465" y="4591"/>
                  </a:cubicBezTo>
                  <a:cubicBezTo>
                    <a:pt x="418" y="4555"/>
                    <a:pt x="382" y="4496"/>
                    <a:pt x="406" y="4436"/>
                  </a:cubicBezTo>
                  <a:cubicBezTo>
                    <a:pt x="418" y="4174"/>
                    <a:pt x="596" y="3734"/>
                    <a:pt x="1358" y="3174"/>
                  </a:cubicBezTo>
                  <a:cubicBezTo>
                    <a:pt x="1513" y="3055"/>
                    <a:pt x="1620" y="2864"/>
                    <a:pt x="1620" y="2662"/>
                  </a:cubicBezTo>
                  <a:cubicBezTo>
                    <a:pt x="1632" y="2352"/>
                    <a:pt x="1787" y="1745"/>
                    <a:pt x="2692" y="1019"/>
                  </a:cubicBezTo>
                  <a:cubicBezTo>
                    <a:pt x="3224" y="597"/>
                    <a:pt x="4253" y="300"/>
                    <a:pt x="5123" y="300"/>
                  </a:cubicBezTo>
                  <a:close/>
                  <a:moveTo>
                    <a:pt x="5036" y="0"/>
                  </a:moveTo>
                  <a:cubicBezTo>
                    <a:pt x="4094" y="0"/>
                    <a:pt x="3002" y="329"/>
                    <a:pt x="2430" y="781"/>
                  </a:cubicBezTo>
                  <a:cubicBezTo>
                    <a:pt x="1430" y="1579"/>
                    <a:pt x="1251" y="2317"/>
                    <a:pt x="1239" y="2674"/>
                  </a:cubicBezTo>
                  <a:cubicBezTo>
                    <a:pt x="1239" y="2769"/>
                    <a:pt x="1180" y="2864"/>
                    <a:pt x="1084" y="2936"/>
                  </a:cubicBezTo>
                  <a:cubicBezTo>
                    <a:pt x="418" y="3448"/>
                    <a:pt x="49" y="3948"/>
                    <a:pt x="13" y="4436"/>
                  </a:cubicBezTo>
                  <a:cubicBezTo>
                    <a:pt x="1" y="4603"/>
                    <a:pt x="72" y="4758"/>
                    <a:pt x="191" y="4853"/>
                  </a:cubicBezTo>
                  <a:cubicBezTo>
                    <a:pt x="288" y="4932"/>
                    <a:pt x="404" y="4978"/>
                    <a:pt x="525" y="4978"/>
                  </a:cubicBezTo>
                  <a:cubicBezTo>
                    <a:pt x="568" y="4978"/>
                    <a:pt x="612" y="4972"/>
                    <a:pt x="656" y="4960"/>
                  </a:cubicBezTo>
                  <a:cubicBezTo>
                    <a:pt x="703" y="4948"/>
                    <a:pt x="727" y="4948"/>
                    <a:pt x="775" y="4936"/>
                  </a:cubicBezTo>
                  <a:cubicBezTo>
                    <a:pt x="1084" y="5091"/>
                    <a:pt x="1430" y="5174"/>
                    <a:pt x="1775" y="5174"/>
                  </a:cubicBezTo>
                  <a:cubicBezTo>
                    <a:pt x="2335" y="5174"/>
                    <a:pt x="2906" y="4972"/>
                    <a:pt x="3335" y="4734"/>
                  </a:cubicBezTo>
                  <a:cubicBezTo>
                    <a:pt x="3775" y="4484"/>
                    <a:pt x="4073" y="4341"/>
                    <a:pt x="4418" y="4281"/>
                  </a:cubicBezTo>
                  <a:cubicBezTo>
                    <a:pt x="4835" y="4638"/>
                    <a:pt x="5371" y="4912"/>
                    <a:pt x="5978" y="5115"/>
                  </a:cubicBezTo>
                  <a:cubicBezTo>
                    <a:pt x="6204" y="5186"/>
                    <a:pt x="6395" y="5234"/>
                    <a:pt x="6585" y="5258"/>
                  </a:cubicBezTo>
                  <a:cubicBezTo>
                    <a:pt x="6752" y="5484"/>
                    <a:pt x="6859" y="5734"/>
                    <a:pt x="6930" y="6008"/>
                  </a:cubicBezTo>
                  <a:cubicBezTo>
                    <a:pt x="7109" y="6734"/>
                    <a:pt x="6966" y="7472"/>
                    <a:pt x="6502" y="8056"/>
                  </a:cubicBezTo>
                  <a:cubicBezTo>
                    <a:pt x="6049" y="8639"/>
                    <a:pt x="5371" y="8960"/>
                    <a:pt x="4644" y="8960"/>
                  </a:cubicBezTo>
                  <a:cubicBezTo>
                    <a:pt x="4323" y="8960"/>
                    <a:pt x="3954" y="8949"/>
                    <a:pt x="3644" y="8925"/>
                  </a:cubicBezTo>
                  <a:lnTo>
                    <a:pt x="1965" y="7996"/>
                  </a:lnTo>
                  <a:cubicBezTo>
                    <a:pt x="1939" y="7985"/>
                    <a:pt x="1907" y="7979"/>
                    <a:pt x="1877" y="7979"/>
                  </a:cubicBezTo>
                  <a:cubicBezTo>
                    <a:pt x="1841" y="7979"/>
                    <a:pt x="1807" y="7988"/>
                    <a:pt x="1787" y="8008"/>
                  </a:cubicBezTo>
                  <a:cubicBezTo>
                    <a:pt x="1739" y="8056"/>
                    <a:pt x="1704" y="8115"/>
                    <a:pt x="1727" y="8175"/>
                  </a:cubicBezTo>
                  <a:cubicBezTo>
                    <a:pt x="1739" y="8210"/>
                    <a:pt x="1965" y="9044"/>
                    <a:pt x="2573" y="9532"/>
                  </a:cubicBezTo>
                  <a:lnTo>
                    <a:pt x="2573" y="9544"/>
                  </a:lnTo>
                  <a:cubicBezTo>
                    <a:pt x="1965" y="10139"/>
                    <a:pt x="1739" y="10830"/>
                    <a:pt x="1727" y="10853"/>
                  </a:cubicBezTo>
                  <a:cubicBezTo>
                    <a:pt x="1704" y="10913"/>
                    <a:pt x="1727" y="10984"/>
                    <a:pt x="1763" y="11032"/>
                  </a:cubicBezTo>
                  <a:cubicBezTo>
                    <a:pt x="1799" y="11068"/>
                    <a:pt x="1823" y="11080"/>
                    <a:pt x="1870" y="11080"/>
                  </a:cubicBezTo>
                  <a:cubicBezTo>
                    <a:pt x="1906" y="11080"/>
                    <a:pt x="1930" y="11080"/>
                    <a:pt x="1942" y="11068"/>
                  </a:cubicBezTo>
                  <a:lnTo>
                    <a:pt x="3787" y="10032"/>
                  </a:lnTo>
                  <a:cubicBezTo>
                    <a:pt x="4204" y="10068"/>
                    <a:pt x="4704" y="10080"/>
                    <a:pt x="4918" y="10080"/>
                  </a:cubicBezTo>
                  <a:cubicBezTo>
                    <a:pt x="5633" y="10080"/>
                    <a:pt x="6323" y="9937"/>
                    <a:pt x="6966" y="9651"/>
                  </a:cubicBezTo>
                  <a:cubicBezTo>
                    <a:pt x="7585" y="9365"/>
                    <a:pt x="8133" y="8984"/>
                    <a:pt x="8597" y="8472"/>
                  </a:cubicBezTo>
                  <a:cubicBezTo>
                    <a:pt x="9062" y="7972"/>
                    <a:pt x="9419" y="7401"/>
                    <a:pt x="9657" y="6758"/>
                  </a:cubicBezTo>
                  <a:cubicBezTo>
                    <a:pt x="9966" y="6079"/>
                    <a:pt x="10062" y="5377"/>
                    <a:pt x="10014" y="4662"/>
                  </a:cubicBezTo>
                  <a:cubicBezTo>
                    <a:pt x="9943" y="3662"/>
                    <a:pt x="9585" y="2733"/>
                    <a:pt x="8954" y="1936"/>
                  </a:cubicBezTo>
                  <a:lnTo>
                    <a:pt x="9514" y="1019"/>
                  </a:lnTo>
                  <a:cubicBezTo>
                    <a:pt x="9597" y="864"/>
                    <a:pt x="9597" y="686"/>
                    <a:pt x="9526" y="543"/>
                  </a:cubicBezTo>
                  <a:cubicBezTo>
                    <a:pt x="9454" y="388"/>
                    <a:pt x="9300" y="269"/>
                    <a:pt x="9133" y="257"/>
                  </a:cubicBezTo>
                  <a:cubicBezTo>
                    <a:pt x="8763" y="208"/>
                    <a:pt x="8430" y="189"/>
                    <a:pt x="8139" y="189"/>
                  </a:cubicBezTo>
                  <a:cubicBezTo>
                    <a:pt x="7372" y="189"/>
                    <a:pt x="6898" y="318"/>
                    <a:pt x="6811" y="352"/>
                  </a:cubicBezTo>
                  <a:cubicBezTo>
                    <a:pt x="6323" y="150"/>
                    <a:pt x="5799" y="31"/>
                    <a:pt x="5263" y="7"/>
                  </a:cubicBezTo>
                  <a:cubicBezTo>
                    <a:pt x="5189" y="2"/>
                    <a:pt x="5113" y="0"/>
                    <a:pt x="503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6" name="Google Shape;586;p68"/>
            <p:cNvSpPr/>
            <p:nvPr/>
          </p:nvSpPr>
          <p:spPr>
            <a:xfrm>
              <a:off x="5360717" y="2479826"/>
              <a:ext cx="32416" cy="38144"/>
            </a:xfrm>
            <a:custGeom>
              <a:rect b="b" l="l" r="r" t="t"/>
              <a:pathLst>
                <a:path extrusionOk="0" h="1192" w="1013">
                  <a:moveTo>
                    <a:pt x="512" y="322"/>
                  </a:moveTo>
                  <a:cubicBezTo>
                    <a:pt x="596" y="322"/>
                    <a:pt x="691" y="417"/>
                    <a:pt x="691" y="500"/>
                  </a:cubicBezTo>
                  <a:lnTo>
                    <a:pt x="691" y="679"/>
                  </a:lnTo>
                  <a:cubicBezTo>
                    <a:pt x="691" y="786"/>
                    <a:pt x="596" y="858"/>
                    <a:pt x="512" y="858"/>
                  </a:cubicBezTo>
                  <a:cubicBezTo>
                    <a:pt x="417" y="858"/>
                    <a:pt x="322" y="762"/>
                    <a:pt x="322" y="679"/>
                  </a:cubicBezTo>
                  <a:lnTo>
                    <a:pt x="322" y="500"/>
                  </a:lnTo>
                  <a:cubicBezTo>
                    <a:pt x="322" y="393"/>
                    <a:pt x="417" y="322"/>
                    <a:pt x="512" y="322"/>
                  </a:cubicBezTo>
                  <a:close/>
                  <a:moveTo>
                    <a:pt x="512" y="0"/>
                  </a:moveTo>
                  <a:cubicBezTo>
                    <a:pt x="227" y="0"/>
                    <a:pt x="0" y="215"/>
                    <a:pt x="0" y="500"/>
                  </a:cubicBezTo>
                  <a:lnTo>
                    <a:pt x="0" y="679"/>
                  </a:lnTo>
                  <a:cubicBezTo>
                    <a:pt x="0" y="965"/>
                    <a:pt x="227" y="1191"/>
                    <a:pt x="512" y="1191"/>
                  </a:cubicBezTo>
                  <a:cubicBezTo>
                    <a:pt x="786" y="1191"/>
                    <a:pt x="1012" y="965"/>
                    <a:pt x="1012" y="679"/>
                  </a:cubicBezTo>
                  <a:lnTo>
                    <a:pt x="1012" y="500"/>
                  </a:lnTo>
                  <a:cubicBezTo>
                    <a:pt x="1012" y="239"/>
                    <a:pt x="786" y="0"/>
                    <a:pt x="51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87" name="Google Shape;587;p68"/>
          <p:cNvSpPr txBox="1"/>
          <p:nvPr>
            <p:ph idx="1" type="subTitle"/>
          </p:nvPr>
        </p:nvSpPr>
        <p:spPr>
          <a:xfrm>
            <a:off x="524825" y="3470050"/>
            <a:ext cx="2686200" cy="787500"/>
          </a:xfrm>
          <a:prstGeom prst="rect">
            <a:avLst/>
          </a:prstGeom>
          <a:noFill/>
          <a:ln>
            <a:noFill/>
          </a:ln>
        </p:spPr>
        <p:txBody>
          <a:bodyPr anchorCtr="0" anchor="t" bIns="91425" lIns="91425" spcFirstLastPara="1" rIns="112000" wrap="square" tIns="91425">
            <a:noAutofit/>
          </a:bodyPr>
          <a:lstStyle/>
          <a:p>
            <a:pPr indent="0" lvl="0" marL="0" rtl="0" algn="ctr">
              <a:lnSpc>
                <a:spcPct val="100000"/>
              </a:lnSpc>
              <a:spcBef>
                <a:spcPts val="0"/>
              </a:spcBef>
              <a:spcAft>
                <a:spcPts val="0"/>
              </a:spcAft>
              <a:buSzPts val="1200"/>
              <a:buNone/>
            </a:pPr>
            <a:r>
              <a:rPr b="1" lang="es" sz="1300">
                <a:solidFill>
                  <a:schemeClr val="accent2"/>
                </a:solidFill>
                <a:latin typeface="Ubuntu"/>
                <a:ea typeface="Ubuntu"/>
                <a:cs typeface="Ubuntu"/>
                <a:sym typeface="Ubuntu"/>
              </a:rPr>
              <a:t>Visual thinking</a:t>
            </a:r>
            <a:r>
              <a:rPr lang="es" sz="1300">
                <a:solidFill>
                  <a:schemeClr val="accent2"/>
                </a:solidFill>
                <a:latin typeface="Ubuntu"/>
                <a:ea typeface="Ubuntu"/>
                <a:cs typeface="Ubuntu"/>
                <a:sym typeface="Ubuntu"/>
              </a:rPr>
              <a:t>: lo 1º observar, dibujar… en la niñez.</a:t>
            </a:r>
            <a:endParaRPr sz="1300">
              <a:solidFill>
                <a:schemeClr val="accent2"/>
              </a:solidFill>
              <a:latin typeface="Ubuntu"/>
              <a:ea typeface="Ubuntu"/>
              <a:cs typeface="Ubuntu"/>
              <a:sym typeface="Ubuntu"/>
            </a:endParaRPr>
          </a:p>
          <a:p>
            <a:pPr indent="0" lvl="0" marL="0" rtl="0" algn="ctr">
              <a:lnSpc>
                <a:spcPct val="100000"/>
              </a:lnSpc>
              <a:spcBef>
                <a:spcPts val="0"/>
              </a:spcBef>
              <a:spcAft>
                <a:spcPts val="0"/>
              </a:spcAft>
              <a:buSzPts val="1200"/>
              <a:buNone/>
            </a:pPr>
            <a:r>
              <a:rPr lang="es" sz="1300">
                <a:solidFill>
                  <a:schemeClr val="accent2"/>
                </a:solidFill>
                <a:latin typeface="Ubuntu"/>
                <a:ea typeface="Ubuntu"/>
                <a:cs typeface="Ubuntu"/>
                <a:sym typeface="Ubuntu"/>
              </a:rPr>
              <a:t>Cultura digital y (audio)visual.</a:t>
            </a:r>
            <a:endParaRPr sz="1300">
              <a:solidFill>
                <a:schemeClr val="accent2"/>
              </a:solidFill>
              <a:latin typeface="Ubuntu"/>
              <a:ea typeface="Ubuntu"/>
              <a:cs typeface="Ubuntu"/>
              <a:sym typeface="Ubuntu"/>
            </a:endParaRPr>
          </a:p>
          <a:p>
            <a:pPr indent="0" lvl="0" marL="0" rtl="0" algn="ctr">
              <a:lnSpc>
                <a:spcPct val="100000"/>
              </a:lnSpc>
              <a:spcBef>
                <a:spcPts val="0"/>
              </a:spcBef>
              <a:spcAft>
                <a:spcPts val="0"/>
              </a:spcAft>
              <a:buSzPts val="1200"/>
              <a:buNone/>
            </a:pPr>
            <a:r>
              <a:rPr lang="es" sz="1300">
                <a:solidFill>
                  <a:schemeClr val="accent2"/>
                </a:solidFill>
                <a:latin typeface="Ubuntu"/>
                <a:ea typeface="Ubuntu"/>
                <a:cs typeface="Ubuntu"/>
                <a:sym typeface="Ubuntu"/>
              </a:rPr>
              <a:t>¡Más aún ante </a:t>
            </a:r>
            <a:r>
              <a:rPr b="1" lang="es" sz="1300">
                <a:solidFill>
                  <a:schemeClr val="accent2"/>
                </a:solidFill>
                <a:latin typeface="Ubuntu"/>
                <a:ea typeface="Ubuntu"/>
                <a:cs typeface="Ubuntu"/>
                <a:sym typeface="Ubuntu"/>
              </a:rPr>
              <a:t>residentes/ nativos digitales</a:t>
            </a:r>
            <a:r>
              <a:rPr lang="es" sz="1300">
                <a:solidFill>
                  <a:schemeClr val="accent2"/>
                </a:solidFill>
                <a:latin typeface="Ubuntu"/>
                <a:ea typeface="Ubuntu"/>
                <a:cs typeface="Ubuntu"/>
                <a:sym typeface="Ubuntu"/>
              </a:rPr>
              <a:t>!</a:t>
            </a:r>
            <a:endParaRPr sz="1300">
              <a:solidFill>
                <a:schemeClr val="accent2"/>
              </a:solidFill>
              <a:latin typeface="Ubuntu"/>
              <a:ea typeface="Ubuntu"/>
              <a:cs typeface="Ubuntu"/>
              <a:sym typeface="Ubuntu"/>
            </a:endParaRPr>
          </a:p>
        </p:txBody>
      </p:sp>
      <p:sp>
        <p:nvSpPr>
          <p:cNvPr id="588" name="Google Shape;588;p68"/>
          <p:cNvSpPr txBox="1"/>
          <p:nvPr>
            <p:ph idx="4294967295" type="subTitle"/>
          </p:nvPr>
        </p:nvSpPr>
        <p:spPr>
          <a:xfrm>
            <a:off x="3268200" y="3470050"/>
            <a:ext cx="2686200" cy="78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rPr i="0" lang="es" sz="1300" u="none" cap="none" strike="noStrike">
                <a:solidFill>
                  <a:schemeClr val="accent2"/>
                </a:solidFill>
                <a:latin typeface="Ubuntu"/>
                <a:ea typeface="Ubuntu"/>
                <a:cs typeface="Ubuntu"/>
                <a:sym typeface="Ubuntu"/>
              </a:rPr>
              <a:t>Aprender de forma más atractiva e, incluso, </a:t>
            </a:r>
            <a:r>
              <a:rPr b="1" i="0" lang="es" sz="1300" u="none" cap="none" strike="noStrike">
                <a:solidFill>
                  <a:schemeClr val="accent2"/>
                </a:solidFill>
                <a:latin typeface="Ubuntu"/>
                <a:ea typeface="Ubuntu"/>
                <a:cs typeface="Ubuntu"/>
                <a:sym typeface="Ubuntu"/>
              </a:rPr>
              <a:t>animada, interactiva y gamificada.</a:t>
            </a:r>
            <a:endParaRPr b="1" i="0" sz="1300" u="none" cap="none" strike="noStrike">
              <a:solidFill>
                <a:schemeClr val="accent2"/>
              </a:solidFill>
              <a:latin typeface="Ubuntu"/>
              <a:ea typeface="Ubuntu"/>
              <a:cs typeface="Ubuntu"/>
              <a:sym typeface="Ubuntu"/>
            </a:endParaRPr>
          </a:p>
        </p:txBody>
      </p:sp>
      <p:sp>
        <p:nvSpPr>
          <p:cNvPr id="589" name="Google Shape;589;p68"/>
          <p:cNvSpPr txBox="1"/>
          <p:nvPr>
            <p:ph idx="2" type="subTitle"/>
          </p:nvPr>
        </p:nvSpPr>
        <p:spPr>
          <a:xfrm>
            <a:off x="6030600" y="3470050"/>
            <a:ext cx="2455200" cy="1312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200"/>
              <a:buNone/>
            </a:pPr>
            <a:r>
              <a:rPr lang="es" sz="1300">
                <a:solidFill>
                  <a:schemeClr val="accent2"/>
                </a:solidFill>
                <a:latin typeface="Ubuntu"/>
                <a:ea typeface="Ubuntu"/>
                <a:cs typeface="Ubuntu"/>
                <a:sym typeface="Ubuntu"/>
              </a:rPr>
              <a:t>Ayuda a comprender aspectos complejos.</a:t>
            </a:r>
            <a:endParaRPr sz="1300">
              <a:solidFill>
                <a:schemeClr val="accent2"/>
              </a:solidFill>
              <a:latin typeface="Ubuntu"/>
              <a:ea typeface="Ubuntu"/>
              <a:cs typeface="Ubuntu"/>
              <a:sym typeface="Ubuntu"/>
            </a:endParaRPr>
          </a:p>
          <a:p>
            <a:pPr indent="0" lvl="0" marL="0" rtl="0" algn="ctr">
              <a:lnSpc>
                <a:spcPct val="100000"/>
              </a:lnSpc>
              <a:spcBef>
                <a:spcPts val="0"/>
              </a:spcBef>
              <a:spcAft>
                <a:spcPts val="0"/>
              </a:spcAft>
              <a:buSzPts val="1200"/>
              <a:buNone/>
            </a:pPr>
            <a:r>
              <a:rPr lang="es" sz="1300">
                <a:solidFill>
                  <a:schemeClr val="accent2"/>
                </a:solidFill>
                <a:latin typeface="Ubuntu"/>
                <a:ea typeface="Ubuntu"/>
                <a:cs typeface="Ubuntu"/>
                <a:sym typeface="Ubuntu"/>
              </a:rPr>
              <a:t>Facilita recordar datos.</a:t>
            </a:r>
            <a:endParaRPr sz="1300">
              <a:solidFill>
                <a:schemeClr val="accent2"/>
              </a:solidFill>
              <a:latin typeface="Ubuntu"/>
              <a:ea typeface="Ubuntu"/>
              <a:cs typeface="Ubuntu"/>
              <a:sym typeface="Ubuntu"/>
            </a:endParaRPr>
          </a:p>
          <a:p>
            <a:pPr indent="0" lvl="0" marL="0" rtl="0" algn="ctr">
              <a:lnSpc>
                <a:spcPct val="100000"/>
              </a:lnSpc>
              <a:spcBef>
                <a:spcPts val="0"/>
              </a:spcBef>
              <a:spcAft>
                <a:spcPts val="0"/>
              </a:spcAft>
              <a:buSzPts val="1200"/>
              <a:buNone/>
            </a:pPr>
            <a:r>
              <a:rPr lang="es" sz="1300">
                <a:solidFill>
                  <a:schemeClr val="accent2"/>
                </a:solidFill>
                <a:latin typeface="Ubuntu"/>
                <a:ea typeface="Ubuntu"/>
                <a:cs typeface="Ubuntu"/>
                <a:sym typeface="Ubuntu"/>
              </a:rPr>
              <a:t>Sintetiza información.</a:t>
            </a:r>
            <a:endParaRPr sz="1300">
              <a:solidFill>
                <a:schemeClr val="accent2"/>
              </a:solidFill>
              <a:latin typeface="Ubuntu"/>
              <a:ea typeface="Ubuntu"/>
              <a:cs typeface="Ubuntu"/>
              <a:sym typeface="Ubuntu"/>
            </a:endParaRPr>
          </a:p>
          <a:p>
            <a:pPr indent="0" lvl="0" marL="0" rtl="0" algn="ctr">
              <a:lnSpc>
                <a:spcPct val="100000"/>
              </a:lnSpc>
              <a:spcBef>
                <a:spcPts val="0"/>
              </a:spcBef>
              <a:spcAft>
                <a:spcPts val="0"/>
              </a:spcAft>
              <a:buSzPts val="1200"/>
              <a:buNone/>
            </a:pPr>
            <a:r>
              <a:rPr lang="es" sz="1300">
                <a:solidFill>
                  <a:schemeClr val="accent2"/>
                </a:solidFill>
                <a:latin typeface="Ubuntu"/>
                <a:ea typeface="Ubuntu"/>
                <a:cs typeface="Ubuntu"/>
                <a:sym typeface="Ubuntu"/>
              </a:rPr>
              <a:t>...</a:t>
            </a:r>
            <a:endParaRPr sz="1300">
              <a:solidFill>
                <a:schemeClr val="accent2"/>
              </a:solidFill>
              <a:latin typeface="Ubuntu"/>
              <a:ea typeface="Ubuntu"/>
              <a:cs typeface="Ubuntu"/>
              <a:sym typeface="Ubuntu"/>
            </a:endParaRPr>
          </a:p>
        </p:txBody>
      </p:sp>
      <p:sp>
        <p:nvSpPr>
          <p:cNvPr id="590" name="Google Shape;590;p68"/>
          <p:cNvSpPr/>
          <p:nvPr/>
        </p:nvSpPr>
        <p:spPr>
          <a:xfrm>
            <a:off x="6955651" y="2404203"/>
            <a:ext cx="615179" cy="938515"/>
          </a:xfrm>
          <a:custGeom>
            <a:rect b="b" l="l" r="r" t="t"/>
            <a:pathLst>
              <a:path extrusionOk="0" h="6014" w="3942">
                <a:moveTo>
                  <a:pt x="1280" y="1498"/>
                </a:moveTo>
                <a:cubicBezTo>
                  <a:pt x="1355" y="1498"/>
                  <a:pt x="1429" y="1543"/>
                  <a:pt x="1429" y="1632"/>
                </a:cubicBezTo>
                <a:lnTo>
                  <a:pt x="1429" y="1763"/>
                </a:lnTo>
                <a:lnTo>
                  <a:pt x="1262" y="1763"/>
                </a:lnTo>
                <a:cubicBezTo>
                  <a:pt x="1191" y="1763"/>
                  <a:pt x="1131" y="1704"/>
                  <a:pt x="1131" y="1632"/>
                </a:cubicBezTo>
                <a:cubicBezTo>
                  <a:pt x="1131" y="1543"/>
                  <a:pt x="1206" y="1498"/>
                  <a:pt x="1280" y="1498"/>
                </a:cubicBezTo>
                <a:close/>
                <a:moveTo>
                  <a:pt x="2483" y="1498"/>
                </a:moveTo>
                <a:cubicBezTo>
                  <a:pt x="2557" y="1498"/>
                  <a:pt x="2632" y="1543"/>
                  <a:pt x="2632" y="1632"/>
                </a:cubicBezTo>
                <a:cubicBezTo>
                  <a:pt x="2632" y="1704"/>
                  <a:pt x="2572" y="1763"/>
                  <a:pt x="2501" y="1763"/>
                </a:cubicBezTo>
                <a:lnTo>
                  <a:pt x="2334" y="1763"/>
                </a:lnTo>
                <a:lnTo>
                  <a:pt x="2334" y="1632"/>
                </a:lnTo>
                <a:cubicBezTo>
                  <a:pt x="2334" y="1543"/>
                  <a:pt x="2408" y="1498"/>
                  <a:pt x="2483" y="1498"/>
                </a:cubicBezTo>
                <a:close/>
                <a:moveTo>
                  <a:pt x="1989" y="2085"/>
                </a:moveTo>
                <a:lnTo>
                  <a:pt x="1989" y="3776"/>
                </a:lnTo>
                <a:lnTo>
                  <a:pt x="1739" y="3776"/>
                </a:lnTo>
                <a:lnTo>
                  <a:pt x="1739" y="2085"/>
                </a:lnTo>
                <a:close/>
                <a:moveTo>
                  <a:pt x="2524" y="4097"/>
                </a:moveTo>
                <a:lnTo>
                  <a:pt x="2524" y="4430"/>
                </a:lnTo>
                <a:lnTo>
                  <a:pt x="1215" y="4430"/>
                </a:lnTo>
                <a:lnTo>
                  <a:pt x="1215" y="4097"/>
                </a:lnTo>
                <a:close/>
                <a:moveTo>
                  <a:pt x="2512" y="4752"/>
                </a:moveTo>
                <a:lnTo>
                  <a:pt x="2512" y="4942"/>
                </a:lnTo>
                <a:lnTo>
                  <a:pt x="2524" y="4942"/>
                </a:lnTo>
                <a:cubicBezTo>
                  <a:pt x="2524" y="5026"/>
                  <a:pt x="2465" y="5085"/>
                  <a:pt x="2393" y="5085"/>
                </a:cubicBezTo>
                <a:lnTo>
                  <a:pt x="1334" y="5085"/>
                </a:lnTo>
                <a:cubicBezTo>
                  <a:pt x="1262" y="5085"/>
                  <a:pt x="1203" y="5026"/>
                  <a:pt x="1203" y="4942"/>
                </a:cubicBezTo>
                <a:lnTo>
                  <a:pt x="1203" y="4752"/>
                </a:lnTo>
                <a:close/>
                <a:moveTo>
                  <a:pt x="2227" y="5395"/>
                </a:moveTo>
                <a:cubicBezTo>
                  <a:pt x="2203" y="5561"/>
                  <a:pt x="2048" y="5681"/>
                  <a:pt x="1870" y="5681"/>
                </a:cubicBezTo>
                <a:cubicBezTo>
                  <a:pt x="1691" y="5681"/>
                  <a:pt x="1548" y="5561"/>
                  <a:pt x="1500" y="5395"/>
                </a:cubicBezTo>
                <a:close/>
                <a:moveTo>
                  <a:pt x="1874" y="1"/>
                </a:moveTo>
                <a:cubicBezTo>
                  <a:pt x="834" y="1"/>
                  <a:pt x="0" y="837"/>
                  <a:pt x="0" y="1882"/>
                </a:cubicBezTo>
                <a:cubicBezTo>
                  <a:pt x="0" y="2406"/>
                  <a:pt x="215" y="2906"/>
                  <a:pt x="607" y="3264"/>
                </a:cubicBezTo>
                <a:cubicBezTo>
                  <a:pt x="786" y="3418"/>
                  <a:pt x="869" y="3656"/>
                  <a:pt x="869" y="3895"/>
                </a:cubicBezTo>
                <a:lnTo>
                  <a:pt x="869" y="4942"/>
                </a:lnTo>
                <a:cubicBezTo>
                  <a:pt x="869" y="5145"/>
                  <a:pt x="988" y="5300"/>
                  <a:pt x="1155" y="5359"/>
                </a:cubicBezTo>
                <a:cubicBezTo>
                  <a:pt x="1191" y="5716"/>
                  <a:pt x="1489" y="6014"/>
                  <a:pt x="1858" y="6014"/>
                </a:cubicBezTo>
                <a:cubicBezTo>
                  <a:pt x="2227" y="6014"/>
                  <a:pt x="2524" y="5740"/>
                  <a:pt x="2560" y="5359"/>
                </a:cubicBezTo>
                <a:cubicBezTo>
                  <a:pt x="2715" y="5288"/>
                  <a:pt x="2834" y="5121"/>
                  <a:pt x="2834" y="4942"/>
                </a:cubicBezTo>
                <a:lnTo>
                  <a:pt x="2834" y="3871"/>
                </a:lnTo>
                <a:cubicBezTo>
                  <a:pt x="2834" y="3811"/>
                  <a:pt x="2834" y="3752"/>
                  <a:pt x="2858" y="3692"/>
                </a:cubicBezTo>
                <a:cubicBezTo>
                  <a:pt x="2870" y="3609"/>
                  <a:pt x="2822" y="3514"/>
                  <a:pt x="2727" y="3502"/>
                </a:cubicBezTo>
                <a:cubicBezTo>
                  <a:pt x="2718" y="3500"/>
                  <a:pt x="2710" y="3500"/>
                  <a:pt x="2701" y="3500"/>
                </a:cubicBezTo>
                <a:cubicBezTo>
                  <a:pt x="2627" y="3500"/>
                  <a:pt x="2558" y="3546"/>
                  <a:pt x="2536" y="3621"/>
                </a:cubicBezTo>
                <a:cubicBezTo>
                  <a:pt x="2524" y="3668"/>
                  <a:pt x="2524" y="3728"/>
                  <a:pt x="2512" y="3776"/>
                </a:cubicBezTo>
                <a:lnTo>
                  <a:pt x="2298" y="3776"/>
                </a:lnTo>
                <a:lnTo>
                  <a:pt x="2298" y="2085"/>
                </a:lnTo>
                <a:lnTo>
                  <a:pt x="2465" y="2085"/>
                </a:lnTo>
                <a:cubicBezTo>
                  <a:pt x="2715" y="2085"/>
                  <a:pt x="2929" y="1882"/>
                  <a:pt x="2929" y="1632"/>
                </a:cubicBezTo>
                <a:cubicBezTo>
                  <a:pt x="2929" y="1370"/>
                  <a:pt x="2715" y="1168"/>
                  <a:pt x="2465" y="1168"/>
                </a:cubicBezTo>
                <a:lnTo>
                  <a:pt x="2441" y="1168"/>
                </a:lnTo>
                <a:cubicBezTo>
                  <a:pt x="2179" y="1168"/>
                  <a:pt x="1977" y="1370"/>
                  <a:pt x="1977" y="1632"/>
                </a:cubicBezTo>
                <a:lnTo>
                  <a:pt x="1977" y="1763"/>
                </a:lnTo>
                <a:lnTo>
                  <a:pt x="1727" y="1763"/>
                </a:lnTo>
                <a:lnTo>
                  <a:pt x="1727" y="1632"/>
                </a:lnTo>
                <a:cubicBezTo>
                  <a:pt x="1727" y="1370"/>
                  <a:pt x="1512" y="1168"/>
                  <a:pt x="1262" y="1168"/>
                </a:cubicBezTo>
                <a:lnTo>
                  <a:pt x="1227" y="1168"/>
                </a:lnTo>
                <a:cubicBezTo>
                  <a:pt x="977" y="1168"/>
                  <a:pt x="774" y="1370"/>
                  <a:pt x="774" y="1632"/>
                </a:cubicBezTo>
                <a:cubicBezTo>
                  <a:pt x="774" y="1882"/>
                  <a:pt x="977" y="2085"/>
                  <a:pt x="1227" y="2085"/>
                </a:cubicBezTo>
                <a:lnTo>
                  <a:pt x="1393" y="2085"/>
                </a:lnTo>
                <a:lnTo>
                  <a:pt x="1393" y="3776"/>
                </a:lnTo>
                <a:lnTo>
                  <a:pt x="1191" y="3776"/>
                </a:lnTo>
                <a:cubicBezTo>
                  <a:pt x="1155" y="3478"/>
                  <a:pt x="1024" y="3204"/>
                  <a:pt x="810" y="3014"/>
                </a:cubicBezTo>
                <a:cubicBezTo>
                  <a:pt x="488" y="2716"/>
                  <a:pt x="310" y="2299"/>
                  <a:pt x="310" y="1871"/>
                </a:cubicBezTo>
                <a:cubicBezTo>
                  <a:pt x="310" y="1013"/>
                  <a:pt x="988" y="323"/>
                  <a:pt x="1858" y="323"/>
                </a:cubicBezTo>
                <a:lnTo>
                  <a:pt x="1905" y="323"/>
                </a:lnTo>
                <a:cubicBezTo>
                  <a:pt x="2715" y="335"/>
                  <a:pt x="3394" y="1013"/>
                  <a:pt x="3405" y="1835"/>
                </a:cubicBezTo>
                <a:lnTo>
                  <a:pt x="3405" y="1847"/>
                </a:lnTo>
                <a:cubicBezTo>
                  <a:pt x="3405" y="2287"/>
                  <a:pt x="3239" y="2668"/>
                  <a:pt x="2929" y="2966"/>
                </a:cubicBezTo>
                <a:cubicBezTo>
                  <a:pt x="2870" y="3025"/>
                  <a:pt x="2858" y="3133"/>
                  <a:pt x="2929" y="3204"/>
                </a:cubicBezTo>
                <a:cubicBezTo>
                  <a:pt x="2965" y="3240"/>
                  <a:pt x="3007" y="3258"/>
                  <a:pt x="3048" y="3258"/>
                </a:cubicBezTo>
                <a:cubicBezTo>
                  <a:pt x="3090" y="3258"/>
                  <a:pt x="3132" y="3240"/>
                  <a:pt x="3167" y="3204"/>
                </a:cubicBezTo>
                <a:cubicBezTo>
                  <a:pt x="3906" y="2502"/>
                  <a:pt x="3941" y="1299"/>
                  <a:pt x="3191" y="561"/>
                </a:cubicBezTo>
                <a:cubicBezTo>
                  <a:pt x="2858" y="216"/>
                  <a:pt x="2393" y="1"/>
                  <a:pt x="1917" y="1"/>
                </a:cubicBezTo>
                <a:cubicBezTo>
                  <a:pt x="1903" y="1"/>
                  <a:pt x="1888" y="1"/>
                  <a:pt x="187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91" name="Google Shape;591;p68"/>
          <p:cNvGrpSpPr/>
          <p:nvPr/>
        </p:nvGrpSpPr>
        <p:grpSpPr>
          <a:xfrm>
            <a:off x="1407891" y="2459375"/>
            <a:ext cx="872807" cy="783683"/>
            <a:chOff x="3441065" y="4302505"/>
            <a:chExt cx="337069" cy="302592"/>
          </a:xfrm>
        </p:grpSpPr>
        <p:sp>
          <p:nvSpPr>
            <p:cNvPr id="592" name="Google Shape;592;p68"/>
            <p:cNvSpPr/>
            <p:nvPr/>
          </p:nvSpPr>
          <p:spPr>
            <a:xfrm>
              <a:off x="3441065" y="4366941"/>
              <a:ext cx="337069" cy="173655"/>
            </a:xfrm>
            <a:custGeom>
              <a:rect b="b" l="l" r="r" t="t"/>
              <a:pathLst>
                <a:path extrusionOk="0" h="5460" w="10598">
                  <a:moveTo>
                    <a:pt x="5062" y="1"/>
                  </a:moveTo>
                  <a:cubicBezTo>
                    <a:pt x="3977" y="1"/>
                    <a:pt x="2891" y="303"/>
                    <a:pt x="1834" y="951"/>
                  </a:cubicBezTo>
                  <a:cubicBezTo>
                    <a:pt x="1001" y="1463"/>
                    <a:pt x="418" y="2058"/>
                    <a:pt x="156" y="2368"/>
                  </a:cubicBezTo>
                  <a:cubicBezTo>
                    <a:pt x="1" y="2546"/>
                    <a:pt x="1" y="2808"/>
                    <a:pt x="168" y="2987"/>
                  </a:cubicBezTo>
                  <a:cubicBezTo>
                    <a:pt x="1001" y="3844"/>
                    <a:pt x="1870" y="4475"/>
                    <a:pt x="2739" y="4892"/>
                  </a:cubicBezTo>
                  <a:cubicBezTo>
                    <a:pt x="2763" y="4916"/>
                    <a:pt x="2787" y="4916"/>
                    <a:pt x="2823" y="4916"/>
                  </a:cubicBezTo>
                  <a:cubicBezTo>
                    <a:pt x="2977" y="4916"/>
                    <a:pt x="3037" y="4689"/>
                    <a:pt x="2894" y="4618"/>
                  </a:cubicBezTo>
                  <a:cubicBezTo>
                    <a:pt x="2049" y="4213"/>
                    <a:pt x="1215" y="3582"/>
                    <a:pt x="406" y="2773"/>
                  </a:cubicBezTo>
                  <a:cubicBezTo>
                    <a:pt x="346" y="2713"/>
                    <a:pt x="346" y="2630"/>
                    <a:pt x="406" y="2570"/>
                  </a:cubicBezTo>
                  <a:cubicBezTo>
                    <a:pt x="799" y="2130"/>
                    <a:pt x="2061" y="868"/>
                    <a:pt x="3918" y="451"/>
                  </a:cubicBezTo>
                  <a:lnTo>
                    <a:pt x="3918" y="451"/>
                  </a:lnTo>
                  <a:cubicBezTo>
                    <a:pt x="3561" y="665"/>
                    <a:pt x="3263" y="963"/>
                    <a:pt x="3025" y="1320"/>
                  </a:cubicBezTo>
                  <a:cubicBezTo>
                    <a:pt x="2977" y="1403"/>
                    <a:pt x="3001" y="1487"/>
                    <a:pt x="3073" y="1534"/>
                  </a:cubicBezTo>
                  <a:cubicBezTo>
                    <a:pt x="3098" y="1551"/>
                    <a:pt x="3126" y="1559"/>
                    <a:pt x="3154" y="1559"/>
                  </a:cubicBezTo>
                  <a:cubicBezTo>
                    <a:pt x="3204" y="1559"/>
                    <a:pt x="3252" y="1533"/>
                    <a:pt x="3275" y="1487"/>
                  </a:cubicBezTo>
                  <a:cubicBezTo>
                    <a:pt x="3728" y="772"/>
                    <a:pt x="4490" y="367"/>
                    <a:pt x="5299" y="367"/>
                  </a:cubicBezTo>
                  <a:cubicBezTo>
                    <a:pt x="6609" y="367"/>
                    <a:pt x="7680" y="1439"/>
                    <a:pt x="7680" y="2749"/>
                  </a:cubicBezTo>
                  <a:cubicBezTo>
                    <a:pt x="7680" y="3820"/>
                    <a:pt x="6954" y="4773"/>
                    <a:pt x="5930" y="5047"/>
                  </a:cubicBezTo>
                  <a:cubicBezTo>
                    <a:pt x="5720" y="5103"/>
                    <a:pt x="5510" y="5130"/>
                    <a:pt x="5305" y="5130"/>
                  </a:cubicBezTo>
                  <a:cubicBezTo>
                    <a:pt x="4250" y="5130"/>
                    <a:pt x="3302" y="4424"/>
                    <a:pt x="3013" y="3368"/>
                  </a:cubicBezTo>
                  <a:cubicBezTo>
                    <a:pt x="2954" y="3154"/>
                    <a:pt x="2918" y="2951"/>
                    <a:pt x="2918" y="2737"/>
                  </a:cubicBezTo>
                  <a:cubicBezTo>
                    <a:pt x="2918" y="2487"/>
                    <a:pt x="2966" y="2249"/>
                    <a:pt x="3037" y="2011"/>
                  </a:cubicBezTo>
                  <a:cubicBezTo>
                    <a:pt x="3073" y="1915"/>
                    <a:pt x="3025" y="1844"/>
                    <a:pt x="2942" y="1820"/>
                  </a:cubicBezTo>
                  <a:cubicBezTo>
                    <a:pt x="2920" y="1812"/>
                    <a:pt x="2899" y="1808"/>
                    <a:pt x="2880" y="1808"/>
                  </a:cubicBezTo>
                  <a:cubicBezTo>
                    <a:pt x="2816" y="1808"/>
                    <a:pt x="2767" y="1851"/>
                    <a:pt x="2739" y="1915"/>
                  </a:cubicBezTo>
                  <a:cubicBezTo>
                    <a:pt x="2656" y="2189"/>
                    <a:pt x="2608" y="2475"/>
                    <a:pt x="2608" y="2737"/>
                  </a:cubicBezTo>
                  <a:cubicBezTo>
                    <a:pt x="2608" y="2975"/>
                    <a:pt x="2644" y="3213"/>
                    <a:pt x="2704" y="3439"/>
                  </a:cubicBezTo>
                  <a:cubicBezTo>
                    <a:pt x="2858" y="4058"/>
                    <a:pt x="3251" y="4582"/>
                    <a:pt x="3739" y="4928"/>
                  </a:cubicBezTo>
                  <a:cubicBezTo>
                    <a:pt x="3632" y="4892"/>
                    <a:pt x="3549" y="4868"/>
                    <a:pt x="3442" y="4820"/>
                  </a:cubicBezTo>
                  <a:cubicBezTo>
                    <a:pt x="3427" y="4816"/>
                    <a:pt x="3412" y="4813"/>
                    <a:pt x="3396" y="4813"/>
                  </a:cubicBezTo>
                  <a:cubicBezTo>
                    <a:pt x="3334" y="4813"/>
                    <a:pt x="3270" y="4849"/>
                    <a:pt x="3251" y="4916"/>
                  </a:cubicBezTo>
                  <a:cubicBezTo>
                    <a:pt x="3216" y="4987"/>
                    <a:pt x="3263" y="5070"/>
                    <a:pt x="3335" y="5106"/>
                  </a:cubicBezTo>
                  <a:cubicBezTo>
                    <a:pt x="3996" y="5346"/>
                    <a:pt x="4652" y="5460"/>
                    <a:pt x="5299" y="5460"/>
                  </a:cubicBezTo>
                  <a:cubicBezTo>
                    <a:pt x="6446" y="5460"/>
                    <a:pt x="7563" y="5103"/>
                    <a:pt x="8621" y="4463"/>
                  </a:cubicBezTo>
                  <a:cubicBezTo>
                    <a:pt x="9502" y="3927"/>
                    <a:pt x="10145" y="3308"/>
                    <a:pt x="10443" y="2975"/>
                  </a:cubicBezTo>
                  <a:cubicBezTo>
                    <a:pt x="10597" y="2808"/>
                    <a:pt x="10586" y="2511"/>
                    <a:pt x="10395" y="2356"/>
                  </a:cubicBezTo>
                  <a:cubicBezTo>
                    <a:pt x="10062" y="2058"/>
                    <a:pt x="9728" y="1784"/>
                    <a:pt x="9383" y="1546"/>
                  </a:cubicBezTo>
                  <a:cubicBezTo>
                    <a:pt x="9357" y="1529"/>
                    <a:pt x="9327" y="1521"/>
                    <a:pt x="9298" y="1521"/>
                  </a:cubicBezTo>
                  <a:cubicBezTo>
                    <a:pt x="9246" y="1521"/>
                    <a:pt x="9194" y="1544"/>
                    <a:pt x="9157" y="1582"/>
                  </a:cubicBezTo>
                  <a:cubicBezTo>
                    <a:pt x="9109" y="1653"/>
                    <a:pt x="9133" y="1737"/>
                    <a:pt x="9192" y="1796"/>
                  </a:cubicBezTo>
                  <a:cubicBezTo>
                    <a:pt x="9514" y="2034"/>
                    <a:pt x="9847" y="2296"/>
                    <a:pt x="10169" y="2594"/>
                  </a:cubicBezTo>
                  <a:cubicBezTo>
                    <a:pt x="10228" y="2653"/>
                    <a:pt x="10228" y="2737"/>
                    <a:pt x="10181" y="2796"/>
                  </a:cubicBezTo>
                  <a:cubicBezTo>
                    <a:pt x="9788" y="3225"/>
                    <a:pt x="8550" y="4439"/>
                    <a:pt x="6835" y="4939"/>
                  </a:cubicBezTo>
                  <a:cubicBezTo>
                    <a:pt x="8311" y="3904"/>
                    <a:pt x="8359" y="1737"/>
                    <a:pt x="6954" y="629"/>
                  </a:cubicBezTo>
                  <a:lnTo>
                    <a:pt x="6954" y="629"/>
                  </a:lnTo>
                  <a:cubicBezTo>
                    <a:pt x="7538" y="820"/>
                    <a:pt x="8121" y="1106"/>
                    <a:pt x="8692" y="1463"/>
                  </a:cubicBezTo>
                  <a:cubicBezTo>
                    <a:pt x="8722" y="1476"/>
                    <a:pt x="8752" y="1482"/>
                    <a:pt x="8780" y="1482"/>
                  </a:cubicBezTo>
                  <a:cubicBezTo>
                    <a:pt x="8831" y="1482"/>
                    <a:pt x="8876" y="1461"/>
                    <a:pt x="8907" y="1415"/>
                  </a:cubicBezTo>
                  <a:cubicBezTo>
                    <a:pt x="8954" y="1344"/>
                    <a:pt x="8931" y="1249"/>
                    <a:pt x="8859" y="1201"/>
                  </a:cubicBezTo>
                  <a:cubicBezTo>
                    <a:pt x="7632" y="426"/>
                    <a:pt x="6348" y="1"/>
                    <a:pt x="5062"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3" name="Google Shape;593;p68"/>
            <p:cNvSpPr/>
            <p:nvPr/>
          </p:nvSpPr>
          <p:spPr>
            <a:xfrm>
              <a:off x="3572864" y="4423300"/>
              <a:ext cx="76141" cy="61479"/>
            </a:xfrm>
            <a:custGeom>
              <a:rect b="b" l="l" r="r" t="t"/>
              <a:pathLst>
                <a:path extrusionOk="0" h="1933" w="2394">
                  <a:moveTo>
                    <a:pt x="1143" y="0"/>
                  </a:moveTo>
                  <a:cubicBezTo>
                    <a:pt x="465" y="0"/>
                    <a:pt x="0" y="679"/>
                    <a:pt x="238" y="1322"/>
                  </a:cubicBezTo>
                  <a:cubicBezTo>
                    <a:pt x="258" y="1381"/>
                    <a:pt x="326" y="1423"/>
                    <a:pt x="396" y="1423"/>
                  </a:cubicBezTo>
                  <a:cubicBezTo>
                    <a:pt x="411" y="1423"/>
                    <a:pt x="426" y="1421"/>
                    <a:pt x="441" y="1417"/>
                  </a:cubicBezTo>
                  <a:cubicBezTo>
                    <a:pt x="524" y="1382"/>
                    <a:pt x="560" y="1298"/>
                    <a:pt x="536" y="1203"/>
                  </a:cubicBezTo>
                  <a:cubicBezTo>
                    <a:pt x="354" y="738"/>
                    <a:pt x="729" y="308"/>
                    <a:pt x="1156" y="308"/>
                  </a:cubicBezTo>
                  <a:cubicBezTo>
                    <a:pt x="1287" y="308"/>
                    <a:pt x="1422" y="349"/>
                    <a:pt x="1548" y="441"/>
                  </a:cubicBezTo>
                  <a:cubicBezTo>
                    <a:pt x="2036" y="822"/>
                    <a:pt x="1774" y="1620"/>
                    <a:pt x="1143" y="1620"/>
                  </a:cubicBezTo>
                  <a:cubicBezTo>
                    <a:pt x="1048" y="1620"/>
                    <a:pt x="953" y="1608"/>
                    <a:pt x="881" y="1560"/>
                  </a:cubicBezTo>
                  <a:cubicBezTo>
                    <a:pt x="860" y="1554"/>
                    <a:pt x="840" y="1551"/>
                    <a:pt x="819" y="1551"/>
                  </a:cubicBezTo>
                  <a:cubicBezTo>
                    <a:pt x="759" y="1551"/>
                    <a:pt x="703" y="1578"/>
                    <a:pt x="667" y="1632"/>
                  </a:cubicBezTo>
                  <a:cubicBezTo>
                    <a:pt x="643" y="1715"/>
                    <a:pt x="667" y="1798"/>
                    <a:pt x="738" y="1846"/>
                  </a:cubicBezTo>
                  <a:cubicBezTo>
                    <a:pt x="869" y="1904"/>
                    <a:pt x="1009" y="1933"/>
                    <a:pt x="1148" y="1933"/>
                  </a:cubicBezTo>
                  <a:cubicBezTo>
                    <a:pt x="1438" y="1933"/>
                    <a:pt x="1724" y="1806"/>
                    <a:pt x="1917" y="1548"/>
                  </a:cubicBezTo>
                  <a:cubicBezTo>
                    <a:pt x="2393" y="917"/>
                    <a:pt x="1965" y="0"/>
                    <a:pt x="114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4" name="Google Shape;594;p68"/>
            <p:cNvSpPr/>
            <p:nvPr/>
          </p:nvSpPr>
          <p:spPr>
            <a:xfrm>
              <a:off x="3619045" y="4394485"/>
              <a:ext cx="46626" cy="39088"/>
            </a:xfrm>
            <a:custGeom>
              <a:rect b="b" l="l" r="r" t="t"/>
              <a:pathLst>
                <a:path extrusionOk="0" h="1229" w="1466">
                  <a:moveTo>
                    <a:pt x="782" y="310"/>
                  </a:moveTo>
                  <a:cubicBezTo>
                    <a:pt x="917" y="310"/>
                    <a:pt x="1054" y="400"/>
                    <a:pt x="1096" y="549"/>
                  </a:cubicBezTo>
                  <a:cubicBezTo>
                    <a:pt x="1120" y="716"/>
                    <a:pt x="1013" y="871"/>
                    <a:pt x="858" y="906"/>
                  </a:cubicBezTo>
                  <a:cubicBezTo>
                    <a:pt x="834" y="912"/>
                    <a:pt x="810" y="914"/>
                    <a:pt x="788" y="914"/>
                  </a:cubicBezTo>
                  <a:cubicBezTo>
                    <a:pt x="553" y="914"/>
                    <a:pt x="406" y="648"/>
                    <a:pt x="537" y="442"/>
                  </a:cubicBezTo>
                  <a:cubicBezTo>
                    <a:pt x="599" y="351"/>
                    <a:pt x="690" y="310"/>
                    <a:pt x="782" y="310"/>
                  </a:cubicBezTo>
                  <a:close/>
                  <a:moveTo>
                    <a:pt x="791" y="1"/>
                  </a:moveTo>
                  <a:cubicBezTo>
                    <a:pt x="598" y="1"/>
                    <a:pt x="403" y="88"/>
                    <a:pt x="275" y="275"/>
                  </a:cubicBezTo>
                  <a:cubicBezTo>
                    <a:pt x="1" y="692"/>
                    <a:pt x="321" y="1229"/>
                    <a:pt x="792" y="1229"/>
                  </a:cubicBezTo>
                  <a:cubicBezTo>
                    <a:pt x="833" y="1229"/>
                    <a:pt x="875" y="1225"/>
                    <a:pt x="918" y="1216"/>
                  </a:cubicBezTo>
                  <a:cubicBezTo>
                    <a:pt x="1251" y="1145"/>
                    <a:pt x="1465" y="811"/>
                    <a:pt x="1394" y="490"/>
                  </a:cubicBezTo>
                  <a:cubicBezTo>
                    <a:pt x="1331" y="176"/>
                    <a:pt x="1064" y="1"/>
                    <a:pt x="79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5" name="Google Shape;595;p68"/>
            <p:cNvSpPr/>
            <p:nvPr/>
          </p:nvSpPr>
          <p:spPr>
            <a:xfrm>
              <a:off x="3604669" y="4302505"/>
              <a:ext cx="9860" cy="42046"/>
            </a:xfrm>
            <a:custGeom>
              <a:rect b="b" l="l" r="r" t="t"/>
              <a:pathLst>
                <a:path extrusionOk="0" h="1322" w="310">
                  <a:moveTo>
                    <a:pt x="143" y="0"/>
                  </a:moveTo>
                  <a:cubicBezTo>
                    <a:pt x="60" y="0"/>
                    <a:pt x="0" y="72"/>
                    <a:pt x="0" y="155"/>
                  </a:cubicBezTo>
                  <a:lnTo>
                    <a:pt x="0" y="1179"/>
                  </a:lnTo>
                  <a:cubicBezTo>
                    <a:pt x="0" y="1262"/>
                    <a:pt x="72" y="1322"/>
                    <a:pt x="143" y="1322"/>
                  </a:cubicBezTo>
                  <a:cubicBezTo>
                    <a:pt x="238" y="1322"/>
                    <a:pt x="298" y="1250"/>
                    <a:pt x="298" y="1179"/>
                  </a:cubicBezTo>
                  <a:lnTo>
                    <a:pt x="298" y="155"/>
                  </a:lnTo>
                  <a:cubicBezTo>
                    <a:pt x="310" y="72"/>
                    <a:pt x="238" y="0"/>
                    <a:pt x="14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68"/>
            <p:cNvSpPr/>
            <p:nvPr/>
          </p:nvSpPr>
          <p:spPr>
            <a:xfrm>
              <a:off x="3528178" y="4315926"/>
              <a:ext cx="22359" cy="40742"/>
            </a:xfrm>
            <a:custGeom>
              <a:rect b="b" l="l" r="r" t="t"/>
              <a:pathLst>
                <a:path extrusionOk="0" h="1281" w="703">
                  <a:moveTo>
                    <a:pt x="163" y="1"/>
                  </a:moveTo>
                  <a:cubicBezTo>
                    <a:pt x="149" y="1"/>
                    <a:pt x="134" y="3"/>
                    <a:pt x="119" y="7"/>
                  </a:cubicBezTo>
                  <a:cubicBezTo>
                    <a:pt x="48" y="43"/>
                    <a:pt x="0" y="126"/>
                    <a:pt x="36" y="209"/>
                  </a:cubicBezTo>
                  <a:lnTo>
                    <a:pt x="393" y="1174"/>
                  </a:lnTo>
                  <a:cubicBezTo>
                    <a:pt x="417" y="1233"/>
                    <a:pt x="477" y="1281"/>
                    <a:pt x="536" y="1281"/>
                  </a:cubicBezTo>
                  <a:cubicBezTo>
                    <a:pt x="631" y="1281"/>
                    <a:pt x="703" y="1174"/>
                    <a:pt x="679" y="1067"/>
                  </a:cubicBezTo>
                  <a:lnTo>
                    <a:pt x="322" y="102"/>
                  </a:lnTo>
                  <a:cubicBezTo>
                    <a:pt x="292" y="43"/>
                    <a:pt x="231" y="1"/>
                    <a:pt x="163"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7" name="Google Shape;597;p68"/>
            <p:cNvSpPr/>
            <p:nvPr/>
          </p:nvSpPr>
          <p:spPr>
            <a:xfrm>
              <a:off x="3457730" y="4348590"/>
              <a:ext cx="32600" cy="35367"/>
            </a:xfrm>
            <a:custGeom>
              <a:rect b="b" l="l" r="r" t="t"/>
              <a:pathLst>
                <a:path extrusionOk="0" h="1112" w="1025">
                  <a:moveTo>
                    <a:pt x="183" y="0"/>
                  </a:moveTo>
                  <a:cubicBezTo>
                    <a:pt x="147" y="0"/>
                    <a:pt x="110" y="13"/>
                    <a:pt x="72" y="40"/>
                  </a:cubicBezTo>
                  <a:cubicBezTo>
                    <a:pt x="13" y="99"/>
                    <a:pt x="1" y="194"/>
                    <a:pt x="60" y="266"/>
                  </a:cubicBezTo>
                  <a:lnTo>
                    <a:pt x="715" y="1052"/>
                  </a:lnTo>
                  <a:cubicBezTo>
                    <a:pt x="751" y="1087"/>
                    <a:pt x="787" y="1111"/>
                    <a:pt x="834" y="1111"/>
                  </a:cubicBezTo>
                  <a:cubicBezTo>
                    <a:pt x="953" y="1099"/>
                    <a:pt x="1025" y="944"/>
                    <a:pt x="953" y="849"/>
                  </a:cubicBezTo>
                  <a:lnTo>
                    <a:pt x="298" y="51"/>
                  </a:lnTo>
                  <a:cubicBezTo>
                    <a:pt x="266" y="19"/>
                    <a:pt x="226" y="0"/>
                    <a:pt x="18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8" name="Google Shape;598;p68"/>
            <p:cNvSpPr/>
            <p:nvPr/>
          </p:nvSpPr>
          <p:spPr>
            <a:xfrm>
              <a:off x="3727723" y="4351611"/>
              <a:ext cx="32218" cy="34954"/>
            </a:xfrm>
            <a:custGeom>
              <a:rect b="b" l="l" r="r" t="t"/>
              <a:pathLst>
                <a:path extrusionOk="0" h="1099" w="1013">
                  <a:moveTo>
                    <a:pt x="834" y="1"/>
                  </a:moveTo>
                  <a:cubicBezTo>
                    <a:pt x="791" y="1"/>
                    <a:pt x="748" y="19"/>
                    <a:pt x="715" y="52"/>
                  </a:cubicBezTo>
                  <a:lnTo>
                    <a:pt x="60" y="838"/>
                  </a:lnTo>
                  <a:cubicBezTo>
                    <a:pt x="1" y="897"/>
                    <a:pt x="13" y="1004"/>
                    <a:pt x="72" y="1064"/>
                  </a:cubicBezTo>
                  <a:cubicBezTo>
                    <a:pt x="96" y="1088"/>
                    <a:pt x="128" y="1098"/>
                    <a:pt x="161" y="1098"/>
                  </a:cubicBezTo>
                  <a:cubicBezTo>
                    <a:pt x="211" y="1098"/>
                    <a:pt x="263" y="1075"/>
                    <a:pt x="299" y="1040"/>
                  </a:cubicBezTo>
                  <a:lnTo>
                    <a:pt x="953" y="254"/>
                  </a:lnTo>
                  <a:cubicBezTo>
                    <a:pt x="1013" y="183"/>
                    <a:pt x="1013" y="76"/>
                    <a:pt x="930" y="40"/>
                  </a:cubicBezTo>
                  <a:cubicBezTo>
                    <a:pt x="903" y="13"/>
                    <a:pt x="869" y="1"/>
                    <a:pt x="83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9" name="Google Shape;599;p68"/>
            <p:cNvSpPr/>
            <p:nvPr/>
          </p:nvSpPr>
          <p:spPr>
            <a:xfrm>
              <a:off x="3668279" y="4315926"/>
              <a:ext cx="22391" cy="40742"/>
            </a:xfrm>
            <a:custGeom>
              <a:rect b="b" l="l" r="r" t="t"/>
              <a:pathLst>
                <a:path extrusionOk="0" h="1281" w="704">
                  <a:moveTo>
                    <a:pt x="544" y="1"/>
                  </a:moveTo>
                  <a:cubicBezTo>
                    <a:pt x="481" y="1"/>
                    <a:pt x="413" y="43"/>
                    <a:pt x="394" y="102"/>
                  </a:cubicBezTo>
                  <a:lnTo>
                    <a:pt x="36" y="1067"/>
                  </a:lnTo>
                  <a:cubicBezTo>
                    <a:pt x="1" y="1174"/>
                    <a:pt x="84" y="1281"/>
                    <a:pt x="179" y="1281"/>
                  </a:cubicBezTo>
                  <a:cubicBezTo>
                    <a:pt x="239" y="1281"/>
                    <a:pt x="298" y="1233"/>
                    <a:pt x="334" y="1174"/>
                  </a:cubicBezTo>
                  <a:lnTo>
                    <a:pt x="691" y="209"/>
                  </a:lnTo>
                  <a:cubicBezTo>
                    <a:pt x="703" y="126"/>
                    <a:pt x="655" y="43"/>
                    <a:pt x="584" y="7"/>
                  </a:cubicBezTo>
                  <a:cubicBezTo>
                    <a:pt x="571" y="3"/>
                    <a:pt x="558" y="1"/>
                    <a:pt x="54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0" name="Google Shape;600;p68"/>
            <p:cNvSpPr/>
            <p:nvPr/>
          </p:nvSpPr>
          <p:spPr>
            <a:xfrm>
              <a:off x="3603143" y="4563019"/>
              <a:ext cx="9891" cy="42078"/>
            </a:xfrm>
            <a:custGeom>
              <a:rect b="b" l="l" r="r" t="t"/>
              <a:pathLst>
                <a:path extrusionOk="0" h="1323" w="311">
                  <a:moveTo>
                    <a:pt x="144" y="1"/>
                  </a:moveTo>
                  <a:cubicBezTo>
                    <a:pt x="60" y="1"/>
                    <a:pt x="1" y="72"/>
                    <a:pt x="1" y="144"/>
                  </a:cubicBezTo>
                  <a:lnTo>
                    <a:pt x="1" y="1168"/>
                  </a:lnTo>
                  <a:cubicBezTo>
                    <a:pt x="1" y="1263"/>
                    <a:pt x="72" y="1322"/>
                    <a:pt x="144" y="1322"/>
                  </a:cubicBezTo>
                  <a:cubicBezTo>
                    <a:pt x="239" y="1322"/>
                    <a:pt x="298" y="1251"/>
                    <a:pt x="298" y="1168"/>
                  </a:cubicBezTo>
                  <a:lnTo>
                    <a:pt x="298" y="144"/>
                  </a:lnTo>
                  <a:cubicBezTo>
                    <a:pt x="310" y="72"/>
                    <a:pt x="239" y="1"/>
                    <a:pt x="14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1" name="Google Shape;601;p68"/>
            <p:cNvSpPr/>
            <p:nvPr/>
          </p:nvSpPr>
          <p:spPr>
            <a:xfrm>
              <a:off x="3667134" y="4552206"/>
              <a:ext cx="22009" cy="40233"/>
            </a:xfrm>
            <a:custGeom>
              <a:rect b="b" l="l" r="r" t="t"/>
              <a:pathLst>
                <a:path extrusionOk="0" h="1265" w="692">
                  <a:moveTo>
                    <a:pt x="165" y="0"/>
                  </a:moveTo>
                  <a:cubicBezTo>
                    <a:pt x="150" y="0"/>
                    <a:pt x="135" y="3"/>
                    <a:pt x="120" y="7"/>
                  </a:cubicBezTo>
                  <a:cubicBezTo>
                    <a:pt x="37" y="43"/>
                    <a:pt x="1" y="126"/>
                    <a:pt x="25" y="198"/>
                  </a:cubicBezTo>
                  <a:lnTo>
                    <a:pt x="382" y="1174"/>
                  </a:lnTo>
                  <a:cubicBezTo>
                    <a:pt x="410" y="1231"/>
                    <a:pt x="468" y="1265"/>
                    <a:pt x="527" y="1265"/>
                  </a:cubicBezTo>
                  <a:cubicBezTo>
                    <a:pt x="542" y="1265"/>
                    <a:pt x="557" y="1263"/>
                    <a:pt x="572" y="1258"/>
                  </a:cubicBezTo>
                  <a:cubicBezTo>
                    <a:pt x="656" y="1234"/>
                    <a:pt x="691" y="1139"/>
                    <a:pt x="668" y="1067"/>
                  </a:cubicBezTo>
                  <a:lnTo>
                    <a:pt x="310" y="103"/>
                  </a:lnTo>
                  <a:cubicBezTo>
                    <a:pt x="282" y="36"/>
                    <a:pt x="223" y="0"/>
                    <a:pt x="16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2" name="Google Shape;602;p68"/>
            <p:cNvSpPr/>
            <p:nvPr/>
          </p:nvSpPr>
          <p:spPr>
            <a:xfrm>
              <a:off x="3727723" y="4524662"/>
              <a:ext cx="32982" cy="35367"/>
            </a:xfrm>
            <a:custGeom>
              <a:rect b="b" l="l" r="r" t="t"/>
              <a:pathLst>
                <a:path extrusionOk="0" h="1112" w="1037">
                  <a:moveTo>
                    <a:pt x="178" y="1"/>
                  </a:moveTo>
                  <a:cubicBezTo>
                    <a:pt x="142" y="1"/>
                    <a:pt x="104" y="13"/>
                    <a:pt x="72" y="40"/>
                  </a:cubicBezTo>
                  <a:cubicBezTo>
                    <a:pt x="13" y="100"/>
                    <a:pt x="1" y="195"/>
                    <a:pt x="60" y="266"/>
                  </a:cubicBezTo>
                  <a:lnTo>
                    <a:pt x="715" y="1052"/>
                  </a:lnTo>
                  <a:cubicBezTo>
                    <a:pt x="739" y="1088"/>
                    <a:pt x="787" y="1112"/>
                    <a:pt x="834" y="1112"/>
                  </a:cubicBezTo>
                  <a:cubicBezTo>
                    <a:pt x="965" y="1100"/>
                    <a:pt x="1037" y="945"/>
                    <a:pt x="953" y="850"/>
                  </a:cubicBezTo>
                  <a:lnTo>
                    <a:pt x="299" y="52"/>
                  </a:lnTo>
                  <a:cubicBezTo>
                    <a:pt x="266" y="19"/>
                    <a:pt x="222" y="1"/>
                    <a:pt x="17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3" name="Google Shape;603;p68"/>
            <p:cNvSpPr/>
            <p:nvPr/>
          </p:nvSpPr>
          <p:spPr>
            <a:xfrm>
              <a:off x="3457349" y="4522023"/>
              <a:ext cx="32218" cy="34954"/>
            </a:xfrm>
            <a:custGeom>
              <a:rect b="b" l="l" r="r" t="t"/>
              <a:pathLst>
                <a:path extrusionOk="0" h="1099" w="1013">
                  <a:moveTo>
                    <a:pt x="841" y="0"/>
                  </a:moveTo>
                  <a:cubicBezTo>
                    <a:pt x="795" y="0"/>
                    <a:pt x="748" y="19"/>
                    <a:pt x="715" y="52"/>
                  </a:cubicBezTo>
                  <a:lnTo>
                    <a:pt x="60" y="837"/>
                  </a:lnTo>
                  <a:cubicBezTo>
                    <a:pt x="1" y="897"/>
                    <a:pt x="13" y="1004"/>
                    <a:pt x="72" y="1064"/>
                  </a:cubicBezTo>
                  <a:cubicBezTo>
                    <a:pt x="96" y="1088"/>
                    <a:pt x="128" y="1098"/>
                    <a:pt x="161" y="1098"/>
                  </a:cubicBezTo>
                  <a:cubicBezTo>
                    <a:pt x="211" y="1098"/>
                    <a:pt x="263" y="1075"/>
                    <a:pt x="298" y="1040"/>
                  </a:cubicBezTo>
                  <a:lnTo>
                    <a:pt x="953" y="254"/>
                  </a:lnTo>
                  <a:cubicBezTo>
                    <a:pt x="1013" y="183"/>
                    <a:pt x="1013" y="99"/>
                    <a:pt x="941" y="40"/>
                  </a:cubicBezTo>
                  <a:cubicBezTo>
                    <a:pt x="915" y="13"/>
                    <a:pt x="878" y="0"/>
                    <a:pt x="84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4" name="Google Shape;604;p68"/>
            <p:cNvSpPr/>
            <p:nvPr/>
          </p:nvSpPr>
          <p:spPr>
            <a:xfrm>
              <a:off x="3526270" y="4551665"/>
              <a:ext cx="22772" cy="40392"/>
            </a:xfrm>
            <a:custGeom>
              <a:rect b="b" l="l" r="r" t="t"/>
              <a:pathLst>
                <a:path extrusionOk="0" h="1270" w="716">
                  <a:moveTo>
                    <a:pt x="531" y="0"/>
                  </a:moveTo>
                  <a:cubicBezTo>
                    <a:pt x="472" y="0"/>
                    <a:pt x="412" y="41"/>
                    <a:pt x="394" y="96"/>
                  </a:cubicBezTo>
                  <a:lnTo>
                    <a:pt x="36" y="1072"/>
                  </a:lnTo>
                  <a:cubicBezTo>
                    <a:pt x="1" y="1144"/>
                    <a:pt x="48" y="1227"/>
                    <a:pt x="120" y="1263"/>
                  </a:cubicBezTo>
                  <a:cubicBezTo>
                    <a:pt x="137" y="1268"/>
                    <a:pt x="154" y="1270"/>
                    <a:pt x="170" y="1270"/>
                  </a:cubicBezTo>
                  <a:cubicBezTo>
                    <a:pt x="235" y="1270"/>
                    <a:pt x="294" y="1234"/>
                    <a:pt x="322" y="1167"/>
                  </a:cubicBezTo>
                  <a:lnTo>
                    <a:pt x="679" y="203"/>
                  </a:lnTo>
                  <a:cubicBezTo>
                    <a:pt x="715" y="132"/>
                    <a:pt x="679" y="36"/>
                    <a:pt x="584" y="13"/>
                  </a:cubicBezTo>
                  <a:cubicBezTo>
                    <a:pt x="567" y="4"/>
                    <a:pt x="549" y="0"/>
                    <a:pt x="53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p69"/>
          <p:cNvPicPr preferRelativeResize="0"/>
          <p:nvPr/>
        </p:nvPicPr>
        <p:blipFill rotWithShape="1">
          <a:blip r:embed="rId3">
            <a:alphaModFix/>
          </a:blip>
          <a:srcRect b="0" l="0" r="0" t="0"/>
          <a:stretch/>
        </p:blipFill>
        <p:spPr>
          <a:xfrm>
            <a:off x="2597225" y="2508875"/>
            <a:ext cx="3949249" cy="3044200"/>
          </a:xfrm>
          <a:prstGeom prst="rect">
            <a:avLst/>
          </a:prstGeom>
          <a:noFill/>
          <a:ln>
            <a:noFill/>
          </a:ln>
        </p:spPr>
      </p:pic>
      <p:sp>
        <p:nvSpPr>
          <p:cNvPr id="610" name="Google Shape;610;p69"/>
          <p:cNvSpPr/>
          <p:nvPr/>
        </p:nvSpPr>
        <p:spPr>
          <a:xfrm>
            <a:off x="413430" y="248106"/>
            <a:ext cx="8317200" cy="46473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69"/>
          <p:cNvSpPr txBox="1"/>
          <p:nvPr>
            <p:ph type="title"/>
          </p:nvPr>
        </p:nvSpPr>
        <p:spPr>
          <a:xfrm>
            <a:off x="1583750" y="1451275"/>
            <a:ext cx="5976600" cy="95490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dk1"/>
              </a:buClr>
              <a:buSzPts val="2300"/>
              <a:buFont typeface="Calibri"/>
              <a:buNone/>
            </a:pPr>
            <a:r>
              <a:rPr lang="es">
                <a:latin typeface="Ubuntu"/>
                <a:ea typeface="Ubuntu"/>
                <a:cs typeface="Ubuntu"/>
                <a:sym typeface="Ubuntu"/>
              </a:rPr>
              <a:t>80%</a:t>
            </a:r>
            <a:endParaRPr>
              <a:latin typeface="Ubuntu"/>
              <a:ea typeface="Ubuntu"/>
              <a:cs typeface="Ubuntu"/>
              <a:sym typeface="Ubuntu"/>
            </a:endParaRPr>
          </a:p>
        </p:txBody>
      </p:sp>
      <p:sp>
        <p:nvSpPr>
          <p:cNvPr id="612" name="Google Shape;612;p69"/>
          <p:cNvSpPr txBox="1"/>
          <p:nvPr>
            <p:ph idx="4294967295" type="body"/>
          </p:nvPr>
        </p:nvSpPr>
        <p:spPr>
          <a:xfrm>
            <a:off x="1439375" y="632375"/>
            <a:ext cx="6197100" cy="7236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SzPts val="1200"/>
              <a:buNone/>
            </a:pPr>
            <a:r>
              <a:rPr lang="es" sz="2400">
                <a:solidFill>
                  <a:schemeClr val="dk2"/>
                </a:solidFill>
              </a:rPr>
              <a:t>Recordamos…</a:t>
            </a:r>
            <a:endParaRPr sz="2400">
              <a:solidFill>
                <a:schemeClr val="dk2"/>
              </a:solidFill>
            </a:endParaRPr>
          </a:p>
          <a:p>
            <a:pPr indent="0" lvl="0" marL="0" rtl="0" algn="ctr">
              <a:lnSpc>
                <a:spcPct val="90000"/>
              </a:lnSpc>
              <a:spcBef>
                <a:spcPts val="0"/>
              </a:spcBef>
              <a:spcAft>
                <a:spcPts val="0"/>
              </a:spcAft>
              <a:buSzPts val="1200"/>
              <a:buNone/>
            </a:pPr>
            <a:r>
              <a:rPr lang="es">
                <a:solidFill>
                  <a:schemeClr val="dk2"/>
                </a:solidFill>
              </a:rPr>
              <a:t>el 10% de lo que oímos, 20% de lo que leemos y el</a:t>
            </a:r>
            <a:endParaRPr>
              <a:solidFill>
                <a:schemeClr val="dk2"/>
              </a:solidFill>
            </a:endParaRPr>
          </a:p>
        </p:txBody>
      </p:sp>
      <p:sp>
        <p:nvSpPr>
          <p:cNvPr id="613" name="Google Shape;613;p69"/>
          <p:cNvSpPr txBox="1"/>
          <p:nvPr>
            <p:ph idx="4294967295" type="body"/>
          </p:nvPr>
        </p:nvSpPr>
        <p:spPr>
          <a:xfrm>
            <a:off x="1439375" y="2508875"/>
            <a:ext cx="6197100" cy="447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SzPts val="1200"/>
              <a:buNone/>
            </a:pPr>
            <a:r>
              <a:rPr lang="es" sz="2400">
                <a:solidFill>
                  <a:schemeClr val="dk2"/>
                </a:solidFill>
              </a:rPr>
              <a:t>De lo que vemos (y hacemos)</a:t>
            </a:r>
            <a:endParaRPr sz="2400">
              <a:solidFill>
                <a:schemeClr val="dk2"/>
              </a:solidFill>
            </a:endParaRPr>
          </a:p>
          <a:p>
            <a:pPr indent="0" lvl="0" marL="0" rtl="0" algn="ctr">
              <a:lnSpc>
                <a:spcPct val="90000"/>
              </a:lnSpc>
              <a:spcBef>
                <a:spcPts val="0"/>
              </a:spcBef>
              <a:spcAft>
                <a:spcPts val="1600"/>
              </a:spcAft>
              <a:buSzPts val="1200"/>
              <a:buNone/>
            </a:pPr>
            <a:r>
              <a:rPr lang="es">
                <a:solidFill>
                  <a:schemeClr val="dk2"/>
                </a:solidFill>
              </a:rPr>
              <a:t>¡La interacción aumenta el engagement!</a:t>
            </a:r>
            <a:endParaRPr>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70"/>
          <p:cNvSpPr/>
          <p:nvPr/>
        </p:nvSpPr>
        <p:spPr>
          <a:xfrm>
            <a:off x="413430" y="248106"/>
            <a:ext cx="8317200" cy="46473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9" name="Google Shape;619;p70"/>
          <p:cNvPicPr preferRelativeResize="0"/>
          <p:nvPr/>
        </p:nvPicPr>
        <p:blipFill rotWithShape="1">
          <a:blip r:embed="rId3">
            <a:alphaModFix/>
          </a:blip>
          <a:srcRect b="0" l="5784" r="42154" t="0"/>
          <a:stretch/>
        </p:blipFill>
        <p:spPr>
          <a:xfrm>
            <a:off x="4710625" y="-189300"/>
            <a:ext cx="3765900" cy="5424950"/>
          </a:xfrm>
          <a:prstGeom prst="rect">
            <a:avLst/>
          </a:prstGeom>
          <a:noFill/>
          <a:ln>
            <a:noFill/>
          </a:ln>
        </p:spPr>
      </p:pic>
      <p:sp>
        <p:nvSpPr>
          <p:cNvPr id="620" name="Google Shape;620;p70"/>
          <p:cNvSpPr txBox="1"/>
          <p:nvPr>
            <p:ph idx="4294967295" type="title"/>
          </p:nvPr>
        </p:nvSpPr>
        <p:spPr>
          <a:xfrm>
            <a:off x="529225" y="540725"/>
            <a:ext cx="3634500" cy="2412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Calibri"/>
              <a:buNone/>
            </a:pPr>
            <a:r>
              <a:rPr lang="es"/>
              <a:t>En definitiva</a:t>
            </a:r>
            <a:endParaRPr>
              <a:solidFill>
                <a:schemeClr val="dk1"/>
              </a:solidFill>
            </a:endParaRPr>
          </a:p>
        </p:txBody>
      </p:sp>
      <p:sp>
        <p:nvSpPr>
          <p:cNvPr id="621" name="Google Shape;621;p70"/>
          <p:cNvSpPr txBox="1"/>
          <p:nvPr>
            <p:ph idx="4294967295" type="subTitle"/>
          </p:nvPr>
        </p:nvSpPr>
        <p:spPr>
          <a:xfrm>
            <a:off x="540000" y="1125775"/>
            <a:ext cx="3699600" cy="911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200"/>
              <a:buNone/>
            </a:pPr>
            <a:r>
              <a:rPr lang="es"/>
              <a:t>Mejorar la experiencia de nuestros estudiantes e innovar</a:t>
            </a:r>
            <a:endParaRPr/>
          </a:p>
        </p:txBody>
      </p:sp>
      <p:grpSp>
        <p:nvGrpSpPr>
          <p:cNvPr id="622" name="Google Shape;622;p70"/>
          <p:cNvGrpSpPr/>
          <p:nvPr/>
        </p:nvGrpSpPr>
        <p:grpSpPr>
          <a:xfrm>
            <a:off x="644757" y="2116312"/>
            <a:ext cx="958902" cy="37841"/>
            <a:chOff x="2897257" y="2253538"/>
            <a:chExt cx="958902" cy="37841"/>
          </a:xfrm>
        </p:grpSpPr>
        <p:sp>
          <p:nvSpPr>
            <p:cNvPr id="623" name="Google Shape;623;p70"/>
            <p:cNvSpPr/>
            <p:nvPr/>
          </p:nvSpPr>
          <p:spPr>
            <a:xfrm flipH="1">
              <a:off x="2897257"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5" y="821"/>
                    <a:pt x="1065" y="547"/>
                  </a:cubicBezTo>
                  <a:cubicBezTo>
                    <a:pt x="1065" y="243"/>
                    <a:pt x="821" y="0"/>
                    <a:pt x="51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4" name="Google Shape;624;p70"/>
            <p:cNvSpPr/>
            <p:nvPr/>
          </p:nvSpPr>
          <p:spPr>
            <a:xfrm flipH="1">
              <a:off x="3049688" y="2253538"/>
              <a:ext cx="37877" cy="37841"/>
            </a:xfrm>
            <a:custGeom>
              <a:rect b="b" l="l" r="r" t="t"/>
              <a:pathLst>
                <a:path extrusionOk="0" h="1064" w="1065">
                  <a:moveTo>
                    <a:pt x="518" y="0"/>
                  </a:moveTo>
                  <a:cubicBezTo>
                    <a:pt x="214" y="0"/>
                    <a:pt x="1" y="243"/>
                    <a:pt x="1" y="547"/>
                  </a:cubicBezTo>
                  <a:cubicBezTo>
                    <a:pt x="1" y="821"/>
                    <a:pt x="214" y="1064"/>
                    <a:pt x="518" y="1064"/>
                  </a:cubicBezTo>
                  <a:cubicBezTo>
                    <a:pt x="822" y="1064"/>
                    <a:pt x="1065" y="821"/>
                    <a:pt x="1065" y="547"/>
                  </a:cubicBezTo>
                  <a:cubicBezTo>
                    <a:pt x="1065" y="243"/>
                    <a:pt x="822" y="0"/>
                    <a:pt x="51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5" name="Google Shape;625;p70"/>
            <p:cNvSpPr/>
            <p:nvPr/>
          </p:nvSpPr>
          <p:spPr>
            <a:xfrm flipH="1">
              <a:off x="3204253" y="2253538"/>
              <a:ext cx="37877" cy="37841"/>
            </a:xfrm>
            <a:custGeom>
              <a:rect b="b" l="l" r="r" t="t"/>
              <a:pathLst>
                <a:path extrusionOk="0" h="1064" w="1065">
                  <a:moveTo>
                    <a:pt x="547" y="0"/>
                  </a:moveTo>
                  <a:cubicBezTo>
                    <a:pt x="243" y="0"/>
                    <a:pt x="0" y="243"/>
                    <a:pt x="0" y="547"/>
                  </a:cubicBezTo>
                  <a:cubicBezTo>
                    <a:pt x="0" y="821"/>
                    <a:pt x="243" y="1064"/>
                    <a:pt x="547" y="1064"/>
                  </a:cubicBezTo>
                  <a:cubicBezTo>
                    <a:pt x="821" y="1064"/>
                    <a:pt x="1064" y="821"/>
                    <a:pt x="1064" y="547"/>
                  </a:cubicBezTo>
                  <a:cubicBezTo>
                    <a:pt x="1064" y="243"/>
                    <a:pt x="821" y="0"/>
                    <a:pt x="54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6" name="Google Shape;626;p70"/>
            <p:cNvSpPr/>
            <p:nvPr/>
          </p:nvSpPr>
          <p:spPr>
            <a:xfrm flipH="1">
              <a:off x="3357772"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4" y="821"/>
                    <a:pt x="1064" y="547"/>
                  </a:cubicBezTo>
                  <a:cubicBezTo>
                    <a:pt x="1064" y="243"/>
                    <a:pt x="821" y="0"/>
                    <a:pt x="51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7" name="Google Shape;627;p70"/>
            <p:cNvSpPr/>
            <p:nvPr/>
          </p:nvSpPr>
          <p:spPr>
            <a:xfrm flipH="1">
              <a:off x="3511285" y="2253538"/>
              <a:ext cx="37877" cy="37841"/>
            </a:xfrm>
            <a:custGeom>
              <a:rect b="b" l="l" r="r" t="t"/>
              <a:pathLst>
                <a:path extrusionOk="0" h="1064" w="1065">
                  <a:moveTo>
                    <a:pt x="548" y="0"/>
                  </a:moveTo>
                  <a:cubicBezTo>
                    <a:pt x="244" y="0"/>
                    <a:pt x="1" y="243"/>
                    <a:pt x="1" y="547"/>
                  </a:cubicBezTo>
                  <a:cubicBezTo>
                    <a:pt x="1" y="821"/>
                    <a:pt x="244" y="1064"/>
                    <a:pt x="548" y="1064"/>
                  </a:cubicBezTo>
                  <a:cubicBezTo>
                    <a:pt x="822" y="1064"/>
                    <a:pt x="1065" y="821"/>
                    <a:pt x="1065" y="547"/>
                  </a:cubicBezTo>
                  <a:cubicBezTo>
                    <a:pt x="1065" y="243"/>
                    <a:pt x="822" y="0"/>
                    <a:pt x="54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8" name="Google Shape;628;p70"/>
            <p:cNvSpPr/>
            <p:nvPr/>
          </p:nvSpPr>
          <p:spPr>
            <a:xfrm flipH="1">
              <a:off x="3664783" y="2253538"/>
              <a:ext cx="37877" cy="37841"/>
            </a:xfrm>
            <a:custGeom>
              <a:rect b="b" l="l" r="r" t="t"/>
              <a:pathLst>
                <a:path extrusionOk="0" h="1064" w="1065">
                  <a:moveTo>
                    <a:pt x="517" y="0"/>
                  </a:moveTo>
                  <a:cubicBezTo>
                    <a:pt x="244" y="0"/>
                    <a:pt x="1" y="243"/>
                    <a:pt x="1" y="547"/>
                  </a:cubicBezTo>
                  <a:cubicBezTo>
                    <a:pt x="1" y="821"/>
                    <a:pt x="244" y="1064"/>
                    <a:pt x="517" y="1064"/>
                  </a:cubicBezTo>
                  <a:cubicBezTo>
                    <a:pt x="821" y="1064"/>
                    <a:pt x="1065" y="821"/>
                    <a:pt x="1065" y="547"/>
                  </a:cubicBezTo>
                  <a:cubicBezTo>
                    <a:pt x="1065" y="243"/>
                    <a:pt x="821" y="0"/>
                    <a:pt x="51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9" name="Google Shape;629;p70"/>
            <p:cNvSpPr/>
            <p:nvPr/>
          </p:nvSpPr>
          <p:spPr>
            <a:xfrm flipH="1">
              <a:off x="3818282" y="2253538"/>
              <a:ext cx="37877" cy="37841"/>
            </a:xfrm>
            <a:custGeom>
              <a:rect b="b" l="l" r="r" t="t"/>
              <a:pathLst>
                <a:path extrusionOk="0" h="1064" w="1065">
                  <a:moveTo>
                    <a:pt x="548" y="0"/>
                  </a:moveTo>
                  <a:cubicBezTo>
                    <a:pt x="244" y="0"/>
                    <a:pt x="1" y="243"/>
                    <a:pt x="1" y="547"/>
                  </a:cubicBezTo>
                  <a:cubicBezTo>
                    <a:pt x="1" y="821"/>
                    <a:pt x="244" y="1064"/>
                    <a:pt x="548" y="1064"/>
                  </a:cubicBezTo>
                  <a:cubicBezTo>
                    <a:pt x="852" y="1064"/>
                    <a:pt x="1064" y="821"/>
                    <a:pt x="1064" y="547"/>
                  </a:cubicBezTo>
                  <a:cubicBezTo>
                    <a:pt x="1064" y="243"/>
                    <a:pt x="852" y="0"/>
                    <a:pt x="54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30" name="Google Shape;630;p70"/>
          <p:cNvSpPr txBox="1"/>
          <p:nvPr>
            <p:ph idx="4294967295" type="title"/>
          </p:nvPr>
        </p:nvSpPr>
        <p:spPr>
          <a:xfrm>
            <a:off x="529225" y="2598125"/>
            <a:ext cx="3908100" cy="2412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Calibri"/>
              <a:buNone/>
            </a:pPr>
            <a:r>
              <a:rPr lang="es"/>
              <a:t>Pero además…</a:t>
            </a:r>
            <a:endParaRPr>
              <a:solidFill>
                <a:schemeClr val="dk1"/>
              </a:solidFill>
            </a:endParaRPr>
          </a:p>
        </p:txBody>
      </p:sp>
      <p:sp>
        <p:nvSpPr>
          <p:cNvPr id="631" name="Google Shape;631;p70"/>
          <p:cNvSpPr txBox="1"/>
          <p:nvPr>
            <p:ph idx="4294967295" type="subTitle"/>
          </p:nvPr>
        </p:nvSpPr>
        <p:spPr>
          <a:xfrm>
            <a:off x="540000" y="3106975"/>
            <a:ext cx="4119600" cy="911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200"/>
              <a:buNone/>
            </a:pPr>
            <a:r>
              <a:rPr lang="es"/>
              <a:t>Fomentar sus/ nuestras competencias digitales mediante su producción (o análisis)</a:t>
            </a:r>
            <a:endParaRPr/>
          </a:p>
          <a:p>
            <a:pPr indent="0" lvl="0" marL="0" rtl="0" algn="l">
              <a:lnSpc>
                <a:spcPct val="100000"/>
              </a:lnSpc>
              <a:spcBef>
                <a:spcPts val="0"/>
              </a:spcBef>
              <a:spcAft>
                <a:spcPts val="0"/>
              </a:spcAft>
              <a:buSzPts val="1200"/>
              <a:buNone/>
            </a:pPr>
            <a:r>
              <a:t/>
            </a:r>
            <a:endParaRPr>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1" name="Shape 231"/>
        <p:cNvGrpSpPr/>
        <p:nvPr/>
      </p:nvGrpSpPr>
      <p:grpSpPr>
        <a:xfrm>
          <a:off x="0" y="0"/>
          <a:ext cx="0" cy="0"/>
          <a:chOff x="0" y="0"/>
          <a:chExt cx="0" cy="0"/>
        </a:xfrm>
      </p:grpSpPr>
      <p:sp>
        <p:nvSpPr>
          <p:cNvPr id="232" name="Google Shape;232;p44"/>
          <p:cNvSpPr/>
          <p:nvPr/>
        </p:nvSpPr>
        <p:spPr>
          <a:xfrm>
            <a:off x="3556956" y="4098450"/>
            <a:ext cx="680100" cy="669900"/>
          </a:xfrm>
          <a:prstGeom prst="rect">
            <a:avLst/>
          </a:pr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4"/>
          <p:cNvSpPr/>
          <p:nvPr/>
        </p:nvSpPr>
        <p:spPr>
          <a:xfrm>
            <a:off x="3556203" y="3063594"/>
            <a:ext cx="680100" cy="669900"/>
          </a:xfrm>
          <a:prstGeom prst="rect">
            <a:avLst/>
          </a:pr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44"/>
          <p:cNvSpPr/>
          <p:nvPr/>
        </p:nvSpPr>
        <p:spPr>
          <a:xfrm>
            <a:off x="0" y="2"/>
            <a:ext cx="2608800" cy="5143500"/>
          </a:xfrm>
          <a:prstGeom prst="rect">
            <a:avLst/>
          </a:pr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44"/>
          <p:cNvSpPr/>
          <p:nvPr/>
        </p:nvSpPr>
        <p:spPr>
          <a:xfrm>
            <a:off x="3556956" y="2133982"/>
            <a:ext cx="680100" cy="669900"/>
          </a:xfrm>
          <a:prstGeom prst="rect">
            <a:avLst/>
          </a:pr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44"/>
          <p:cNvSpPr txBox="1"/>
          <p:nvPr>
            <p:ph type="title"/>
          </p:nvPr>
        </p:nvSpPr>
        <p:spPr>
          <a:xfrm>
            <a:off x="4572000" y="193875"/>
            <a:ext cx="2532300" cy="102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2600"/>
              <a:t>Contenidos</a:t>
            </a:r>
            <a:endParaRPr sz="2600">
              <a:solidFill>
                <a:srgbClr val="434343"/>
              </a:solidFill>
            </a:endParaRPr>
          </a:p>
        </p:txBody>
      </p:sp>
      <p:sp>
        <p:nvSpPr>
          <p:cNvPr id="237" name="Google Shape;237;p44"/>
          <p:cNvSpPr txBox="1"/>
          <p:nvPr>
            <p:ph idx="2" type="title"/>
          </p:nvPr>
        </p:nvSpPr>
        <p:spPr>
          <a:xfrm>
            <a:off x="4505024" y="2056450"/>
            <a:ext cx="4461000" cy="62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1700"/>
              <a:t>Infografía y visualización de datos al servicio de la innovación y la E-A.</a:t>
            </a:r>
            <a:endParaRPr sz="1700"/>
          </a:p>
        </p:txBody>
      </p:sp>
      <p:sp>
        <p:nvSpPr>
          <p:cNvPr id="238" name="Google Shape;238;p44"/>
          <p:cNvSpPr txBox="1"/>
          <p:nvPr>
            <p:ph idx="3" type="subTitle"/>
          </p:nvPr>
        </p:nvSpPr>
        <p:spPr>
          <a:xfrm>
            <a:off x="4505017" y="3526620"/>
            <a:ext cx="3075900" cy="53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Ideas clave, pasos y consejos.</a:t>
            </a:r>
            <a:endParaRPr/>
          </a:p>
        </p:txBody>
      </p:sp>
      <p:sp>
        <p:nvSpPr>
          <p:cNvPr id="239" name="Google Shape;239;p44"/>
          <p:cNvSpPr txBox="1"/>
          <p:nvPr>
            <p:ph idx="1" type="subTitle"/>
          </p:nvPr>
        </p:nvSpPr>
        <p:spPr>
          <a:xfrm>
            <a:off x="4505017" y="2576402"/>
            <a:ext cx="3075900" cy="53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Potencial y posibles usos.</a:t>
            </a:r>
            <a:endParaRPr/>
          </a:p>
        </p:txBody>
      </p:sp>
      <p:sp>
        <p:nvSpPr>
          <p:cNvPr id="240" name="Google Shape;240;p44"/>
          <p:cNvSpPr txBox="1"/>
          <p:nvPr>
            <p:ph idx="5" type="subTitle"/>
          </p:nvPr>
        </p:nvSpPr>
        <p:spPr>
          <a:xfrm>
            <a:off x="4505017" y="4562042"/>
            <a:ext cx="3075900" cy="53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De lo estático a lo dinámico e interactivo.</a:t>
            </a:r>
            <a:endParaRPr/>
          </a:p>
        </p:txBody>
      </p:sp>
      <p:sp>
        <p:nvSpPr>
          <p:cNvPr id="241" name="Google Shape;241;p44"/>
          <p:cNvSpPr txBox="1"/>
          <p:nvPr>
            <p:ph idx="6" type="title"/>
          </p:nvPr>
        </p:nvSpPr>
        <p:spPr>
          <a:xfrm>
            <a:off x="4505018" y="4044484"/>
            <a:ext cx="4851900" cy="62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1700"/>
              <a:t>Colección de herramientas digitales  gratuitas/ freemium para no diseñadores.</a:t>
            </a:r>
            <a:endParaRPr sz="1700"/>
          </a:p>
        </p:txBody>
      </p:sp>
      <p:sp>
        <p:nvSpPr>
          <p:cNvPr id="242" name="Google Shape;242;p44"/>
          <p:cNvSpPr txBox="1"/>
          <p:nvPr>
            <p:ph idx="7" type="title"/>
          </p:nvPr>
        </p:nvSpPr>
        <p:spPr>
          <a:xfrm>
            <a:off x="3295504" y="2166146"/>
            <a:ext cx="1149900" cy="58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43" name="Google Shape;243;p44"/>
          <p:cNvSpPr txBox="1"/>
          <p:nvPr>
            <p:ph idx="8" type="title"/>
          </p:nvPr>
        </p:nvSpPr>
        <p:spPr>
          <a:xfrm>
            <a:off x="3295504" y="3122061"/>
            <a:ext cx="1149900" cy="58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244" name="Google Shape;244;p44"/>
          <p:cNvSpPr txBox="1"/>
          <p:nvPr>
            <p:ph idx="9" type="title"/>
          </p:nvPr>
        </p:nvSpPr>
        <p:spPr>
          <a:xfrm>
            <a:off x="3295504" y="4154177"/>
            <a:ext cx="1149900" cy="58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245" name="Google Shape;245;p44"/>
          <p:cNvSpPr/>
          <p:nvPr/>
        </p:nvSpPr>
        <p:spPr>
          <a:xfrm>
            <a:off x="3556956" y="1219582"/>
            <a:ext cx="680100" cy="669900"/>
          </a:xfrm>
          <a:prstGeom prst="rect">
            <a:avLst/>
          </a:pr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44"/>
          <p:cNvSpPr txBox="1"/>
          <p:nvPr>
            <p:ph idx="2" type="title"/>
          </p:nvPr>
        </p:nvSpPr>
        <p:spPr>
          <a:xfrm>
            <a:off x="4505024" y="989650"/>
            <a:ext cx="4461000" cy="62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1700"/>
              <a:t>Introducción</a:t>
            </a:r>
            <a:endParaRPr sz="1700"/>
          </a:p>
        </p:txBody>
      </p:sp>
      <p:sp>
        <p:nvSpPr>
          <p:cNvPr id="247" name="Google Shape;247;p44"/>
          <p:cNvSpPr txBox="1"/>
          <p:nvPr>
            <p:ph idx="7" type="title"/>
          </p:nvPr>
        </p:nvSpPr>
        <p:spPr>
          <a:xfrm>
            <a:off x="3295504" y="1251746"/>
            <a:ext cx="1149900" cy="58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248" name="Google Shape;248;p44"/>
          <p:cNvSpPr txBox="1"/>
          <p:nvPr>
            <p:ph idx="4" type="title"/>
          </p:nvPr>
        </p:nvSpPr>
        <p:spPr>
          <a:xfrm>
            <a:off x="4505018" y="3088554"/>
            <a:ext cx="4851900" cy="62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1700"/>
              <a:t>El proceso de producción de información visual.</a:t>
            </a:r>
            <a:endParaRPr sz="1700"/>
          </a:p>
        </p:txBody>
      </p:sp>
      <p:sp>
        <p:nvSpPr>
          <p:cNvPr id="249" name="Google Shape;249;p44"/>
          <p:cNvSpPr txBox="1"/>
          <p:nvPr>
            <p:ph idx="1" type="subTitle"/>
          </p:nvPr>
        </p:nvSpPr>
        <p:spPr>
          <a:xfrm>
            <a:off x="4581225" y="1509600"/>
            <a:ext cx="4461000" cy="53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El arte y el poder de la visualización. Razones para infografiar.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71"/>
          <p:cNvSpPr txBox="1"/>
          <p:nvPr>
            <p:ph idx="4294967295" type="subTitle"/>
          </p:nvPr>
        </p:nvSpPr>
        <p:spPr>
          <a:xfrm>
            <a:off x="356675" y="2169800"/>
            <a:ext cx="2511000" cy="98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Arial"/>
              <a:buNone/>
            </a:pPr>
            <a:r>
              <a:rPr b="1" i="0" lang="es" sz="1600" u="none" cap="none" strike="noStrike">
                <a:solidFill>
                  <a:schemeClr val="accent2"/>
                </a:solidFill>
                <a:latin typeface="Ubuntu"/>
                <a:ea typeface="Ubuntu"/>
                <a:cs typeface="Ubuntu"/>
                <a:sym typeface="Ubuntu"/>
              </a:rPr>
              <a:t>RECURSOS</a:t>
            </a:r>
            <a:endParaRPr b="1" i="0" sz="1600" u="none" cap="none" strike="noStrike">
              <a:solidFill>
                <a:schemeClr val="accent2"/>
              </a:solidFill>
              <a:latin typeface="Ubuntu"/>
              <a:ea typeface="Ubuntu"/>
              <a:cs typeface="Ubuntu"/>
              <a:sym typeface="Ubuntu"/>
            </a:endParaRPr>
          </a:p>
          <a:p>
            <a:pPr indent="0" lvl="0" marL="0" marR="0" rtl="0" algn="ctr">
              <a:lnSpc>
                <a:spcPct val="100000"/>
              </a:lnSpc>
              <a:spcBef>
                <a:spcPts val="1600"/>
              </a:spcBef>
              <a:spcAft>
                <a:spcPts val="0"/>
              </a:spcAft>
              <a:buClr>
                <a:schemeClr val="dk1"/>
              </a:buClr>
              <a:buSzPts val="1300"/>
              <a:buFont typeface="Arial"/>
              <a:buNone/>
            </a:pPr>
            <a:r>
              <a:rPr i="0" lang="es" sz="1200" u="none" cap="none" strike="noStrike">
                <a:solidFill>
                  <a:schemeClr val="accent2"/>
                </a:solidFill>
                <a:latin typeface="Ubuntu"/>
                <a:ea typeface="Ubuntu"/>
                <a:cs typeface="Ubuntu"/>
                <a:sym typeface="Ubuntu"/>
              </a:rPr>
              <a:t>Creadas por docente: Independientes o integrados en presentaciones, contenidos… (¡aportar valor!)</a:t>
            </a:r>
            <a:endParaRPr i="0" sz="1200" u="none" cap="none" strike="noStrike">
              <a:solidFill>
                <a:schemeClr val="accent2"/>
              </a:solidFill>
              <a:latin typeface="Ubuntu"/>
              <a:ea typeface="Ubuntu"/>
              <a:cs typeface="Ubuntu"/>
              <a:sym typeface="Ubuntu"/>
            </a:endParaRPr>
          </a:p>
          <a:p>
            <a:pPr indent="0" lvl="0" marL="0" marR="0" rtl="0" algn="ctr">
              <a:lnSpc>
                <a:spcPct val="100000"/>
              </a:lnSpc>
              <a:spcBef>
                <a:spcPts val="1000"/>
              </a:spcBef>
              <a:spcAft>
                <a:spcPts val="0"/>
              </a:spcAft>
              <a:buClr>
                <a:schemeClr val="dk1"/>
              </a:buClr>
              <a:buSzPts val="1300"/>
              <a:buFont typeface="Arial"/>
              <a:buNone/>
            </a:pPr>
            <a:r>
              <a:rPr i="0" lang="es" sz="1200" u="none" cap="none" strike="noStrike">
                <a:solidFill>
                  <a:schemeClr val="accent2"/>
                </a:solidFill>
                <a:latin typeface="Ubuntu"/>
                <a:ea typeface="Ubuntu"/>
                <a:cs typeface="Ubuntu"/>
                <a:sym typeface="Ubuntu"/>
              </a:rPr>
              <a:t>¡No siempre tenemos que diseñarlas!</a:t>
            </a:r>
            <a:endParaRPr i="0" sz="1200" u="none" cap="none" strike="noStrike">
              <a:solidFill>
                <a:schemeClr val="accent2"/>
              </a:solidFill>
              <a:latin typeface="Ubuntu"/>
              <a:ea typeface="Ubuntu"/>
              <a:cs typeface="Ubuntu"/>
              <a:sym typeface="Ubuntu"/>
            </a:endParaRPr>
          </a:p>
        </p:txBody>
      </p:sp>
      <p:sp>
        <p:nvSpPr>
          <p:cNvPr id="637" name="Google Shape;637;p71"/>
          <p:cNvSpPr txBox="1"/>
          <p:nvPr>
            <p:ph idx="4294967295" type="subTitle"/>
          </p:nvPr>
        </p:nvSpPr>
        <p:spPr>
          <a:xfrm>
            <a:off x="3264400" y="2169800"/>
            <a:ext cx="2375700" cy="1396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300"/>
              <a:buFont typeface="Arial"/>
              <a:buNone/>
            </a:pPr>
            <a:r>
              <a:rPr i="0" lang="es" sz="1200" u="none" cap="none" strike="noStrike">
                <a:solidFill>
                  <a:schemeClr val="accent2"/>
                </a:solidFill>
                <a:latin typeface="Ubuntu"/>
                <a:ea typeface="Ubuntu"/>
                <a:cs typeface="Ubuntu"/>
                <a:sym typeface="Ubuntu"/>
              </a:rPr>
              <a:t>Presentación/ difusión y publicación online de proyectos de innovación educativa</a:t>
            </a:r>
            <a:endParaRPr i="0" sz="1200" u="none" cap="none" strike="noStrike">
              <a:solidFill>
                <a:schemeClr val="accent2"/>
              </a:solidFill>
              <a:latin typeface="Ubuntu"/>
              <a:ea typeface="Ubuntu"/>
              <a:cs typeface="Ubuntu"/>
              <a:sym typeface="Ubuntu"/>
            </a:endParaRPr>
          </a:p>
          <a:p>
            <a:pPr indent="0" lvl="0" marL="0" marR="0" rtl="0" algn="ctr">
              <a:lnSpc>
                <a:spcPct val="100000"/>
              </a:lnSpc>
              <a:spcBef>
                <a:spcPts val="0"/>
              </a:spcBef>
              <a:spcAft>
                <a:spcPts val="0"/>
              </a:spcAft>
              <a:buClr>
                <a:schemeClr val="dk1"/>
              </a:buClr>
              <a:buSzPts val="1300"/>
              <a:buFont typeface="Arial"/>
              <a:buNone/>
            </a:pPr>
            <a:r>
              <a:t/>
            </a:r>
            <a:endParaRPr i="0" sz="1200" u="none" cap="none" strike="noStrike">
              <a:solidFill>
                <a:schemeClr val="accent2"/>
              </a:solidFill>
              <a:latin typeface="Ubuntu"/>
              <a:ea typeface="Ubuntu"/>
              <a:cs typeface="Ubuntu"/>
              <a:sym typeface="Ubuntu"/>
            </a:endParaRPr>
          </a:p>
          <a:p>
            <a:pPr indent="0" lvl="0" marL="0" marR="0" rtl="0" algn="ctr">
              <a:lnSpc>
                <a:spcPct val="100000"/>
              </a:lnSpc>
              <a:spcBef>
                <a:spcPts val="0"/>
              </a:spcBef>
              <a:spcAft>
                <a:spcPts val="0"/>
              </a:spcAft>
              <a:buClr>
                <a:schemeClr val="dk1"/>
              </a:buClr>
              <a:buSzPts val="1300"/>
              <a:buFont typeface="Arial"/>
              <a:buNone/>
            </a:pPr>
            <a:r>
              <a:rPr i="0" lang="es" sz="1200" u="none" cap="none" strike="noStrike">
                <a:solidFill>
                  <a:schemeClr val="accent2"/>
                </a:solidFill>
                <a:latin typeface="Ubuntu"/>
                <a:ea typeface="Ubuntu"/>
                <a:cs typeface="Ubuntu"/>
                <a:sym typeface="Ubuntu"/>
              </a:rPr>
              <a:t>Visualizaciones fruto de investigaciones/ e-research</a:t>
            </a:r>
            <a:endParaRPr i="0" sz="1200" u="none" cap="none" strike="noStrike">
              <a:solidFill>
                <a:schemeClr val="accent2"/>
              </a:solidFill>
              <a:latin typeface="Ubuntu"/>
              <a:ea typeface="Ubuntu"/>
              <a:cs typeface="Ubuntu"/>
              <a:sym typeface="Ubuntu"/>
            </a:endParaRPr>
          </a:p>
          <a:p>
            <a:pPr indent="0" lvl="0" marL="0" marR="0" rtl="0" algn="ctr">
              <a:lnSpc>
                <a:spcPct val="100000"/>
              </a:lnSpc>
              <a:spcBef>
                <a:spcPts val="1600"/>
              </a:spcBef>
              <a:spcAft>
                <a:spcPts val="1600"/>
              </a:spcAft>
              <a:buClr>
                <a:schemeClr val="dk1"/>
              </a:buClr>
              <a:buSzPts val="1300"/>
              <a:buFont typeface="Arial"/>
              <a:buNone/>
            </a:pPr>
            <a:r>
              <a:rPr i="0" lang="es" sz="1200" u="none" cap="none" strike="noStrike">
                <a:solidFill>
                  <a:schemeClr val="accent2"/>
                </a:solidFill>
                <a:latin typeface="Ubuntu"/>
                <a:ea typeface="Ubuntu"/>
                <a:cs typeface="Ubuntu"/>
                <a:sym typeface="Ubuntu"/>
              </a:rPr>
              <a:t>¡Visibilizar, viralizar, marca digital!</a:t>
            </a:r>
            <a:endParaRPr i="0" sz="1200" u="none" cap="none" strike="noStrike">
              <a:solidFill>
                <a:schemeClr val="accent2"/>
              </a:solidFill>
              <a:latin typeface="Ubuntu"/>
              <a:ea typeface="Ubuntu"/>
              <a:cs typeface="Ubuntu"/>
              <a:sym typeface="Ubuntu"/>
            </a:endParaRPr>
          </a:p>
        </p:txBody>
      </p:sp>
      <p:sp>
        <p:nvSpPr>
          <p:cNvPr id="638" name="Google Shape;638;p71"/>
          <p:cNvSpPr txBox="1"/>
          <p:nvPr>
            <p:ph idx="4294967295" type="subTitle"/>
          </p:nvPr>
        </p:nvSpPr>
        <p:spPr>
          <a:xfrm>
            <a:off x="5772675" y="2169800"/>
            <a:ext cx="2706300" cy="98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Arial"/>
              <a:buNone/>
            </a:pPr>
            <a:r>
              <a:rPr b="1" i="0" lang="es" sz="1600" u="none" cap="none" strike="noStrike">
                <a:solidFill>
                  <a:schemeClr val="accent2"/>
                </a:solidFill>
                <a:latin typeface="Ubuntu"/>
                <a:ea typeface="Ubuntu"/>
                <a:cs typeface="Ubuntu"/>
                <a:sym typeface="Ubuntu"/>
              </a:rPr>
              <a:t>ACTIVIDADES</a:t>
            </a:r>
            <a:endParaRPr b="1" i="0" sz="1600" u="none" cap="none" strike="noStrike">
              <a:solidFill>
                <a:schemeClr val="accent2"/>
              </a:solidFill>
              <a:latin typeface="Ubuntu"/>
              <a:ea typeface="Ubuntu"/>
              <a:cs typeface="Ubuntu"/>
              <a:sym typeface="Ubuntu"/>
            </a:endParaRPr>
          </a:p>
          <a:p>
            <a:pPr indent="0" lvl="0" marL="0" marR="0" rtl="0" algn="ctr">
              <a:lnSpc>
                <a:spcPct val="100000"/>
              </a:lnSpc>
              <a:spcBef>
                <a:spcPts val="1200"/>
              </a:spcBef>
              <a:spcAft>
                <a:spcPts val="0"/>
              </a:spcAft>
              <a:buClr>
                <a:schemeClr val="dk1"/>
              </a:buClr>
              <a:buSzPts val="1300"/>
              <a:buFont typeface="Arial"/>
              <a:buNone/>
            </a:pPr>
            <a:r>
              <a:rPr i="0" lang="es" sz="1200" u="none" cap="none" strike="noStrike">
                <a:solidFill>
                  <a:schemeClr val="accent2"/>
                </a:solidFill>
                <a:latin typeface="Ubuntu"/>
                <a:ea typeface="Ubuntu"/>
                <a:cs typeface="Ubuntu"/>
                <a:sym typeface="Ubuntu"/>
              </a:rPr>
              <a:t>Creación de contenidos propios: resúmenes visuales de apuntes, presentación visual de proyectos, Cv visual</a:t>
            </a:r>
            <a:r>
              <a:rPr lang="es" sz="1200">
                <a:solidFill>
                  <a:schemeClr val="accent2"/>
                </a:solidFill>
                <a:latin typeface="Ubuntu"/>
                <a:ea typeface="Ubuntu"/>
                <a:cs typeface="Ubuntu"/>
                <a:sym typeface="Ubuntu"/>
              </a:rPr>
              <a:t>e</a:t>
            </a:r>
            <a:r>
              <a:rPr i="0" lang="es" sz="1200" u="none" cap="none" strike="noStrike">
                <a:solidFill>
                  <a:schemeClr val="accent2"/>
                </a:solidFill>
                <a:latin typeface="Ubuntu"/>
                <a:ea typeface="Ubuntu"/>
                <a:cs typeface="Ubuntu"/>
                <a:sym typeface="Ubuntu"/>
              </a:rPr>
              <a:t>s… ¡Incluso, reportajes infográficos! </a:t>
            </a:r>
            <a:endParaRPr sz="1200">
              <a:solidFill>
                <a:schemeClr val="accent2"/>
              </a:solidFill>
              <a:latin typeface="Ubuntu"/>
              <a:ea typeface="Ubuntu"/>
              <a:cs typeface="Ubuntu"/>
              <a:sym typeface="Ubuntu"/>
            </a:endParaRPr>
          </a:p>
          <a:p>
            <a:pPr indent="0" lvl="0" marL="0" marR="0" rtl="0" algn="ctr">
              <a:lnSpc>
                <a:spcPct val="100000"/>
              </a:lnSpc>
              <a:spcBef>
                <a:spcPts val="1200"/>
              </a:spcBef>
              <a:spcAft>
                <a:spcPts val="0"/>
              </a:spcAft>
              <a:buClr>
                <a:schemeClr val="dk1"/>
              </a:buClr>
              <a:buSzPts val="800"/>
              <a:buFont typeface="Arial"/>
              <a:buNone/>
            </a:pPr>
            <a:r>
              <a:rPr i="0" lang="es" sz="1200" u="none" cap="none" strike="noStrike">
                <a:solidFill>
                  <a:schemeClr val="accent2"/>
                </a:solidFill>
                <a:latin typeface="Ubuntu"/>
                <a:ea typeface="Ubuntu"/>
                <a:cs typeface="Ubuntu"/>
                <a:sym typeface="Ubuntu"/>
              </a:rPr>
              <a:t>Análisis de piezas de otros: cultura visual, alfabetización mediática…</a:t>
            </a:r>
            <a:endParaRPr i="0" sz="1200" u="none" cap="none" strike="noStrike">
              <a:solidFill>
                <a:schemeClr val="accent2"/>
              </a:solidFill>
              <a:latin typeface="Ubuntu"/>
              <a:ea typeface="Ubuntu"/>
              <a:cs typeface="Ubuntu"/>
              <a:sym typeface="Ubuntu"/>
            </a:endParaRPr>
          </a:p>
        </p:txBody>
      </p:sp>
      <p:sp>
        <p:nvSpPr>
          <p:cNvPr id="639" name="Google Shape;639;p71"/>
          <p:cNvSpPr/>
          <p:nvPr/>
        </p:nvSpPr>
        <p:spPr>
          <a:xfrm>
            <a:off x="2777838" y="1207080"/>
            <a:ext cx="739200" cy="739200"/>
          </a:xfrm>
          <a:prstGeom prst="ellipse">
            <a:avLst/>
          </a:pr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640" name="Google Shape;640;p71"/>
          <p:cNvCxnSpPr>
            <a:stCxn id="639" idx="2"/>
            <a:endCxn id="636" idx="0"/>
          </p:cNvCxnSpPr>
          <p:nvPr/>
        </p:nvCxnSpPr>
        <p:spPr>
          <a:xfrm flipH="1">
            <a:off x="1612038" y="1576680"/>
            <a:ext cx="1165800" cy="593100"/>
          </a:xfrm>
          <a:prstGeom prst="bentConnector2">
            <a:avLst/>
          </a:prstGeom>
          <a:noFill/>
          <a:ln cap="flat" cmpd="sng" w="19050">
            <a:solidFill>
              <a:schemeClr val="dk1"/>
            </a:solidFill>
            <a:prstDash val="solid"/>
            <a:round/>
            <a:headEnd len="sm" w="sm" type="none"/>
            <a:tailEnd len="med" w="med" type="oval"/>
          </a:ln>
        </p:spPr>
      </p:cxnSp>
      <p:sp>
        <p:nvSpPr>
          <p:cNvPr id="641" name="Google Shape;641;p71"/>
          <p:cNvSpPr/>
          <p:nvPr/>
        </p:nvSpPr>
        <p:spPr>
          <a:xfrm rot="5400000">
            <a:off x="4405527" y="1984879"/>
            <a:ext cx="180564" cy="181630"/>
          </a:xfrm>
          <a:custGeom>
            <a:rect b="b" l="l" r="r" t="t"/>
            <a:pathLst>
              <a:path extrusionOk="0" h="5107" w="5077">
                <a:moveTo>
                  <a:pt x="973" y="1"/>
                </a:moveTo>
                <a:lnTo>
                  <a:pt x="1" y="1004"/>
                </a:lnTo>
                <a:lnTo>
                  <a:pt x="1551" y="2554"/>
                </a:lnTo>
                <a:lnTo>
                  <a:pt x="1" y="4104"/>
                </a:lnTo>
                <a:lnTo>
                  <a:pt x="973" y="5107"/>
                </a:lnTo>
                <a:lnTo>
                  <a:pt x="2554" y="3557"/>
                </a:lnTo>
                <a:lnTo>
                  <a:pt x="4104" y="5107"/>
                </a:lnTo>
                <a:lnTo>
                  <a:pt x="5077" y="4104"/>
                </a:lnTo>
                <a:lnTo>
                  <a:pt x="3557" y="2554"/>
                </a:lnTo>
                <a:lnTo>
                  <a:pt x="5077" y="1004"/>
                </a:lnTo>
                <a:lnTo>
                  <a:pt x="4104" y="1"/>
                </a:lnTo>
                <a:lnTo>
                  <a:pt x="2554" y="1520"/>
                </a:lnTo>
                <a:lnTo>
                  <a:pt x="973"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642" name="Google Shape;642;p71"/>
          <p:cNvCxnSpPr/>
          <p:nvPr/>
        </p:nvCxnSpPr>
        <p:spPr>
          <a:xfrm>
            <a:off x="4502227" y="935755"/>
            <a:ext cx="0" cy="1147200"/>
          </a:xfrm>
          <a:prstGeom prst="straightConnector1">
            <a:avLst/>
          </a:prstGeom>
          <a:noFill/>
          <a:ln cap="flat" cmpd="sng" w="19050">
            <a:solidFill>
              <a:schemeClr val="dk1"/>
            </a:solidFill>
            <a:prstDash val="solid"/>
            <a:round/>
            <a:headEnd len="sm" w="sm" type="none"/>
            <a:tailEnd len="sm" w="sm" type="none"/>
          </a:ln>
        </p:spPr>
      </p:cxnSp>
      <p:sp>
        <p:nvSpPr>
          <p:cNvPr id="643" name="Google Shape;643;p71"/>
          <p:cNvSpPr/>
          <p:nvPr/>
        </p:nvSpPr>
        <p:spPr>
          <a:xfrm flipH="1">
            <a:off x="5474550" y="1207080"/>
            <a:ext cx="739200" cy="739200"/>
          </a:xfrm>
          <a:prstGeom prst="ellipse">
            <a:avLst/>
          </a:pr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644" name="Google Shape;644;p71"/>
          <p:cNvCxnSpPr>
            <a:stCxn id="639" idx="6"/>
            <a:endCxn id="643" idx="6"/>
          </p:cNvCxnSpPr>
          <p:nvPr/>
        </p:nvCxnSpPr>
        <p:spPr>
          <a:xfrm>
            <a:off x="3517038" y="1576680"/>
            <a:ext cx="1957500" cy="0"/>
          </a:xfrm>
          <a:prstGeom prst="straightConnector1">
            <a:avLst/>
          </a:prstGeom>
          <a:noFill/>
          <a:ln cap="flat" cmpd="sng" w="19050">
            <a:solidFill>
              <a:schemeClr val="dk1"/>
            </a:solidFill>
            <a:prstDash val="solid"/>
            <a:round/>
            <a:headEnd len="sm" w="sm" type="none"/>
            <a:tailEnd len="sm" w="sm" type="none"/>
          </a:ln>
        </p:spPr>
      </p:cxnSp>
      <p:grpSp>
        <p:nvGrpSpPr>
          <p:cNvPr id="645" name="Google Shape;645;p71"/>
          <p:cNvGrpSpPr/>
          <p:nvPr/>
        </p:nvGrpSpPr>
        <p:grpSpPr>
          <a:xfrm>
            <a:off x="2942814" y="1349157"/>
            <a:ext cx="408500" cy="407375"/>
            <a:chOff x="4567375" y="3570450"/>
            <a:chExt cx="408500" cy="407375"/>
          </a:xfrm>
        </p:grpSpPr>
        <p:sp>
          <p:nvSpPr>
            <p:cNvPr id="646" name="Google Shape;646;p71"/>
            <p:cNvSpPr/>
            <p:nvPr/>
          </p:nvSpPr>
          <p:spPr>
            <a:xfrm>
              <a:off x="4879150" y="3570450"/>
              <a:ext cx="96725" cy="239350"/>
            </a:xfrm>
            <a:custGeom>
              <a:rect b="b" l="l" r="r" t="t"/>
              <a:pathLst>
                <a:path extrusionOk="0" h="9574" w="3869">
                  <a:moveTo>
                    <a:pt x="1419" y="5765"/>
                  </a:moveTo>
                  <a:cubicBezTo>
                    <a:pt x="1688" y="5765"/>
                    <a:pt x="1912" y="5974"/>
                    <a:pt x="1912" y="6258"/>
                  </a:cubicBezTo>
                  <a:lnTo>
                    <a:pt x="1912" y="6736"/>
                  </a:lnTo>
                  <a:lnTo>
                    <a:pt x="956" y="6736"/>
                  </a:lnTo>
                  <a:lnTo>
                    <a:pt x="956" y="6258"/>
                  </a:lnTo>
                  <a:cubicBezTo>
                    <a:pt x="956" y="5974"/>
                    <a:pt x="1165" y="5765"/>
                    <a:pt x="1419" y="5765"/>
                  </a:cubicBezTo>
                  <a:close/>
                  <a:moveTo>
                    <a:pt x="1882" y="7662"/>
                  </a:moveTo>
                  <a:lnTo>
                    <a:pt x="1882" y="8140"/>
                  </a:lnTo>
                  <a:cubicBezTo>
                    <a:pt x="1912" y="8423"/>
                    <a:pt x="1688" y="8633"/>
                    <a:pt x="1419" y="8633"/>
                  </a:cubicBezTo>
                  <a:cubicBezTo>
                    <a:pt x="1165" y="8633"/>
                    <a:pt x="941" y="8423"/>
                    <a:pt x="941" y="8140"/>
                  </a:cubicBezTo>
                  <a:lnTo>
                    <a:pt x="941" y="7662"/>
                  </a:lnTo>
                  <a:close/>
                  <a:moveTo>
                    <a:pt x="971" y="0"/>
                  </a:moveTo>
                  <a:lnTo>
                    <a:pt x="971" y="4899"/>
                  </a:lnTo>
                  <a:lnTo>
                    <a:pt x="956" y="4899"/>
                  </a:lnTo>
                  <a:cubicBezTo>
                    <a:pt x="388" y="5093"/>
                    <a:pt x="0" y="5616"/>
                    <a:pt x="0" y="6243"/>
                  </a:cubicBezTo>
                  <a:lnTo>
                    <a:pt x="0" y="8140"/>
                  </a:lnTo>
                  <a:cubicBezTo>
                    <a:pt x="0" y="8931"/>
                    <a:pt x="642" y="9573"/>
                    <a:pt x="1434" y="9573"/>
                  </a:cubicBezTo>
                  <a:cubicBezTo>
                    <a:pt x="2225" y="9573"/>
                    <a:pt x="2883" y="8946"/>
                    <a:pt x="2883" y="8140"/>
                  </a:cubicBezTo>
                  <a:lnTo>
                    <a:pt x="2883" y="6243"/>
                  </a:lnTo>
                  <a:cubicBezTo>
                    <a:pt x="2883" y="5616"/>
                    <a:pt x="2479" y="5078"/>
                    <a:pt x="1927" y="4899"/>
                  </a:cubicBezTo>
                  <a:lnTo>
                    <a:pt x="1927" y="956"/>
                  </a:lnTo>
                  <a:lnTo>
                    <a:pt x="3868" y="956"/>
                  </a:lnTo>
                  <a:lnTo>
                    <a:pt x="3868"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7" name="Google Shape;647;p71"/>
            <p:cNvSpPr/>
            <p:nvPr/>
          </p:nvSpPr>
          <p:spPr>
            <a:xfrm>
              <a:off x="4567375" y="3570450"/>
              <a:ext cx="407375" cy="407375"/>
            </a:xfrm>
            <a:custGeom>
              <a:rect b="b" l="l" r="r" t="t"/>
              <a:pathLst>
                <a:path extrusionOk="0" h="16295" w="16295">
                  <a:moveTo>
                    <a:pt x="5765" y="956"/>
                  </a:moveTo>
                  <a:cubicBezTo>
                    <a:pt x="7886" y="956"/>
                    <a:pt x="9469" y="2733"/>
                    <a:pt x="9574" y="4764"/>
                  </a:cubicBezTo>
                  <a:cubicBezTo>
                    <a:pt x="9126" y="4346"/>
                    <a:pt x="8558" y="4092"/>
                    <a:pt x="7826" y="3958"/>
                  </a:cubicBezTo>
                  <a:cubicBezTo>
                    <a:pt x="7169" y="3853"/>
                    <a:pt x="6587" y="3525"/>
                    <a:pt x="6109" y="3047"/>
                  </a:cubicBezTo>
                  <a:lnTo>
                    <a:pt x="5765" y="2703"/>
                  </a:lnTo>
                  <a:lnTo>
                    <a:pt x="5437" y="3047"/>
                  </a:lnTo>
                  <a:cubicBezTo>
                    <a:pt x="4974" y="3510"/>
                    <a:pt x="4376" y="3824"/>
                    <a:pt x="3719" y="3943"/>
                  </a:cubicBezTo>
                  <a:cubicBezTo>
                    <a:pt x="2987" y="4077"/>
                    <a:pt x="2390" y="4346"/>
                    <a:pt x="1957" y="4764"/>
                  </a:cubicBezTo>
                  <a:cubicBezTo>
                    <a:pt x="1987" y="2688"/>
                    <a:pt x="3660" y="956"/>
                    <a:pt x="5765" y="956"/>
                  </a:cubicBezTo>
                  <a:close/>
                  <a:moveTo>
                    <a:pt x="2913" y="5227"/>
                  </a:moveTo>
                  <a:lnTo>
                    <a:pt x="2913" y="5765"/>
                  </a:lnTo>
                  <a:cubicBezTo>
                    <a:pt x="2913" y="6586"/>
                    <a:pt x="3256" y="7363"/>
                    <a:pt x="3869" y="7901"/>
                  </a:cubicBezTo>
                  <a:lnTo>
                    <a:pt x="3869" y="8737"/>
                  </a:lnTo>
                  <a:lnTo>
                    <a:pt x="1957" y="9230"/>
                  </a:lnTo>
                  <a:lnTo>
                    <a:pt x="1957" y="7214"/>
                  </a:lnTo>
                  <a:cubicBezTo>
                    <a:pt x="1957" y="6273"/>
                    <a:pt x="2256" y="5616"/>
                    <a:pt x="2913" y="5227"/>
                  </a:cubicBezTo>
                  <a:close/>
                  <a:moveTo>
                    <a:pt x="8648" y="5242"/>
                  </a:moveTo>
                  <a:cubicBezTo>
                    <a:pt x="9275" y="5646"/>
                    <a:pt x="9604" y="6273"/>
                    <a:pt x="9604" y="7214"/>
                  </a:cubicBezTo>
                  <a:lnTo>
                    <a:pt x="9604" y="9230"/>
                  </a:lnTo>
                  <a:lnTo>
                    <a:pt x="7692" y="8737"/>
                  </a:lnTo>
                  <a:lnTo>
                    <a:pt x="7692" y="7901"/>
                  </a:lnTo>
                  <a:cubicBezTo>
                    <a:pt x="8304" y="7363"/>
                    <a:pt x="8648" y="6586"/>
                    <a:pt x="8648" y="5765"/>
                  </a:cubicBezTo>
                  <a:lnTo>
                    <a:pt x="8648" y="5242"/>
                  </a:lnTo>
                  <a:close/>
                  <a:moveTo>
                    <a:pt x="5795" y="4003"/>
                  </a:moveTo>
                  <a:cubicBezTo>
                    <a:pt x="6363" y="4466"/>
                    <a:pt x="7005" y="4750"/>
                    <a:pt x="7692" y="4869"/>
                  </a:cubicBezTo>
                  <a:lnTo>
                    <a:pt x="7692" y="5750"/>
                  </a:lnTo>
                  <a:cubicBezTo>
                    <a:pt x="7692" y="6885"/>
                    <a:pt x="6796" y="7378"/>
                    <a:pt x="6736" y="7438"/>
                  </a:cubicBezTo>
                  <a:lnTo>
                    <a:pt x="6736" y="8857"/>
                  </a:lnTo>
                  <a:lnTo>
                    <a:pt x="5795" y="9484"/>
                  </a:lnTo>
                  <a:lnTo>
                    <a:pt x="4839" y="8857"/>
                  </a:lnTo>
                  <a:lnTo>
                    <a:pt x="4839" y="7438"/>
                  </a:lnTo>
                  <a:cubicBezTo>
                    <a:pt x="4780" y="7363"/>
                    <a:pt x="3884" y="6885"/>
                    <a:pt x="3884" y="5750"/>
                  </a:cubicBezTo>
                  <a:lnTo>
                    <a:pt x="3884" y="4869"/>
                  </a:lnTo>
                  <a:cubicBezTo>
                    <a:pt x="4615" y="4750"/>
                    <a:pt x="5228" y="4466"/>
                    <a:pt x="5795" y="4003"/>
                  </a:cubicBezTo>
                  <a:close/>
                  <a:moveTo>
                    <a:pt x="7319" y="9633"/>
                  </a:moveTo>
                  <a:lnTo>
                    <a:pt x="9484" y="10171"/>
                  </a:lnTo>
                  <a:cubicBezTo>
                    <a:pt x="10097" y="10320"/>
                    <a:pt x="10545" y="10873"/>
                    <a:pt x="10560" y="11500"/>
                  </a:cubicBezTo>
                  <a:lnTo>
                    <a:pt x="7707" y="11500"/>
                  </a:lnTo>
                  <a:lnTo>
                    <a:pt x="7707" y="15353"/>
                  </a:lnTo>
                  <a:lnTo>
                    <a:pt x="971" y="15353"/>
                  </a:lnTo>
                  <a:lnTo>
                    <a:pt x="971" y="11560"/>
                  </a:lnTo>
                  <a:cubicBezTo>
                    <a:pt x="971" y="10918"/>
                    <a:pt x="1434" y="10320"/>
                    <a:pt x="2091" y="10171"/>
                  </a:cubicBezTo>
                  <a:lnTo>
                    <a:pt x="4257" y="9633"/>
                  </a:lnTo>
                  <a:lnTo>
                    <a:pt x="5168" y="10231"/>
                  </a:lnTo>
                  <a:lnTo>
                    <a:pt x="4317" y="11948"/>
                  </a:lnTo>
                  <a:lnTo>
                    <a:pt x="5168" y="12381"/>
                  </a:lnTo>
                  <a:lnTo>
                    <a:pt x="5780" y="11127"/>
                  </a:lnTo>
                  <a:lnTo>
                    <a:pt x="6408" y="12381"/>
                  </a:lnTo>
                  <a:lnTo>
                    <a:pt x="7259" y="11948"/>
                  </a:lnTo>
                  <a:lnTo>
                    <a:pt x="6408" y="10231"/>
                  </a:lnTo>
                  <a:lnTo>
                    <a:pt x="7319" y="9633"/>
                  </a:lnTo>
                  <a:close/>
                  <a:moveTo>
                    <a:pt x="15369" y="12456"/>
                  </a:moveTo>
                  <a:lnTo>
                    <a:pt x="15369" y="15353"/>
                  </a:lnTo>
                  <a:lnTo>
                    <a:pt x="8648" y="15353"/>
                  </a:lnTo>
                  <a:lnTo>
                    <a:pt x="8648" y="12456"/>
                  </a:lnTo>
                  <a:close/>
                  <a:moveTo>
                    <a:pt x="5777" y="0"/>
                  </a:moveTo>
                  <a:cubicBezTo>
                    <a:pt x="5768" y="0"/>
                    <a:pt x="5759" y="0"/>
                    <a:pt x="5750" y="0"/>
                  </a:cubicBezTo>
                  <a:cubicBezTo>
                    <a:pt x="3077" y="15"/>
                    <a:pt x="986" y="2226"/>
                    <a:pt x="986" y="4824"/>
                  </a:cubicBezTo>
                  <a:lnTo>
                    <a:pt x="986" y="9633"/>
                  </a:lnTo>
                  <a:cubicBezTo>
                    <a:pt x="344" y="10096"/>
                    <a:pt x="1" y="10828"/>
                    <a:pt x="1" y="11560"/>
                  </a:cubicBezTo>
                  <a:lnTo>
                    <a:pt x="1" y="16294"/>
                  </a:lnTo>
                  <a:lnTo>
                    <a:pt x="16295" y="16294"/>
                  </a:lnTo>
                  <a:lnTo>
                    <a:pt x="16295" y="11500"/>
                  </a:lnTo>
                  <a:lnTo>
                    <a:pt x="11485" y="11500"/>
                  </a:lnTo>
                  <a:cubicBezTo>
                    <a:pt x="11485" y="10753"/>
                    <a:pt x="11127" y="10081"/>
                    <a:pt x="10545" y="9648"/>
                  </a:cubicBezTo>
                  <a:lnTo>
                    <a:pt x="10545" y="4988"/>
                  </a:lnTo>
                  <a:cubicBezTo>
                    <a:pt x="10545" y="2338"/>
                    <a:pt x="8511" y="0"/>
                    <a:pt x="577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8" name="Google Shape;648;p71"/>
            <p:cNvSpPr/>
            <p:nvPr/>
          </p:nvSpPr>
          <p:spPr>
            <a:xfrm>
              <a:off x="4854875" y="3905725"/>
              <a:ext cx="23925" cy="23550"/>
            </a:xfrm>
            <a:custGeom>
              <a:rect b="b" l="l" r="r" t="t"/>
              <a:pathLst>
                <a:path extrusionOk="0" h="942" w="957">
                  <a:moveTo>
                    <a:pt x="0" y="1"/>
                  </a:moveTo>
                  <a:lnTo>
                    <a:pt x="0" y="942"/>
                  </a:lnTo>
                  <a:lnTo>
                    <a:pt x="956" y="942"/>
                  </a:lnTo>
                  <a:lnTo>
                    <a:pt x="95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49" name="Google Shape;649;p71"/>
          <p:cNvCxnSpPr/>
          <p:nvPr/>
        </p:nvCxnSpPr>
        <p:spPr>
          <a:xfrm rot="10800000">
            <a:off x="1561600" y="4162785"/>
            <a:ext cx="2088600" cy="257700"/>
          </a:xfrm>
          <a:prstGeom prst="bentConnector3">
            <a:avLst>
              <a:gd fmla="val 99919" name="adj1"/>
            </a:avLst>
          </a:prstGeom>
          <a:noFill/>
          <a:ln cap="flat" cmpd="sng" w="19050">
            <a:solidFill>
              <a:schemeClr val="dk1"/>
            </a:solidFill>
            <a:prstDash val="solid"/>
            <a:round/>
            <a:headEnd len="sm" w="sm" type="none"/>
            <a:tailEnd len="med" w="med" type="oval"/>
          </a:ln>
        </p:spPr>
      </p:cxnSp>
      <p:cxnSp>
        <p:nvCxnSpPr>
          <p:cNvPr id="650" name="Google Shape;650;p71"/>
          <p:cNvCxnSpPr/>
          <p:nvPr/>
        </p:nvCxnSpPr>
        <p:spPr>
          <a:xfrm flipH="1" rot="10800000">
            <a:off x="5066800" y="4162785"/>
            <a:ext cx="2088600" cy="257700"/>
          </a:xfrm>
          <a:prstGeom prst="bentConnector3">
            <a:avLst>
              <a:gd fmla="val 99919" name="adj1"/>
            </a:avLst>
          </a:prstGeom>
          <a:noFill/>
          <a:ln cap="flat" cmpd="sng" w="19050">
            <a:solidFill>
              <a:schemeClr val="dk1"/>
            </a:solidFill>
            <a:prstDash val="solid"/>
            <a:round/>
            <a:headEnd len="sm" w="sm" type="none"/>
            <a:tailEnd len="med" w="med" type="oval"/>
          </a:ln>
        </p:spPr>
      </p:cxnSp>
      <p:sp>
        <p:nvSpPr>
          <p:cNvPr id="651" name="Google Shape;651;p71"/>
          <p:cNvSpPr txBox="1"/>
          <p:nvPr/>
        </p:nvSpPr>
        <p:spPr>
          <a:xfrm>
            <a:off x="2704175" y="4254135"/>
            <a:ext cx="3627000" cy="360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b="1" lang="es" sz="2000">
                <a:solidFill>
                  <a:srgbClr val="85B016"/>
                </a:solidFill>
                <a:latin typeface="Roboto"/>
                <a:ea typeface="Roboto"/>
                <a:cs typeface="Roboto"/>
                <a:sym typeface="Roboto"/>
              </a:rPr>
              <a:t>ENSEÑANZA-APRENDIZAJE</a:t>
            </a:r>
            <a:endParaRPr b="1" sz="2000">
              <a:solidFill>
                <a:srgbClr val="85B016"/>
              </a:solidFill>
              <a:latin typeface="Roboto"/>
              <a:ea typeface="Roboto"/>
              <a:cs typeface="Roboto"/>
              <a:sym typeface="Roboto"/>
            </a:endParaRPr>
          </a:p>
        </p:txBody>
      </p:sp>
      <p:grpSp>
        <p:nvGrpSpPr>
          <p:cNvPr id="652" name="Google Shape;652;p71"/>
          <p:cNvGrpSpPr/>
          <p:nvPr/>
        </p:nvGrpSpPr>
        <p:grpSpPr>
          <a:xfrm>
            <a:off x="5543997" y="1278619"/>
            <a:ext cx="607428" cy="531497"/>
            <a:chOff x="1865381" y="4277506"/>
            <a:chExt cx="396131" cy="355612"/>
          </a:xfrm>
        </p:grpSpPr>
        <p:sp>
          <p:nvSpPr>
            <p:cNvPr id="653" name="Google Shape;653;p71"/>
            <p:cNvSpPr/>
            <p:nvPr/>
          </p:nvSpPr>
          <p:spPr>
            <a:xfrm>
              <a:off x="1865381" y="4277506"/>
              <a:ext cx="396131" cy="355612"/>
            </a:xfrm>
            <a:custGeom>
              <a:rect b="b" l="l" r="r" t="t"/>
              <a:pathLst>
                <a:path extrusionOk="0" h="11181" w="12455">
                  <a:moveTo>
                    <a:pt x="6240" y="322"/>
                  </a:moveTo>
                  <a:cubicBezTo>
                    <a:pt x="6883" y="322"/>
                    <a:pt x="7395" y="846"/>
                    <a:pt x="7395" y="1489"/>
                  </a:cubicBezTo>
                  <a:cubicBezTo>
                    <a:pt x="7395" y="2132"/>
                    <a:pt x="6883" y="2644"/>
                    <a:pt x="6240" y="2644"/>
                  </a:cubicBezTo>
                  <a:cubicBezTo>
                    <a:pt x="5597" y="2644"/>
                    <a:pt x="5073" y="2132"/>
                    <a:pt x="5073" y="1489"/>
                  </a:cubicBezTo>
                  <a:cubicBezTo>
                    <a:pt x="5073" y="834"/>
                    <a:pt x="5597" y="322"/>
                    <a:pt x="6240" y="322"/>
                  </a:cubicBezTo>
                  <a:close/>
                  <a:moveTo>
                    <a:pt x="8621" y="3703"/>
                  </a:moveTo>
                  <a:cubicBezTo>
                    <a:pt x="8943" y="3703"/>
                    <a:pt x="9276" y="3751"/>
                    <a:pt x="9585" y="3834"/>
                  </a:cubicBezTo>
                  <a:cubicBezTo>
                    <a:pt x="9657" y="4156"/>
                    <a:pt x="9705" y="4477"/>
                    <a:pt x="9705" y="4811"/>
                  </a:cubicBezTo>
                  <a:cubicBezTo>
                    <a:pt x="9705" y="6239"/>
                    <a:pt x="8847" y="7466"/>
                    <a:pt x="7609" y="7990"/>
                  </a:cubicBezTo>
                  <a:cubicBezTo>
                    <a:pt x="7669" y="7728"/>
                    <a:pt x="7692" y="7454"/>
                    <a:pt x="7692" y="7192"/>
                  </a:cubicBezTo>
                  <a:cubicBezTo>
                    <a:pt x="7692" y="6382"/>
                    <a:pt x="7454" y="5620"/>
                    <a:pt x="7002" y="4965"/>
                  </a:cubicBezTo>
                  <a:cubicBezTo>
                    <a:pt x="6859" y="4775"/>
                    <a:pt x="6704" y="4584"/>
                    <a:pt x="6526" y="4418"/>
                  </a:cubicBezTo>
                  <a:cubicBezTo>
                    <a:pt x="7097" y="3977"/>
                    <a:pt x="7835" y="3703"/>
                    <a:pt x="8621" y="3703"/>
                  </a:cubicBezTo>
                  <a:close/>
                  <a:moveTo>
                    <a:pt x="10478" y="7918"/>
                  </a:moveTo>
                  <a:lnTo>
                    <a:pt x="10598" y="8168"/>
                  </a:lnTo>
                  <a:lnTo>
                    <a:pt x="10359" y="8168"/>
                  </a:lnTo>
                  <a:lnTo>
                    <a:pt x="10478" y="7918"/>
                  </a:lnTo>
                  <a:close/>
                  <a:moveTo>
                    <a:pt x="6240" y="4656"/>
                  </a:moveTo>
                  <a:cubicBezTo>
                    <a:pt x="6407" y="4823"/>
                    <a:pt x="6561" y="4989"/>
                    <a:pt x="6704" y="5180"/>
                  </a:cubicBezTo>
                  <a:cubicBezTo>
                    <a:pt x="7121" y="5775"/>
                    <a:pt x="7335" y="6454"/>
                    <a:pt x="7335" y="7192"/>
                  </a:cubicBezTo>
                  <a:cubicBezTo>
                    <a:pt x="7335" y="7513"/>
                    <a:pt x="7299" y="7847"/>
                    <a:pt x="7204" y="8144"/>
                  </a:cubicBezTo>
                  <a:cubicBezTo>
                    <a:pt x="6907" y="8228"/>
                    <a:pt x="6585" y="8275"/>
                    <a:pt x="6252" y="8275"/>
                  </a:cubicBezTo>
                  <a:cubicBezTo>
                    <a:pt x="5930" y="8275"/>
                    <a:pt x="5597" y="8228"/>
                    <a:pt x="5299" y="8144"/>
                  </a:cubicBezTo>
                  <a:cubicBezTo>
                    <a:pt x="5180" y="7847"/>
                    <a:pt x="5133" y="7513"/>
                    <a:pt x="5133" y="7192"/>
                  </a:cubicBezTo>
                  <a:cubicBezTo>
                    <a:pt x="5133" y="6192"/>
                    <a:pt x="5549" y="5299"/>
                    <a:pt x="6240" y="4656"/>
                  </a:cubicBezTo>
                  <a:close/>
                  <a:moveTo>
                    <a:pt x="5430" y="8561"/>
                  </a:moveTo>
                  <a:lnTo>
                    <a:pt x="5430" y="8561"/>
                  </a:lnTo>
                  <a:cubicBezTo>
                    <a:pt x="5704" y="8621"/>
                    <a:pt x="5966" y="8644"/>
                    <a:pt x="6252" y="8644"/>
                  </a:cubicBezTo>
                  <a:cubicBezTo>
                    <a:pt x="6537" y="8644"/>
                    <a:pt x="6799" y="8621"/>
                    <a:pt x="7061" y="8561"/>
                  </a:cubicBezTo>
                  <a:lnTo>
                    <a:pt x="7061" y="8561"/>
                  </a:lnTo>
                  <a:cubicBezTo>
                    <a:pt x="6847" y="8990"/>
                    <a:pt x="6585" y="9395"/>
                    <a:pt x="6240" y="9716"/>
                  </a:cubicBezTo>
                  <a:cubicBezTo>
                    <a:pt x="5895" y="9395"/>
                    <a:pt x="5609" y="9002"/>
                    <a:pt x="5430" y="8561"/>
                  </a:cubicBezTo>
                  <a:close/>
                  <a:moveTo>
                    <a:pt x="2470" y="7643"/>
                  </a:moveTo>
                  <a:cubicBezTo>
                    <a:pt x="2693" y="7643"/>
                    <a:pt x="2903" y="7736"/>
                    <a:pt x="3049" y="7882"/>
                  </a:cubicBezTo>
                  <a:cubicBezTo>
                    <a:pt x="3216" y="8049"/>
                    <a:pt x="3323" y="8263"/>
                    <a:pt x="3323" y="8502"/>
                  </a:cubicBezTo>
                  <a:cubicBezTo>
                    <a:pt x="3323" y="8692"/>
                    <a:pt x="3263" y="8859"/>
                    <a:pt x="3144" y="9002"/>
                  </a:cubicBezTo>
                  <a:cubicBezTo>
                    <a:pt x="2954" y="9275"/>
                    <a:pt x="2799" y="9549"/>
                    <a:pt x="2739" y="9847"/>
                  </a:cubicBezTo>
                  <a:lnTo>
                    <a:pt x="2192" y="9847"/>
                  </a:lnTo>
                  <a:cubicBezTo>
                    <a:pt x="2132" y="9537"/>
                    <a:pt x="2001" y="9252"/>
                    <a:pt x="1799" y="9002"/>
                  </a:cubicBezTo>
                  <a:cubicBezTo>
                    <a:pt x="1680" y="8835"/>
                    <a:pt x="1620" y="8656"/>
                    <a:pt x="1620" y="8454"/>
                  </a:cubicBezTo>
                  <a:cubicBezTo>
                    <a:pt x="1644" y="8025"/>
                    <a:pt x="2001" y="7668"/>
                    <a:pt x="2430" y="7644"/>
                  </a:cubicBezTo>
                  <a:cubicBezTo>
                    <a:pt x="2443" y="7644"/>
                    <a:pt x="2457" y="7643"/>
                    <a:pt x="2470" y="7643"/>
                  </a:cubicBezTo>
                  <a:close/>
                  <a:moveTo>
                    <a:pt x="10300" y="8525"/>
                  </a:moveTo>
                  <a:lnTo>
                    <a:pt x="10300" y="10145"/>
                  </a:lnTo>
                  <a:lnTo>
                    <a:pt x="10109" y="10145"/>
                  </a:lnTo>
                  <a:lnTo>
                    <a:pt x="10109" y="8585"/>
                  </a:lnTo>
                  <a:cubicBezTo>
                    <a:pt x="10109" y="8561"/>
                    <a:pt x="10133" y="8525"/>
                    <a:pt x="10169" y="8525"/>
                  </a:cubicBezTo>
                  <a:close/>
                  <a:moveTo>
                    <a:pt x="10788" y="8525"/>
                  </a:moveTo>
                  <a:cubicBezTo>
                    <a:pt x="10824" y="8525"/>
                    <a:pt x="10848" y="8561"/>
                    <a:pt x="10848" y="8585"/>
                  </a:cubicBezTo>
                  <a:lnTo>
                    <a:pt x="10848" y="10145"/>
                  </a:lnTo>
                  <a:lnTo>
                    <a:pt x="10657" y="10145"/>
                  </a:lnTo>
                  <a:lnTo>
                    <a:pt x="10657" y="8525"/>
                  </a:lnTo>
                  <a:close/>
                  <a:moveTo>
                    <a:pt x="2847" y="10252"/>
                  </a:moveTo>
                  <a:lnTo>
                    <a:pt x="2847" y="10323"/>
                  </a:lnTo>
                  <a:lnTo>
                    <a:pt x="2073" y="10323"/>
                  </a:lnTo>
                  <a:lnTo>
                    <a:pt x="2073" y="10252"/>
                  </a:lnTo>
                  <a:close/>
                  <a:moveTo>
                    <a:pt x="2489" y="4013"/>
                  </a:moveTo>
                  <a:lnTo>
                    <a:pt x="2489" y="4013"/>
                  </a:lnTo>
                  <a:cubicBezTo>
                    <a:pt x="2430" y="4287"/>
                    <a:pt x="2394" y="4549"/>
                    <a:pt x="2394" y="4823"/>
                  </a:cubicBezTo>
                  <a:cubicBezTo>
                    <a:pt x="2394" y="6501"/>
                    <a:pt x="3489" y="7930"/>
                    <a:pt x="4990" y="8454"/>
                  </a:cubicBezTo>
                  <a:cubicBezTo>
                    <a:pt x="5180" y="9025"/>
                    <a:pt x="5525" y="9549"/>
                    <a:pt x="5954" y="9966"/>
                  </a:cubicBezTo>
                  <a:cubicBezTo>
                    <a:pt x="5371" y="10383"/>
                    <a:pt x="4644" y="10657"/>
                    <a:pt x="3859" y="10657"/>
                  </a:cubicBezTo>
                  <a:cubicBezTo>
                    <a:pt x="3644" y="10657"/>
                    <a:pt x="3430" y="10645"/>
                    <a:pt x="3216" y="10597"/>
                  </a:cubicBezTo>
                  <a:lnTo>
                    <a:pt x="3216" y="10192"/>
                  </a:lnTo>
                  <a:cubicBezTo>
                    <a:pt x="3216" y="10085"/>
                    <a:pt x="3168" y="10002"/>
                    <a:pt x="3097" y="9942"/>
                  </a:cubicBezTo>
                  <a:cubicBezTo>
                    <a:pt x="3156" y="9680"/>
                    <a:pt x="3263" y="9454"/>
                    <a:pt x="3430" y="9240"/>
                  </a:cubicBezTo>
                  <a:cubicBezTo>
                    <a:pt x="3585" y="9025"/>
                    <a:pt x="3680" y="8775"/>
                    <a:pt x="3680" y="8513"/>
                  </a:cubicBezTo>
                  <a:cubicBezTo>
                    <a:pt x="3680" y="8180"/>
                    <a:pt x="3549" y="7871"/>
                    <a:pt x="3311" y="7632"/>
                  </a:cubicBezTo>
                  <a:cubicBezTo>
                    <a:pt x="3072" y="7416"/>
                    <a:pt x="2769" y="7298"/>
                    <a:pt x="2462" y="7298"/>
                  </a:cubicBezTo>
                  <a:cubicBezTo>
                    <a:pt x="2447" y="7298"/>
                    <a:pt x="2433" y="7298"/>
                    <a:pt x="2418" y="7299"/>
                  </a:cubicBezTo>
                  <a:cubicBezTo>
                    <a:pt x="1787" y="7335"/>
                    <a:pt x="1275" y="7835"/>
                    <a:pt x="1263" y="8466"/>
                  </a:cubicBezTo>
                  <a:cubicBezTo>
                    <a:pt x="1251" y="8752"/>
                    <a:pt x="1346" y="9025"/>
                    <a:pt x="1525" y="9252"/>
                  </a:cubicBezTo>
                  <a:cubicBezTo>
                    <a:pt x="1680" y="9466"/>
                    <a:pt x="1787" y="9704"/>
                    <a:pt x="1846" y="9954"/>
                  </a:cubicBezTo>
                  <a:lnTo>
                    <a:pt x="1799" y="10002"/>
                  </a:lnTo>
                  <a:cubicBezTo>
                    <a:pt x="906" y="9347"/>
                    <a:pt x="382" y="8311"/>
                    <a:pt x="382" y="7204"/>
                  </a:cubicBezTo>
                  <a:cubicBezTo>
                    <a:pt x="382" y="5775"/>
                    <a:pt x="1251" y="4537"/>
                    <a:pt x="2489" y="4013"/>
                  </a:cubicBezTo>
                  <a:close/>
                  <a:moveTo>
                    <a:pt x="2847" y="10680"/>
                  </a:moveTo>
                  <a:lnTo>
                    <a:pt x="2847" y="10788"/>
                  </a:lnTo>
                  <a:lnTo>
                    <a:pt x="2073" y="10788"/>
                  </a:lnTo>
                  <a:lnTo>
                    <a:pt x="2073" y="10680"/>
                  </a:lnTo>
                  <a:close/>
                  <a:moveTo>
                    <a:pt x="10848" y="10526"/>
                  </a:moveTo>
                  <a:lnTo>
                    <a:pt x="10848" y="10728"/>
                  </a:lnTo>
                  <a:cubicBezTo>
                    <a:pt x="10848" y="10764"/>
                    <a:pt x="10824" y="10788"/>
                    <a:pt x="10788" y="10788"/>
                  </a:cubicBezTo>
                  <a:lnTo>
                    <a:pt x="10169" y="10788"/>
                  </a:lnTo>
                  <a:cubicBezTo>
                    <a:pt x="10133" y="10788"/>
                    <a:pt x="10109" y="10764"/>
                    <a:pt x="10109" y="10728"/>
                  </a:cubicBezTo>
                  <a:lnTo>
                    <a:pt x="10109" y="10526"/>
                  </a:lnTo>
                  <a:close/>
                  <a:moveTo>
                    <a:pt x="6228" y="0"/>
                  </a:moveTo>
                  <a:cubicBezTo>
                    <a:pt x="5454" y="0"/>
                    <a:pt x="4823" y="584"/>
                    <a:pt x="4716" y="1310"/>
                  </a:cubicBezTo>
                  <a:cubicBezTo>
                    <a:pt x="4049" y="1596"/>
                    <a:pt x="3466" y="2072"/>
                    <a:pt x="3049" y="2667"/>
                  </a:cubicBezTo>
                  <a:cubicBezTo>
                    <a:pt x="2858" y="2941"/>
                    <a:pt x="2692" y="3263"/>
                    <a:pt x="2597" y="3584"/>
                  </a:cubicBezTo>
                  <a:cubicBezTo>
                    <a:pt x="1084" y="4108"/>
                    <a:pt x="1" y="5537"/>
                    <a:pt x="1" y="7216"/>
                  </a:cubicBezTo>
                  <a:cubicBezTo>
                    <a:pt x="1" y="8502"/>
                    <a:pt x="632" y="9692"/>
                    <a:pt x="1704" y="10407"/>
                  </a:cubicBezTo>
                  <a:lnTo>
                    <a:pt x="1704" y="10847"/>
                  </a:lnTo>
                  <a:cubicBezTo>
                    <a:pt x="1704" y="11026"/>
                    <a:pt x="1846" y="11180"/>
                    <a:pt x="2025" y="11180"/>
                  </a:cubicBezTo>
                  <a:lnTo>
                    <a:pt x="2858" y="11180"/>
                  </a:lnTo>
                  <a:cubicBezTo>
                    <a:pt x="2989" y="11180"/>
                    <a:pt x="3108" y="11097"/>
                    <a:pt x="3156" y="10978"/>
                  </a:cubicBezTo>
                  <a:cubicBezTo>
                    <a:pt x="3382" y="11026"/>
                    <a:pt x="3609" y="11038"/>
                    <a:pt x="3823" y="11038"/>
                  </a:cubicBezTo>
                  <a:cubicBezTo>
                    <a:pt x="4716" y="11038"/>
                    <a:pt x="5549" y="10728"/>
                    <a:pt x="6204" y="10204"/>
                  </a:cubicBezTo>
                  <a:cubicBezTo>
                    <a:pt x="6764" y="10645"/>
                    <a:pt x="7419" y="10919"/>
                    <a:pt x="8157" y="11014"/>
                  </a:cubicBezTo>
                  <a:lnTo>
                    <a:pt x="8169" y="11014"/>
                  </a:lnTo>
                  <a:cubicBezTo>
                    <a:pt x="8264" y="11014"/>
                    <a:pt x="8335" y="10942"/>
                    <a:pt x="8347" y="10847"/>
                  </a:cubicBezTo>
                  <a:cubicBezTo>
                    <a:pt x="8371" y="10740"/>
                    <a:pt x="8288" y="10657"/>
                    <a:pt x="8192" y="10645"/>
                  </a:cubicBezTo>
                  <a:cubicBezTo>
                    <a:pt x="7550" y="10561"/>
                    <a:pt x="6966" y="10323"/>
                    <a:pt x="6490" y="9954"/>
                  </a:cubicBezTo>
                  <a:cubicBezTo>
                    <a:pt x="6918" y="9537"/>
                    <a:pt x="7264" y="9014"/>
                    <a:pt x="7454" y="8442"/>
                  </a:cubicBezTo>
                  <a:cubicBezTo>
                    <a:pt x="8966" y="7918"/>
                    <a:pt x="10050" y="6489"/>
                    <a:pt x="10050" y="4811"/>
                  </a:cubicBezTo>
                  <a:cubicBezTo>
                    <a:pt x="10050" y="4525"/>
                    <a:pt x="10014" y="4251"/>
                    <a:pt x="9955" y="4001"/>
                  </a:cubicBezTo>
                  <a:lnTo>
                    <a:pt x="9955" y="4001"/>
                  </a:lnTo>
                  <a:cubicBezTo>
                    <a:pt x="11193" y="4537"/>
                    <a:pt x="12062" y="5763"/>
                    <a:pt x="12062" y="7192"/>
                  </a:cubicBezTo>
                  <a:cubicBezTo>
                    <a:pt x="12062" y="8037"/>
                    <a:pt x="11741" y="8859"/>
                    <a:pt x="11181" y="9490"/>
                  </a:cubicBezTo>
                  <a:lnTo>
                    <a:pt x="11181" y="8597"/>
                  </a:lnTo>
                  <a:cubicBezTo>
                    <a:pt x="11181" y="8466"/>
                    <a:pt x="11109" y="8335"/>
                    <a:pt x="11002" y="8263"/>
                  </a:cubicBezTo>
                  <a:lnTo>
                    <a:pt x="10717" y="7644"/>
                  </a:lnTo>
                  <a:cubicBezTo>
                    <a:pt x="10669" y="7549"/>
                    <a:pt x="10574" y="7466"/>
                    <a:pt x="10455" y="7466"/>
                  </a:cubicBezTo>
                  <a:cubicBezTo>
                    <a:pt x="10336" y="7466"/>
                    <a:pt x="10228" y="7525"/>
                    <a:pt x="10181" y="7644"/>
                  </a:cubicBezTo>
                  <a:lnTo>
                    <a:pt x="9895" y="8263"/>
                  </a:lnTo>
                  <a:cubicBezTo>
                    <a:pt x="9800" y="8335"/>
                    <a:pt x="9716" y="8466"/>
                    <a:pt x="9716" y="8597"/>
                  </a:cubicBezTo>
                  <a:lnTo>
                    <a:pt x="9716" y="10478"/>
                  </a:lnTo>
                  <a:cubicBezTo>
                    <a:pt x="9466" y="10561"/>
                    <a:pt x="9216" y="10621"/>
                    <a:pt x="8943" y="10645"/>
                  </a:cubicBezTo>
                  <a:cubicBezTo>
                    <a:pt x="8847" y="10657"/>
                    <a:pt x="8764" y="10740"/>
                    <a:pt x="8788" y="10835"/>
                  </a:cubicBezTo>
                  <a:cubicBezTo>
                    <a:pt x="8800" y="10919"/>
                    <a:pt x="8871" y="11002"/>
                    <a:pt x="8966" y="11002"/>
                  </a:cubicBezTo>
                  <a:lnTo>
                    <a:pt x="8978" y="11002"/>
                  </a:lnTo>
                  <a:cubicBezTo>
                    <a:pt x="9228" y="10966"/>
                    <a:pt x="9478" y="10919"/>
                    <a:pt x="9740" y="10847"/>
                  </a:cubicBezTo>
                  <a:cubicBezTo>
                    <a:pt x="9776" y="11026"/>
                    <a:pt x="9943" y="11157"/>
                    <a:pt x="10133" y="11157"/>
                  </a:cubicBezTo>
                  <a:lnTo>
                    <a:pt x="10764" y="11157"/>
                  </a:lnTo>
                  <a:cubicBezTo>
                    <a:pt x="11002" y="11157"/>
                    <a:pt x="11193" y="10966"/>
                    <a:pt x="11193" y="10728"/>
                  </a:cubicBezTo>
                  <a:lnTo>
                    <a:pt x="11193" y="10014"/>
                  </a:lnTo>
                  <a:cubicBezTo>
                    <a:pt x="12002" y="9287"/>
                    <a:pt x="12455" y="8263"/>
                    <a:pt x="12455" y="7192"/>
                  </a:cubicBezTo>
                  <a:cubicBezTo>
                    <a:pt x="12455" y="5501"/>
                    <a:pt x="11371" y="4072"/>
                    <a:pt x="9871" y="3560"/>
                  </a:cubicBezTo>
                  <a:cubicBezTo>
                    <a:pt x="9740" y="3168"/>
                    <a:pt x="9538" y="2798"/>
                    <a:pt x="9276" y="2465"/>
                  </a:cubicBezTo>
                  <a:cubicBezTo>
                    <a:pt x="9242" y="2425"/>
                    <a:pt x="9189" y="2403"/>
                    <a:pt x="9137" y="2403"/>
                  </a:cubicBezTo>
                  <a:cubicBezTo>
                    <a:pt x="9097" y="2403"/>
                    <a:pt x="9057" y="2416"/>
                    <a:pt x="9026" y="2441"/>
                  </a:cubicBezTo>
                  <a:cubicBezTo>
                    <a:pt x="8943" y="2501"/>
                    <a:pt x="8931" y="2620"/>
                    <a:pt x="8990" y="2691"/>
                  </a:cubicBezTo>
                  <a:cubicBezTo>
                    <a:pt x="9169" y="2929"/>
                    <a:pt x="9324" y="3168"/>
                    <a:pt x="9443" y="3441"/>
                  </a:cubicBezTo>
                  <a:cubicBezTo>
                    <a:pt x="9169" y="3382"/>
                    <a:pt x="8907" y="3346"/>
                    <a:pt x="8621" y="3346"/>
                  </a:cubicBezTo>
                  <a:cubicBezTo>
                    <a:pt x="7728" y="3346"/>
                    <a:pt x="6895" y="3656"/>
                    <a:pt x="6240" y="4180"/>
                  </a:cubicBezTo>
                  <a:cubicBezTo>
                    <a:pt x="5930" y="3930"/>
                    <a:pt x="5573" y="3739"/>
                    <a:pt x="5192" y="3584"/>
                  </a:cubicBezTo>
                  <a:cubicBezTo>
                    <a:pt x="5175" y="3580"/>
                    <a:pt x="5158" y="3577"/>
                    <a:pt x="5140" y="3577"/>
                  </a:cubicBezTo>
                  <a:cubicBezTo>
                    <a:pt x="5068" y="3577"/>
                    <a:pt x="4992" y="3615"/>
                    <a:pt x="4954" y="3691"/>
                  </a:cubicBezTo>
                  <a:cubicBezTo>
                    <a:pt x="4930" y="3775"/>
                    <a:pt x="4978" y="3882"/>
                    <a:pt x="5061" y="3930"/>
                  </a:cubicBezTo>
                  <a:cubicBezTo>
                    <a:pt x="5394" y="4049"/>
                    <a:pt x="5692" y="4215"/>
                    <a:pt x="5954" y="4418"/>
                  </a:cubicBezTo>
                  <a:cubicBezTo>
                    <a:pt x="5228" y="5120"/>
                    <a:pt x="4775" y="6096"/>
                    <a:pt x="4775" y="7192"/>
                  </a:cubicBezTo>
                  <a:cubicBezTo>
                    <a:pt x="4775" y="7466"/>
                    <a:pt x="4811" y="7740"/>
                    <a:pt x="4871" y="7990"/>
                  </a:cubicBezTo>
                  <a:cubicBezTo>
                    <a:pt x="3632" y="7454"/>
                    <a:pt x="2775" y="6239"/>
                    <a:pt x="2775" y="4811"/>
                  </a:cubicBezTo>
                  <a:cubicBezTo>
                    <a:pt x="2775" y="4477"/>
                    <a:pt x="2811" y="4156"/>
                    <a:pt x="2906" y="3858"/>
                  </a:cubicBezTo>
                  <a:cubicBezTo>
                    <a:pt x="3204" y="3763"/>
                    <a:pt x="3525" y="3715"/>
                    <a:pt x="3859" y="3715"/>
                  </a:cubicBezTo>
                  <a:cubicBezTo>
                    <a:pt x="4025" y="3715"/>
                    <a:pt x="4168" y="3739"/>
                    <a:pt x="4335" y="3751"/>
                  </a:cubicBezTo>
                  <a:cubicBezTo>
                    <a:pt x="4342" y="3752"/>
                    <a:pt x="4349" y="3752"/>
                    <a:pt x="4356" y="3752"/>
                  </a:cubicBezTo>
                  <a:cubicBezTo>
                    <a:pt x="4444" y="3752"/>
                    <a:pt x="4526" y="3684"/>
                    <a:pt x="4537" y="3596"/>
                  </a:cubicBezTo>
                  <a:cubicBezTo>
                    <a:pt x="4549" y="3501"/>
                    <a:pt x="4478" y="3406"/>
                    <a:pt x="4394" y="3394"/>
                  </a:cubicBezTo>
                  <a:cubicBezTo>
                    <a:pt x="4216" y="3358"/>
                    <a:pt x="4049" y="3358"/>
                    <a:pt x="3870" y="3358"/>
                  </a:cubicBezTo>
                  <a:cubicBezTo>
                    <a:pt x="3585" y="3358"/>
                    <a:pt x="3323" y="3394"/>
                    <a:pt x="3049" y="3453"/>
                  </a:cubicBezTo>
                  <a:cubicBezTo>
                    <a:pt x="3144" y="3239"/>
                    <a:pt x="3239" y="3048"/>
                    <a:pt x="3382" y="2858"/>
                  </a:cubicBezTo>
                  <a:cubicBezTo>
                    <a:pt x="3716" y="2346"/>
                    <a:pt x="4192" y="1953"/>
                    <a:pt x="4728" y="1691"/>
                  </a:cubicBezTo>
                  <a:cubicBezTo>
                    <a:pt x="4835" y="2441"/>
                    <a:pt x="5466" y="3025"/>
                    <a:pt x="6240" y="3025"/>
                  </a:cubicBezTo>
                  <a:cubicBezTo>
                    <a:pt x="7014" y="3025"/>
                    <a:pt x="7657" y="2441"/>
                    <a:pt x="7740" y="1691"/>
                  </a:cubicBezTo>
                  <a:cubicBezTo>
                    <a:pt x="7990" y="1810"/>
                    <a:pt x="8228" y="1977"/>
                    <a:pt x="8454" y="2156"/>
                  </a:cubicBezTo>
                  <a:cubicBezTo>
                    <a:pt x="8490" y="2191"/>
                    <a:pt x="8526" y="2203"/>
                    <a:pt x="8573" y="2203"/>
                  </a:cubicBezTo>
                  <a:cubicBezTo>
                    <a:pt x="8633" y="2203"/>
                    <a:pt x="8681" y="2191"/>
                    <a:pt x="8704" y="2144"/>
                  </a:cubicBezTo>
                  <a:cubicBezTo>
                    <a:pt x="8764" y="2072"/>
                    <a:pt x="8764" y="1953"/>
                    <a:pt x="8681" y="1894"/>
                  </a:cubicBezTo>
                  <a:cubicBezTo>
                    <a:pt x="8395" y="1655"/>
                    <a:pt x="8073" y="1453"/>
                    <a:pt x="7728" y="1310"/>
                  </a:cubicBezTo>
                  <a:cubicBezTo>
                    <a:pt x="7621" y="560"/>
                    <a:pt x="7002" y="0"/>
                    <a:pt x="622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4" name="Google Shape;654;p71"/>
            <p:cNvSpPr/>
            <p:nvPr/>
          </p:nvSpPr>
          <p:spPr>
            <a:xfrm>
              <a:off x="2057770" y="4294553"/>
              <a:ext cx="22741" cy="35622"/>
            </a:xfrm>
            <a:custGeom>
              <a:rect b="b" l="l" r="r" t="t"/>
              <a:pathLst>
                <a:path extrusionOk="0" h="1120" w="715">
                  <a:moveTo>
                    <a:pt x="191" y="0"/>
                  </a:moveTo>
                  <a:cubicBezTo>
                    <a:pt x="84" y="0"/>
                    <a:pt x="12" y="72"/>
                    <a:pt x="12" y="179"/>
                  </a:cubicBezTo>
                  <a:lnTo>
                    <a:pt x="12" y="941"/>
                  </a:lnTo>
                  <a:cubicBezTo>
                    <a:pt x="0" y="1036"/>
                    <a:pt x="84" y="1119"/>
                    <a:pt x="191" y="1119"/>
                  </a:cubicBezTo>
                  <a:lnTo>
                    <a:pt x="536" y="1119"/>
                  </a:lnTo>
                  <a:cubicBezTo>
                    <a:pt x="631" y="1119"/>
                    <a:pt x="715" y="1036"/>
                    <a:pt x="715" y="941"/>
                  </a:cubicBezTo>
                  <a:cubicBezTo>
                    <a:pt x="715" y="834"/>
                    <a:pt x="631" y="750"/>
                    <a:pt x="536" y="750"/>
                  </a:cubicBezTo>
                  <a:lnTo>
                    <a:pt x="369" y="750"/>
                  </a:lnTo>
                  <a:lnTo>
                    <a:pt x="369" y="179"/>
                  </a:lnTo>
                  <a:cubicBezTo>
                    <a:pt x="369" y="72"/>
                    <a:pt x="298" y="0"/>
                    <a:pt x="19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5" name="Google Shape;655;p71"/>
            <p:cNvSpPr/>
            <p:nvPr/>
          </p:nvSpPr>
          <p:spPr>
            <a:xfrm>
              <a:off x="2048292" y="4456250"/>
              <a:ext cx="30724" cy="64055"/>
            </a:xfrm>
            <a:custGeom>
              <a:rect b="b" l="l" r="r" t="t"/>
              <a:pathLst>
                <a:path extrusionOk="0" h="2014" w="966">
                  <a:moveTo>
                    <a:pt x="477" y="0"/>
                  </a:moveTo>
                  <a:cubicBezTo>
                    <a:pt x="370" y="0"/>
                    <a:pt x="298" y="84"/>
                    <a:pt x="298" y="179"/>
                  </a:cubicBezTo>
                  <a:lnTo>
                    <a:pt x="298" y="262"/>
                  </a:lnTo>
                  <a:cubicBezTo>
                    <a:pt x="120" y="334"/>
                    <a:pt x="1" y="512"/>
                    <a:pt x="1" y="703"/>
                  </a:cubicBezTo>
                  <a:cubicBezTo>
                    <a:pt x="1" y="977"/>
                    <a:pt x="215" y="1191"/>
                    <a:pt x="489" y="1191"/>
                  </a:cubicBezTo>
                  <a:cubicBezTo>
                    <a:pt x="560" y="1191"/>
                    <a:pt x="608" y="1250"/>
                    <a:pt x="608" y="1310"/>
                  </a:cubicBezTo>
                  <a:cubicBezTo>
                    <a:pt x="608" y="1381"/>
                    <a:pt x="548" y="1429"/>
                    <a:pt x="489" y="1429"/>
                  </a:cubicBezTo>
                  <a:cubicBezTo>
                    <a:pt x="441" y="1429"/>
                    <a:pt x="394" y="1405"/>
                    <a:pt x="382" y="1358"/>
                  </a:cubicBezTo>
                  <a:cubicBezTo>
                    <a:pt x="346" y="1287"/>
                    <a:pt x="284" y="1249"/>
                    <a:pt x="216" y="1249"/>
                  </a:cubicBezTo>
                  <a:cubicBezTo>
                    <a:pt x="192" y="1249"/>
                    <a:pt x="168" y="1253"/>
                    <a:pt x="144" y="1262"/>
                  </a:cubicBezTo>
                  <a:cubicBezTo>
                    <a:pt x="60" y="1310"/>
                    <a:pt x="13" y="1417"/>
                    <a:pt x="60" y="1500"/>
                  </a:cubicBezTo>
                  <a:cubicBezTo>
                    <a:pt x="120" y="1608"/>
                    <a:pt x="203" y="1703"/>
                    <a:pt x="310" y="1739"/>
                  </a:cubicBezTo>
                  <a:lnTo>
                    <a:pt x="310" y="1834"/>
                  </a:lnTo>
                  <a:cubicBezTo>
                    <a:pt x="310" y="1941"/>
                    <a:pt x="382" y="2012"/>
                    <a:pt x="489" y="2012"/>
                  </a:cubicBezTo>
                  <a:cubicBezTo>
                    <a:pt x="495" y="2013"/>
                    <a:pt x="501" y="2014"/>
                    <a:pt x="507" y="2014"/>
                  </a:cubicBezTo>
                  <a:cubicBezTo>
                    <a:pt x="586" y="2014"/>
                    <a:pt x="667" y="1945"/>
                    <a:pt x="667" y="1846"/>
                  </a:cubicBezTo>
                  <a:lnTo>
                    <a:pt x="667" y="1762"/>
                  </a:lnTo>
                  <a:cubicBezTo>
                    <a:pt x="846" y="1691"/>
                    <a:pt x="965" y="1512"/>
                    <a:pt x="965" y="1310"/>
                  </a:cubicBezTo>
                  <a:cubicBezTo>
                    <a:pt x="965" y="1048"/>
                    <a:pt x="739" y="822"/>
                    <a:pt x="477" y="822"/>
                  </a:cubicBezTo>
                  <a:cubicBezTo>
                    <a:pt x="394" y="822"/>
                    <a:pt x="358" y="762"/>
                    <a:pt x="358" y="703"/>
                  </a:cubicBezTo>
                  <a:cubicBezTo>
                    <a:pt x="358" y="631"/>
                    <a:pt x="417" y="584"/>
                    <a:pt x="477" y="584"/>
                  </a:cubicBezTo>
                  <a:cubicBezTo>
                    <a:pt x="513" y="584"/>
                    <a:pt x="548" y="596"/>
                    <a:pt x="572" y="643"/>
                  </a:cubicBezTo>
                  <a:cubicBezTo>
                    <a:pt x="608" y="700"/>
                    <a:pt x="660" y="727"/>
                    <a:pt x="717" y="727"/>
                  </a:cubicBezTo>
                  <a:cubicBezTo>
                    <a:pt x="755" y="727"/>
                    <a:pt x="796" y="715"/>
                    <a:pt x="834" y="691"/>
                  </a:cubicBezTo>
                  <a:cubicBezTo>
                    <a:pt x="917" y="631"/>
                    <a:pt x="929" y="524"/>
                    <a:pt x="870" y="441"/>
                  </a:cubicBezTo>
                  <a:cubicBezTo>
                    <a:pt x="810" y="357"/>
                    <a:pt x="739" y="286"/>
                    <a:pt x="656" y="262"/>
                  </a:cubicBezTo>
                  <a:lnTo>
                    <a:pt x="656" y="179"/>
                  </a:lnTo>
                  <a:cubicBezTo>
                    <a:pt x="656" y="84"/>
                    <a:pt x="572" y="0"/>
                    <a:pt x="47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6" name="Google Shape;656;p71"/>
            <p:cNvSpPr/>
            <p:nvPr/>
          </p:nvSpPr>
          <p:spPr>
            <a:xfrm>
              <a:off x="1898713" y="4487196"/>
              <a:ext cx="17461" cy="16030"/>
            </a:xfrm>
            <a:custGeom>
              <a:rect b="b" l="l" r="r" t="t"/>
              <a:pathLst>
                <a:path extrusionOk="0" h="504" w="549">
                  <a:moveTo>
                    <a:pt x="193" y="1"/>
                  </a:moveTo>
                  <a:cubicBezTo>
                    <a:pt x="147" y="1"/>
                    <a:pt x="102" y="21"/>
                    <a:pt x="72" y="63"/>
                  </a:cubicBezTo>
                  <a:cubicBezTo>
                    <a:pt x="1" y="135"/>
                    <a:pt x="1" y="254"/>
                    <a:pt x="72" y="313"/>
                  </a:cubicBezTo>
                  <a:lnTo>
                    <a:pt x="203" y="444"/>
                  </a:lnTo>
                  <a:cubicBezTo>
                    <a:pt x="227" y="480"/>
                    <a:pt x="298" y="504"/>
                    <a:pt x="334" y="504"/>
                  </a:cubicBezTo>
                  <a:cubicBezTo>
                    <a:pt x="382" y="504"/>
                    <a:pt x="429" y="492"/>
                    <a:pt x="465" y="444"/>
                  </a:cubicBezTo>
                  <a:cubicBezTo>
                    <a:pt x="548" y="373"/>
                    <a:pt x="548" y="254"/>
                    <a:pt x="465" y="194"/>
                  </a:cubicBezTo>
                  <a:lnTo>
                    <a:pt x="322" y="63"/>
                  </a:lnTo>
                  <a:cubicBezTo>
                    <a:pt x="286" y="21"/>
                    <a:pt x="239" y="1"/>
                    <a:pt x="19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7" name="Google Shape;657;p71"/>
            <p:cNvSpPr/>
            <p:nvPr/>
          </p:nvSpPr>
          <p:spPr>
            <a:xfrm>
              <a:off x="1887740" y="4502494"/>
              <a:ext cx="19337" cy="13231"/>
            </a:xfrm>
            <a:custGeom>
              <a:rect b="b" l="l" r="r" t="t"/>
              <a:pathLst>
                <a:path extrusionOk="0" h="416" w="608">
                  <a:moveTo>
                    <a:pt x="190" y="0"/>
                  </a:moveTo>
                  <a:cubicBezTo>
                    <a:pt x="112" y="0"/>
                    <a:pt x="53" y="56"/>
                    <a:pt x="24" y="142"/>
                  </a:cubicBezTo>
                  <a:cubicBezTo>
                    <a:pt x="0" y="249"/>
                    <a:pt x="60" y="332"/>
                    <a:pt x="155" y="368"/>
                  </a:cubicBezTo>
                  <a:lnTo>
                    <a:pt x="358" y="416"/>
                  </a:lnTo>
                  <a:lnTo>
                    <a:pt x="405" y="416"/>
                  </a:lnTo>
                  <a:cubicBezTo>
                    <a:pt x="477" y="416"/>
                    <a:pt x="548" y="356"/>
                    <a:pt x="572" y="273"/>
                  </a:cubicBezTo>
                  <a:cubicBezTo>
                    <a:pt x="608" y="189"/>
                    <a:pt x="548" y="82"/>
                    <a:pt x="441" y="58"/>
                  </a:cubicBezTo>
                  <a:lnTo>
                    <a:pt x="250" y="11"/>
                  </a:lnTo>
                  <a:cubicBezTo>
                    <a:pt x="229" y="4"/>
                    <a:pt x="209" y="0"/>
                    <a:pt x="19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8" name="Google Shape;658;p71"/>
            <p:cNvSpPr/>
            <p:nvPr/>
          </p:nvSpPr>
          <p:spPr>
            <a:xfrm>
              <a:off x="1913852" y="4477019"/>
              <a:ext cx="13676" cy="17874"/>
            </a:xfrm>
            <a:custGeom>
              <a:rect b="b" l="l" r="r" t="t"/>
              <a:pathLst>
                <a:path extrusionOk="0" h="562" w="430">
                  <a:moveTo>
                    <a:pt x="175" y="0"/>
                  </a:moveTo>
                  <a:cubicBezTo>
                    <a:pt x="165" y="0"/>
                    <a:pt x="155" y="1"/>
                    <a:pt x="144" y="2"/>
                  </a:cubicBezTo>
                  <a:cubicBezTo>
                    <a:pt x="37" y="38"/>
                    <a:pt x="1" y="121"/>
                    <a:pt x="13" y="228"/>
                  </a:cubicBezTo>
                  <a:lnTo>
                    <a:pt x="60" y="419"/>
                  </a:lnTo>
                  <a:cubicBezTo>
                    <a:pt x="72" y="502"/>
                    <a:pt x="144" y="562"/>
                    <a:pt x="239" y="562"/>
                  </a:cubicBezTo>
                  <a:lnTo>
                    <a:pt x="275" y="562"/>
                  </a:lnTo>
                  <a:cubicBezTo>
                    <a:pt x="382" y="526"/>
                    <a:pt x="430" y="443"/>
                    <a:pt x="418" y="335"/>
                  </a:cubicBezTo>
                  <a:lnTo>
                    <a:pt x="370" y="145"/>
                  </a:lnTo>
                  <a:cubicBezTo>
                    <a:pt x="338" y="49"/>
                    <a:pt x="267" y="0"/>
                    <a:pt x="17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659" name="Google Shape;659;p71"/>
          <p:cNvCxnSpPr>
            <a:endCxn id="638" idx="0"/>
          </p:cNvCxnSpPr>
          <p:nvPr/>
        </p:nvCxnSpPr>
        <p:spPr>
          <a:xfrm>
            <a:off x="6128925" y="1500500"/>
            <a:ext cx="996900" cy="669300"/>
          </a:xfrm>
          <a:prstGeom prst="bentConnector2">
            <a:avLst/>
          </a:prstGeom>
          <a:noFill/>
          <a:ln cap="flat" cmpd="sng" w="19050">
            <a:solidFill>
              <a:schemeClr val="dk1"/>
            </a:solidFill>
            <a:prstDash val="solid"/>
            <a:round/>
            <a:headEnd len="sm" w="sm" type="none"/>
            <a:tailEnd len="med" w="med" type="oval"/>
          </a:ln>
        </p:spPr>
      </p:cxnSp>
      <p:sp>
        <p:nvSpPr>
          <p:cNvPr id="660" name="Google Shape;660;p71"/>
          <p:cNvSpPr txBox="1"/>
          <p:nvPr/>
        </p:nvSpPr>
        <p:spPr>
          <a:xfrm>
            <a:off x="3546277" y="804355"/>
            <a:ext cx="1911900" cy="360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b="1" lang="es" sz="2000">
                <a:solidFill>
                  <a:srgbClr val="85B016"/>
                </a:solidFill>
                <a:latin typeface="Roboto"/>
                <a:ea typeface="Roboto"/>
                <a:cs typeface="Roboto"/>
                <a:sym typeface="Roboto"/>
              </a:rPr>
              <a:t>INNOVACIÓN</a:t>
            </a:r>
            <a:endParaRPr b="1" sz="2000">
              <a:solidFill>
                <a:srgbClr val="85B016"/>
              </a:solidFill>
              <a:latin typeface="Roboto"/>
              <a:ea typeface="Roboto"/>
              <a:cs typeface="Roboto"/>
              <a:sym typeface="Roboto"/>
            </a:endParaRPr>
          </a:p>
        </p:txBody>
      </p:sp>
      <p:sp>
        <p:nvSpPr>
          <p:cNvPr id="661" name="Google Shape;661;p71"/>
          <p:cNvSpPr txBox="1"/>
          <p:nvPr>
            <p:ph type="title"/>
          </p:nvPr>
        </p:nvSpPr>
        <p:spPr>
          <a:xfrm>
            <a:off x="524825" y="388325"/>
            <a:ext cx="8100000" cy="360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Font typeface="Calibri"/>
              <a:buNone/>
            </a:pPr>
            <a:r>
              <a:rPr lang="es"/>
              <a:t>POSIBLES USOS</a:t>
            </a:r>
            <a:endParaRPr sz="3200"/>
          </a:p>
        </p:txBody>
      </p:sp>
      <p:sp>
        <p:nvSpPr>
          <p:cNvPr id="662" name="Google Shape;662;p71"/>
          <p:cNvSpPr/>
          <p:nvPr/>
        </p:nvSpPr>
        <p:spPr>
          <a:xfrm>
            <a:off x="413430" y="248106"/>
            <a:ext cx="8317200" cy="46473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700"/>
        </a:solidFill>
      </p:bgPr>
    </p:bg>
    <p:spTree>
      <p:nvGrpSpPr>
        <p:cNvPr id="666" name="Shape 666"/>
        <p:cNvGrpSpPr/>
        <p:nvPr/>
      </p:nvGrpSpPr>
      <p:grpSpPr>
        <a:xfrm>
          <a:off x="0" y="0"/>
          <a:ext cx="0" cy="0"/>
          <a:chOff x="0" y="0"/>
          <a:chExt cx="0" cy="0"/>
        </a:xfrm>
      </p:grpSpPr>
      <p:sp>
        <p:nvSpPr>
          <p:cNvPr id="667" name="Google Shape;667;p72"/>
          <p:cNvSpPr txBox="1"/>
          <p:nvPr>
            <p:ph type="title"/>
          </p:nvPr>
        </p:nvSpPr>
        <p:spPr>
          <a:xfrm>
            <a:off x="597174" y="3270700"/>
            <a:ext cx="2316300" cy="12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
                <a:solidFill>
                  <a:srgbClr val="FFFFFF"/>
                </a:solidFill>
              </a:rPr>
              <a:t>CASO PRÁCTICO DE RECURSOS EN DOCENCIA/ DIFUSIÓN DE LA INNOVACIÓN</a:t>
            </a:r>
            <a:endParaRPr b="1">
              <a:solidFill>
                <a:srgbClr val="FFFFFF"/>
              </a:solidFill>
            </a:endParaRPr>
          </a:p>
        </p:txBody>
      </p:sp>
      <p:cxnSp>
        <p:nvCxnSpPr>
          <p:cNvPr id="668" name="Google Shape;668;p72"/>
          <p:cNvCxnSpPr/>
          <p:nvPr/>
        </p:nvCxnSpPr>
        <p:spPr>
          <a:xfrm>
            <a:off x="893912" y="4540989"/>
            <a:ext cx="775500" cy="0"/>
          </a:xfrm>
          <a:prstGeom prst="straightConnector1">
            <a:avLst/>
          </a:prstGeom>
          <a:noFill/>
          <a:ln cap="flat" cmpd="sng" w="76200">
            <a:solidFill>
              <a:srgbClr val="FFFFFF"/>
            </a:solidFill>
            <a:prstDash val="solid"/>
            <a:round/>
            <a:headEnd len="med" w="med" type="none"/>
            <a:tailEnd len="med" w="med" type="none"/>
          </a:ln>
        </p:spPr>
      </p:cxnSp>
      <p:sp>
        <p:nvSpPr>
          <p:cNvPr id="669" name="Google Shape;669;p72"/>
          <p:cNvSpPr txBox="1"/>
          <p:nvPr/>
        </p:nvSpPr>
        <p:spPr>
          <a:xfrm>
            <a:off x="682175" y="2110975"/>
            <a:ext cx="2080500" cy="885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None/>
            </a:pPr>
            <a:r>
              <a:rPr b="1" lang="es" sz="1100">
                <a:solidFill>
                  <a:srgbClr val="111111"/>
                </a:solidFill>
              </a:rPr>
              <a:t>Microsite visual para anunciar proyecto formativo innovador. </a:t>
            </a:r>
            <a:endParaRPr b="1" sz="1100">
              <a:solidFill>
                <a:srgbClr val="111111"/>
              </a:solidFill>
            </a:endParaRPr>
          </a:p>
          <a:p>
            <a:pPr indent="0" lvl="0" marL="0" rtl="0" algn="l">
              <a:spcBef>
                <a:spcPts val="0"/>
              </a:spcBef>
              <a:spcAft>
                <a:spcPts val="0"/>
              </a:spcAft>
              <a:buNone/>
            </a:pPr>
            <a:r>
              <a:t/>
            </a:r>
            <a:endParaRPr sz="1100">
              <a:solidFill>
                <a:srgbClr val="111111"/>
              </a:solidFill>
            </a:endParaRPr>
          </a:p>
          <a:p>
            <a:pPr indent="0" lvl="0" marL="0" rtl="0" algn="l">
              <a:spcBef>
                <a:spcPts val="0"/>
              </a:spcBef>
              <a:spcAft>
                <a:spcPts val="0"/>
              </a:spcAft>
              <a:buNone/>
            </a:pPr>
            <a:r>
              <a:rPr lang="es" sz="900">
                <a:solidFill>
                  <a:srgbClr val="111111"/>
                </a:solidFill>
              </a:rPr>
              <a:t>Fuente: </a:t>
            </a:r>
            <a:r>
              <a:rPr lang="es" sz="900">
                <a:solidFill>
                  <a:srgbClr val="111111"/>
                </a:solidFill>
                <a:uFill>
                  <a:noFill/>
                </a:uFill>
                <a:hlinkClick r:id="rId3">
                  <a:extLst>
                    <a:ext uri="{A12FA001-AC4F-418D-AE19-62706E023703}">
                      <ahyp:hlinkClr val="tx"/>
                    </a:ext>
                  </a:extLst>
                </a:hlinkClick>
              </a:rPr>
              <a:t>http://bit.ly/hdigitaluma</a:t>
            </a:r>
            <a:endParaRPr sz="900">
              <a:solidFill>
                <a:srgbClr val="111111"/>
              </a:solidFill>
            </a:endParaRPr>
          </a:p>
        </p:txBody>
      </p:sp>
      <p:pic>
        <p:nvPicPr>
          <p:cNvPr id="670" name="Google Shape;670;p72"/>
          <p:cNvPicPr preferRelativeResize="0"/>
          <p:nvPr/>
        </p:nvPicPr>
        <p:blipFill rotWithShape="1">
          <a:blip r:embed="rId4">
            <a:alphaModFix/>
          </a:blip>
          <a:srcRect b="0" l="0" r="0" t="0"/>
          <a:stretch/>
        </p:blipFill>
        <p:spPr>
          <a:xfrm>
            <a:off x="3047930" y="2141025"/>
            <a:ext cx="5781172" cy="2737975"/>
          </a:xfrm>
          <a:prstGeom prst="rect">
            <a:avLst/>
          </a:prstGeom>
          <a:noFill/>
          <a:ln>
            <a:noFill/>
          </a:ln>
        </p:spPr>
      </p:pic>
      <p:pic>
        <p:nvPicPr>
          <p:cNvPr id="671" name="Google Shape;671;p72"/>
          <p:cNvPicPr preferRelativeResize="0"/>
          <p:nvPr/>
        </p:nvPicPr>
        <p:blipFill>
          <a:blip r:embed="rId5">
            <a:alphaModFix/>
          </a:blip>
          <a:stretch>
            <a:fillRect/>
          </a:stretch>
        </p:blipFill>
        <p:spPr>
          <a:xfrm>
            <a:off x="6992875" y="153125"/>
            <a:ext cx="1843207" cy="1839601"/>
          </a:xfrm>
          <a:prstGeom prst="rect">
            <a:avLst/>
          </a:prstGeom>
          <a:noFill/>
          <a:ln>
            <a:noFill/>
          </a:ln>
        </p:spPr>
      </p:pic>
      <p:sp>
        <p:nvSpPr>
          <p:cNvPr id="672" name="Google Shape;672;p72"/>
          <p:cNvSpPr txBox="1"/>
          <p:nvPr/>
        </p:nvSpPr>
        <p:spPr>
          <a:xfrm>
            <a:off x="682175" y="434575"/>
            <a:ext cx="2316300" cy="16239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None/>
            </a:pPr>
            <a:r>
              <a:rPr b="1" lang="es" sz="1100">
                <a:solidFill>
                  <a:srgbClr val="111111"/>
                </a:solidFill>
              </a:rPr>
              <a:t>Resumen ejecutivo visual de resultados de Formación de Profesorado de la UNIA 2014-15</a:t>
            </a:r>
            <a:endParaRPr b="1" sz="1100">
              <a:solidFill>
                <a:srgbClr val="111111"/>
              </a:solidFill>
            </a:endParaRPr>
          </a:p>
          <a:p>
            <a:pPr indent="0" lvl="0" marL="0" rtl="0" algn="l">
              <a:spcBef>
                <a:spcPts val="0"/>
              </a:spcBef>
              <a:spcAft>
                <a:spcPts val="0"/>
              </a:spcAft>
              <a:buNone/>
            </a:pPr>
            <a:r>
              <a:t/>
            </a:r>
            <a:endParaRPr b="1" sz="1100">
              <a:solidFill>
                <a:srgbClr val="111111"/>
              </a:solidFill>
            </a:endParaRPr>
          </a:p>
          <a:p>
            <a:pPr indent="0" lvl="0" marL="0" rtl="0" algn="l">
              <a:spcBef>
                <a:spcPts val="0"/>
              </a:spcBef>
              <a:spcAft>
                <a:spcPts val="0"/>
              </a:spcAft>
              <a:buNone/>
            </a:pPr>
            <a:r>
              <a:rPr lang="es" sz="900">
                <a:solidFill>
                  <a:srgbClr val="111111"/>
                </a:solidFill>
              </a:rPr>
              <a:t>Fuente: </a:t>
            </a:r>
            <a:r>
              <a:rPr lang="es" sz="900" u="sng">
                <a:solidFill>
                  <a:schemeClr val="hlink"/>
                </a:solidFill>
                <a:hlinkClick r:id="rId6"/>
              </a:rPr>
              <a:t>https://www.unia.es/es/innovacion/formacion-del-profesorado/programa-de-formacion-de-profesorado-2014-2015</a:t>
            </a:r>
            <a:endParaRPr sz="900">
              <a:solidFill>
                <a:srgbClr val="111111"/>
              </a:solidFill>
            </a:endParaRPr>
          </a:p>
          <a:p>
            <a:pPr indent="0" lvl="0" marL="0" rtl="0" algn="l">
              <a:spcBef>
                <a:spcPts val="0"/>
              </a:spcBef>
              <a:spcAft>
                <a:spcPts val="0"/>
              </a:spcAft>
              <a:buNone/>
            </a:pPr>
            <a:r>
              <a:t/>
            </a:r>
            <a:endParaRPr sz="1000">
              <a:solidFill>
                <a:srgbClr val="111111"/>
              </a:solidFill>
            </a:endParaRPr>
          </a:p>
          <a:p>
            <a:pPr indent="0" lvl="0" marL="0" rtl="0" algn="l">
              <a:spcBef>
                <a:spcPts val="0"/>
              </a:spcBef>
              <a:spcAft>
                <a:spcPts val="0"/>
              </a:spcAft>
              <a:buNone/>
            </a:pPr>
            <a:r>
              <a:t/>
            </a:r>
            <a:endParaRPr b="1" sz="1100">
              <a:solidFill>
                <a:srgbClr val="111111"/>
              </a:solidFill>
            </a:endParaRPr>
          </a:p>
        </p:txBody>
      </p:sp>
      <p:pic>
        <p:nvPicPr>
          <p:cNvPr id="673" name="Google Shape;673;p72"/>
          <p:cNvPicPr preferRelativeResize="0"/>
          <p:nvPr/>
        </p:nvPicPr>
        <p:blipFill>
          <a:blip r:embed="rId7">
            <a:alphaModFix/>
          </a:blip>
          <a:stretch>
            <a:fillRect/>
          </a:stretch>
        </p:blipFill>
        <p:spPr>
          <a:xfrm>
            <a:off x="3150875" y="152400"/>
            <a:ext cx="1836225" cy="1836225"/>
          </a:xfrm>
          <a:prstGeom prst="rect">
            <a:avLst/>
          </a:prstGeom>
          <a:noFill/>
          <a:ln>
            <a:noFill/>
          </a:ln>
        </p:spPr>
      </p:pic>
      <p:pic>
        <p:nvPicPr>
          <p:cNvPr id="674" name="Google Shape;674;p72"/>
          <p:cNvPicPr preferRelativeResize="0"/>
          <p:nvPr/>
        </p:nvPicPr>
        <p:blipFill>
          <a:blip r:embed="rId8">
            <a:alphaModFix/>
          </a:blip>
          <a:stretch>
            <a:fillRect/>
          </a:stretch>
        </p:blipFill>
        <p:spPr>
          <a:xfrm>
            <a:off x="5166000" y="152400"/>
            <a:ext cx="1836225" cy="183854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700"/>
        </a:solidFill>
      </p:bgPr>
    </p:bg>
    <p:spTree>
      <p:nvGrpSpPr>
        <p:cNvPr id="678" name="Shape 678"/>
        <p:cNvGrpSpPr/>
        <p:nvPr/>
      </p:nvGrpSpPr>
      <p:grpSpPr>
        <a:xfrm>
          <a:off x="0" y="0"/>
          <a:ext cx="0" cy="0"/>
          <a:chOff x="0" y="0"/>
          <a:chExt cx="0" cy="0"/>
        </a:xfrm>
      </p:grpSpPr>
      <p:sp>
        <p:nvSpPr>
          <p:cNvPr id="679" name="Google Shape;679;p73"/>
          <p:cNvSpPr txBox="1"/>
          <p:nvPr>
            <p:ph type="title"/>
          </p:nvPr>
        </p:nvSpPr>
        <p:spPr>
          <a:xfrm>
            <a:off x="597170" y="3270700"/>
            <a:ext cx="2713500" cy="12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
                <a:solidFill>
                  <a:srgbClr val="FFFFFF"/>
                </a:solidFill>
              </a:rPr>
              <a:t>CASO PRÁCTICO DE RECURSOS EN DIVULGACIÓN Y TRANSFERENCIA: @uniainnova</a:t>
            </a:r>
            <a:endParaRPr b="1">
              <a:solidFill>
                <a:srgbClr val="FFFFFF"/>
              </a:solidFill>
            </a:endParaRPr>
          </a:p>
        </p:txBody>
      </p:sp>
      <p:cxnSp>
        <p:nvCxnSpPr>
          <p:cNvPr id="680" name="Google Shape;680;p73"/>
          <p:cNvCxnSpPr/>
          <p:nvPr/>
        </p:nvCxnSpPr>
        <p:spPr>
          <a:xfrm>
            <a:off x="893912" y="4540989"/>
            <a:ext cx="775500" cy="0"/>
          </a:xfrm>
          <a:prstGeom prst="straightConnector1">
            <a:avLst/>
          </a:prstGeom>
          <a:noFill/>
          <a:ln cap="flat" cmpd="sng" w="76200">
            <a:solidFill>
              <a:srgbClr val="FFFFFF"/>
            </a:solidFill>
            <a:prstDash val="solid"/>
            <a:round/>
            <a:headEnd len="med" w="med" type="none"/>
            <a:tailEnd len="med" w="med" type="none"/>
          </a:ln>
        </p:spPr>
      </p:cxnSp>
      <p:sp>
        <p:nvSpPr>
          <p:cNvPr id="681" name="Google Shape;681;p73"/>
          <p:cNvSpPr txBox="1"/>
          <p:nvPr/>
        </p:nvSpPr>
        <p:spPr>
          <a:xfrm>
            <a:off x="656524" y="2755645"/>
            <a:ext cx="2447100" cy="3162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sz="900">
                <a:solidFill>
                  <a:srgbClr val="262626"/>
                </a:solidFill>
              </a:rPr>
              <a:t>Fuente: @uniainnova/ Linkedin</a:t>
            </a:r>
            <a:endParaRPr sz="1100">
              <a:solidFill>
                <a:srgbClr val="262626"/>
              </a:solidFill>
            </a:endParaRPr>
          </a:p>
        </p:txBody>
      </p:sp>
      <p:sp>
        <p:nvSpPr>
          <p:cNvPr id="682" name="Google Shape;682;p73"/>
          <p:cNvSpPr txBox="1"/>
          <p:nvPr/>
        </p:nvSpPr>
        <p:spPr>
          <a:xfrm>
            <a:off x="682175" y="1577575"/>
            <a:ext cx="2080500" cy="1146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1400">
                <a:solidFill>
                  <a:srgbClr val="262626"/>
                </a:solidFill>
              </a:rPr>
              <a:t>Pósters infográficos o “tips visuales” resumen de contenidos para su difusión en redes sociales.</a:t>
            </a:r>
            <a:endParaRPr sz="1400">
              <a:solidFill>
                <a:srgbClr val="262626"/>
              </a:solidFill>
            </a:endParaRPr>
          </a:p>
        </p:txBody>
      </p:sp>
      <p:pic>
        <p:nvPicPr>
          <p:cNvPr id="683" name="Google Shape;683;p73"/>
          <p:cNvPicPr preferRelativeResize="0"/>
          <p:nvPr/>
        </p:nvPicPr>
        <p:blipFill rotWithShape="1">
          <a:blip r:embed="rId3">
            <a:alphaModFix/>
          </a:blip>
          <a:srcRect b="0" l="0" r="0" t="0"/>
          <a:stretch/>
        </p:blipFill>
        <p:spPr>
          <a:xfrm>
            <a:off x="3065901" y="408581"/>
            <a:ext cx="2597575" cy="4306000"/>
          </a:xfrm>
          <a:prstGeom prst="rect">
            <a:avLst/>
          </a:prstGeom>
          <a:noFill/>
          <a:ln>
            <a:noFill/>
          </a:ln>
        </p:spPr>
      </p:pic>
      <p:pic>
        <p:nvPicPr>
          <p:cNvPr id="684" name="Google Shape;684;p73"/>
          <p:cNvPicPr preferRelativeResize="0"/>
          <p:nvPr/>
        </p:nvPicPr>
        <p:blipFill rotWithShape="1">
          <a:blip r:embed="rId4">
            <a:alphaModFix/>
          </a:blip>
          <a:srcRect b="0" l="0" r="0" t="0"/>
          <a:stretch/>
        </p:blipFill>
        <p:spPr>
          <a:xfrm>
            <a:off x="5815876" y="315930"/>
            <a:ext cx="3099525" cy="438621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8" name="Shape 688"/>
        <p:cNvGrpSpPr/>
        <p:nvPr/>
      </p:nvGrpSpPr>
      <p:grpSpPr>
        <a:xfrm>
          <a:off x="0" y="0"/>
          <a:ext cx="0" cy="0"/>
          <a:chOff x="0" y="0"/>
          <a:chExt cx="0" cy="0"/>
        </a:xfrm>
      </p:grpSpPr>
      <p:sp>
        <p:nvSpPr>
          <p:cNvPr id="689" name="Google Shape;689;p74"/>
          <p:cNvSpPr/>
          <p:nvPr/>
        </p:nvSpPr>
        <p:spPr>
          <a:xfrm>
            <a:off x="30" y="769134"/>
            <a:ext cx="9144000" cy="34074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74"/>
          <p:cNvSpPr txBox="1"/>
          <p:nvPr>
            <p:ph type="title"/>
          </p:nvPr>
        </p:nvSpPr>
        <p:spPr>
          <a:xfrm>
            <a:off x="4525422" y="895877"/>
            <a:ext cx="3267000" cy="9411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a:t>Recursos complementarios</a:t>
            </a:r>
            <a:endParaRPr sz="2200"/>
          </a:p>
        </p:txBody>
      </p:sp>
      <p:sp>
        <p:nvSpPr>
          <p:cNvPr id="691" name="Google Shape;691;p74"/>
          <p:cNvSpPr txBox="1"/>
          <p:nvPr>
            <p:ph idx="1" type="subTitle"/>
          </p:nvPr>
        </p:nvSpPr>
        <p:spPr>
          <a:xfrm>
            <a:off x="4531100" y="1913150"/>
            <a:ext cx="4050000" cy="107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s" sz="1100">
                <a:solidFill>
                  <a:srgbClr val="333333"/>
                </a:solidFill>
              </a:rPr>
              <a:t>Carbonell-Alcocer, A. &amp; Martín, C. (2021).</a:t>
            </a:r>
            <a:endParaRPr sz="1100">
              <a:solidFill>
                <a:srgbClr val="333333"/>
              </a:solidFill>
            </a:endParaRPr>
          </a:p>
          <a:p>
            <a:pPr indent="0" lvl="0" marL="0" rtl="0" algn="l">
              <a:spcBef>
                <a:spcPts val="0"/>
              </a:spcBef>
              <a:spcAft>
                <a:spcPts val="0"/>
              </a:spcAft>
              <a:buNone/>
            </a:pPr>
            <a:r>
              <a:rPr lang="es" sz="1100">
                <a:solidFill>
                  <a:srgbClr val="333333"/>
                </a:solidFill>
              </a:rPr>
              <a:t>Infografías, Imágenes y animaciones para una comunicación científica eficiente. </a:t>
            </a:r>
            <a:r>
              <a:rPr i="1" lang="es" sz="1100">
                <a:solidFill>
                  <a:srgbClr val="333333"/>
                </a:solidFill>
              </a:rPr>
              <a:t>Ciberimaginario </a:t>
            </a:r>
            <a:r>
              <a:rPr lang="es" sz="1100" u="sng">
                <a:solidFill>
                  <a:srgbClr val="29AAE1"/>
                </a:solidFill>
                <a:hlinkClick r:id="rId3">
                  <a:extLst>
                    <a:ext uri="{A12FA001-AC4F-418D-AE19-62706E023703}">
                      <ahyp:hlinkClr val="tx"/>
                    </a:ext>
                  </a:extLst>
                </a:hlinkClick>
              </a:rPr>
              <a:t>https://ciberimaginario.es/wp-content/uploads/2021/10/Infografias-imagenes-animaciones-comunicacion-cientifica.pdf</a:t>
            </a:r>
            <a:endParaRPr sz="1100">
              <a:solidFill>
                <a:srgbClr val="333333"/>
              </a:solidFill>
            </a:endParaRPr>
          </a:p>
          <a:p>
            <a:pPr indent="0" lvl="0" marL="0" rtl="0" algn="l">
              <a:spcBef>
                <a:spcPts val="0"/>
              </a:spcBef>
              <a:spcAft>
                <a:spcPts val="0"/>
              </a:spcAft>
              <a:buNone/>
            </a:pPr>
            <a:r>
              <a:t/>
            </a:r>
            <a:endParaRPr sz="1100">
              <a:solidFill>
                <a:srgbClr val="333333"/>
              </a:solidFill>
            </a:endParaRPr>
          </a:p>
          <a:p>
            <a:pPr indent="0" lvl="0" marL="0" rtl="0" algn="l">
              <a:spcBef>
                <a:spcPts val="0"/>
              </a:spcBef>
              <a:spcAft>
                <a:spcPts val="0"/>
              </a:spcAft>
              <a:buClr>
                <a:schemeClr val="dk1"/>
              </a:buClr>
              <a:buFont typeface="Arial"/>
              <a:buNone/>
            </a:pPr>
            <a:r>
              <a:rPr lang="es" sz="1100">
                <a:solidFill>
                  <a:srgbClr val="333333"/>
                </a:solidFill>
              </a:rPr>
              <a:t>Fernández Bayo, I.; Francescitti, P.; León, B.; del Pozo, E.; Mecha, R.; Millán, M. (2020). La Comunidad científica ante el uso de la imagen en la comunicación. Guía de actuación para divulgar ciencia a través de este recurso multimedia. Madrid, Unidad Complutense de Madrid (guía digital bajo CC).</a:t>
            </a:r>
            <a:endParaRPr sz="1100">
              <a:solidFill>
                <a:srgbClr val="333333"/>
              </a:solidFill>
            </a:endParaRPr>
          </a:p>
          <a:p>
            <a:pPr indent="0" lvl="0" marL="0" rtl="0" algn="l">
              <a:spcBef>
                <a:spcPts val="0"/>
              </a:spcBef>
              <a:spcAft>
                <a:spcPts val="0"/>
              </a:spcAft>
              <a:buNone/>
            </a:pPr>
            <a:r>
              <a:t/>
            </a:r>
            <a:endParaRPr sz="1300"/>
          </a:p>
        </p:txBody>
      </p:sp>
      <p:grpSp>
        <p:nvGrpSpPr>
          <p:cNvPr id="692" name="Google Shape;692;p74"/>
          <p:cNvGrpSpPr/>
          <p:nvPr/>
        </p:nvGrpSpPr>
        <p:grpSpPr>
          <a:xfrm>
            <a:off x="1504110" y="769175"/>
            <a:ext cx="2498113" cy="3407624"/>
            <a:chOff x="-734425" y="725975"/>
            <a:chExt cx="2684700" cy="3691500"/>
          </a:xfrm>
        </p:grpSpPr>
        <p:sp>
          <p:nvSpPr>
            <p:cNvPr id="693" name="Google Shape;693;p74"/>
            <p:cNvSpPr/>
            <p:nvPr/>
          </p:nvSpPr>
          <p:spPr>
            <a:xfrm>
              <a:off x="-734425" y="725975"/>
              <a:ext cx="2684700" cy="3691500"/>
            </a:xfrm>
            <a:prstGeom prst="roundRect">
              <a:avLst>
                <a:gd fmla="val 4846" name="adj"/>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694" name="Google Shape;694;p74"/>
            <p:cNvSpPr/>
            <p:nvPr/>
          </p:nvSpPr>
          <p:spPr>
            <a:xfrm>
              <a:off x="515525" y="4253150"/>
              <a:ext cx="184800" cy="109500"/>
            </a:xfrm>
            <a:prstGeom prst="roundRect">
              <a:avLst>
                <a:gd fmla="val 50000" name="adj"/>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74"/>
            <p:cNvSpPr/>
            <p:nvPr/>
          </p:nvSpPr>
          <p:spPr>
            <a:xfrm>
              <a:off x="577175" y="801325"/>
              <a:ext cx="61500" cy="61500"/>
            </a:xfrm>
            <a:prstGeom prst="ellipse">
              <a:avLst/>
            </a:prstGeom>
            <a:no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74"/>
            <p:cNvSpPr/>
            <p:nvPr/>
          </p:nvSpPr>
          <p:spPr>
            <a:xfrm>
              <a:off x="-537625" y="945150"/>
              <a:ext cx="2291100" cy="3270000"/>
            </a:xfrm>
            <a:prstGeom prst="rect">
              <a:avLst/>
            </a:prstGeom>
            <a:solidFill>
              <a:schemeClr val="lt1"/>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97" name="Google Shape;697;p74"/>
          <p:cNvPicPr preferRelativeResize="0"/>
          <p:nvPr/>
        </p:nvPicPr>
        <p:blipFill rotWithShape="1">
          <a:blip r:embed="rId4">
            <a:alphaModFix/>
          </a:blip>
          <a:srcRect b="0" l="0" r="0" t="0"/>
          <a:stretch/>
        </p:blipFill>
        <p:spPr>
          <a:xfrm>
            <a:off x="1772300" y="1012500"/>
            <a:ext cx="1977940" cy="2972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700"/>
        </a:solidFill>
      </p:bgPr>
    </p:bg>
    <p:spTree>
      <p:nvGrpSpPr>
        <p:cNvPr id="701" name="Shape 701"/>
        <p:cNvGrpSpPr/>
        <p:nvPr/>
      </p:nvGrpSpPr>
      <p:grpSpPr>
        <a:xfrm>
          <a:off x="0" y="0"/>
          <a:ext cx="0" cy="0"/>
          <a:chOff x="0" y="0"/>
          <a:chExt cx="0" cy="0"/>
        </a:xfrm>
      </p:grpSpPr>
      <p:sp>
        <p:nvSpPr>
          <p:cNvPr id="702" name="Google Shape;702;p75"/>
          <p:cNvSpPr txBox="1"/>
          <p:nvPr>
            <p:ph type="title"/>
          </p:nvPr>
        </p:nvSpPr>
        <p:spPr>
          <a:xfrm>
            <a:off x="597170" y="3270700"/>
            <a:ext cx="2713500" cy="12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
                <a:solidFill>
                  <a:srgbClr val="FFFFFF"/>
                </a:solidFill>
              </a:rPr>
              <a:t>CASO PRÁCTICO DE ACTIVIDADES:</a:t>
            </a:r>
            <a:r>
              <a:rPr b="1" lang="es">
                <a:solidFill>
                  <a:srgbClr val="FFFFFF"/>
                </a:solidFill>
              </a:rPr>
              <a:t> informes creativos visuales de empresas en #cygei2021 de #periodismoUMA</a:t>
            </a:r>
            <a:endParaRPr b="1">
              <a:solidFill>
                <a:srgbClr val="FFFFFF"/>
              </a:solidFill>
            </a:endParaRPr>
          </a:p>
        </p:txBody>
      </p:sp>
      <p:cxnSp>
        <p:nvCxnSpPr>
          <p:cNvPr id="703" name="Google Shape;703;p75"/>
          <p:cNvCxnSpPr/>
          <p:nvPr/>
        </p:nvCxnSpPr>
        <p:spPr>
          <a:xfrm>
            <a:off x="893912" y="4540989"/>
            <a:ext cx="775500" cy="0"/>
          </a:xfrm>
          <a:prstGeom prst="straightConnector1">
            <a:avLst/>
          </a:prstGeom>
          <a:noFill/>
          <a:ln cap="flat" cmpd="sng" w="76200">
            <a:solidFill>
              <a:srgbClr val="FFFFFF"/>
            </a:solidFill>
            <a:prstDash val="solid"/>
            <a:round/>
            <a:headEnd len="med" w="med" type="none"/>
            <a:tailEnd len="med" w="med" type="none"/>
          </a:ln>
        </p:spPr>
      </p:cxnSp>
      <p:sp>
        <p:nvSpPr>
          <p:cNvPr id="704" name="Google Shape;704;p75"/>
          <p:cNvSpPr txBox="1"/>
          <p:nvPr>
            <p:ph idx="1" type="body"/>
          </p:nvPr>
        </p:nvSpPr>
        <p:spPr>
          <a:xfrm>
            <a:off x="595000" y="555850"/>
            <a:ext cx="2713500" cy="28665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100000"/>
              </a:lnSpc>
              <a:spcBef>
                <a:spcPts val="0"/>
              </a:spcBef>
              <a:spcAft>
                <a:spcPts val="0"/>
              </a:spcAft>
              <a:buClr>
                <a:srgbClr val="0C0C0C"/>
              </a:buClr>
              <a:buSzPts val="1190"/>
              <a:buNone/>
            </a:pPr>
            <a:r>
              <a:rPr lang="es" sz="1100">
                <a:solidFill>
                  <a:srgbClr val="262626"/>
                </a:solidFill>
              </a:rPr>
              <a:t>Investigación aplicada sobre proyecto periodístico emprendedor + presentación de resultados en forma de </a:t>
            </a:r>
            <a:r>
              <a:rPr b="1" lang="es" sz="1100">
                <a:solidFill>
                  <a:srgbClr val="262626"/>
                </a:solidFill>
              </a:rPr>
              <a:t>informe creativo (audio) visual</a:t>
            </a:r>
            <a:r>
              <a:rPr lang="es" sz="1100">
                <a:solidFill>
                  <a:srgbClr val="262626"/>
                </a:solidFill>
              </a:rPr>
              <a:t>: infografía, visualización, videopresentación, videorreportaje, podcast… y entrega a través del campus virtual.</a:t>
            </a:r>
            <a:endParaRPr sz="1100">
              <a:solidFill>
                <a:srgbClr val="262626"/>
              </a:solidFill>
            </a:endParaRPr>
          </a:p>
          <a:p>
            <a:pPr indent="0" lvl="0" marL="0" rtl="0" algn="l">
              <a:lnSpc>
                <a:spcPct val="100000"/>
              </a:lnSpc>
              <a:spcBef>
                <a:spcPts val="0"/>
              </a:spcBef>
              <a:spcAft>
                <a:spcPts val="0"/>
              </a:spcAft>
              <a:buClr>
                <a:schemeClr val="dk1"/>
              </a:buClr>
              <a:buSzPts val="1190"/>
              <a:buNone/>
            </a:pPr>
            <a:r>
              <a:t/>
            </a:r>
            <a:endParaRPr sz="1100">
              <a:solidFill>
                <a:srgbClr val="262626"/>
              </a:solidFill>
            </a:endParaRPr>
          </a:p>
          <a:p>
            <a:pPr indent="0" lvl="0" marL="0" rtl="0" algn="l">
              <a:lnSpc>
                <a:spcPct val="100000"/>
              </a:lnSpc>
              <a:spcBef>
                <a:spcPts val="0"/>
              </a:spcBef>
              <a:spcAft>
                <a:spcPts val="0"/>
              </a:spcAft>
              <a:buClr>
                <a:srgbClr val="0C0C0C"/>
              </a:buClr>
              <a:buSzPts val="1190"/>
              <a:buNone/>
            </a:pPr>
            <a:r>
              <a:rPr b="1" lang="es" sz="1100">
                <a:solidFill>
                  <a:srgbClr val="262626"/>
                </a:solidFill>
              </a:rPr>
              <a:t>Fomento de competencias básicas</a:t>
            </a:r>
            <a:r>
              <a:rPr lang="es" sz="1100">
                <a:solidFill>
                  <a:srgbClr val="262626"/>
                </a:solidFill>
              </a:rPr>
              <a:t>: análisis y síntesis, comunicación digital, creatividad…</a:t>
            </a:r>
            <a:endParaRPr sz="1100">
              <a:solidFill>
                <a:srgbClr val="262626"/>
              </a:solidFill>
            </a:endParaRPr>
          </a:p>
          <a:p>
            <a:pPr indent="0" lvl="0" marL="0" rtl="0" algn="l">
              <a:lnSpc>
                <a:spcPct val="100000"/>
              </a:lnSpc>
              <a:spcBef>
                <a:spcPts val="0"/>
              </a:spcBef>
              <a:spcAft>
                <a:spcPts val="0"/>
              </a:spcAft>
              <a:buClr>
                <a:schemeClr val="dk1"/>
              </a:buClr>
              <a:buSzPts val="1190"/>
              <a:buNone/>
            </a:pPr>
            <a:r>
              <a:t/>
            </a:r>
            <a:endParaRPr sz="1100">
              <a:solidFill>
                <a:srgbClr val="262626"/>
              </a:solidFill>
            </a:endParaRPr>
          </a:p>
          <a:p>
            <a:pPr indent="0" lvl="0" marL="0" rtl="0" algn="l">
              <a:lnSpc>
                <a:spcPct val="100000"/>
              </a:lnSpc>
              <a:spcBef>
                <a:spcPts val="0"/>
              </a:spcBef>
              <a:spcAft>
                <a:spcPts val="0"/>
              </a:spcAft>
              <a:buClr>
                <a:srgbClr val="0C0C0C"/>
              </a:buClr>
              <a:buSzPts val="1190"/>
              <a:buNone/>
            </a:pPr>
            <a:r>
              <a:rPr lang="es" sz="1100">
                <a:solidFill>
                  <a:srgbClr val="262626"/>
                </a:solidFill>
              </a:rPr>
              <a:t>Actividad obligatoria y evaluable en la asignatura de carácter individual y trabajada de forma autónoma por estudiantes sobre pautas y guía de recursos para crear estos contenidos.</a:t>
            </a:r>
            <a:endParaRPr sz="1100">
              <a:solidFill>
                <a:srgbClr val="262626"/>
              </a:solidFill>
            </a:endParaRPr>
          </a:p>
          <a:p>
            <a:pPr indent="0" lvl="0" marL="0" rtl="0" algn="l">
              <a:lnSpc>
                <a:spcPct val="100000"/>
              </a:lnSpc>
              <a:spcBef>
                <a:spcPts val="0"/>
              </a:spcBef>
              <a:spcAft>
                <a:spcPts val="0"/>
              </a:spcAft>
              <a:buClr>
                <a:schemeClr val="dk1"/>
              </a:buClr>
              <a:buSzPts val="1190"/>
              <a:buNone/>
            </a:pPr>
            <a:r>
              <a:t/>
            </a:r>
            <a:endParaRPr sz="1100">
              <a:solidFill>
                <a:srgbClr val="262626"/>
              </a:solidFill>
            </a:endParaRPr>
          </a:p>
        </p:txBody>
      </p:sp>
      <p:grpSp>
        <p:nvGrpSpPr>
          <p:cNvPr id="705" name="Google Shape;705;p75"/>
          <p:cNvGrpSpPr/>
          <p:nvPr/>
        </p:nvGrpSpPr>
        <p:grpSpPr>
          <a:xfrm>
            <a:off x="3476261" y="2160398"/>
            <a:ext cx="5610022" cy="2685404"/>
            <a:chOff x="213541" y="583826"/>
            <a:chExt cx="8542746" cy="4089862"/>
          </a:xfrm>
        </p:grpSpPr>
        <p:pic>
          <p:nvPicPr>
            <p:cNvPr id="706" name="Google Shape;706;p75"/>
            <p:cNvPicPr preferRelativeResize="0"/>
            <p:nvPr/>
          </p:nvPicPr>
          <p:blipFill rotWithShape="1">
            <a:blip r:embed="rId3">
              <a:alphaModFix/>
            </a:blip>
            <a:srcRect b="0" l="0" r="0" t="0"/>
            <a:stretch/>
          </p:blipFill>
          <p:spPr>
            <a:xfrm>
              <a:off x="546838" y="583826"/>
              <a:ext cx="3862271" cy="1923032"/>
            </a:xfrm>
            <a:prstGeom prst="rect">
              <a:avLst/>
            </a:prstGeom>
            <a:noFill/>
            <a:ln>
              <a:noFill/>
            </a:ln>
          </p:spPr>
        </p:pic>
        <p:pic>
          <p:nvPicPr>
            <p:cNvPr id="707" name="Google Shape;707;p75"/>
            <p:cNvPicPr preferRelativeResize="0"/>
            <p:nvPr/>
          </p:nvPicPr>
          <p:blipFill rotWithShape="1">
            <a:blip r:embed="rId4">
              <a:alphaModFix/>
            </a:blip>
            <a:srcRect b="0" l="0" r="0" t="0"/>
            <a:stretch/>
          </p:blipFill>
          <p:spPr>
            <a:xfrm>
              <a:off x="4769111" y="629274"/>
              <a:ext cx="3987176" cy="1880506"/>
            </a:xfrm>
            <a:prstGeom prst="rect">
              <a:avLst/>
            </a:prstGeom>
            <a:noFill/>
            <a:ln>
              <a:noFill/>
            </a:ln>
          </p:spPr>
        </p:pic>
        <p:pic>
          <p:nvPicPr>
            <p:cNvPr id="708" name="Google Shape;708;p75"/>
            <p:cNvPicPr preferRelativeResize="0"/>
            <p:nvPr/>
          </p:nvPicPr>
          <p:blipFill rotWithShape="1">
            <a:blip r:embed="rId5">
              <a:alphaModFix/>
            </a:blip>
            <a:srcRect b="0" l="0" r="0" t="0"/>
            <a:stretch/>
          </p:blipFill>
          <p:spPr>
            <a:xfrm>
              <a:off x="4802150" y="2808974"/>
              <a:ext cx="2960729" cy="1672847"/>
            </a:xfrm>
            <a:prstGeom prst="rect">
              <a:avLst/>
            </a:prstGeom>
            <a:noFill/>
            <a:ln>
              <a:noFill/>
            </a:ln>
          </p:spPr>
        </p:pic>
        <p:pic>
          <p:nvPicPr>
            <p:cNvPr id="709" name="Google Shape;709;p75"/>
            <p:cNvPicPr preferRelativeResize="0"/>
            <p:nvPr/>
          </p:nvPicPr>
          <p:blipFill rotWithShape="1">
            <a:blip r:embed="rId6">
              <a:alphaModFix/>
            </a:blip>
            <a:srcRect b="0" l="0" r="0" t="0"/>
            <a:stretch/>
          </p:blipFill>
          <p:spPr>
            <a:xfrm>
              <a:off x="2832623" y="2350779"/>
              <a:ext cx="1901854" cy="2322909"/>
            </a:xfrm>
            <a:prstGeom prst="rect">
              <a:avLst/>
            </a:prstGeom>
            <a:noFill/>
            <a:ln>
              <a:noFill/>
            </a:ln>
          </p:spPr>
        </p:pic>
        <p:pic>
          <p:nvPicPr>
            <p:cNvPr id="710" name="Google Shape;710;p75"/>
            <p:cNvPicPr preferRelativeResize="0"/>
            <p:nvPr/>
          </p:nvPicPr>
          <p:blipFill rotWithShape="1">
            <a:blip r:embed="rId7">
              <a:alphaModFix/>
            </a:blip>
            <a:srcRect b="0" l="0" r="0" t="0"/>
            <a:stretch/>
          </p:blipFill>
          <p:spPr>
            <a:xfrm>
              <a:off x="7942658" y="3242991"/>
              <a:ext cx="785922" cy="1178883"/>
            </a:xfrm>
            <a:prstGeom prst="rect">
              <a:avLst/>
            </a:prstGeom>
            <a:noFill/>
            <a:ln>
              <a:noFill/>
            </a:ln>
          </p:spPr>
        </p:pic>
        <p:pic>
          <p:nvPicPr>
            <p:cNvPr id="711" name="Google Shape;711;p75"/>
            <p:cNvPicPr preferRelativeResize="0"/>
            <p:nvPr/>
          </p:nvPicPr>
          <p:blipFill rotWithShape="1">
            <a:blip r:embed="rId8">
              <a:alphaModFix/>
            </a:blip>
            <a:srcRect b="0" l="0" r="0" t="0"/>
            <a:stretch/>
          </p:blipFill>
          <p:spPr>
            <a:xfrm>
              <a:off x="213541" y="2659599"/>
              <a:ext cx="2525334" cy="1911990"/>
            </a:xfrm>
            <a:prstGeom prst="rect">
              <a:avLst/>
            </a:prstGeom>
            <a:noFill/>
            <a:ln>
              <a:noFill/>
            </a:ln>
          </p:spPr>
        </p:pic>
      </p:grpSp>
      <p:pic>
        <p:nvPicPr>
          <p:cNvPr id="712" name="Google Shape;712;p75"/>
          <p:cNvPicPr preferRelativeResize="0"/>
          <p:nvPr/>
        </p:nvPicPr>
        <p:blipFill rotWithShape="1">
          <a:blip r:embed="rId9">
            <a:alphaModFix/>
          </a:blip>
          <a:srcRect b="0" l="0" r="0" t="0"/>
          <a:stretch/>
        </p:blipFill>
        <p:spPr>
          <a:xfrm>
            <a:off x="4289051" y="351512"/>
            <a:ext cx="4259961" cy="152744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700"/>
        </a:solidFill>
      </p:bgPr>
    </p:bg>
    <p:spTree>
      <p:nvGrpSpPr>
        <p:cNvPr id="716" name="Shape 716"/>
        <p:cNvGrpSpPr/>
        <p:nvPr/>
      </p:nvGrpSpPr>
      <p:grpSpPr>
        <a:xfrm>
          <a:off x="0" y="0"/>
          <a:ext cx="0" cy="0"/>
          <a:chOff x="0" y="0"/>
          <a:chExt cx="0" cy="0"/>
        </a:xfrm>
      </p:grpSpPr>
      <p:sp>
        <p:nvSpPr>
          <p:cNvPr id="717" name="Google Shape;717;p76"/>
          <p:cNvSpPr txBox="1"/>
          <p:nvPr>
            <p:ph type="title"/>
          </p:nvPr>
        </p:nvSpPr>
        <p:spPr>
          <a:xfrm>
            <a:off x="597175" y="3270700"/>
            <a:ext cx="2529300" cy="12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
                <a:solidFill>
                  <a:srgbClr val="FFFFFF"/>
                </a:solidFill>
              </a:rPr>
              <a:t>CASO PRÁCTICO DE ACTIVIDADES:</a:t>
            </a:r>
            <a:r>
              <a:rPr b="1" lang="es">
                <a:solidFill>
                  <a:srgbClr val="FFFFFF"/>
                </a:solidFill>
              </a:rPr>
              <a:t> reportajes infográficos de #tipo2021 de #periodismoUMA</a:t>
            </a:r>
            <a:endParaRPr b="1">
              <a:solidFill>
                <a:srgbClr val="FFFFFF"/>
              </a:solidFill>
            </a:endParaRPr>
          </a:p>
        </p:txBody>
      </p:sp>
      <p:cxnSp>
        <p:nvCxnSpPr>
          <p:cNvPr id="718" name="Google Shape;718;p76"/>
          <p:cNvCxnSpPr/>
          <p:nvPr/>
        </p:nvCxnSpPr>
        <p:spPr>
          <a:xfrm>
            <a:off x="893912" y="4540989"/>
            <a:ext cx="775500" cy="0"/>
          </a:xfrm>
          <a:prstGeom prst="straightConnector1">
            <a:avLst/>
          </a:prstGeom>
          <a:noFill/>
          <a:ln cap="flat" cmpd="sng" w="76200">
            <a:solidFill>
              <a:srgbClr val="FFFFFF"/>
            </a:solidFill>
            <a:prstDash val="solid"/>
            <a:round/>
            <a:headEnd len="med" w="med" type="none"/>
            <a:tailEnd len="med" w="med" type="none"/>
          </a:ln>
        </p:spPr>
      </p:cxnSp>
      <p:sp>
        <p:nvSpPr>
          <p:cNvPr id="719" name="Google Shape;719;p76"/>
          <p:cNvSpPr txBox="1"/>
          <p:nvPr>
            <p:ph idx="1" type="body"/>
          </p:nvPr>
        </p:nvSpPr>
        <p:spPr>
          <a:xfrm>
            <a:off x="630375" y="534825"/>
            <a:ext cx="2713500" cy="28665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rgbClr val="0C0C0C"/>
              </a:buClr>
              <a:buSzPts val="1400"/>
              <a:buNone/>
            </a:pPr>
            <a:r>
              <a:rPr lang="es" sz="1100">
                <a:solidFill>
                  <a:srgbClr val="0C0C0C"/>
                </a:solidFill>
              </a:rPr>
              <a:t>Reportajes infográficos para “papel” sobre temática libre, individuales o grupales (varias páginas), como actividad obligatoria central de asignatura.</a:t>
            </a:r>
            <a:endParaRPr sz="1100"/>
          </a:p>
          <a:p>
            <a:pPr indent="0" lvl="0" marL="0" rtl="0" algn="l">
              <a:lnSpc>
                <a:spcPct val="90000"/>
              </a:lnSpc>
              <a:spcBef>
                <a:spcPts val="0"/>
              </a:spcBef>
              <a:spcAft>
                <a:spcPts val="0"/>
              </a:spcAft>
              <a:buClr>
                <a:schemeClr val="dk1"/>
              </a:buClr>
              <a:buSzPts val="1400"/>
              <a:buNone/>
            </a:pPr>
            <a:r>
              <a:t/>
            </a:r>
            <a:endParaRPr sz="1100">
              <a:solidFill>
                <a:srgbClr val="0C0C0C"/>
              </a:solidFill>
            </a:endParaRPr>
          </a:p>
          <a:p>
            <a:pPr indent="0" lvl="0" marL="0" rtl="0" algn="l">
              <a:lnSpc>
                <a:spcPct val="90000"/>
              </a:lnSpc>
              <a:spcBef>
                <a:spcPts val="0"/>
              </a:spcBef>
              <a:spcAft>
                <a:spcPts val="0"/>
              </a:spcAft>
              <a:buClr>
                <a:srgbClr val="0C0C0C"/>
              </a:buClr>
              <a:buSzPts val="1400"/>
              <a:buNone/>
            </a:pPr>
            <a:r>
              <a:rPr lang="es" sz="1100">
                <a:solidFill>
                  <a:srgbClr val="0C0C0C"/>
                </a:solidFill>
              </a:rPr>
              <a:t>Trabajo tutorizado en versión beta durante varias semanas+ entrega conforme a ficha/ rúbrica para coevaluación + corrección/ mejora y entrega de versión definitiva en campus virtual</a:t>
            </a:r>
            <a:endParaRPr sz="1100"/>
          </a:p>
          <a:p>
            <a:pPr indent="0" lvl="0" marL="0" rtl="0" algn="l">
              <a:lnSpc>
                <a:spcPct val="90000"/>
              </a:lnSpc>
              <a:spcBef>
                <a:spcPts val="0"/>
              </a:spcBef>
              <a:spcAft>
                <a:spcPts val="0"/>
              </a:spcAft>
              <a:buClr>
                <a:schemeClr val="dk1"/>
              </a:buClr>
              <a:buSzPts val="1400"/>
              <a:buNone/>
            </a:pPr>
            <a:r>
              <a:t/>
            </a:r>
            <a:endParaRPr sz="1100">
              <a:solidFill>
                <a:srgbClr val="0C0C0C"/>
              </a:solidFill>
            </a:endParaRPr>
          </a:p>
          <a:p>
            <a:pPr indent="0" lvl="0" marL="0" rtl="0" algn="l">
              <a:lnSpc>
                <a:spcPct val="90000"/>
              </a:lnSpc>
              <a:spcBef>
                <a:spcPts val="0"/>
              </a:spcBef>
              <a:spcAft>
                <a:spcPts val="0"/>
              </a:spcAft>
              <a:buClr>
                <a:srgbClr val="0C0C0C"/>
              </a:buClr>
              <a:buSzPts val="1400"/>
              <a:buNone/>
            </a:pPr>
            <a:r>
              <a:rPr lang="es" sz="1100">
                <a:solidFill>
                  <a:srgbClr val="0C0C0C"/>
                </a:solidFill>
              </a:rPr>
              <a:t>Posterior adaptación (voluntaria) a formato digital: poster, visualización interactiva…</a:t>
            </a:r>
            <a:endParaRPr sz="1100">
              <a:solidFill>
                <a:srgbClr val="0C0C0C"/>
              </a:solidFill>
            </a:endParaRPr>
          </a:p>
        </p:txBody>
      </p:sp>
      <p:pic>
        <p:nvPicPr>
          <p:cNvPr id="720" name="Google Shape;720;p76"/>
          <p:cNvPicPr preferRelativeResize="0"/>
          <p:nvPr/>
        </p:nvPicPr>
        <p:blipFill rotWithShape="1">
          <a:blip r:embed="rId3">
            <a:alphaModFix/>
          </a:blip>
          <a:srcRect b="0" l="0" r="0" t="0"/>
          <a:stretch/>
        </p:blipFill>
        <p:spPr>
          <a:xfrm>
            <a:off x="4292150" y="180100"/>
            <a:ext cx="3850576" cy="2866500"/>
          </a:xfrm>
          <a:prstGeom prst="rect">
            <a:avLst/>
          </a:prstGeom>
          <a:noFill/>
          <a:ln>
            <a:noFill/>
          </a:ln>
        </p:spPr>
      </p:pic>
      <p:pic>
        <p:nvPicPr>
          <p:cNvPr id="721" name="Google Shape;721;p76"/>
          <p:cNvPicPr preferRelativeResize="0"/>
          <p:nvPr/>
        </p:nvPicPr>
        <p:blipFill rotWithShape="1">
          <a:blip r:embed="rId4">
            <a:alphaModFix/>
          </a:blip>
          <a:srcRect b="0" l="0" r="0" t="0"/>
          <a:stretch/>
        </p:blipFill>
        <p:spPr>
          <a:xfrm>
            <a:off x="6270721" y="333931"/>
            <a:ext cx="2529252" cy="1273857"/>
          </a:xfrm>
          <a:prstGeom prst="rect">
            <a:avLst/>
          </a:prstGeom>
          <a:noFill/>
          <a:ln>
            <a:noFill/>
          </a:ln>
        </p:spPr>
      </p:pic>
      <p:pic>
        <p:nvPicPr>
          <p:cNvPr id="722" name="Google Shape;722;p76"/>
          <p:cNvPicPr preferRelativeResize="0"/>
          <p:nvPr/>
        </p:nvPicPr>
        <p:blipFill rotWithShape="1">
          <a:blip r:embed="rId5">
            <a:alphaModFix/>
          </a:blip>
          <a:srcRect b="0" l="0" r="0" t="0"/>
          <a:stretch/>
        </p:blipFill>
        <p:spPr>
          <a:xfrm>
            <a:off x="3126475" y="3191286"/>
            <a:ext cx="2851298" cy="1645821"/>
          </a:xfrm>
          <a:prstGeom prst="rect">
            <a:avLst/>
          </a:prstGeom>
          <a:noFill/>
          <a:ln>
            <a:noFill/>
          </a:ln>
        </p:spPr>
      </p:pic>
      <p:pic>
        <p:nvPicPr>
          <p:cNvPr id="723" name="Google Shape;723;p76"/>
          <p:cNvPicPr preferRelativeResize="0"/>
          <p:nvPr/>
        </p:nvPicPr>
        <p:blipFill rotWithShape="1">
          <a:blip r:embed="rId6">
            <a:alphaModFix/>
          </a:blip>
          <a:srcRect b="0" l="0" r="0" t="0"/>
          <a:stretch/>
        </p:blipFill>
        <p:spPr>
          <a:xfrm>
            <a:off x="6105136" y="3210758"/>
            <a:ext cx="2851289" cy="163684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77"/>
          <p:cNvSpPr txBox="1"/>
          <p:nvPr/>
        </p:nvSpPr>
        <p:spPr>
          <a:xfrm>
            <a:off x="192760" y="4668856"/>
            <a:ext cx="8578800" cy="3666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100">
                <a:solidFill>
                  <a:schemeClr val="accent2"/>
                </a:solidFill>
              </a:rPr>
              <a:t>Ejemplo de infográfico en grupo de estudiantes de #tipo1920 #periodismoUMA</a:t>
            </a:r>
            <a:endParaRPr sz="1100">
              <a:solidFill>
                <a:schemeClr val="accent2"/>
              </a:solidFill>
            </a:endParaRPr>
          </a:p>
        </p:txBody>
      </p:sp>
      <p:pic>
        <p:nvPicPr>
          <p:cNvPr id="729" name="Google Shape;729;p77"/>
          <p:cNvPicPr preferRelativeResize="0"/>
          <p:nvPr/>
        </p:nvPicPr>
        <p:blipFill rotWithShape="1">
          <a:blip r:embed="rId3">
            <a:alphaModFix/>
          </a:blip>
          <a:srcRect b="0" l="0" r="0" t="0"/>
          <a:stretch/>
        </p:blipFill>
        <p:spPr>
          <a:xfrm>
            <a:off x="710009" y="177806"/>
            <a:ext cx="3783619" cy="2196941"/>
          </a:xfrm>
          <a:prstGeom prst="rect">
            <a:avLst/>
          </a:prstGeom>
          <a:noFill/>
          <a:ln>
            <a:noFill/>
          </a:ln>
        </p:spPr>
      </p:pic>
      <p:pic>
        <p:nvPicPr>
          <p:cNvPr id="730" name="Google Shape;730;p77"/>
          <p:cNvPicPr preferRelativeResize="0"/>
          <p:nvPr/>
        </p:nvPicPr>
        <p:blipFill rotWithShape="1">
          <a:blip r:embed="rId4">
            <a:alphaModFix/>
          </a:blip>
          <a:srcRect b="0" l="0" r="0" t="0"/>
          <a:stretch/>
        </p:blipFill>
        <p:spPr>
          <a:xfrm>
            <a:off x="4626075" y="175425"/>
            <a:ext cx="3783626" cy="2181421"/>
          </a:xfrm>
          <a:prstGeom prst="rect">
            <a:avLst/>
          </a:prstGeom>
          <a:noFill/>
          <a:ln>
            <a:noFill/>
          </a:ln>
        </p:spPr>
      </p:pic>
      <p:pic>
        <p:nvPicPr>
          <p:cNvPr id="731" name="Google Shape;731;p77"/>
          <p:cNvPicPr preferRelativeResize="0"/>
          <p:nvPr/>
        </p:nvPicPr>
        <p:blipFill rotWithShape="1">
          <a:blip r:embed="rId5">
            <a:alphaModFix/>
          </a:blip>
          <a:srcRect b="0" l="0" r="0" t="0"/>
          <a:stretch/>
        </p:blipFill>
        <p:spPr>
          <a:xfrm>
            <a:off x="705000" y="2472785"/>
            <a:ext cx="3783625" cy="2196065"/>
          </a:xfrm>
          <a:prstGeom prst="rect">
            <a:avLst/>
          </a:prstGeom>
          <a:noFill/>
          <a:ln>
            <a:noFill/>
          </a:ln>
        </p:spPr>
      </p:pic>
      <p:pic>
        <p:nvPicPr>
          <p:cNvPr id="732" name="Google Shape;732;p77"/>
          <p:cNvPicPr preferRelativeResize="0"/>
          <p:nvPr/>
        </p:nvPicPr>
        <p:blipFill rotWithShape="1">
          <a:blip r:embed="rId6">
            <a:alphaModFix/>
          </a:blip>
          <a:srcRect b="0" l="0" r="0" t="0"/>
          <a:stretch/>
        </p:blipFill>
        <p:spPr>
          <a:xfrm>
            <a:off x="4640400" y="2476875"/>
            <a:ext cx="3783624" cy="21840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6" name="Shape 736"/>
        <p:cNvGrpSpPr/>
        <p:nvPr/>
      </p:nvGrpSpPr>
      <p:grpSpPr>
        <a:xfrm>
          <a:off x="0" y="0"/>
          <a:ext cx="0" cy="0"/>
          <a:chOff x="0" y="0"/>
          <a:chExt cx="0" cy="0"/>
        </a:xfrm>
      </p:grpSpPr>
      <p:sp>
        <p:nvSpPr>
          <p:cNvPr id="737" name="Google Shape;737;p78"/>
          <p:cNvSpPr/>
          <p:nvPr/>
        </p:nvSpPr>
        <p:spPr>
          <a:xfrm>
            <a:off x="0" y="0"/>
            <a:ext cx="4345800" cy="5143500"/>
          </a:xfrm>
          <a:prstGeom prst="snip2DiagRect">
            <a:avLst>
              <a:gd fmla="val 0" name="adj1"/>
              <a:gd fmla="val 50000" name="adj2"/>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8" name="Google Shape;738;p78"/>
          <p:cNvCxnSpPr/>
          <p:nvPr/>
        </p:nvCxnSpPr>
        <p:spPr>
          <a:xfrm>
            <a:off x="4909081" y="3813924"/>
            <a:ext cx="734400" cy="0"/>
          </a:xfrm>
          <a:prstGeom prst="straightConnector1">
            <a:avLst/>
          </a:prstGeom>
          <a:noFill/>
          <a:ln cap="flat" cmpd="sng" w="76200">
            <a:solidFill>
              <a:srgbClr val="93C01F"/>
            </a:solidFill>
            <a:prstDash val="solid"/>
            <a:round/>
            <a:headEnd len="med" w="med" type="none"/>
            <a:tailEnd len="med" w="med" type="none"/>
          </a:ln>
        </p:spPr>
      </p:cxnSp>
      <p:sp>
        <p:nvSpPr>
          <p:cNvPr id="739" name="Google Shape;739;p78"/>
          <p:cNvSpPr txBox="1"/>
          <p:nvPr>
            <p:ph type="title"/>
          </p:nvPr>
        </p:nvSpPr>
        <p:spPr>
          <a:xfrm>
            <a:off x="4714325" y="2491425"/>
            <a:ext cx="4265700" cy="123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
              <a:t>2. El proceso de producción de información visual</a:t>
            </a:r>
            <a:endParaRPr>
              <a:solidFill>
                <a:srgbClr val="434343"/>
              </a:solidFill>
            </a:endParaRPr>
          </a:p>
        </p:txBody>
      </p:sp>
      <p:sp>
        <p:nvSpPr>
          <p:cNvPr id="740" name="Google Shape;740;p78"/>
          <p:cNvSpPr txBox="1"/>
          <p:nvPr>
            <p:ph idx="1" type="subTitle"/>
          </p:nvPr>
        </p:nvSpPr>
        <p:spPr>
          <a:xfrm>
            <a:off x="4714325" y="4006390"/>
            <a:ext cx="3172800" cy="16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Ideas clave, pasos y consejos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79"/>
          <p:cNvSpPr/>
          <p:nvPr/>
        </p:nvSpPr>
        <p:spPr>
          <a:xfrm>
            <a:off x="413430" y="248106"/>
            <a:ext cx="8317200" cy="46473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79"/>
          <p:cNvSpPr txBox="1"/>
          <p:nvPr>
            <p:ph idx="4294967295" type="title"/>
          </p:nvPr>
        </p:nvSpPr>
        <p:spPr>
          <a:xfrm>
            <a:off x="529225" y="506090"/>
            <a:ext cx="8100000" cy="72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3300"/>
              <a:buFont typeface="Calibri"/>
              <a:buNone/>
            </a:pPr>
            <a:r>
              <a:rPr b="1" lang="es"/>
              <a:t>FASES DEL DISEÑO</a:t>
            </a:r>
            <a:endParaRPr b="1"/>
          </a:p>
        </p:txBody>
      </p:sp>
      <p:cxnSp>
        <p:nvCxnSpPr>
          <p:cNvPr id="747" name="Google Shape;747;p79"/>
          <p:cNvCxnSpPr/>
          <p:nvPr/>
        </p:nvCxnSpPr>
        <p:spPr>
          <a:xfrm rot="10800000">
            <a:off x="618000" y="1511886"/>
            <a:ext cx="7908000" cy="0"/>
          </a:xfrm>
          <a:prstGeom prst="straightConnector1">
            <a:avLst/>
          </a:prstGeom>
          <a:noFill/>
          <a:ln cap="flat" cmpd="sng" w="19050">
            <a:solidFill>
              <a:srgbClr val="383838"/>
            </a:solidFill>
            <a:prstDash val="solid"/>
            <a:round/>
            <a:headEnd len="med" w="med" type="oval"/>
            <a:tailEnd len="med" w="med" type="oval"/>
          </a:ln>
        </p:spPr>
      </p:cxnSp>
      <p:sp>
        <p:nvSpPr>
          <p:cNvPr id="748" name="Google Shape;748;p79"/>
          <p:cNvSpPr txBox="1"/>
          <p:nvPr>
            <p:ph idx="4294967295" type="subTitle"/>
          </p:nvPr>
        </p:nvSpPr>
        <p:spPr>
          <a:xfrm>
            <a:off x="4776775" y="1774055"/>
            <a:ext cx="1707600" cy="3600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CC3F3A"/>
              </a:buClr>
              <a:buSzPts val="1700"/>
              <a:buFont typeface="Arial"/>
              <a:buNone/>
            </a:pPr>
            <a:r>
              <a:rPr b="1" i="0" lang="es" sz="1600" u="none" cap="none" strike="noStrike">
                <a:solidFill>
                  <a:srgbClr val="93C01F"/>
                </a:solidFill>
                <a:latin typeface="Ubuntu"/>
                <a:ea typeface="Ubuntu"/>
                <a:cs typeface="Ubuntu"/>
                <a:sym typeface="Ubuntu"/>
              </a:rPr>
              <a:t>PRODUCCIÓN</a:t>
            </a:r>
            <a:endParaRPr b="1" i="0" sz="1600" u="none" cap="none" strike="noStrike">
              <a:solidFill>
                <a:srgbClr val="93C01F"/>
              </a:solidFill>
              <a:latin typeface="Ubuntu"/>
              <a:ea typeface="Ubuntu"/>
              <a:cs typeface="Ubuntu"/>
              <a:sym typeface="Ubuntu"/>
            </a:endParaRPr>
          </a:p>
        </p:txBody>
      </p:sp>
      <p:sp>
        <p:nvSpPr>
          <p:cNvPr id="749" name="Google Shape;749;p79"/>
          <p:cNvSpPr txBox="1"/>
          <p:nvPr>
            <p:ph idx="4294967295" type="subTitle"/>
          </p:nvPr>
        </p:nvSpPr>
        <p:spPr>
          <a:xfrm>
            <a:off x="2771550" y="1697855"/>
            <a:ext cx="1791900" cy="538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CC3F3A"/>
              </a:buClr>
              <a:buSzPts val="1700"/>
              <a:buFont typeface="Arial"/>
              <a:buNone/>
            </a:pPr>
            <a:r>
              <a:rPr b="1" i="0" lang="es" sz="1600" u="none" cap="none" strike="noStrike">
                <a:solidFill>
                  <a:srgbClr val="93C01F"/>
                </a:solidFill>
                <a:latin typeface="Ubuntu"/>
                <a:ea typeface="Ubuntu"/>
                <a:cs typeface="Ubuntu"/>
                <a:sym typeface="Ubuntu"/>
              </a:rPr>
              <a:t>TOMA DE DECISIONES</a:t>
            </a:r>
            <a:endParaRPr b="1" i="0" sz="1600" u="none" cap="none" strike="noStrike">
              <a:solidFill>
                <a:srgbClr val="93C01F"/>
              </a:solidFill>
              <a:latin typeface="Ubuntu"/>
              <a:ea typeface="Ubuntu"/>
              <a:cs typeface="Ubuntu"/>
              <a:sym typeface="Ubuntu"/>
            </a:endParaRPr>
          </a:p>
        </p:txBody>
      </p:sp>
      <p:sp>
        <p:nvSpPr>
          <p:cNvPr id="750" name="Google Shape;750;p79"/>
          <p:cNvSpPr txBox="1"/>
          <p:nvPr>
            <p:ph idx="4294967295" type="subTitle"/>
          </p:nvPr>
        </p:nvSpPr>
        <p:spPr>
          <a:xfrm>
            <a:off x="645625" y="1813955"/>
            <a:ext cx="2021100" cy="320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CC3F3A"/>
              </a:buClr>
              <a:buSzPts val="1700"/>
              <a:buFont typeface="Arial"/>
              <a:buNone/>
            </a:pPr>
            <a:r>
              <a:rPr b="1" i="0" lang="es" sz="1600" u="none" cap="none" strike="noStrike">
                <a:solidFill>
                  <a:srgbClr val="93C01F"/>
                </a:solidFill>
                <a:latin typeface="Ubuntu"/>
                <a:ea typeface="Ubuntu"/>
                <a:cs typeface="Ubuntu"/>
                <a:sym typeface="Ubuntu"/>
              </a:rPr>
              <a:t>DOCUMENTACIÓN</a:t>
            </a:r>
            <a:endParaRPr b="1" i="0" sz="1600" u="none" cap="none" strike="noStrike">
              <a:solidFill>
                <a:srgbClr val="93C01F"/>
              </a:solidFill>
              <a:latin typeface="Ubuntu"/>
              <a:ea typeface="Ubuntu"/>
              <a:cs typeface="Ubuntu"/>
              <a:sym typeface="Ubuntu"/>
            </a:endParaRPr>
          </a:p>
        </p:txBody>
      </p:sp>
      <p:sp>
        <p:nvSpPr>
          <p:cNvPr id="751" name="Google Shape;751;p79"/>
          <p:cNvSpPr txBox="1"/>
          <p:nvPr>
            <p:ph idx="4294967295" type="subTitle"/>
          </p:nvPr>
        </p:nvSpPr>
        <p:spPr>
          <a:xfrm>
            <a:off x="2643100" y="2388155"/>
            <a:ext cx="2021100" cy="1550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t/>
            </a:r>
            <a:endParaRPr i="0" sz="1300" u="none" cap="none" strike="noStrike">
              <a:solidFill>
                <a:srgbClr val="3F3F3F"/>
              </a:solidFill>
              <a:latin typeface="Ubuntu"/>
              <a:ea typeface="Ubuntu"/>
              <a:cs typeface="Ubuntu"/>
              <a:sym typeface="Ubuntu"/>
            </a:endParaRPr>
          </a:p>
          <a:p>
            <a:pPr indent="0" lvl="0" marL="0" marR="0" rtl="0" algn="ctr">
              <a:lnSpc>
                <a:spcPct val="100000"/>
              </a:lnSpc>
              <a:spcBef>
                <a:spcPts val="0"/>
              </a:spcBef>
              <a:spcAft>
                <a:spcPts val="0"/>
              </a:spcAft>
              <a:buClr>
                <a:schemeClr val="dk1"/>
              </a:buClr>
              <a:buSzPts val="1400"/>
              <a:buFont typeface="Arial"/>
              <a:buNone/>
            </a:pPr>
            <a:r>
              <a:rPr i="0" lang="es" sz="1300" u="none" cap="none" strike="noStrike">
                <a:solidFill>
                  <a:srgbClr val="3F3F3F"/>
                </a:solidFill>
                <a:latin typeface="Ubuntu"/>
                <a:ea typeface="Ubuntu"/>
                <a:cs typeface="Ubuntu"/>
                <a:sym typeface="Ubuntu"/>
              </a:rPr>
              <a:t>Selección de forma de representación, aspectos visuales (tipografía, color…) y organización de información: bocetado</a:t>
            </a:r>
            <a:endParaRPr i="0" sz="1300" u="none" cap="none" strike="noStrike">
              <a:solidFill>
                <a:srgbClr val="3F3F3F"/>
              </a:solidFill>
              <a:latin typeface="Ubuntu"/>
              <a:ea typeface="Ubuntu"/>
              <a:cs typeface="Ubuntu"/>
              <a:sym typeface="Ubuntu"/>
            </a:endParaRPr>
          </a:p>
          <a:p>
            <a:pPr indent="0" lvl="0" marL="0" marR="0" rtl="0" algn="ctr">
              <a:lnSpc>
                <a:spcPct val="100000"/>
              </a:lnSpc>
              <a:spcBef>
                <a:spcPts val="0"/>
              </a:spcBef>
              <a:spcAft>
                <a:spcPts val="0"/>
              </a:spcAft>
              <a:buClr>
                <a:schemeClr val="dk1"/>
              </a:buClr>
              <a:buSzPts val="1400"/>
              <a:buFont typeface="Arial"/>
              <a:buNone/>
            </a:pPr>
            <a:r>
              <a:t/>
            </a:r>
            <a:endParaRPr i="0" sz="1300" u="none" cap="none" strike="noStrike">
              <a:solidFill>
                <a:srgbClr val="3F3F3F"/>
              </a:solidFill>
              <a:latin typeface="Ubuntu"/>
              <a:ea typeface="Ubuntu"/>
              <a:cs typeface="Ubuntu"/>
              <a:sym typeface="Ubuntu"/>
            </a:endParaRPr>
          </a:p>
          <a:p>
            <a:pPr indent="0" lvl="0" marL="0" marR="0" rtl="0" algn="ctr">
              <a:lnSpc>
                <a:spcPct val="100000"/>
              </a:lnSpc>
              <a:spcBef>
                <a:spcPts val="0"/>
              </a:spcBef>
              <a:spcAft>
                <a:spcPts val="0"/>
              </a:spcAft>
              <a:buClr>
                <a:schemeClr val="dk1"/>
              </a:buClr>
              <a:buSzPts val="1400"/>
              <a:buFont typeface="Arial"/>
              <a:buNone/>
            </a:pPr>
            <a:r>
              <a:rPr i="0" lang="es" sz="1300" u="none" cap="none" strike="noStrike">
                <a:solidFill>
                  <a:srgbClr val="3F3F3F"/>
                </a:solidFill>
                <a:latin typeface="Ubuntu"/>
                <a:ea typeface="Ubuntu"/>
                <a:cs typeface="Ubuntu"/>
                <a:sym typeface="Ubuntu"/>
              </a:rPr>
              <a:t>Búsqueda de recursos gráficos/ tipográficos </a:t>
            </a:r>
            <a:endParaRPr i="0" sz="1300" u="none" cap="none" strike="noStrike">
              <a:solidFill>
                <a:srgbClr val="3F3F3F"/>
              </a:solidFill>
              <a:latin typeface="Ubuntu"/>
              <a:ea typeface="Ubuntu"/>
              <a:cs typeface="Ubuntu"/>
              <a:sym typeface="Ubuntu"/>
            </a:endParaRPr>
          </a:p>
        </p:txBody>
      </p:sp>
      <p:sp>
        <p:nvSpPr>
          <p:cNvPr id="752" name="Google Shape;752;p79"/>
          <p:cNvSpPr txBox="1"/>
          <p:nvPr>
            <p:ph idx="4294967295" type="subTitle"/>
          </p:nvPr>
        </p:nvSpPr>
        <p:spPr>
          <a:xfrm>
            <a:off x="722425" y="2464355"/>
            <a:ext cx="1707600" cy="1389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rPr i="0" lang="es" sz="1300" u="none" cap="none" strike="noStrike">
                <a:solidFill>
                  <a:srgbClr val="3F3F3F"/>
                </a:solidFill>
                <a:latin typeface="Ubuntu"/>
                <a:ea typeface="Ubuntu"/>
                <a:cs typeface="Ubuntu"/>
                <a:sym typeface="Ubuntu"/>
              </a:rPr>
              <a:t>Búsqueda/ obtención de datos</a:t>
            </a:r>
            <a:endParaRPr i="0" sz="1300" u="none" cap="none" strike="noStrike">
              <a:solidFill>
                <a:srgbClr val="3F3F3F"/>
              </a:solidFill>
              <a:latin typeface="Ubuntu"/>
              <a:ea typeface="Ubuntu"/>
              <a:cs typeface="Ubuntu"/>
              <a:sym typeface="Ubuntu"/>
            </a:endParaRPr>
          </a:p>
          <a:p>
            <a:pPr indent="0" lvl="0" marL="0" marR="0" rtl="0" algn="ctr">
              <a:lnSpc>
                <a:spcPct val="100000"/>
              </a:lnSpc>
              <a:spcBef>
                <a:spcPts val="0"/>
              </a:spcBef>
              <a:spcAft>
                <a:spcPts val="0"/>
              </a:spcAft>
              <a:buClr>
                <a:schemeClr val="dk1"/>
              </a:buClr>
              <a:buSzPts val="1400"/>
              <a:buFont typeface="Arial"/>
              <a:buNone/>
            </a:pPr>
            <a:r>
              <a:t/>
            </a:r>
            <a:endParaRPr i="0" sz="1300" u="none" cap="none" strike="noStrike">
              <a:solidFill>
                <a:srgbClr val="3F3F3F"/>
              </a:solidFill>
              <a:latin typeface="Ubuntu"/>
              <a:ea typeface="Ubuntu"/>
              <a:cs typeface="Ubuntu"/>
              <a:sym typeface="Ubuntu"/>
            </a:endParaRPr>
          </a:p>
          <a:p>
            <a:pPr indent="0" lvl="0" marL="0" marR="0" rtl="0" algn="ctr">
              <a:lnSpc>
                <a:spcPct val="100000"/>
              </a:lnSpc>
              <a:spcBef>
                <a:spcPts val="0"/>
              </a:spcBef>
              <a:spcAft>
                <a:spcPts val="0"/>
              </a:spcAft>
              <a:buClr>
                <a:schemeClr val="dk1"/>
              </a:buClr>
              <a:buSzPts val="1400"/>
              <a:buFont typeface="Arial"/>
              <a:buNone/>
            </a:pPr>
            <a:r>
              <a:rPr i="0" lang="es" sz="1300" u="none" cap="none" strike="noStrike">
                <a:solidFill>
                  <a:srgbClr val="3F3F3F"/>
                </a:solidFill>
                <a:latin typeface="Ubuntu"/>
                <a:ea typeface="Ubuntu"/>
                <a:cs typeface="Ubuntu"/>
                <a:sym typeface="Ubuntu"/>
              </a:rPr>
              <a:t>Decisión sobre enfoque: ¡transformar datos en historias, storytelling!</a:t>
            </a:r>
            <a:endParaRPr i="0" sz="1300" u="none" cap="none" strike="noStrike">
              <a:solidFill>
                <a:srgbClr val="3F3F3F"/>
              </a:solidFill>
              <a:latin typeface="Ubuntu"/>
              <a:ea typeface="Ubuntu"/>
              <a:cs typeface="Ubuntu"/>
              <a:sym typeface="Ubuntu"/>
            </a:endParaRPr>
          </a:p>
        </p:txBody>
      </p:sp>
      <p:sp>
        <p:nvSpPr>
          <p:cNvPr id="753" name="Google Shape;753;p79"/>
          <p:cNvSpPr txBox="1"/>
          <p:nvPr>
            <p:ph idx="4294967295" type="subTitle"/>
          </p:nvPr>
        </p:nvSpPr>
        <p:spPr>
          <a:xfrm>
            <a:off x="4728925" y="2540805"/>
            <a:ext cx="1791900" cy="1013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rPr i="0" lang="es" sz="1300" u="none" cap="none" strike="noStrike">
                <a:solidFill>
                  <a:srgbClr val="3F3F3F"/>
                </a:solidFill>
                <a:latin typeface="Ubuntu"/>
                <a:ea typeface="Ubuntu"/>
                <a:cs typeface="Ubuntu"/>
                <a:sym typeface="Ubuntu"/>
              </a:rPr>
              <a:t>Herramientas y recursos online para “digitalizar” y obtener resultado</a:t>
            </a:r>
            <a:endParaRPr i="0" sz="1300" u="none" cap="none" strike="noStrike">
              <a:solidFill>
                <a:srgbClr val="3F3F3F"/>
              </a:solidFill>
              <a:latin typeface="Ubuntu"/>
              <a:ea typeface="Ubuntu"/>
              <a:cs typeface="Ubuntu"/>
              <a:sym typeface="Ubuntu"/>
            </a:endParaRPr>
          </a:p>
          <a:p>
            <a:pPr indent="0" lvl="0" marL="0" marR="0" rtl="0" algn="ctr">
              <a:lnSpc>
                <a:spcPct val="100000"/>
              </a:lnSpc>
              <a:spcBef>
                <a:spcPts val="0"/>
              </a:spcBef>
              <a:spcAft>
                <a:spcPts val="0"/>
              </a:spcAft>
              <a:buClr>
                <a:schemeClr val="dk1"/>
              </a:buClr>
              <a:buSzPts val="1400"/>
              <a:buFont typeface="Arial"/>
              <a:buNone/>
            </a:pPr>
            <a:r>
              <a:t/>
            </a:r>
            <a:endParaRPr i="0" sz="1300" u="none" cap="none" strike="noStrike">
              <a:solidFill>
                <a:srgbClr val="3F3F3F"/>
              </a:solidFill>
              <a:latin typeface="Ubuntu"/>
              <a:ea typeface="Ubuntu"/>
              <a:cs typeface="Ubuntu"/>
              <a:sym typeface="Ubuntu"/>
            </a:endParaRPr>
          </a:p>
          <a:p>
            <a:pPr indent="0" lvl="0" marL="0" marR="0" rtl="0" algn="ctr">
              <a:lnSpc>
                <a:spcPct val="100000"/>
              </a:lnSpc>
              <a:spcBef>
                <a:spcPts val="0"/>
              </a:spcBef>
              <a:spcAft>
                <a:spcPts val="0"/>
              </a:spcAft>
              <a:buClr>
                <a:schemeClr val="dk1"/>
              </a:buClr>
              <a:buSzPts val="1400"/>
              <a:buFont typeface="Arial"/>
              <a:buNone/>
            </a:pPr>
            <a:r>
              <a:rPr i="0" lang="es" sz="1300" u="none" cap="none" strike="noStrike">
                <a:solidFill>
                  <a:srgbClr val="3F3F3F"/>
                </a:solidFill>
                <a:latin typeface="Ubuntu"/>
                <a:ea typeface="Ubuntu"/>
                <a:cs typeface="Ubuntu"/>
                <a:sym typeface="Ubuntu"/>
              </a:rPr>
              <a:t>Publicación, en su caso, online</a:t>
            </a:r>
            <a:endParaRPr i="0" sz="1300" u="none" cap="none" strike="noStrike">
              <a:solidFill>
                <a:srgbClr val="3F3F3F"/>
              </a:solidFill>
              <a:latin typeface="Ubuntu"/>
              <a:ea typeface="Ubuntu"/>
              <a:cs typeface="Ubuntu"/>
              <a:sym typeface="Ubuntu"/>
            </a:endParaRPr>
          </a:p>
        </p:txBody>
      </p:sp>
      <p:sp>
        <p:nvSpPr>
          <p:cNvPr id="754" name="Google Shape;754;p79"/>
          <p:cNvSpPr/>
          <p:nvPr/>
        </p:nvSpPr>
        <p:spPr>
          <a:xfrm flipH="1" rot="-5400000">
            <a:off x="5480131" y="1421065"/>
            <a:ext cx="180564" cy="181630"/>
          </a:xfrm>
          <a:custGeom>
            <a:rect b="b" l="l" r="r" t="t"/>
            <a:pathLst>
              <a:path extrusionOk="0" h="5107" w="5077">
                <a:moveTo>
                  <a:pt x="973" y="1"/>
                </a:moveTo>
                <a:lnTo>
                  <a:pt x="1" y="1004"/>
                </a:lnTo>
                <a:lnTo>
                  <a:pt x="1551" y="2554"/>
                </a:lnTo>
                <a:lnTo>
                  <a:pt x="1" y="4104"/>
                </a:lnTo>
                <a:lnTo>
                  <a:pt x="973" y="5107"/>
                </a:lnTo>
                <a:lnTo>
                  <a:pt x="2554" y="3557"/>
                </a:lnTo>
                <a:lnTo>
                  <a:pt x="4104" y="5107"/>
                </a:lnTo>
                <a:lnTo>
                  <a:pt x="5077" y="4104"/>
                </a:lnTo>
                <a:lnTo>
                  <a:pt x="3557" y="2554"/>
                </a:lnTo>
                <a:lnTo>
                  <a:pt x="5077" y="1004"/>
                </a:lnTo>
                <a:lnTo>
                  <a:pt x="4104" y="1"/>
                </a:lnTo>
                <a:lnTo>
                  <a:pt x="2554" y="1520"/>
                </a:lnTo>
                <a:lnTo>
                  <a:pt x="973" y="1"/>
                </a:lnTo>
                <a:close/>
              </a:path>
            </a:pathLst>
          </a:custGeom>
          <a:solidFill>
            <a:schemeClr val="dk1"/>
          </a:solidFill>
          <a:ln cap="flat" cmpd="sng" w="9525">
            <a:solidFill>
              <a:srgbClr val="38383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5" name="Google Shape;755;p79"/>
          <p:cNvSpPr/>
          <p:nvPr/>
        </p:nvSpPr>
        <p:spPr>
          <a:xfrm flipH="1" rot="-5400000">
            <a:off x="1562162" y="1421598"/>
            <a:ext cx="180564" cy="180564"/>
          </a:xfrm>
          <a:custGeom>
            <a:rect b="b" l="l" r="r" t="t"/>
            <a:pathLst>
              <a:path extrusionOk="0" h="5077" w="5077">
                <a:moveTo>
                  <a:pt x="973" y="0"/>
                </a:moveTo>
                <a:lnTo>
                  <a:pt x="1" y="973"/>
                </a:lnTo>
                <a:lnTo>
                  <a:pt x="1551" y="2523"/>
                </a:lnTo>
                <a:lnTo>
                  <a:pt x="1" y="4043"/>
                </a:lnTo>
                <a:lnTo>
                  <a:pt x="973" y="5076"/>
                </a:lnTo>
                <a:lnTo>
                  <a:pt x="2554" y="3526"/>
                </a:lnTo>
                <a:lnTo>
                  <a:pt x="4104" y="5076"/>
                </a:lnTo>
                <a:lnTo>
                  <a:pt x="5077" y="4043"/>
                </a:lnTo>
                <a:lnTo>
                  <a:pt x="3557" y="2523"/>
                </a:lnTo>
                <a:lnTo>
                  <a:pt x="5077" y="973"/>
                </a:lnTo>
                <a:lnTo>
                  <a:pt x="4104" y="0"/>
                </a:lnTo>
                <a:lnTo>
                  <a:pt x="2554" y="1520"/>
                </a:lnTo>
                <a:lnTo>
                  <a:pt x="973" y="0"/>
                </a:lnTo>
                <a:close/>
              </a:path>
            </a:pathLst>
          </a:custGeom>
          <a:solidFill>
            <a:schemeClr val="dk1"/>
          </a:solidFill>
          <a:ln cap="flat" cmpd="sng" w="9525">
            <a:solidFill>
              <a:srgbClr val="38383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6" name="Google Shape;756;p79"/>
          <p:cNvSpPr/>
          <p:nvPr/>
        </p:nvSpPr>
        <p:spPr>
          <a:xfrm flipH="1" rot="-5400000">
            <a:off x="3558974" y="1421598"/>
            <a:ext cx="180564" cy="180564"/>
          </a:xfrm>
          <a:custGeom>
            <a:rect b="b" l="l" r="r" t="t"/>
            <a:pathLst>
              <a:path extrusionOk="0" h="5077" w="5077">
                <a:moveTo>
                  <a:pt x="973" y="0"/>
                </a:moveTo>
                <a:lnTo>
                  <a:pt x="1" y="973"/>
                </a:lnTo>
                <a:lnTo>
                  <a:pt x="1551" y="2523"/>
                </a:lnTo>
                <a:lnTo>
                  <a:pt x="1" y="4043"/>
                </a:lnTo>
                <a:lnTo>
                  <a:pt x="973" y="5076"/>
                </a:lnTo>
                <a:lnTo>
                  <a:pt x="2554" y="3526"/>
                </a:lnTo>
                <a:lnTo>
                  <a:pt x="4104" y="5076"/>
                </a:lnTo>
                <a:lnTo>
                  <a:pt x="5077" y="4043"/>
                </a:lnTo>
                <a:lnTo>
                  <a:pt x="3557" y="2523"/>
                </a:lnTo>
                <a:lnTo>
                  <a:pt x="5077" y="973"/>
                </a:lnTo>
                <a:lnTo>
                  <a:pt x="4104" y="0"/>
                </a:lnTo>
                <a:lnTo>
                  <a:pt x="2554" y="1520"/>
                </a:lnTo>
                <a:lnTo>
                  <a:pt x="973" y="0"/>
                </a:lnTo>
                <a:close/>
              </a:path>
            </a:pathLst>
          </a:custGeom>
          <a:solidFill>
            <a:schemeClr val="dk1"/>
          </a:solidFill>
          <a:ln cap="flat" cmpd="sng" w="9525">
            <a:solidFill>
              <a:srgbClr val="38383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7" name="Google Shape;757;p79"/>
          <p:cNvSpPr/>
          <p:nvPr/>
        </p:nvSpPr>
        <p:spPr>
          <a:xfrm flipH="1" rot="-5400000">
            <a:off x="7401274" y="1421598"/>
            <a:ext cx="180564" cy="180564"/>
          </a:xfrm>
          <a:custGeom>
            <a:rect b="b" l="l" r="r" t="t"/>
            <a:pathLst>
              <a:path extrusionOk="0" h="5077" w="5077">
                <a:moveTo>
                  <a:pt x="973" y="0"/>
                </a:moveTo>
                <a:lnTo>
                  <a:pt x="1" y="973"/>
                </a:lnTo>
                <a:lnTo>
                  <a:pt x="1551" y="2523"/>
                </a:lnTo>
                <a:lnTo>
                  <a:pt x="1" y="4043"/>
                </a:lnTo>
                <a:lnTo>
                  <a:pt x="973" y="5076"/>
                </a:lnTo>
                <a:lnTo>
                  <a:pt x="2554" y="3526"/>
                </a:lnTo>
                <a:lnTo>
                  <a:pt x="4104" y="5076"/>
                </a:lnTo>
                <a:lnTo>
                  <a:pt x="5077" y="4043"/>
                </a:lnTo>
                <a:lnTo>
                  <a:pt x="3557" y="2523"/>
                </a:lnTo>
                <a:lnTo>
                  <a:pt x="5077" y="973"/>
                </a:lnTo>
                <a:lnTo>
                  <a:pt x="4104" y="0"/>
                </a:lnTo>
                <a:lnTo>
                  <a:pt x="2554" y="1520"/>
                </a:lnTo>
                <a:lnTo>
                  <a:pt x="973" y="0"/>
                </a:lnTo>
                <a:close/>
              </a:path>
            </a:pathLst>
          </a:custGeom>
          <a:solidFill>
            <a:schemeClr val="dk1"/>
          </a:solidFill>
          <a:ln cap="flat" cmpd="sng" w="9525">
            <a:solidFill>
              <a:srgbClr val="38383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8" name="Google Shape;758;p79"/>
          <p:cNvSpPr txBox="1"/>
          <p:nvPr>
            <p:ph idx="4294967295" type="subTitle"/>
          </p:nvPr>
        </p:nvSpPr>
        <p:spPr>
          <a:xfrm>
            <a:off x="6769051" y="1774055"/>
            <a:ext cx="1560000" cy="3600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CC3F3A"/>
              </a:buClr>
              <a:buSzPts val="1700"/>
              <a:buFont typeface="Arial"/>
              <a:buNone/>
            </a:pPr>
            <a:r>
              <a:rPr b="1" i="0" lang="es" sz="1600" u="none" cap="none" strike="noStrike">
                <a:solidFill>
                  <a:srgbClr val="93C01F"/>
                </a:solidFill>
                <a:latin typeface="Ubuntu"/>
                <a:ea typeface="Ubuntu"/>
                <a:cs typeface="Ubuntu"/>
                <a:sym typeface="Ubuntu"/>
              </a:rPr>
              <a:t>EVALUACIÓN</a:t>
            </a:r>
            <a:endParaRPr b="1" i="0" sz="1600" u="none" cap="none" strike="noStrike">
              <a:solidFill>
                <a:srgbClr val="93C01F"/>
              </a:solidFill>
              <a:latin typeface="Ubuntu"/>
              <a:ea typeface="Ubuntu"/>
              <a:cs typeface="Ubuntu"/>
              <a:sym typeface="Ubuntu"/>
            </a:endParaRPr>
          </a:p>
        </p:txBody>
      </p:sp>
      <p:sp>
        <p:nvSpPr>
          <p:cNvPr id="759" name="Google Shape;759;p79"/>
          <p:cNvSpPr txBox="1"/>
          <p:nvPr>
            <p:ph idx="4294967295" type="subTitle"/>
          </p:nvPr>
        </p:nvSpPr>
        <p:spPr>
          <a:xfrm>
            <a:off x="6697725" y="2236005"/>
            <a:ext cx="1707600" cy="1122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rPr i="0" lang="es" sz="1300" u="none" cap="none" strike="noStrike">
                <a:solidFill>
                  <a:srgbClr val="3F3F3F"/>
                </a:solidFill>
                <a:latin typeface="Ubuntu"/>
                <a:ea typeface="Ubuntu"/>
                <a:cs typeface="Ubuntu"/>
                <a:sym typeface="Ubuntu"/>
              </a:rPr>
              <a:t>Someter a testeo de potenciales usuarios…</a:t>
            </a:r>
            <a:endParaRPr i="0" sz="1300" u="none" cap="none" strike="noStrike">
              <a:solidFill>
                <a:srgbClr val="3F3F3F"/>
              </a:solidFill>
              <a:latin typeface="Ubuntu"/>
              <a:ea typeface="Ubuntu"/>
              <a:cs typeface="Ubuntu"/>
              <a:sym typeface="Ubuntu"/>
            </a:endParaRPr>
          </a:p>
          <a:p>
            <a:pPr indent="0" lvl="0" marL="0" marR="0" rtl="0" algn="l">
              <a:lnSpc>
                <a:spcPct val="100000"/>
              </a:lnSpc>
              <a:spcBef>
                <a:spcPts val="0"/>
              </a:spcBef>
              <a:spcAft>
                <a:spcPts val="0"/>
              </a:spcAft>
              <a:buClr>
                <a:schemeClr val="dk1"/>
              </a:buClr>
              <a:buSzPts val="1400"/>
              <a:buFont typeface="Arial"/>
              <a:buNone/>
            </a:pPr>
            <a:r>
              <a:t/>
            </a:r>
            <a:endParaRPr i="0" sz="1300" u="none" cap="none" strike="noStrike">
              <a:solidFill>
                <a:srgbClr val="3F3F3F"/>
              </a:solidFill>
              <a:latin typeface="Ubuntu"/>
              <a:ea typeface="Ubuntu"/>
              <a:cs typeface="Ubuntu"/>
              <a:sym typeface="Ubuntu"/>
            </a:endParaRPr>
          </a:p>
          <a:p>
            <a:pPr indent="0" lvl="0" marL="0" marR="0" rtl="0" algn="ctr">
              <a:lnSpc>
                <a:spcPct val="100000"/>
              </a:lnSpc>
              <a:spcBef>
                <a:spcPts val="0"/>
              </a:spcBef>
              <a:spcAft>
                <a:spcPts val="0"/>
              </a:spcAft>
              <a:buClr>
                <a:schemeClr val="dk1"/>
              </a:buClr>
              <a:buSzPts val="1400"/>
              <a:buFont typeface="Arial"/>
              <a:buNone/>
            </a:pPr>
            <a:r>
              <a:rPr i="0" lang="es" sz="1300" u="none" cap="none" strike="noStrike">
                <a:solidFill>
                  <a:srgbClr val="3F3F3F"/>
                </a:solidFill>
                <a:latin typeface="Ubuntu"/>
                <a:ea typeface="Ubuntu"/>
                <a:cs typeface="Ubuntu"/>
                <a:sym typeface="Ubuntu"/>
              </a:rPr>
              <a:t>Mejora continua</a:t>
            </a:r>
            <a:endParaRPr i="0" sz="1300" u="none" cap="none" strike="noStrike">
              <a:solidFill>
                <a:srgbClr val="3F3F3F"/>
              </a:solidFill>
              <a:latin typeface="Ubuntu"/>
              <a:ea typeface="Ubuntu"/>
              <a:cs typeface="Ubuntu"/>
              <a:sym typeface="Ubuntu"/>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80"/>
          <p:cNvSpPr/>
          <p:nvPr/>
        </p:nvSpPr>
        <p:spPr>
          <a:xfrm>
            <a:off x="648626" y="1449920"/>
            <a:ext cx="4726737" cy="990577"/>
          </a:xfrm>
          <a:custGeom>
            <a:rect b="b" l="l" r="r" t="t"/>
            <a:pathLst>
              <a:path extrusionOk="0" fill="none" h="25867" w="37965">
                <a:moveTo>
                  <a:pt x="0" y="0"/>
                </a:moveTo>
                <a:lnTo>
                  <a:pt x="37965" y="0"/>
                </a:lnTo>
                <a:lnTo>
                  <a:pt x="37965" y="25867"/>
                </a:lnTo>
                <a:lnTo>
                  <a:pt x="0" y="25867"/>
                </a:lnTo>
                <a:close/>
              </a:path>
            </a:pathLst>
          </a:custGeom>
          <a:noFill/>
          <a:ln cap="flat" cmpd="sng" w="19050">
            <a:solidFill>
              <a:srgbClr val="000000"/>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5" name="Google Shape;765;p80"/>
          <p:cNvSpPr/>
          <p:nvPr/>
        </p:nvSpPr>
        <p:spPr>
          <a:xfrm>
            <a:off x="228601" y="1359107"/>
            <a:ext cx="840000" cy="840000"/>
          </a:xfrm>
          <a:prstGeom prst="ellipse">
            <a:avLst/>
          </a:prstGeom>
          <a:solidFill>
            <a:srgbClr val="93C01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6" name="Google Shape;766;p80"/>
          <p:cNvSpPr txBox="1"/>
          <p:nvPr/>
        </p:nvSpPr>
        <p:spPr>
          <a:xfrm>
            <a:off x="1143000" y="1535183"/>
            <a:ext cx="3902100" cy="5451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sz="1900">
                <a:solidFill>
                  <a:schemeClr val="dk1"/>
                </a:solidFill>
                <a:latin typeface="Ubuntu"/>
                <a:ea typeface="Ubuntu"/>
                <a:cs typeface="Ubuntu"/>
                <a:sym typeface="Ubuntu"/>
              </a:rPr>
              <a:t>Planificación </a:t>
            </a:r>
            <a:r>
              <a:rPr lang="es" sz="1400">
                <a:solidFill>
                  <a:schemeClr val="dk1"/>
                </a:solidFill>
                <a:latin typeface="Ubuntu"/>
                <a:ea typeface="Ubuntu"/>
                <a:cs typeface="Ubuntu"/>
                <a:sym typeface="Ubuntu"/>
              </a:rPr>
              <a:t>(análisis, selección de información y organización)</a:t>
            </a:r>
            <a:endParaRPr sz="1400">
              <a:solidFill>
                <a:schemeClr val="accent1"/>
              </a:solidFill>
              <a:latin typeface="Ubuntu"/>
              <a:ea typeface="Ubuntu"/>
              <a:cs typeface="Ubuntu"/>
              <a:sym typeface="Ubuntu"/>
            </a:endParaRPr>
          </a:p>
        </p:txBody>
      </p:sp>
      <p:sp>
        <p:nvSpPr>
          <p:cNvPr id="767" name="Google Shape;767;p80"/>
          <p:cNvSpPr/>
          <p:nvPr/>
        </p:nvSpPr>
        <p:spPr>
          <a:xfrm>
            <a:off x="3718944" y="2669120"/>
            <a:ext cx="1671599" cy="990577"/>
          </a:xfrm>
          <a:custGeom>
            <a:rect b="b" l="l" r="r" t="t"/>
            <a:pathLst>
              <a:path extrusionOk="0" fill="none" h="25867" w="37965">
                <a:moveTo>
                  <a:pt x="0" y="0"/>
                </a:moveTo>
                <a:lnTo>
                  <a:pt x="37965" y="0"/>
                </a:lnTo>
                <a:lnTo>
                  <a:pt x="37965" y="25867"/>
                </a:lnTo>
                <a:lnTo>
                  <a:pt x="0" y="25867"/>
                </a:lnTo>
                <a:close/>
              </a:path>
            </a:pathLst>
          </a:custGeom>
          <a:noFill/>
          <a:ln cap="flat" cmpd="sng" w="19050">
            <a:solidFill>
              <a:srgbClr val="000000"/>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8" name="Google Shape;768;p80"/>
          <p:cNvSpPr/>
          <p:nvPr/>
        </p:nvSpPr>
        <p:spPr>
          <a:xfrm>
            <a:off x="3020291" y="2578307"/>
            <a:ext cx="840000" cy="840000"/>
          </a:xfrm>
          <a:prstGeom prst="ellipse">
            <a:avLst/>
          </a:prstGeom>
          <a:solidFill>
            <a:srgbClr val="93C01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9" name="Google Shape;769;p80"/>
          <p:cNvSpPr txBox="1"/>
          <p:nvPr/>
        </p:nvSpPr>
        <p:spPr>
          <a:xfrm>
            <a:off x="3874928" y="2823656"/>
            <a:ext cx="1610400" cy="5451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sz="1900">
                <a:solidFill>
                  <a:schemeClr val="dk1"/>
                </a:solidFill>
                <a:latin typeface="Ubuntu"/>
                <a:ea typeface="Ubuntu"/>
                <a:cs typeface="Ubuntu"/>
                <a:sym typeface="Ubuntu"/>
              </a:rPr>
              <a:t>realización </a:t>
            </a:r>
            <a:r>
              <a:rPr lang="es" sz="1400">
                <a:solidFill>
                  <a:schemeClr val="dk1"/>
                </a:solidFill>
                <a:latin typeface="Ubuntu"/>
                <a:ea typeface="Ubuntu"/>
                <a:cs typeface="Ubuntu"/>
                <a:sym typeface="Ubuntu"/>
              </a:rPr>
              <a:t>(arte final)</a:t>
            </a:r>
            <a:endParaRPr sz="1400">
              <a:solidFill>
                <a:schemeClr val="accent1"/>
              </a:solidFill>
              <a:latin typeface="Ubuntu"/>
              <a:ea typeface="Ubuntu"/>
              <a:cs typeface="Ubuntu"/>
              <a:sym typeface="Ubuntu"/>
            </a:endParaRPr>
          </a:p>
        </p:txBody>
      </p:sp>
      <p:sp>
        <p:nvSpPr>
          <p:cNvPr id="770" name="Google Shape;770;p80"/>
          <p:cNvSpPr txBox="1"/>
          <p:nvPr>
            <p:ph type="title"/>
          </p:nvPr>
        </p:nvSpPr>
        <p:spPr>
          <a:xfrm>
            <a:off x="529225" y="294221"/>
            <a:ext cx="4726800" cy="72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3300"/>
              <a:buFont typeface="Calibri"/>
              <a:buNone/>
            </a:pPr>
            <a:r>
              <a:rPr lang="es"/>
              <a:t>PROCESO ESTRATÉGICO</a:t>
            </a:r>
            <a:endParaRPr/>
          </a:p>
        </p:txBody>
      </p:sp>
      <p:pic>
        <p:nvPicPr>
          <p:cNvPr id="771" name="Google Shape;771;p80"/>
          <p:cNvPicPr preferRelativeResize="0"/>
          <p:nvPr/>
        </p:nvPicPr>
        <p:blipFill rotWithShape="1">
          <a:blip r:embed="rId3">
            <a:alphaModFix/>
          </a:blip>
          <a:srcRect b="0" l="0" r="0" t="0"/>
          <a:stretch/>
        </p:blipFill>
        <p:spPr>
          <a:xfrm>
            <a:off x="5478236" y="1"/>
            <a:ext cx="3673929" cy="5143501"/>
          </a:xfrm>
          <a:prstGeom prst="rect">
            <a:avLst/>
          </a:prstGeom>
          <a:noFill/>
          <a:ln>
            <a:noFill/>
          </a:ln>
        </p:spPr>
      </p:pic>
      <p:sp>
        <p:nvSpPr>
          <p:cNvPr id="772" name="Google Shape;772;p80"/>
          <p:cNvSpPr txBox="1"/>
          <p:nvPr/>
        </p:nvSpPr>
        <p:spPr>
          <a:xfrm>
            <a:off x="2486400" y="3987500"/>
            <a:ext cx="3000000" cy="477300"/>
          </a:xfrm>
          <a:prstGeom prst="rect">
            <a:avLst/>
          </a:prstGeom>
          <a:noFill/>
          <a:ln>
            <a:noFill/>
          </a:ln>
        </p:spPr>
        <p:txBody>
          <a:bodyPr anchorCtr="0" anchor="t" bIns="91425" lIns="91425" spcFirstLastPara="1" rIns="91425" wrap="square" tIns="91425">
            <a:noAutofit/>
          </a:bodyPr>
          <a:lstStyle/>
          <a:p>
            <a:pPr indent="0" lvl="0" marL="0" marR="0" rtl="0" algn="r">
              <a:spcBef>
                <a:spcPts val="0"/>
              </a:spcBef>
              <a:spcAft>
                <a:spcPts val="0"/>
              </a:spcAft>
              <a:buNone/>
            </a:pPr>
            <a:r>
              <a:rPr b="1" lang="es" sz="2200">
                <a:solidFill>
                  <a:schemeClr val="dk2"/>
                </a:solidFill>
              </a:rPr>
              <a:t>COMPETENCIAS MÚLTIPLES</a:t>
            </a:r>
            <a:endParaRPr sz="2200">
              <a:solidFill>
                <a:schemeClr val="dk2"/>
              </a:solidFill>
            </a:endParaRPr>
          </a:p>
        </p:txBody>
      </p:sp>
      <p:sp>
        <p:nvSpPr>
          <p:cNvPr id="773" name="Google Shape;773;p80"/>
          <p:cNvSpPr txBox="1"/>
          <p:nvPr/>
        </p:nvSpPr>
        <p:spPr>
          <a:xfrm>
            <a:off x="159013" y="1416158"/>
            <a:ext cx="996300" cy="739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lang="es" sz="3000">
                <a:solidFill>
                  <a:srgbClr val="FFFFFF"/>
                </a:solidFill>
                <a:latin typeface="Roboto"/>
                <a:ea typeface="Roboto"/>
                <a:cs typeface="Roboto"/>
                <a:sym typeface="Roboto"/>
              </a:rPr>
              <a:t>70%</a:t>
            </a:r>
            <a:endParaRPr sz="3000">
              <a:solidFill>
                <a:srgbClr val="FFFFFF"/>
              </a:solidFill>
              <a:latin typeface="Roboto"/>
              <a:ea typeface="Roboto"/>
              <a:cs typeface="Roboto"/>
              <a:sym typeface="Roboto"/>
            </a:endParaRPr>
          </a:p>
        </p:txBody>
      </p:sp>
      <p:sp>
        <p:nvSpPr>
          <p:cNvPr id="774" name="Google Shape;774;p80"/>
          <p:cNvSpPr txBox="1"/>
          <p:nvPr/>
        </p:nvSpPr>
        <p:spPr>
          <a:xfrm>
            <a:off x="2950703" y="2635358"/>
            <a:ext cx="996300" cy="739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lang="es" sz="3000">
                <a:solidFill>
                  <a:srgbClr val="FFFFFF"/>
                </a:solidFill>
                <a:latin typeface="Roboto"/>
                <a:ea typeface="Roboto"/>
                <a:cs typeface="Roboto"/>
                <a:sym typeface="Roboto"/>
              </a:rPr>
              <a:t>30%</a:t>
            </a:r>
            <a:endParaRPr sz="3000">
              <a:solidFill>
                <a:srgbClr val="FFFFFF"/>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p45"/>
          <p:cNvSpPr/>
          <p:nvPr/>
        </p:nvSpPr>
        <p:spPr>
          <a:xfrm>
            <a:off x="4654738" y="1542625"/>
            <a:ext cx="1484204" cy="2308078"/>
          </a:xfrm>
          <a:custGeom>
            <a:rect b="b" l="l" r="r" t="t"/>
            <a:pathLst>
              <a:path extrusionOk="0" h="5225" w="4732">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5"/>
          <p:cNvSpPr/>
          <p:nvPr/>
        </p:nvSpPr>
        <p:spPr>
          <a:xfrm rot="5400000">
            <a:off x="2685303" y="2874922"/>
            <a:ext cx="3693244" cy="53800"/>
          </a:xfrm>
          <a:custGeom>
            <a:rect b="b" l="l" r="r" t="t"/>
            <a:pathLst>
              <a:path extrusionOk="0" h="211" w="22549">
                <a:moveTo>
                  <a:pt x="0" y="1"/>
                </a:moveTo>
                <a:lnTo>
                  <a:pt x="0" y="210"/>
                </a:lnTo>
                <a:lnTo>
                  <a:pt x="22548" y="210"/>
                </a:lnTo>
                <a:lnTo>
                  <a:pt x="22548" y="1"/>
                </a:ln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45"/>
          <p:cNvSpPr/>
          <p:nvPr/>
        </p:nvSpPr>
        <p:spPr>
          <a:xfrm>
            <a:off x="6387246" y="2258250"/>
            <a:ext cx="309679" cy="252067"/>
          </a:xfrm>
          <a:custGeom>
            <a:rect b="b" l="l" r="r" t="t"/>
            <a:pathLst>
              <a:path extrusionOk="0" h="982" w="1147">
                <a:moveTo>
                  <a:pt x="493" y="1"/>
                </a:moveTo>
                <a:cubicBezTo>
                  <a:pt x="222" y="1"/>
                  <a:pt x="0" y="222"/>
                  <a:pt x="0" y="493"/>
                </a:cubicBezTo>
                <a:cubicBezTo>
                  <a:pt x="0" y="786"/>
                  <a:pt x="244" y="982"/>
                  <a:pt x="497" y="982"/>
                </a:cubicBezTo>
                <a:cubicBezTo>
                  <a:pt x="617" y="982"/>
                  <a:pt x="739" y="938"/>
                  <a:pt x="838" y="838"/>
                </a:cubicBezTo>
                <a:cubicBezTo>
                  <a:pt x="1146" y="530"/>
                  <a:pt x="924" y="1"/>
                  <a:pt x="493" y="1"/>
                </a:cubicBez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7" name="Google Shape;257;p45"/>
          <p:cNvPicPr preferRelativeResize="0"/>
          <p:nvPr/>
        </p:nvPicPr>
        <p:blipFill rotWithShape="1">
          <a:blip r:embed="rId3">
            <a:alphaModFix/>
          </a:blip>
          <a:srcRect b="0" l="0" r="0" t="0"/>
          <a:stretch/>
        </p:blipFill>
        <p:spPr>
          <a:xfrm>
            <a:off x="66325" y="1074102"/>
            <a:ext cx="2762700" cy="3801923"/>
          </a:xfrm>
          <a:prstGeom prst="rect">
            <a:avLst/>
          </a:prstGeom>
          <a:noFill/>
          <a:ln>
            <a:noFill/>
          </a:ln>
        </p:spPr>
      </p:pic>
      <p:sp>
        <p:nvSpPr>
          <p:cNvPr id="258" name="Google Shape;258;p45"/>
          <p:cNvSpPr txBox="1"/>
          <p:nvPr/>
        </p:nvSpPr>
        <p:spPr>
          <a:xfrm>
            <a:off x="3029668" y="4230768"/>
            <a:ext cx="1274700" cy="294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i="0" lang="es" sz="800" u="none" cap="none" strike="noStrike">
                <a:solidFill>
                  <a:schemeClr val="dk2"/>
                </a:solidFill>
              </a:rPr>
              <a:t>Estudio de Embriones, Da Vinci (s.XVI). </a:t>
            </a:r>
            <a:endParaRPr sz="800">
              <a:solidFill>
                <a:schemeClr val="dk2"/>
              </a:solidFill>
            </a:endParaRPr>
          </a:p>
          <a:p>
            <a:pPr indent="0" lvl="0" marL="0" marR="0" rtl="0" algn="l">
              <a:spcBef>
                <a:spcPts val="0"/>
              </a:spcBef>
              <a:spcAft>
                <a:spcPts val="0"/>
              </a:spcAft>
              <a:buNone/>
            </a:pPr>
            <a:r>
              <a:rPr lang="es" sz="800">
                <a:solidFill>
                  <a:schemeClr val="dk2"/>
                </a:solidFill>
              </a:rPr>
              <a:t>Fuente: </a:t>
            </a:r>
            <a:r>
              <a:rPr lang="es" sz="800" u="sng">
                <a:solidFill>
                  <a:schemeClr val="dk2"/>
                </a:solidFill>
                <a:hlinkClick r:id="rId4">
                  <a:extLst>
                    <a:ext uri="{A12FA001-AC4F-418D-AE19-62706E023703}">
                      <ahyp:hlinkClr val="tx"/>
                    </a:ext>
                  </a:extLst>
                </a:hlinkClick>
              </a:rPr>
              <a:t>Wikipedia</a:t>
            </a:r>
            <a:endParaRPr sz="800">
              <a:solidFill>
                <a:schemeClr val="dk2"/>
              </a:solidFill>
            </a:endParaRPr>
          </a:p>
        </p:txBody>
      </p:sp>
      <p:sp>
        <p:nvSpPr>
          <p:cNvPr id="259" name="Google Shape;259;p45"/>
          <p:cNvSpPr txBox="1"/>
          <p:nvPr/>
        </p:nvSpPr>
        <p:spPr>
          <a:xfrm>
            <a:off x="4681538" y="1542625"/>
            <a:ext cx="1457400" cy="76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200">
                <a:solidFill>
                  <a:srgbClr val="434343"/>
                </a:solidFill>
                <a:latin typeface="Ubuntu Medium"/>
                <a:ea typeface="Ubuntu Medium"/>
                <a:cs typeface="Ubuntu Medium"/>
                <a:sym typeface="Ubuntu Medium"/>
              </a:rPr>
              <a:t>HOY, MÁS ASEQUIBLE ANTE LO DIGITAL </a:t>
            </a:r>
            <a:endParaRPr sz="1200">
              <a:solidFill>
                <a:srgbClr val="434343"/>
              </a:solidFill>
              <a:latin typeface="Ubuntu Medium"/>
              <a:ea typeface="Ubuntu Medium"/>
              <a:cs typeface="Ubuntu Medium"/>
              <a:sym typeface="Ubuntu Medium"/>
            </a:endParaRPr>
          </a:p>
          <a:p>
            <a:pPr indent="0" lvl="0" marL="0" rtl="0" algn="ctr">
              <a:spcBef>
                <a:spcPts val="0"/>
              </a:spcBef>
              <a:spcAft>
                <a:spcPts val="0"/>
              </a:spcAft>
              <a:buNone/>
            </a:pPr>
            <a:r>
              <a:rPr lang="es" sz="900">
                <a:solidFill>
                  <a:srgbClr val="434343"/>
                </a:solidFill>
                <a:latin typeface="Ubuntu"/>
                <a:ea typeface="Ubuntu"/>
                <a:cs typeface="Ubuntu"/>
                <a:sym typeface="Ubuntu"/>
              </a:rPr>
              <a:t>¡Hoy no se necesita saber dibujar para hacer visualizaciones de datos e infografías! Múltiples herramientas y posibilidades. Lo importante,  cultura visual, </a:t>
            </a:r>
            <a:r>
              <a:rPr i="1" lang="es" sz="900">
                <a:solidFill>
                  <a:srgbClr val="434343"/>
                </a:solidFill>
                <a:latin typeface="Ubuntu"/>
                <a:ea typeface="Ubuntu"/>
                <a:cs typeface="Ubuntu"/>
                <a:sym typeface="Ubuntu"/>
              </a:rPr>
              <a:t>data literacy</a:t>
            </a:r>
            <a:r>
              <a:rPr lang="es" sz="900">
                <a:solidFill>
                  <a:srgbClr val="434343"/>
                </a:solidFill>
                <a:latin typeface="Ubuntu"/>
                <a:ea typeface="Ubuntu"/>
                <a:cs typeface="Ubuntu"/>
                <a:sym typeface="Ubuntu"/>
              </a:rPr>
              <a:t>  y </a:t>
            </a:r>
            <a:r>
              <a:rPr lang="es" sz="900">
                <a:solidFill>
                  <a:srgbClr val="434343"/>
                </a:solidFill>
                <a:latin typeface="Ubuntu"/>
                <a:ea typeface="Ubuntu"/>
                <a:cs typeface="Ubuntu"/>
                <a:sym typeface="Ubuntu"/>
              </a:rPr>
              <a:t>capacidad de </a:t>
            </a:r>
            <a:r>
              <a:rPr lang="es" sz="900">
                <a:solidFill>
                  <a:srgbClr val="434343"/>
                </a:solidFill>
                <a:latin typeface="Ubuntu"/>
                <a:ea typeface="Ubuntu"/>
                <a:cs typeface="Ubuntu"/>
                <a:sym typeface="Ubuntu"/>
              </a:rPr>
              <a:t>planificación.</a:t>
            </a:r>
            <a:endParaRPr sz="900">
              <a:solidFill>
                <a:srgbClr val="434343"/>
              </a:solidFill>
              <a:latin typeface="Ubuntu"/>
              <a:ea typeface="Ubuntu"/>
              <a:cs typeface="Ubuntu"/>
              <a:sym typeface="Ubuntu"/>
            </a:endParaRPr>
          </a:p>
        </p:txBody>
      </p:sp>
      <p:pic>
        <p:nvPicPr>
          <p:cNvPr id="260" name="Google Shape;260;p45"/>
          <p:cNvPicPr preferRelativeResize="0"/>
          <p:nvPr/>
        </p:nvPicPr>
        <p:blipFill rotWithShape="1">
          <a:blip r:embed="rId5">
            <a:alphaModFix/>
          </a:blip>
          <a:srcRect b="5807" l="0" r="0" t="1855"/>
          <a:stretch/>
        </p:blipFill>
        <p:spPr>
          <a:xfrm>
            <a:off x="6234875" y="929400"/>
            <a:ext cx="2915100" cy="3946625"/>
          </a:xfrm>
          <a:prstGeom prst="rect">
            <a:avLst/>
          </a:prstGeom>
          <a:noFill/>
          <a:ln>
            <a:noFill/>
          </a:ln>
        </p:spPr>
      </p:pic>
      <p:sp>
        <p:nvSpPr>
          <p:cNvPr id="261" name="Google Shape;261;p45"/>
          <p:cNvSpPr txBox="1"/>
          <p:nvPr/>
        </p:nvSpPr>
        <p:spPr>
          <a:xfrm>
            <a:off x="4730825" y="4012825"/>
            <a:ext cx="1484100" cy="486900"/>
          </a:xfrm>
          <a:prstGeom prst="rect">
            <a:avLst/>
          </a:prstGeom>
          <a:noFill/>
          <a:ln>
            <a:noFill/>
          </a:ln>
        </p:spPr>
        <p:txBody>
          <a:bodyPr anchorCtr="0" anchor="t" bIns="45700" lIns="91400" spcFirstLastPara="1" rIns="91400" wrap="square" tIns="45700">
            <a:noAutofit/>
          </a:bodyPr>
          <a:lstStyle/>
          <a:p>
            <a:pPr indent="-342900" lvl="0" marL="342900" marR="0" rtl="0" algn="r">
              <a:lnSpc>
                <a:spcPct val="80000"/>
              </a:lnSpc>
              <a:spcBef>
                <a:spcPts val="0"/>
              </a:spcBef>
              <a:spcAft>
                <a:spcPts val="0"/>
              </a:spcAft>
              <a:buClr>
                <a:srgbClr val="493817"/>
              </a:buClr>
              <a:buSzPts val="1100"/>
              <a:buFont typeface="Belleza"/>
              <a:buNone/>
            </a:pPr>
            <a:r>
              <a:rPr i="0" lang="es" sz="800" u="none" cap="none" strike="noStrike">
                <a:solidFill>
                  <a:srgbClr val="666666"/>
                </a:solidFill>
              </a:rPr>
              <a:t>Infografía elaborada originalmente por Nigel Holmes (</a:t>
            </a:r>
            <a:r>
              <a:rPr i="1" lang="es" sz="800" u="none" cap="none" strike="noStrike">
                <a:solidFill>
                  <a:srgbClr val="666666"/>
                </a:solidFill>
              </a:rPr>
              <a:t>On information Design</a:t>
            </a:r>
            <a:r>
              <a:rPr i="0" lang="es" sz="800" u="none" cap="none" strike="noStrike">
                <a:solidFill>
                  <a:srgbClr val="666666"/>
                </a:solidFill>
              </a:rPr>
              <a:t>), trad. por  Nicolás Ramallo. Fuente:</a:t>
            </a:r>
            <a:r>
              <a:rPr b="1" i="0" lang="es" sz="800" u="none" cap="none" strike="noStrike">
                <a:solidFill>
                  <a:srgbClr val="666666"/>
                </a:solidFill>
              </a:rPr>
              <a:t> </a:t>
            </a:r>
            <a:r>
              <a:rPr lang="es" sz="800" u="sng">
                <a:solidFill>
                  <a:schemeClr val="hlink"/>
                </a:solidFill>
                <a:hlinkClick r:id="rId6"/>
              </a:rPr>
              <a:t>Visualmente</a:t>
            </a:r>
            <a:endParaRPr i="0" sz="800" u="sng" cap="none" strike="noStrike">
              <a:solidFill>
                <a:srgbClr val="493817"/>
              </a:solidFill>
              <a:hlinkClick r:id="rId7">
                <a:extLst>
                  <a:ext uri="{A12FA001-AC4F-418D-AE19-62706E023703}">
                    <ahyp:hlinkClr val="tx"/>
                  </a:ext>
                </a:extLst>
              </a:hlinkClick>
            </a:endParaRPr>
          </a:p>
        </p:txBody>
      </p:sp>
      <p:sp>
        <p:nvSpPr>
          <p:cNvPr id="262" name="Google Shape;262;p45"/>
          <p:cNvSpPr/>
          <p:nvPr/>
        </p:nvSpPr>
        <p:spPr>
          <a:xfrm flipH="1" rot="10800000">
            <a:off x="4505024" y="3909975"/>
            <a:ext cx="994975" cy="51250"/>
          </a:xfrm>
          <a:custGeom>
            <a:rect b="b" l="l" r="r" t="t"/>
            <a:pathLst>
              <a:path extrusionOk="0" h="211" w="22549">
                <a:moveTo>
                  <a:pt x="0" y="1"/>
                </a:moveTo>
                <a:lnTo>
                  <a:pt x="0" y="210"/>
                </a:lnTo>
                <a:lnTo>
                  <a:pt x="22548" y="210"/>
                </a:lnTo>
                <a:lnTo>
                  <a:pt x="22548" y="1"/>
                </a:ln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5"/>
          <p:cNvSpPr/>
          <p:nvPr/>
        </p:nvSpPr>
        <p:spPr>
          <a:xfrm rot="10800000">
            <a:off x="2880376" y="1237830"/>
            <a:ext cx="1429774" cy="2223420"/>
          </a:xfrm>
          <a:custGeom>
            <a:rect b="b" l="l" r="r" t="t"/>
            <a:pathLst>
              <a:path extrusionOk="0" h="5225" w="4732">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E2E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45"/>
          <p:cNvSpPr/>
          <p:nvPr/>
        </p:nvSpPr>
        <p:spPr>
          <a:xfrm flipH="1" rot="10800000">
            <a:off x="3514424" y="1166775"/>
            <a:ext cx="994975" cy="51250"/>
          </a:xfrm>
          <a:custGeom>
            <a:rect b="b" l="l" r="r" t="t"/>
            <a:pathLst>
              <a:path extrusionOk="0" h="211" w="22549">
                <a:moveTo>
                  <a:pt x="0" y="1"/>
                </a:moveTo>
                <a:lnTo>
                  <a:pt x="0" y="210"/>
                </a:lnTo>
                <a:lnTo>
                  <a:pt x="22548" y="210"/>
                </a:lnTo>
                <a:lnTo>
                  <a:pt x="22548" y="1"/>
                </a:lnTo>
                <a:close/>
              </a:path>
            </a:pathLst>
          </a:custGeom>
          <a:solidFill>
            <a:srgbClr val="93C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45"/>
          <p:cNvSpPr txBox="1"/>
          <p:nvPr/>
        </p:nvSpPr>
        <p:spPr>
          <a:xfrm>
            <a:off x="2964325" y="1515500"/>
            <a:ext cx="1274700" cy="76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1200">
                <a:solidFill>
                  <a:srgbClr val="434343"/>
                </a:solidFill>
                <a:latin typeface="Ubuntu Medium"/>
                <a:ea typeface="Ubuntu Medium"/>
                <a:cs typeface="Ubuntu Medium"/>
                <a:sym typeface="Ubuntu Medium"/>
              </a:rPr>
              <a:t>YA ERA </a:t>
            </a:r>
            <a:r>
              <a:rPr lang="es" sz="1200">
                <a:solidFill>
                  <a:srgbClr val="434343"/>
                </a:solidFill>
                <a:latin typeface="Ubuntu Medium"/>
                <a:ea typeface="Ubuntu Medium"/>
                <a:cs typeface="Ubuntu Medium"/>
                <a:sym typeface="Ubuntu Medium"/>
              </a:rPr>
              <a:t>HERRAMIENTA ANALÓGICA…</a:t>
            </a:r>
            <a:endParaRPr sz="1200">
              <a:solidFill>
                <a:srgbClr val="434343"/>
              </a:solidFill>
              <a:latin typeface="Ubuntu Medium"/>
              <a:ea typeface="Ubuntu Medium"/>
              <a:cs typeface="Ubuntu Medium"/>
              <a:sym typeface="Ubuntu Medium"/>
            </a:endParaRPr>
          </a:p>
          <a:p>
            <a:pPr indent="0" lvl="0" marL="0" rtl="0" algn="ctr">
              <a:spcBef>
                <a:spcPts val="0"/>
              </a:spcBef>
              <a:spcAft>
                <a:spcPts val="0"/>
              </a:spcAft>
              <a:buNone/>
            </a:pPr>
            <a:r>
              <a:rPr lang="es" sz="900">
                <a:solidFill>
                  <a:srgbClr val="434343"/>
                </a:solidFill>
                <a:latin typeface="Ubuntu"/>
                <a:ea typeface="Ubuntu"/>
                <a:cs typeface="Ubuntu"/>
                <a:sym typeface="Ubuntu"/>
              </a:rPr>
              <a:t>Práctica pre-digital al servicio de la innovación y de la ciencia. El arte del bocetado sigue siendo esencial como herramienta de planificación y comunicación.</a:t>
            </a:r>
            <a:endParaRPr sz="900">
              <a:solidFill>
                <a:srgbClr val="434343"/>
              </a:solidFill>
              <a:latin typeface="Ubuntu"/>
              <a:ea typeface="Ubuntu"/>
              <a:cs typeface="Ubuntu"/>
              <a:sym typeface="Ubuntu"/>
            </a:endParaRPr>
          </a:p>
        </p:txBody>
      </p:sp>
      <p:sp>
        <p:nvSpPr>
          <p:cNvPr id="266" name="Google Shape;266;p45"/>
          <p:cNvSpPr txBox="1"/>
          <p:nvPr>
            <p:ph type="title"/>
          </p:nvPr>
        </p:nvSpPr>
        <p:spPr>
          <a:xfrm>
            <a:off x="140050" y="137725"/>
            <a:ext cx="8899200" cy="689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s" sz="2400"/>
              <a:t>El arte de la visualización</a:t>
            </a:r>
            <a:endParaRPr b="1" sz="24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81"/>
          <p:cNvSpPr txBox="1"/>
          <p:nvPr/>
        </p:nvSpPr>
        <p:spPr>
          <a:xfrm>
            <a:off x="561110" y="655420"/>
            <a:ext cx="8243700" cy="5451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sz="1500">
                <a:solidFill>
                  <a:schemeClr val="dk1"/>
                </a:solidFill>
              </a:rPr>
              <a:t>Algunos, más trabajo con datos; otros, programación para su adaptación en red, etc.</a:t>
            </a:r>
            <a:endParaRPr sz="1500">
              <a:solidFill>
                <a:schemeClr val="accent1"/>
              </a:solidFill>
            </a:endParaRPr>
          </a:p>
        </p:txBody>
      </p:sp>
      <p:sp>
        <p:nvSpPr>
          <p:cNvPr id="780" name="Google Shape;780;p81"/>
          <p:cNvSpPr txBox="1"/>
          <p:nvPr>
            <p:ph type="title"/>
          </p:nvPr>
        </p:nvSpPr>
        <p:spPr>
          <a:xfrm>
            <a:off x="529225" y="287298"/>
            <a:ext cx="6522600" cy="520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3300"/>
              <a:buFont typeface="Calibri"/>
              <a:buNone/>
            </a:pPr>
            <a:r>
              <a:rPr b="1" lang="es"/>
              <a:t>CADA PROYECTO, ÚNICO</a:t>
            </a:r>
            <a:endParaRPr b="1"/>
          </a:p>
        </p:txBody>
      </p:sp>
      <p:pic>
        <p:nvPicPr>
          <p:cNvPr id="781" name="Google Shape;781;p81"/>
          <p:cNvPicPr preferRelativeResize="0"/>
          <p:nvPr/>
        </p:nvPicPr>
        <p:blipFill rotWithShape="1">
          <a:blip r:embed="rId3">
            <a:alphaModFix/>
          </a:blip>
          <a:srcRect b="5880" l="2522" r="2995" t="5827"/>
          <a:stretch/>
        </p:blipFill>
        <p:spPr>
          <a:xfrm>
            <a:off x="588818" y="1124321"/>
            <a:ext cx="6384727" cy="3633413"/>
          </a:xfrm>
          <a:prstGeom prst="rect">
            <a:avLst/>
          </a:prstGeom>
          <a:noFill/>
          <a:ln>
            <a:noFill/>
          </a:ln>
        </p:spPr>
      </p:pic>
      <p:pic>
        <p:nvPicPr>
          <p:cNvPr id="782" name="Google Shape;782;p81"/>
          <p:cNvPicPr preferRelativeResize="0"/>
          <p:nvPr/>
        </p:nvPicPr>
        <p:blipFill rotWithShape="1">
          <a:blip r:embed="rId4">
            <a:alphaModFix/>
          </a:blip>
          <a:srcRect b="26291" l="40011" r="45447" t="20905"/>
          <a:stretch/>
        </p:blipFill>
        <p:spPr>
          <a:xfrm>
            <a:off x="7135087" y="2298124"/>
            <a:ext cx="1108364" cy="2459610"/>
          </a:xfrm>
          <a:prstGeom prst="rect">
            <a:avLst/>
          </a:prstGeom>
          <a:noFill/>
          <a:ln>
            <a:noFill/>
          </a:ln>
        </p:spPr>
      </p:pic>
      <p:sp>
        <p:nvSpPr>
          <p:cNvPr id="783" name="Google Shape;783;p81"/>
          <p:cNvSpPr txBox="1"/>
          <p:nvPr/>
        </p:nvSpPr>
        <p:spPr>
          <a:xfrm>
            <a:off x="407504" y="4767392"/>
            <a:ext cx="8578800" cy="366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sz="900">
                <a:solidFill>
                  <a:schemeClr val="dk1"/>
                </a:solidFill>
                <a:latin typeface="Calibri"/>
                <a:ea typeface="Calibri"/>
                <a:cs typeface="Calibri"/>
                <a:sym typeface="Calibri"/>
              </a:rPr>
              <a:t>Ejemplo de adaptación del papel a la pantalla web y a móvil, expuesto por Ferran Morales de Mundo Deportivo en sesión virtual de #tipomasters #periodismoUMA, 2020.</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82"/>
          <p:cNvSpPr txBox="1"/>
          <p:nvPr/>
        </p:nvSpPr>
        <p:spPr>
          <a:xfrm>
            <a:off x="581729" y="1257754"/>
            <a:ext cx="3396000" cy="15129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A30E33"/>
              </a:buClr>
              <a:buSzPts val="3300"/>
              <a:buFont typeface="Roboto"/>
              <a:buNone/>
            </a:pPr>
            <a:r>
              <a:rPr b="1" lang="es" sz="3300">
                <a:solidFill>
                  <a:srgbClr val="93C01F"/>
                </a:solidFill>
                <a:latin typeface="Ubuntu"/>
                <a:ea typeface="Ubuntu"/>
                <a:cs typeface="Ubuntu"/>
                <a:sym typeface="Ubuntu"/>
              </a:rPr>
              <a:t>Punto de partida: tema, enfoque general y forma</a:t>
            </a:r>
            <a:endParaRPr sz="1100">
              <a:solidFill>
                <a:srgbClr val="93C01F"/>
              </a:solidFill>
              <a:latin typeface="Ubuntu"/>
              <a:ea typeface="Ubuntu"/>
              <a:cs typeface="Ubuntu"/>
              <a:sym typeface="Ubuntu"/>
            </a:endParaRPr>
          </a:p>
        </p:txBody>
      </p:sp>
      <p:sp>
        <p:nvSpPr>
          <p:cNvPr id="789" name="Google Shape;789;p82"/>
          <p:cNvSpPr txBox="1"/>
          <p:nvPr/>
        </p:nvSpPr>
        <p:spPr>
          <a:xfrm>
            <a:off x="4526702" y="523408"/>
            <a:ext cx="4217100" cy="7236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C0C0C"/>
              </a:buClr>
              <a:buSzPts val="1800"/>
              <a:buFont typeface="Calibri"/>
              <a:buNone/>
            </a:pPr>
            <a:r>
              <a:rPr lang="es" sz="1800" cap="none">
                <a:solidFill>
                  <a:srgbClr val="0C0C0C"/>
                </a:solidFill>
              </a:rPr>
              <a:t>PONERNOS EN LUGAR DE LA AUDIENCIA</a:t>
            </a:r>
            <a:endParaRPr sz="1100"/>
          </a:p>
        </p:txBody>
      </p:sp>
      <p:sp>
        <p:nvSpPr>
          <p:cNvPr id="790" name="Google Shape;790;p82"/>
          <p:cNvSpPr txBox="1"/>
          <p:nvPr/>
        </p:nvSpPr>
        <p:spPr>
          <a:xfrm>
            <a:off x="4505092" y="1286191"/>
            <a:ext cx="4146000" cy="3846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i="1" lang="es" sz="1600">
                <a:solidFill>
                  <a:srgbClr val="0C0C0C"/>
                </a:solidFill>
              </a:rPr>
              <a:t>¿Qué interesa a nuestros estudiantes?, ¿cómo plantearlo para que lo comprendan y que tenga un mínimo de estética?</a:t>
            </a:r>
            <a:endParaRPr sz="1000"/>
          </a:p>
          <a:p>
            <a:pPr indent="0" lvl="0" marL="0" marR="0" rtl="0" algn="l">
              <a:spcBef>
                <a:spcPts val="0"/>
              </a:spcBef>
              <a:spcAft>
                <a:spcPts val="0"/>
              </a:spcAft>
              <a:buNone/>
            </a:pPr>
            <a:r>
              <a:t/>
            </a:r>
            <a:endParaRPr i="1" sz="1300">
              <a:solidFill>
                <a:srgbClr val="0C0C0C"/>
              </a:solidFill>
            </a:endParaRPr>
          </a:p>
          <a:p>
            <a:pPr indent="0" lvl="0" marL="0" marR="0" rtl="0" algn="l">
              <a:spcBef>
                <a:spcPts val="0"/>
              </a:spcBef>
              <a:spcAft>
                <a:spcPts val="0"/>
              </a:spcAft>
              <a:buNone/>
            </a:pPr>
            <a:r>
              <a:rPr lang="es" sz="1100">
                <a:solidFill>
                  <a:srgbClr val="595959"/>
                </a:solidFill>
              </a:rPr>
              <a:t>“La infografía es un trabajo de síntesis comunicativa, lo que implica filtración, resumen y organización de datos con el fin de que una audiencia determinada pueda aprehenderlos con eficiencia. Si el propio autor de un gráfico no entiende lo que va a presentar a sus lectores, difícilmente va a tener éxito.” (Cairo)</a:t>
            </a:r>
            <a:endParaRPr sz="1000"/>
          </a:p>
          <a:p>
            <a:pPr indent="0" lvl="0" marL="0" marR="0" rtl="0" algn="l">
              <a:spcBef>
                <a:spcPts val="0"/>
              </a:spcBef>
              <a:spcAft>
                <a:spcPts val="0"/>
              </a:spcAft>
              <a:buNone/>
            </a:pPr>
            <a:r>
              <a:t/>
            </a:r>
            <a:endParaRPr sz="1700">
              <a:solidFill>
                <a:srgbClr val="0C0C0C"/>
              </a:solidFill>
            </a:endParaRPr>
          </a:p>
          <a:p>
            <a:pPr indent="0" lvl="0" marL="0" marR="0" rtl="0" algn="l">
              <a:spcBef>
                <a:spcPts val="0"/>
              </a:spcBef>
              <a:spcAft>
                <a:spcPts val="0"/>
              </a:spcAft>
              <a:buNone/>
            </a:pPr>
            <a:r>
              <a:rPr i="1" lang="es" sz="1600">
                <a:solidFill>
                  <a:srgbClr val="0C0C0C"/>
                </a:solidFill>
              </a:rPr>
              <a:t>¿Qué formas visuales, estilos tipográficos y colores son los más adecuados?</a:t>
            </a:r>
            <a:endParaRPr sz="1000"/>
          </a:p>
          <a:p>
            <a:pPr indent="0" lvl="0" marL="0" marR="0" rtl="0" algn="l">
              <a:spcBef>
                <a:spcPts val="0"/>
              </a:spcBef>
              <a:spcAft>
                <a:spcPts val="0"/>
              </a:spcAft>
              <a:buNone/>
            </a:pPr>
            <a:r>
              <a:t/>
            </a:r>
            <a:endParaRPr i="1" sz="1700">
              <a:solidFill>
                <a:srgbClr val="0C0C0C"/>
              </a:solidFill>
            </a:endParaRPr>
          </a:p>
          <a:p>
            <a:pPr indent="0" lvl="0" marL="0" marR="0" rtl="0" algn="l">
              <a:spcBef>
                <a:spcPts val="0"/>
              </a:spcBef>
              <a:spcAft>
                <a:spcPts val="0"/>
              </a:spcAft>
              <a:buNone/>
            </a:pPr>
            <a:r>
              <a:rPr lang="es" sz="1300">
                <a:solidFill>
                  <a:srgbClr val="0C0C0C"/>
                </a:solidFill>
              </a:rPr>
              <a:t>A continuación, algunos tips.</a:t>
            </a:r>
            <a:br>
              <a:rPr lang="es" sz="1300">
                <a:solidFill>
                  <a:srgbClr val="0C0C0C"/>
                </a:solidFill>
              </a:rPr>
            </a:br>
            <a:endParaRPr sz="1300">
              <a:solidFill>
                <a:srgbClr val="0C0C0C"/>
              </a:solidFill>
            </a:endParaRPr>
          </a:p>
        </p:txBody>
      </p:sp>
      <p:grpSp>
        <p:nvGrpSpPr>
          <p:cNvPr id="791" name="Google Shape;791;p82"/>
          <p:cNvGrpSpPr/>
          <p:nvPr/>
        </p:nvGrpSpPr>
        <p:grpSpPr>
          <a:xfrm>
            <a:off x="1986550" y="3065943"/>
            <a:ext cx="593056" cy="819947"/>
            <a:chOff x="-38129425" y="3222550"/>
            <a:chExt cx="228450" cy="315850"/>
          </a:xfrm>
        </p:grpSpPr>
        <p:sp>
          <p:nvSpPr>
            <p:cNvPr id="792" name="Google Shape;792;p82"/>
            <p:cNvSpPr/>
            <p:nvPr/>
          </p:nvSpPr>
          <p:spPr>
            <a:xfrm>
              <a:off x="-38129425" y="3222550"/>
              <a:ext cx="228450" cy="227650"/>
            </a:xfrm>
            <a:custGeom>
              <a:rect b="b" l="l" r="r" t="t"/>
              <a:pathLst>
                <a:path extrusionOk="0" h="9106" w="9138">
                  <a:moveTo>
                    <a:pt x="4097" y="1292"/>
                  </a:moveTo>
                  <a:cubicBezTo>
                    <a:pt x="4349" y="1292"/>
                    <a:pt x="4538" y="1450"/>
                    <a:pt x="4538" y="1702"/>
                  </a:cubicBezTo>
                  <a:cubicBezTo>
                    <a:pt x="4538" y="1922"/>
                    <a:pt x="4349" y="2111"/>
                    <a:pt x="4160" y="2111"/>
                  </a:cubicBezTo>
                  <a:cubicBezTo>
                    <a:pt x="2994" y="2111"/>
                    <a:pt x="2112" y="3056"/>
                    <a:pt x="2049" y="4222"/>
                  </a:cubicBezTo>
                  <a:cubicBezTo>
                    <a:pt x="2049" y="4443"/>
                    <a:pt x="1860" y="4600"/>
                    <a:pt x="1639" y="4600"/>
                  </a:cubicBezTo>
                  <a:cubicBezTo>
                    <a:pt x="1387" y="4600"/>
                    <a:pt x="1198" y="4411"/>
                    <a:pt x="1198" y="4222"/>
                  </a:cubicBezTo>
                  <a:cubicBezTo>
                    <a:pt x="1198" y="2584"/>
                    <a:pt x="2490" y="1324"/>
                    <a:pt x="4097" y="1292"/>
                  </a:cubicBezTo>
                  <a:close/>
                  <a:moveTo>
                    <a:pt x="4569" y="0"/>
                  </a:moveTo>
                  <a:cubicBezTo>
                    <a:pt x="2049" y="0"/>
                    <a:pt x="1" y="2048"/>
                    <a:pt x="1" y="4569"/>
                  </a:cubicBezTo>
                  <a:cubicBezTo>
                    <a:pt x="1" y="6207"/>
                    <a:pt x="946" y="7688"/>
                    <a:pt x="2332" y="8475"/>
                  </a:cubicBezTo>
                  <a:cubicBezTo>
                    <a:pt x="2458" y="8507"/>
                    <a:pt x="2521" y="8664"/>
                    <a:pt x="2521" y="8822"/>
                  </a:cubicBezTo>
                  <a:lnTo>
                    <a:pt x="2521" y="9105"/>
                  </a:lnTo>
                  <a:lnTo>
                    <a:pt x="6680" y="9105"/>
                  </a:lnTo>
                  <a:lnTo>
                    <a:pt x="6680" y="8822"/>
                  </a:lnTo>
                  <a:cubicBezTo>
                    <a:pt x="6680" y="8696"/>
                    <a:pt x="6743" y="8570"/>
                    <a:pt x="6900" y="8507"/>
                  </a:cubicBezTo>
                  <a:cubicBezTo>
                    <a:pt x="8255" y="7719"/>
                    <a:pt x="9137" y="6270"/>
                    <a:pt x="9137" y="4569"/>
                  </a:cubicBezTo>
                  <a:cubicBezTo>
                    <a:pt x="9137" y="2048"/>
                    <a:pt x="7089" y="32"/>
                    <a:pt x="4569" y="0"/>
                  </a:cubicBezTo>
                  <a:close/>
                </a:path>
              </a:pathLst>
            </a:custGeom>
            <a:solidFill>
              <a:srgbClr val="93C01F"/>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rgbClr val="93C01F"/>
                </a:solidFill>
                <a:latin typeface="Calibri"/>
                <a:ea typeface="Calibri"/>
                <a:cs typeface="Calibri"/>
                <a:sym typeface="Calibri"/>
              </a:endParaRPr>
            </a:p>
          </p:txBody>
        </p:sp>
        <p:sp>
          <p:nvSpPr>
            <p:cNvPr id="793" name="Google Shape;793;p82"/>
            <p:cNvSpPr/>
            <p:nvPr/>
          </p:nvSpPr>
          <p:spPr>
            <a:xfrm>
              <a:off x="-38067200" y="3470650"/>
              <a:ext cx="103200" cy="67750"/>
            </a:xfrm>
            <a:custGeom>
              <a:rect b="b" l="l" r="r" t="t"/>
              <a:pathLst>
                <a:path extrusionOk="0" h="2710" w="4128">
                  <a:moveTo>
                    <a:pt x="1" y="0"/>
                  </a:moveTo>
                  <a:lnTo>
                    <a:pt x="1" y="662"/>
                  </a:lnTo>
                  <a:cubicBezTo>
                    <a:pt x="1" y="1198"/>
                    <a:pt x="410" y="1702"/>
                    <a:pt x="883" y="1859"/>
                  </a:cubicBezTo>
                  <a:cubicBezTo>
                    <a:pt x="1040" y="2363"/>
                    <a:pt x="1513" y="2710"/>
                    <a:pt x="2049" y="2710"/>
                  </a:cubicBezTo>
                  <a:cubicBezTo>
                    <a:pt x="2647" y="2710"/>
                    <a:pt x="3120" y="2363"/>
                    <a:pt x="3277" y="1859"/>
                  </a:cubicBezTo>
                  <a:cubicBezTo>
                    <a:pt x="3781" y="1702"/>
                    <a:pt x="4128" y="1198"/>
                    <a:pt x="4128" y="662"/>
                  </a:cubicBezTo>
                  <a:lnTo>
                    <a:pt x="4128" y="0"/>
                  </a:lnTo>
                  <a:close/>
                </a:path>
              </a:pathLst>
            </a:custGeom>
            <a:solidFill>
              <a:srgbClr val="93C01F"/>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rgbClr val="93C01F"/>
                </a:solidFill>
                <a:latin typeface="Calibri"/>
                <a:ea typeface="Calibri"/>
                <a:cs typeface="Calibri"/>
                <a:sym typeface="Calibri"/>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83"/>
          <p:cNvSpPr txBox="1"/>
          <p:nvPr>
            <p:ph idx="1" type="subTitle"/>
          </p:nvPr>
        </p:nvSpPr>
        <p:spPr>
          <a:xfrm>
            <a:off x="3550363" y="2113561"/>
            <a:ext cx="2333100" cy="72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s">
                <a:solidFill>
                  <a:srgbClr val="383838"/>
                </a:solidFill>
                <a:latin typeface="Ubuntu"/>
                <a:ea typeface="Ubuntu"/>
                <a:cs typeface="Ubuntu"/>
                <a:sym typeface="Ubuntu"/>
              </a:rPr>
              <a:t>Curación de contenido, ideas clave visuales… ¡Ganar tiempo, fijar conceptos!</a:t>
            </a:r>
            <a:endParaRPr>
              <a:solidFill>
                <a:srgbClr val="383838"/>
              </a:solidFill>
              <a:latin typeface="Ubuntu"/>
              <a:ea typeface="Ubuntu"/>
              <a:cs typeface="Ubuntu"/>
              <a:sym typeface="Ubuntu"/>
            </a:endParaRPr>
          </a:p>
        </p:txBody>
      </p:sp>
      <p:sp>
        <p:nvSpPr>
          <p:cNvPr id="799" name="Google Shape;799;p83"/>
          <p:cNvSpPr txBox="1"/>
          <p:nvPr>
            <p:ph idx="2" type="subTitle"/>
          </p:nvPr>
        </p:nvSpPr>
        <p:spPr>
          <a:xfrm>
            <a:off x="6188713" y="2113561"/>
            <a:ext cx="2333100" cy="72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s">
                <a:solidFill>
                  <a:srgbClr val="383838"/>
                </a:solidFill>
                <a:latin typeface="Ubuntu"/>
                <a:ea typeface="Ubuntu"/>
                <a:cs typeface="Ubuntu"/>
                <a:sym typeface="Ubuntu"/>
              </a:rPr>
              <a:t>Fenómenos, procesos, estrategias, consejos...</a:t>
            </a:r>
            <a:endParaRPr>
              <a:solidFill>
                <a:srgbClr val="383838"/>
              </a:solidFill>
              <a:latin typeface="Ubuntu"/>
              <a:ea typeface="Ubuntu"/>
              <a:cs typeface="Ubuntu"/>
              <a:sym typeface="Ubuntu"/>
            </a:endParaRPr>
          </a:p>
        </p:txBody>
      </p:sp>
      <p:sp>
        <p:nvSpPr>
          <p:cNvPr id="800" name="Google Shape;800;p83"/>
          <p:cNvSpPr txBox="1"/>
          <p:nvPr>
            <p:ph idx="3" type="subTitle"/>
          </p:nvPr>
        </p:nvSpPr>
        <p:spPr>
          <a:xfrm>
            <a:off x="912025" y="3524386"/>
            <a:ext cx="2333100" cy="72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s">
                <a:latin typeface="Ubuntu"/>
                <a:ea typeface="Ubuntu"/>
                <a:cs typeface="Ubuntu"/>
                <a:sym typeface="Ubuntu"/>
              </a:rPr>
              <a:t>¡Poner algo en su lugar!</a:t>
            </a:r>
            <a:endParaRPr>
              <a:latin typeface="Ubuntu"/>
              <a:ea typeface="Ubuntu"/>
              <a:cs typeface="Ubuntu"/>
              <a:sym typeface="Ubuntu"/>
            </a:endParaRPr>
          </a:p>
          <a:p>
            <a:pPr indent="0" lvl="0" marL="0" rtl="0" algn="l">
              <a:lnSpc>
                <a:spcPct val="100000"/>
              </a:lnSpc>
              <a:spcBef>
                <a:spcPts val="0"/>
              </a:spcBef>
              <a:spcAft>
                <a:spcPts val="0"/>
              </a:spcAft>
              <a:buSzPts val="1200"/>
              <a:buNone/>
            </a:pPr>
            <a:r>
              <a:rPr lang="es">
                <a:latin typeface="Ubuntu"/>
                <a:ea typeface="Ubuntu"/>
                <a:cs typeface="Ubuntu"/>
                <a:sym typeface="Ubuntu"/>
              </a:rPr>
              <a:t>Ofrecer una ruta</a:t>
            </a:r>
            <a:endParaRPr>
              <a:latin typeface="Ubuntu"/>
              <a:ea typeface="Ubuntu"/>
              <a:cs typeface="Ubuntu"/>
              <a:sym typeface="Ubuntu"/>
            </a:endParaRPr>
          </a:p>
          <a:p>
            <a:pPr indent="0" lvl="0" marL="0" rtl="0" algn="l">
              <a:lnSpc>
                <a:spcPct val="100000"/>
              </a:lnSpc>
              <a:spcBef>
                <a:spcPts val="0"/>
              </a:spcBef>
              <a:spcAft>
                <a:spcPts val="0"/>
              </a:spcAft>
              <a:buSzPts val="1200"/>
              <a:buNone/>
            </a:pPr>
            <a:r>
              <a:rPr lang="es">
                <a:latin typeface="Ubuntu"/>
                <a:ea typeface="Ubuntu"/>
                <a:cs typeface="Ubuntu"/>
                <a:sym typeface="Ubuntu"/>
              </a:rPr>
              <a:t>...</a:t>
            </a:r>
            <a:endParaRPr>
              <a:latin typeface="Ubuntu"/>
              <a:ea typeface="Ubuntu"/>
              <a:cs typeface="Ubuntu"/>
              <a:sym typeface="Ubuntu"/>
            </a:endParaRPr>
          </a:p>
        </p:txBody>
      </p:sp>
      <p:sp>
        <p:nvSpPr>
          <p:cNvPr id="801" name="Google Shape;801;p83"/>
          <p:cNvSpPr txBox="1"/>
          <p:nvPr>
            <p:ph idx="4" type="subTitle"/>
          </p:nvPr>
        </p:nvSpPr>
        <p:spPr>
          <a:xfrm>
            <a:off x="3550363" y="3524386"/>
            <a:ext cx="2333100" cy="72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s">
                <a:solidFill>
                  <a:srgbClr val="383838"/>
                </a:solidFill>
                <a:latin typeface="Ubuntu"/>
                <a:ea typeface="Ubuntu"/>
                <a:cs typeface="Ubuntu"/>
                <a:sym typeface="Ubuntu"/>
              </a:rPr>
              <a:t>Transmitir un contenido, hecho… pensado visualmente (infografía como oratoria digital)</a:t>
            </a:r>
            <a:endParaRPr>
              <a:solidFill>
                <a:srgbClr val="383838"/>
              </a:solidFill>
              <a:latin typeface="Ubuntu"/>
              <a:ea typeface="Ubuntu"/>
              <a:cs typeface="Ubuntu"/>
              <a:sym typeface="Ubuntu"/>
            </a:endParaRPr>
          </a:p>
        </p:txBody>
      </p:sp>
      <p:sp>
        <p:nvSpPr>
          <p:cNvPr id="802" name="Google Shape;802;p83"/>
          <p:cNvSpPr txBox="1"/>
          <p:nvPr>
            <p:ph idx="6" type="subTitle"/>
          </p:nvPr>
        </p:nvSpPr>
        <p:spPr>
          <a:xfrm>
            <a:off x="912025" y="2265961"/>
            <a:ext cx="2333100" cy="72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800"/>
              <a:buNone/>
            </a:pPr>
            <a:r>
              <a:rPr lang="es">
                <a:solidFill>
                  <a:srgbClr val="383838"/>
                </a:solidFill>
                <a:latin typeface="Ubuntu"/>
                <a:ea typeface="Ubuntu"/>
                <a:cs typeface="Ubuntu"/>
                <a:sym typeface="Ubuntu"/>
              </a:rPr>
              <a:t>No tenemos, son insuficientes o precisan una explicación</a:t>
            </a:r>
            <a:endParaRPr>
              <a:solidFill>
                <a:srgbClr val="383838"/>
              </a:solidFill>
              <a:latin typeface="Ubuntu"/>
              <a:ea typeface="Ubuntu"/>
              <a:cs typeface="Ubuntu"/>
              <a:sym typeface="Ubuntu"/>
            </a:endParaRPr>
          </a:p>
          <a:p>
            <a:pPr indent="0" lvl="0" marL="0" rtl="0" algn="l">
              <a:lnSpc>
                <a:spcPct val="100000"/>
              </a:lnSpc>
              <a:spcBef>
                <a:spcPts val="0"/>
              </a:spcBef>
              <a:spcAft>
                <a:spcPts val="0"/>
              </a:spcAft>
              <a:buClr>
                <a:schemeClr val="dk1"/>
              </a:buClr>
              <a:buSzPts val="800"/>
              <a:buNone/>
            </a:pPr>
            <a:r>
              <a:t/>
            </a:r>
            <a:endParaRPr>
              <a:solidFill>
                <a:srgbClr val="383838"/>
              </a:solidFill>
              <a:latin typeface="Ubuntu"/>
              <a:ea typeface="Ubuntu"/>
              <a:cs typeface="Ubuntu"/>
              <a:sym typeface="Ubuntu"/>
            </a:endParaRPr>
          </a:p>
          <a:p>
            <a:pPr indent="0" lvl="0" marL="0" rtl="0" algn="l">
              <a:lnSpc>
                <a:spcPct val="100000"/>
              </a:lnSpc>
              <a:spcBef>
                <a:spcPts val="0"/>
              </a:spcBef>
              <a:spcAft>
                <a:spcPts val="0"/>
              </a:spcAft>
              <a:buSzPts val="1200"/>
              <a:buNone/>
            </a:pPr>
            <a:r>
              <a:t/>
            </a:r>
            <a:endParaRPr>
              <a:solidFill>
                <a:srgbClr val="383838"/>
              </a:solidFill>
              <a:latin typeface="Ubuntu"/>
              <a:ea typeface="Ubuntu"/>
              <a:cs typeface="Ubuntu"/>
              <a:sym typeface="Ubuntu"/>
            </a:endParaRPr>
          </a:p>
        </p:txBody>
      </p:sp>
      <p:sp>
        <p:nvSpPr>
          <p:cNvPr id="803" name="Google Shape;803;p83"/>
          <p:cNvSpPr txBox="1"/>
          <p:nvPr>
            <p:ph idx="7" type="subTitle"/>
          </p:nvPr>
        </p:nvSpPr>
        <p:spPr>
          <a:xfrm>
            <a:off x="912025" y="3245255"/>
            <a:ext cx="2333100" cy="360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200"/>
              <a:buNone/>
            </a:pPr>
            <a:r>
              <a:rPr lang="es">
                <a:solidFill>
                  <a:srgbClr val="383838"/>
                </a:solidFill>
                <a:latin typeface="Ubuntu"/>
                <a:ea typeface="Ubuntu"/>
                <a:cs typeface="Ubuntu"/>
                <a:sym typeface="Ubuntu"/>
              </a:rPr>
              <a:t>MAPEAR</a:t>
            </a:r>
            <a:endParaRPr>
              <a:solidFill>
                <a:srgbClr val="383838"/>
              </a:solidFill>
              <a:latin typeface="Ubuntu"/>
              <a:ea typeface="Ubuntu"/>
              <a:cs typeface="Ubuntu"/>
              <a:sym typeface="Ubuntu"/>
            </a:endParaRPr>
          </a:p>
        </p:txBody>
      </p:sp>
      <p:sp>
        <p:nvSpPr>
          <p:cNvPr id="804" name="Google Shape;804;p83"/>
          <p:cNvSpPr txBox="1"/>
          <p:nvPr>
            <p:ph idx="13" type="subTitle"/>
          </p:nvPr>
        </p:nvSpPr>
        <p:spPr>
          <a:xfrm>
            <a:off x="912025" y="1832775"/>
            <a:ext cx="2333100" cy="360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200"/>
              <a:buNone/>
            </a:pPr>
            <a:r>
              <a:rPr lang="es">
                <a:solidFill>
                  <a:srgbClr val="383838"/>
                </a:solidFill>
                <a:latin typeface="Ubuntu"/>
                <a:ea typeface="Ubuntu"/>
                <a:cs typeface="Ubuntu"/>
                <a:sym typeface="Ubuntu"/>
              </a:rPr>
              <a:t>ALTERNATIVA A IMÁGENES</a:t>
            </a:r>
            <a:endParaRPr>
              <a:solidFill>
                <a:srgbClr val="383838"/>
              </a:solidFill>
              <a:latin typeface="Ubuntu"/>
              <a:ea typeface="Ubuntu"/>
              <a:cs typeface="Ubuntu"/>
              <a:sym typeface="Ubuntu"/>
            </a:endParaRPr>
          </a:p>
        </p:txBody>
      </p:sp>
      <p:sp>
        <p:nvSpPr>
          <p:cNvPr id="805" name="Google Shape;805;p83"/>
          <p:cNvSpPr txBox="1"/>
          <p:nvPr>
            <p:ph idx="8" type="subTitle"/>
          </p:nvPr>
        </p:nvSpPr>
        <p:spPr>
          <a:xfrm>
            <a:off x="3550363" y="3245255"/>
            <a:ext cx="2333100" cy="360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200"/>
              <a:buNone/>
            </a:pPr>
            <a:r>
              <a:rPr lang="es">
                <a:latin typeface="Ubuntu"/>
                <a:ea typeface="Ubuntu"/>
                <a:cs typeface="Ubuntu"/>
                <a:sym typeface="Ubuntu"/>
              </a:rPr>
              <a:t>EVOCAR</a:t>
            </a:r>
            <a:endParaRPr>
              <a:latin typeface="Ubuntu"/>
              <a:ea typeface="Ubuntu"/>
              <a:cs typeface="Ubuntu"/>
              <a:sym typeface="Ubuntu"/>
            </a:endParaRPr>
          </a:p>
        </p:txBody>
      </p:sp>
      <p:sp>
        <p:nvSpPr>
          <p:cNvPr id="806" name="Google Shape;806;p83"/>
          <p:cNvSpPr txBox="1"/>
          <p:nvPr>
            <p:ph idx="14" type="subTitle"/>
          </p:nvPr>
        </p:nvSpPr>
        <p:spPr>
          <a:xfrm>
            <a:off x="3550363" y="1832775"/>
            <a:ext cx="2333100" cy="360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200"/>
              <a:buNone/>
            </a:pPr>
            <a:r>
              <a:rPr lang="es">
                <a:latin typeface="Ubuntu"/>
                <a:ea typeface="Ubuntu"/>
                <a:cs typeface="Ubuntu"/>
                <a:sym typeface="Ubuntu"/>
              </a:rPr>
              <a:t>SINOPSIS</a:t>
            </a:r>
            <a:endParaRPr>
              <a:latin typeface="Ubuntu"/>
              <a:ea typeface="Ubuntu"/>
              <a:cs typeface="Ubuntu"/>
              <a:sym typeface="Ubuntu"/>
            </a:endParaRPr>
          </a:p>
        </p:txBody>
      </p:sp>
      <p:sp>
        <p:nvSpPr>
          <p:cNvPr id="807" name="Google Shape;807;p83"/>
          <p:cNvSpPr/>
          <p:nvPr/>
        </p:nvSpPr>
        <p:spPr>
          <a:xfrm>
            <a:off x="658199" y="1921961"/>
            <a:ext cx="180564" cy="181630"/>
          </a:xfrm>
          <a:custGeom>
            <a:rect b="b" l="l" r="r" t="t"/>
            <a:pathLst>
              <a:path extrusionOk="0" h="5107" w="5077">
                <a:moveTo>
                  <a:pt x="973" y="1"/>
                </a:moveTo>
                <a:lnTo>
                  <a:pt x="1" y="1004"/>
                </a:lnTo>
                <a:lnTo>
                  <a:pt x="1551" y="2554"/>
                </a:lnTo>
                <a:lnTo>
                  <a:pt x="1" y="4104"/>
                </a:lnTo>
                <a:lnTo>
                  <a:pt x="973" y="5107"/>
                </a:lnTo>
                <a:lnTo>
                  <a:pt x="2554" y="3557"/>
                </a:lnTo>
                <a:lnTo>
                  <a:pt x="4104" y="5107"/>
                </a:lnTo>
                <a:lnTo>
                  <a:pt x="5077" y="4104"/>
                </a:lnTo>
                <a:lnTo>
                  <a:pt x="3557" y="2554"/>
                </a:lnTo>
                <a:lnTo>
                  <a:pt x="5077" y="1004"/>
                </a:lnTo>
                <a:lnTo>
                  <a:pt x="4104" y="1"/>
                </a:lnTo>
                <a:lnTo>
                  <a:pt x="2554" y="1520"/>
                </a:lnTo>
                <a:lnTo>
                  <a:pt x="973" y="1"/>
                </a:lnTo>
                <a:close/>
              </a:path>
            </a:pathLst>
          </a:custGeom>
          <a:solidFill>
            <a:srgbClr val="D2D70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Ubuntu"/>
              <a:ea typeface="Ubuntu"/>
              <a:cs typeface="Ubuntu"/>
              <a:sym typeface="Ubuntu"/>
            </a:endParaRPr>
          </a:p>
        </p:txBody>
      </p:sp>
      <p:sp>
        <p:nvSpPr>
          <p:cNvPr id="808" name="Google Shape;808;p83"/>
          <p:cNvSpPr/>
          <p:nvPr/>
        </p:nvSpPr>
        <p:spPr>
          <a:xfrm>
            <a:off x="658199" y="3334436"/>
            <a:ext cx="180564" cy="181630"/>
          </a:xfrm>
          <a:custGeom>
            <a:rect b="b" l="l" r="r" t="t"/>
            <a:pathLst>
              <a:path extrusionOk="0" h="5107" w="5077">
                <a:moveTo>
                  <a:pt x="973" y="1"/>
                </a:moveTo>
                <a:lnTo>
                  <a:pt x="1" y="1004"/>
                </a:lnTo>
                <a:lnTo>
                  <a:pt x="1551" y="2554"/>
                </a:lnTo>
                <a:lnTo>
                  <a:pt x="1" y="4104"/>
                </a:lnTo>
                <a:lnTo>
                  <a:pt x="973" y="5107"/>
                </a:lnTo>
                <a:lnTo>
                  <a:pt x="2554" y="3557"/>
                </a:lnTo>
                <a:lnTo>
                  <a:pt x="4104" y="5107"/>
                </a:lnTo>
                <a:lnTo>
                  <a:pt x="5077" y="4104"/>
                </a:lnTo>
                <a:lnTo>
                  <a:pt x="3557" y="2554"/>
                </a:lnTo>
                <a:lnTo>
                  <a:pt x="5077" y="1004"/>
                </a:lnTo>
                <a:lnTo>
                  <a:pt x="4104" y="1"/>
                </a:lnTo>
                <a:lnTo>
                  <a:pt x="2554" y="1520"/>
                </a:lnTo>
                <a:lnTo>
                  <a:pt x="973" y="1"/>
                </a:lnTo>
                <a:close/>
              </a:path>
            </a:pathLst>
          </a:custGeom>
          <a:solidFill>
            <a:srgbClr val="D2D70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Ubuntu"/>
              <a:ea typeface="Ubuntu"/>
              <a:cs typeface="Ubuntu"/>
              <a:sym typeface="Ubuntu"/>
            </a:endParaRPr>
          </a:p>
        </p:txBody>
      </p:sp>
      <p:sp>
        <p:nvSpPr>
          <p:cNvPr id="809" name="Google Shape;809;p83"/>
          <p:cNvSpPr/>
          <p:nvPr/>
        </p:nvSpPr>
        <p:spPr>
          <a:xfrm>
            <a:off x="3296761" y="1921961"/>
            <a:ext cx="180564" cy="181630"/>
          </a:xfrm>
          <a:custGeom>
            <a:rect b="b" l="l" r="r" t="t"/>
            <a:pathLst>
              <a:path extrusionOk="0" h="5107" w="5077">
                <a:moveTo>
                  <a:pt x="973" y="1"/>
                </a:moveTo>
                <a:lnTo>
                  <a:pt x="1" y="1004"/>
                </a:lnTo>
                <a:lnTo>
                  <a:pt x="1551" y="2554"/>
                </a:lnTo>
                <a:lnTo>
                  <a:pt x="1" y="4104"/>
                </a:lnTo>
                <a:lnTo>
                  <a:pt x="973" y="5107"/>
                </a:lnTo>
                <a:lnTo>
                  <a:pt x="2554" y="3557"/>
                </a:lnTo>
                <a:lnTo>
                  <a:pt x="4104" y="5107"/>
                </a:lnTo>
                <a:lnTo>
                  <a:pt x="5077" y="4104"/>
                </a:lnTo>
                <a:lnTo>
                  <a:pt x="3557" y="2554"/>
                </a:lnTo>
                <a:lnTo>
                  <a:pt x="5077" y="1004"/>
                </a:lnTo>
                <a:lnTo>
                  <a:pt x="4104" y="1"/>
                </a:lnTo>
                <a:lnTo>
                  <a:pt x="2554" y="1520"/>
                </a:lnTo>
                <a:lnTo>
                  <a:pt x="973" y="1"/>
                </a:lnTo>
                <a:close/>
              </a:path>
            </a:pathLst>
          </a:custGeom>
          <a:solidFill>
            <a:srgbClr val="D2D70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Ubuntu"/>
              <a:ea typeface="Ubuntu"/>
              <a:cs typeface="Ubuntu"/>
              <a:sym typeface="Ubuntu"/>
            </a:endParaRPr>
          </a:p>
        </p:txBody>
      </p:sp>
      <p:sp>
        <p:nvSpPr>
          <p:cNvPr id="810" name="Google Shape;810;p83"/>
          <p:cNvSpPr/>
          <p:nvPr/>
        </p:nvSpPr>
        <p:spPr>
          <a:xfrm>
            <a:off x="3296761" y="3334436"/>
            <a:ext cx="180564" cy="181630"/>
          </a:xfrm>
          <a:custGeom>
            <a:rect b="b" l="l" r="r" t="t"/>
            <a:pathLst>
              <a:path extrusionOk="0" h="5107" w="5077">
                <a:moveTo>
                  <a:pt x="973" y="1"/>
                </a:moveTo>
                <a:lnTo>
                  <a:pt x="1" y="1004"/>
                </a:lnTo>
                <a:lnTo>
                  <a:pt x="1551" y="2554"/>
                </a:lnTo>
                <a:lnTo>
                  <a:pt x="1" y="4104"/>
                </a:lnTo>
                <a:lnTo>
                  <a:pt x="973" y="5107"/>
                </a:lnTo>
                <a:lnTo>
                  <a:pt x="2554" y="3557"/>
                </a:lnTo>
                <a:lnTo>
                  <a:pt x="4104" y="5107"/>
                </a:lnTo>
                <a:lnTo>
                  <a:pt x="5077" y="4104"/>
                </a:lnTo>
                <a:lnTo>
                  <a:pt x="3557" y="2554"/>
                </a:lnTo>
                <a:lnTo>
                  <a:pt x="5077" y="1004"/>
                </a:lnTo>
                <a:lnTo>
                  <a:pt x="4104" y="1"/>
                </a:lnTo>
                <a:lnTo>
                  <a:pt x="2554" y="1520"/>
                </a:lnTo>
                <a:lnTo>
                  <a:pt x="973" y="1"/>
                </a:lnTo>
                <a:close/>
              </a:path>
            </a:pathLst>
          </a:custGeom>
          <a:solidFill>
            <a:srgbClr val="D2D70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Ubuntu"/>
              <a:ea typeface="Ubuntu"/>
              <a:cs typeface="Ubuntu"/>
              <a:sym typeface="Ubuntu"/>
            </a:endParaRPr>
          </a:p>
        </p:txBody>
      </p:sp>
      <p:sp>
        <p:nvSpPr>
          <p:cNvPr id="811" name="Google Shape;811;p83"/>
          <p:cNvSpPr/>
          <p:nvPr/>
        </p:nvSpPr>
        <p:spPr>
          <a:xfrm>
            <a:off x="5935324" y="1921961"/>
            <a:ext cx="180564" cy="181630"/>
          </a:xfrm>
          <a:custGeom>
            <a:rect b="b" l="l" r="r" t="t"/>
            <a:pathLst>
              <a:path extrusionOk="0" h="5107" w="5077">
                <a:moveTo>
                  <a:pt x="973" y="1"/>
                </a:moveTo>
                <a:lnTo>
                  <a:pt x="1" y="1004"/>
                </a:lnTo>
                <a:lnTo>
                  <a:pt x="1551" y="2554"/>
                </a:lnTo>
                <a:lnTo>
                  <a:pt x="1" y="4104"/>
                </a:lnTo>
                <a:lnTo>
                  <a:pt x="973" y="5107"/>
                </a:lnTo>
                <a:lnTo>
                  <a:pt x="2554" y="3557"/>
                </a:lnTo>
                <a:lnTo>
                  <a:pt x="4104" y="5107"/>
                </a:lnTo>
                <a:lnTo>
                  <a:pt x="5077" y="4104"/>
                </a:lnTo>
                <a:lnTo>
                  <a:pt x="3557" y="2554"/>
                </a:lnTo>
                <a:lnTo>
                  <a:pt x="5077" y="1004"/>
                </a:lnTo>
                <a:lnTo>
                  <a:pt x="4104" y="1"/>
                </a:lnTo>
                <a:lnTo>
                  <a:pt x="2554" y="1520"/>
                </a:lnTo>
                <a:lnTo>
                  <a:pt x="973" y="1"/>
                </a:lnTo>
                <a:close/>
              </a:path>
            </a:pathLst>
          </a:custGeom>
          <a:solidFill>
            <a:srgbClr val="D2D70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Ubuntu"/>
              <a:ea typeface="Ubuntu"/>
              <a:cs typeface="Ubuntu"/>
              <a:sym typeface="Ubuntu"/>
            </a:endParaRPr>
          </a:p>
        </p:txBody>
      </p:sp>
      <p:sp>
        <p:nvSpPr>
          <p:cNvPr id="812" name="Google Shape;812;p83"/>
          <p:cNvSpPr txBox="1"/>
          <p:nvPr>
            <p:ph idx="9" type="subTitle"/>
          </p:nvPr>
        </p:nvSpPr>
        <p:spPr>
          <a:xfrm>
            <a:off x="6188700" y="3245255"/>
            <a:ext cx="2333100" cy="360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A30E33"/>
              </a:buClr>
              <a:buSzPts val="1200"/>
              <a:buNone/>
            </a:pPr>
            <a:r>
              <a:rPr lang="es">
                <a:solidFill>
                  <a:srgbClr val="93C01F"/>
                </a:solidFill>
                <a:latin typeface="Ubuntu"/>
                <a:ea typeface="Ubuntu"/>
                <a:cs typeface="Ubuntu"/>
                <a:sym typeface="Ubuntu"/>
              </a:rPr>
              <a:t>¿QUÉ MÁS SE OS OCURRE?</a:t>
            </a:r>
            <a:endParaRPr>
              <a:solidFill>
                <a:srgbClr val="93C01F"/>
              </a:solidFill>
              <a:latin typeface="Ubuntu"/>
              <a:ea typeface="Ubuntu"/>
              <a:cs typeface="Ubuntu"/>
              <a:sym typeface="Ubuntu"/>
            </a:endParaRPr>
          </a:p>
        </p:txBody>
      </p:sp>
      <p:sp>
        <p:nvSpPr>
          <p:cNvPr id="813" name="Google Shape;813;p83"/>
          <p:cNvSpPr txBox="1"/>
          <p:nvPr>
            <p:ph idx="15" type="subTitle"/>
          </p:nvPr>
        </p:nvSpPr>
        <p:spPr>
          <a:xfrm>
            <a:off x="6188700" y="1832775"/>
            <a:ext cx="2333100" cy="360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200"/>
              <a:buNone/>
            </a:pPr>
            <a:r>
              <a:rPr lang="es">
                <a:solidFill>
                  <a:srgbClr val="383838"/>
                </a:solidFill>
                <a:latin typeface="Ubuntu"/>
                <a:ea typeface="Ubuntu"/>
                <a:cs typeface="Ubuntu"/>
                <a:sym typeface="Ubuntu"/>
              </a:rPr>
              <a:t>DETALLES</a:t>
            </a:r>
            <a:endParaRPr>
              <a:solidFill>
                <a:srgbClr val="383838"/>
              </a:solidFill>
              <a:latin typeface="Ubuntu"/>
              <a:ea typeface="Ubuntu"/>
              <a:cs typeface="Ubuntu"/>
              <a:sym typeface="Ubuntu"/>
            </a:endParaRPr>
          </a:p>
        </p:txBody>
      </p:sp>
      <p:sp>
        <p:nvSpPr>
          <p:cNvPr id="814" name="Google Shape;814;p83"/>
          <p:cNvSpPr txBox="1"/>
          <p:nvPr/>
        </p:nvSpPr>
        <p:spPr>
          <a:xfrm>
            <a:off x="5883475" y="2983775"/>
            <a:ext cx="505800" cy="3882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sz="2100">
                <a:solidFill>
                  <a:srgbClr val="D2D700"/>
                </a:solidFill>
                <a:latin typeface="Ubuntu"/>
                <a:ea typeface="Ubuntu"/>
                <a:cs typeface="Ubuntu"/>
                <a:sym typeface="Ubuntu"/>
              </a:rPr>
              <a:t>...</a:t>
            </a:r>
            <a:endParaRPr sz="1900">
              <a:solidFill>
                <a:srgbClr val="D2D700"/>
              </a:solidFill>
              <a:latin typeface="Ubuntu"/>
              <a:ea typeface="Ubuntu"/>
              <a:cs typeface="Ubuntu"/>
              <a:sym typeface="Ubuntu"/>
            </a:endParaRPr>
          </a:p>
        </p:txBody>
      </p:sp>
      <p:sp>
        <p:nvSpPr>
          <p:cNvPr id="815" name="Google Shape;815;p83"/>
          <p:cNvSpPr txBox="1"/>
          <p:nvPr>
            <p:ph type="title"/>
          </p:nvPr>
        </p:nvSpPr>
        <p:spPr>
          <a:xfrm>
            <a:off x="628650" y="412389"/>
            <a:ext cx="7886700" cy="994200"/>
          </a:xfrm>
          <a:prstGeom prst="rect">
            <a:avLst/>
          </a:prstGeom>
          <a:noFill/>
          <a:ln>
            <a:noFill/>
          </a:ln>
        </p:spPr>
        <p:txBody>
          <a:bodyPr anchorCtr="0" anchor="t" bIns="68575" lIns="68575" spcFirstLastPara="1" rIns="68575" wrap="square" tIns="68575">
            <a:normAutofit/>
          </a:bodyPr>
          <a:lstStyle/>
          <a:p>
            <a:pPr indent="0" lvl="0" marL="0" rtl="0" algn="ctr">
              <a:lnSpc>
                <a:spcPct val="90000"/>
              </a:lnSpc>
              <a:spcBef>
                <a:spcPts val="0"/>
              </a:spcBef>
              <a:spcAft>
                <a:spcPts val="0"/>
              </a:spcAft>
              <a:buClr>
                <a:schemeClr val="dk1"/>
              </a:buClr>
              <a:buSzPts val="1000"/>
              <a:buFont typeface="Roboto"/>
              <a:buNone/>
            </a:pPr>
            <a:r>
              <a:rPr lang="es" sz="2600"/>
              <a:t>CUÁNDO INFOGRAFIAR</a:t>
            </a:r>
            <a:endParaRPr sz="2600"/>
          </a:p>
          <a:p>
            <a:pPr indent="0" lvl="0" marL="0" rtl="0" algn="ctr">
              <a:lnSpc>
                <a:spcPct val="90000"/>
              </a:lnSpc>
              <a:spcBef>
                <a:spcPts val="0"/>
              </a:spcBef>
              <a:spcAft>
                <a:spcPts val="0"/>
              </a:spcAft>
              <a:buClr>
                <a:schemeClr val="dk1"/>
              </a:buClr>
              <a:buSzPts val="1000"/>
              <a:buFont typeface="Roboto"/>
              <a:buNone/>
            </a:pPr>
            <a:r>
              <a:rPr lang="es"/>
              <a:t>Algunas ideas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graphicFrame>
        <p:nvGraphicFramePr>
          <p:cNvPr id="820" name="Google Shape;820;p84"/>
          <p:cNvGraphicFramePr/>
          <p:nvPr/>
        </p:nvGraphicFramePr>
        <p:xfrm>
          <a:off x="522839" y="1166363"/>
          <a:ext cx="3000000" cy="3000000"/>
        </p:xfrm>
        <a:graphic>
          <a:graphicData uri="http://schemas.openxmlformats.org/drawingml/2006/table">
            <a:tbl>
              <a:tblPr>
                <a:noFill/>
                <a:tableStyleId>{E86AB5B9-7FCE-4B0E-AF32-F418405C5021}</a:tableStyleId>
              </a:tblPr>
              <a:tblGrid>
                <a:gridCol w="3846725"/>
                <a:gridCol w="4251600"/>
              </a:tblGrid>
              <a:tr h="583925">
                <a:tc>
                  <a:txBody>
                    <a:bodyPr/>
                    <a:lstStyle/>
                    <a:p>
                      <a:pPr indent="0" lvl="0" marL="0" marR="0" rtl="0" algn="ctr">
                        <a:spcBef>
                          <a:spcPts val="0"/>
                        </a:spcBef>
                        <a:spcAft>
                          <a:spcPts val="0"/>
                        </a:spcAft>
                        <a:buClr>
                          <a:srgbClr val="FFFFFF"/>
                        </a:buClr>
                        <a:buSzPts val="1800"/>
                        <a:buFont typeface="Roboto"/>
                        <a:buNone/>
                      </a:pPr>
                      <a:r>
                        <a:rPr b="1" lang="es">
                          <a:solidFill>
                            <a:srgbClr val="FFFFFF"/>
                          </a:solidFill>
                          <a:latin typeface="Ubuntu"/>
                          <a:ea typeface="Ubuntu"/>
                          <a:cs typeface="Ubuntu"/>
                          <a:sym typeface="Ubuntu"/>
                        </a:rPr>
                        <a:t>TIPO DE VARIABLE/S</a:t>
                      </a:r>
                      <a:endParaRPr b="1" u="none" cap="none" strike="noStrike">
                        <a:solidFill>
                          <a:srgbClr val="FFFFFF"/>
                        </a:solidFill>
                        <a:latin typeface="Ubuntu"/>
                        <a:ea typeface="Ubuntu"/>
                        <a:cs typeface="Ubuntu"/>
                        <a:sym typeface="Ubuntu"/>
                      </a:endParaRPr>
                    </a:p>
                  </a:txBody>
                  <a:tcPr marT="68575" marB="6857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93C01F"/>
                    </a:solidFill>
                  </a:tcPr>
                </a:tc>
                <a:tc>
                  <a:txBody>
                    <a:bodyPr/>
                    <a:lstStyle/>
                    <a:p>
                      <a:pPr indent="0" lvl="0" marL="0" marR="0" rtl="0" algn="ctr">
                        <a:spcBef>
                          <a:spcPts val="0"/>
                        </a:spcBef>
                        <a:spcAft>
                          <a:spcPts val="0"/>
                        </a:spcAft>
                        <a:buClr>
                          <a:srgbClr val="FFFFFF"/>
                        </a:buClr>
                        <a:buSzPts val="1800"/>
                        <a:buFont typeface="Roboto"/>
                        <a:buNone/>
                      </a:pPr>
                      <a:r>
                        <a:rPr b="1" lang="es">
                          <a:solidFill>
                            <a:srgbClr val="FFFFFF"/>
                          </a:solidFill>
                          <a:latin typeface="Ubuntu"/>
                          <a:ea typeface="Ubuntu"/>
                          <a:cs typeface="Ubuntu"/>
                          <a:sym typeface="Ubuntu"/>
                        </a:rPr>
                        <a:t>REPRESENTACIÓN VISUAL DE COMPOSICIÓN PRINCIPAL</a:t>
                      </a:r>
                      <a:endParaRPr b="1" u="none" cap="none" strike="noStrike">
                        <a:solidFill>
                          <a:srgbClr val="FFFFFF"/>
                        </a:solidFill>
                        <a:latin typeface="Ubuntu"/>
                        <a:ea typeface="Ubuntu"/>
                        <a:cs typeface="Ubuntu"/>
                        <a:sym typeface="Ubuntu"/>
                      </a:endParaRPr>
                    </a:p>
                  </a:txBody>
                  <a:tcPr marT="68575" marB="6857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93C01F"/>
                    </a:solidFill>
                  </a:tcPr>
                </a:tc>
              </a:tr>
              <a:tr h="365750">
                <a:tc>
                  <a:txBody>
                    <a:bodyPr/>
                    <a:lstStyle/>
                    <a:p>
                      <a:pPr indent="0" lvl="0" marL="0" marR="0" rtl="0" algn="ctr">
                        <a:spcBef>
                          <a:spcPts val="0"/>
                        </a:spcBef>
                        <a:spcAft>
                          <a:spcPts val="0"/>
                        </a:spcAft>
                        <a:buClr>
                          <a:schemeClr val="dk1"/>
                        </a:buClr>
                        <a:buSzPts val="1500"/>
                        <a:buFont typeface="Calibri"/>
                        <a:buNone/>
                      </a:pPr>
                      <a:r>
                        <a:rPr lang="es" u="none" cap="none" strike="noStrike">
                          <a:solidFill>
                            <a:srgbClr val="383838"/>
                          </a:solidFill>
                          <a:latin typeface="Ubuntu"/>
                          <a:ea typeface="Ubuntu"/>
                          <a:cs typeface="Ubuntu"/>
                          <a:sym typeface="Ubuntu"/>
                        </a:rPr>
                        <a:t>Gráficas de evolución/ fiebre /dispersión</a:t>
                      </a:r>
                      <a:endParaRPr u="none" cap="none" strike="noStrike">
                        <a:solidFill>
                          <a:srgbClr val="383838"/>
                        </a:solidFill>
                        <a:latin typeface="Ubuntu"/>
                        <a:ea typeface="Ubuntu"/>
                        <a:cs typeface="Ubuntu"/>
                        <a:sym typeface="Ubuntu"/>
                      </a:endParaRPr>
                    </a:p>
                  </a:txBody>
                  <a:tcPr marT="68575" marB="6857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2E616"/>
                    </a:solidFill>
                  </a:tcPr>
                </a:tc>
                <a:tc>
                  <a:txBody>
                    <a:bodyPr/>
                    <a:lstStyle/>
                    <a:p>
                      <a:pPr indent="0" lvl="0" marL="0" marR="0" rtl="0" algn="ctr">
                        <a:spcBef>
                          <a:spcPts val="0"/>
                        </a:spcBef>
                        <a:spcAft>
                          <a:spcPts val="0"/>
                        </a:spcAft>
                        <a:buClr>
                          <a:schemeClr val="dk1"/>
                        </a:buClr>
                        <a:buSzPts val="1500"/>
                        <a:buFont typeface="Calibri"/>
                        <a:buNone/>
                      </a:pPr>
                      <a:r>
                        <a:rPr lang="es" u="none" cap="none" strike="noStrike">
                          <a:solidFill>
                            <a:srgbClr val="383838"/>
                          </a:solidFill>
                          <a:latin typeface="Ubuntu"/>
                          <a:ea typeface="Ubuntu"/>
                          <a:cs typeface="Ubuntu"/>
                          <a:sym typeface="Ubuntu"/>
                        </a:rPr>
                        <a:t>Cronológica y evolutiva (tendencias)</a:t>
                      </a:r>
                      <a:endParaRPr u="none" cap="none" strike="noStrike">
                        <a:solidFill>
                          <a:srgbClr val="383838"/>
                        </a:solidFill>
                        <a:latin typeface="Ubuntu"/>
                        <a:ea typeface="Ubuntu"/>
                        <a:cs typeface="Ubuntu"/>
                        <a:sym typeface="Ubuntu"/>
                      </a:endParaRPr>
                    </a:p>
                  </a:txBody>
                  <a:tcPr marT="68575" marB="6857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2E616"/>
                    </a:solidFill>
                  </a:tcPr>
                </a:tc>
              </a:tr>
              <a:tr h="594350">
                <a:tc>
                  <a:txBody>
                    <a:bodyPr/>
                    <a:lstStyle/>
                    <a:p>
                      <a:pPr indent="0" lvl="0" marL="0" marR="0" rtl="0" algn="ctr">
                        <a:spcBef>
                          <a:spcPts val="0"/>
                        </a:spcBef>
                        <a:spcAft>
                          <a:spcPts val="0"/>
                        </a:spcAft>
                        <a:buClr>
                          <a:schemeClr val="dk1"/>
                        </a:buClr>
                        <a:buSzPts val="1500"/>
                        <a:buFont typeface="Calibri"/>
                        <a:buNone/>
                      </a:pPr>
                      <a:r>
                        <a:rPr lang="es" u="none" cap="none" strike="noStrike">
                          <a:solidFill>
                            <a:srgbClr val="383838"/>
                          </a:solidFill>
                          <a:latin typeface="Ubuntu"/>
                          <a:ea typeface="Ubuntu"/>
                          <a:cs typeface="Ubuntu"/>
                          <a:sym typeface="Ubuntu"/>
                        </a:rPr>
                        <a:t>Gráfica de tartas/barras</a:t>
                      </a:r>
                      <a:endParaRPr u="none" cap="none" strike="noStrike">
                        <a:solidFill>
                          <a:srgbClr val="383838"/>
                        </a:solidFill>
                        <a:latin typeface="Ubuntu"/>
                        <a:ea typeface="Ubuntu"/>
                        <a:cs typeface="Ubuntu"/>
                        <a:sym typeface="Ubuntu"/>
                      </a:endParaRPr>
                    </a:p>
                  </a:txBody>
                  <a:tcPr marT="68575" marB="6857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2E616"/>
                    </a:solidFill>
                  </a:tcPr>
                </a:tc>
                <a:tc>
                  <a:txBody>
                    <a:bodyPr/>
                    <a:lstStyle/>
                    <a:p>
                      <a:pPr indent="0" lvl="0" marL="0" marR="0" rtl="0" algn="ctr">
                        <a:spcBef>
                          <a:spcPts val="0"/>
                        </a:spcBef>
                        <a:spcAft>
                          <a:spcPts val="0"/>
                        </a:spcAft>
                        <a:buClr>
                          <a:schemeClr val="dk1"/>
                        </a:buClr>
                        <a:buSzPts val="1500"/>
                        <a:buFont typeface="Calibri"/>
                        <a:buNone/>
                      </a:pPr>
                      <a:r>
                        <a:rPr lang="es" u="none" cap="none" strike="noStrike">
                          <a:solidFill>
                            <a:srgbClr val="383838"/>
                          </a:solidFill>
                          <a:latin typeface="Ubuntu"/>
                          <a:ea typeface="Ubuntu"/>
                          <a:cs typeface="Ubuntu"/>
                          <a:sym typeface="Ubuntu"/>
                        </a:rPr>
                        <a:t>Estadística y comparativa (en términos porcentuales)</a:t>
                      </a:r>
                      <a:endParaRPr u="none" cap="none" strike="noStrike">
                        <a:solidFill>
                          <a:srgbClr val="383838"/>
                        </a:solidFill>
                        <a:latin typeface="Ubuntu"/>
                        <a:ea typeface="Ubuntu"/>
                        <a:cs typeface="Ubuntu"/>
                        <a:sym typeface="Ubuntu"/>
                      </a:endParaRPr>
                    </a:p>
                  </a:txBody>
                  <a:tcPr marT="68575" marB="6857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2E616"/>
                    </a:solidFill>
                  </a:tcPr>
                </a:tc>
              </a:tr>
              <a:tr h="365750">
                <a:tc>
                  <a:txBody>
                    <a:bodyPr/>
                    <a:lstStyle/>
                    <a:p>
                      <a:pPr indent="0" lvl="0" marL="0" marR="0" rtl="0" algn="ctr">
                        <a:spcBef>
                          <a:spcPts val="0"/>
                        </a:spcBef>
                        <a:spcAft>
                          <a:spcPts val="0"/>
                        </a:spcAft>
                        <a:buClr>
                          <a:schemeClr val="dk1"/>
                        </a:buClr>
                        <a:buSzPts val="1500"/>
                        <a:buFont typeface="Calibri"/>
                        <a:buNone/>
                      </a:pPr>
                      <a:r>
                        <a:rPr lang="es" u="none" cap="none" strike="noStrike">
                          <a:solidFill>
                            <a:srgbClr val="383838"/>
                          </a:solidFill>
                          <a:latin typeface="Ubuntu"/>
                          <a:ea typeface="Ubuntu"/>
                          <a:cs typeface="Ubuntu"/>
                          <a:sym typeface="Ubuntu"/>
                        </a:rPr>
                        <a:t>Gráficas de barras</a:t>
                      </a:r>
                      <a:endParaRPr u="none" cap="none" strike="noStrike">
                        <a:solidFill>
                          <a:srgbClr val="383838"/>
                        </a:solidFill>
                        <a:latin typeface="Ubuntu"/>
                        <a:ea typeface="Ubuntu"/>
                        <a:cs typeface="Ubuntu"/>
                        <a:sym typeface="Ubuntu"/>
                      </a:endParaRPr>
                    </a:p>
                  </a:txBody>
                  <a:tcPr marT="68575" marB="6857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2E616"/>
                    </a:solidFill>
                  </a:tcPr>
                </a:tc>
                <a:tc>
                  <a:txBody>
                    <a:bodyPr/>
                    <a:lstStyle/>
                    <a:p>
                      <a:pPr indent="0" lvl="0" marL="0" marR="0" rtl="0" algn="ctr">
                        <a:spcBef>
                          <a:spcPts val="0"/>
                        </a:spcBef>
                        <a:spcAft>
                          <a:spcPts val="0"/>
                        </a:spcAft>
                        <a:buClr>
                          <a:schemeClr val="dk1"/>
                        </a:buClr>
                        <a:buSzPts val="1500"/>
                        <a:buFont typeface="Calibri"/>
                        <a:buNone/>
                      </a:pPr>
                      <a:r>
                        <a:rPr lang="es" u="none" cap="none" strike="noStrike">
                          <a:solidFill>
                            <a:srgbClr val="383838"/>
                          </a:solidFill>
                          <a:latin typeface="Ubuntu"/>
                          <a:ea typeface="Ubuntu"/>
                          <a:cs typeface="Ubuntu"/>
                          <a:sym typeface="Ubuntu"/>
                        </a:rPr>
                        <a:t>Comparativa (en términos absolutos)</a:t>
                      </a:r>
                      <a:endParaRPr u="none" cap="none" strike="noStrike">
                        <a:solidFill>
                          <a:srgbClr val="383838"/>
                        </a:solidFill>
                        <a:latin typeface="Ubuntu"/>
                        <a:ea typeface="Ubuntu"/>
                        <a:cs typeface="Ubuntu"/>
                        <a:sym typeface="Ubuntu"/>
                      </a:endParaRPr>
                    </a:p>
                  </a:txBody>
                  <a:tcPr marT="68575" marB="6857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2E616"/>
                    </a:solidFill>
                  </a:tcPr>
                </a:tc>
              </a:tr>
              <a:tr h="365750">
                <a:tc>
                  <a:txBody>
                    <a:bodyPr/>
                    <a:lstStyle/>
                    <a:p>
                      <a:pPr indent="0" lvl="0" marL="0" marR="0" rtl="0" algn="ctr">
                        <a:spcBef>
                          <a:spcPts val="0"/>
                        </a:spcBef>
                        <a:spcAft>
                          <a:spcPts val="0"/>
                        </a:spcAft>
                        <a:buClr>
                          <a:schemeClr val="dk1"/>
                        </a:buClr>
                        <a:buSzPts val="1500"/>
                        <a:buFont typeface="Calibri"/>
                        <a:buNone/>
                      </a:pPr>
                      <a:r>
                        <a:rPr lang="es" u="none" cap="none" strike="noStrike">
                          <a:solidFill>
                            <a:srgbClr val="383838"/>
                          </a:solidFill>
                          <a:latin typeface="Ubuntu"/>
                          <a:ea typeface="Ubuntu"/>
                          <a:cs typeface="Ubuntu"/>
                          <a:sym typeface="Ubuntu"/>
                        </a:rPr>
                        <a:t>Mapas, planos y cartogramas</a:t>
                      </a:r>
                      <a:endParaRPr u="none" cap="none" strike="noStrike">
                        <a:solidFill>
                          <a:srgbClr val="383838"/>
                        </a:solidFill>
                        <a:latin typeface="Ubuntu"/>
                        <a:ea typeface="Ubuntu"/>
                        <a:cs typeface="Ubuntu"/>
                        <a:sym typeface="Ubuntu"/>
                      </a:endParaRPr>
                    </a:p>
                  </a:txBody>
                  <a:tcPr marT="68575" marB="6857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2E616"/>
                    </a:solidFill>
                  </a:tcPr>
                </a:tc>
                <a:tc>
                  <a:txBody>
                    <a:bodyPr/>
                    <a:lstStyle/>
                    <a:p>
                      <a:pPr indent="0" lvl="0" marL="0" marR="0" rtl="0" algn="ctr">
                        <a:spcBef>
                          <a:spcPts val="0"/>
                        </a:spcBef>
                        <a:spcAft>
                          <a:spcPts val="0"/>
                        </a:spcAft>
                        <a:buClr>
                          <a:schemeClr val="dk1"/>
                        </a:buClr>
                        <a:buSzPts val="1500"/>
                        <a:buFont typeface="Calibri"/>
                        <a:buNone/>
                      </a:pPr>
                      <a:r>
                        <a:rPr lang="es" u="none" cap="none" strike="noStrike">
                          <a:solidFill>
                            <a:srgbClr val="383838"/>
                          </a:solidFill>
                          <a:latin typeface="Ubuntu"/>
                          <a:ea typeface="Ubuntu"/>
                          <a:cs typeface="Ubuntu"/>
                          <a:sym typeface="Ubuntu"/>
                        </a:rPr>
                        <a:t>Geo-localización</a:t>
                      </a:r>
                      <a:endParaRPr u="none" cap="none" strike="noStrike">
                        <a:solidFill>
                          <a:srgbClr val="383838"/>
                        </a:solidFill>
                        <a:latin typeface="Ubuntu"/>
                        <a:ea typeface="Ubuntu"/>
                        <a:cs typeface="Ubuntu"/>
                        <a:sym typeface="Ubuntu"/>
                      </a:endParaRPr>
                    </a:p>
                  </a:txBody>
                  <a:tcPr marT="68575" marB="6857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2E616"/>
                    </a:solidFill>
                  </a:tcPr>
                </a:tc>
              </a:tr>
              <a:tr h="365750">
                <a:tc>
                  <a:txBody>
                    <a:bodyPr/>
                    <a:lstStyle/>
                    <a:p>
                      <a:pPr indent="0" lvl="0" marL="0" marR="0" rtl="0" algn="ctr">
                        <a:spcBef>
                          <a:spcPts val="0"/>
                        </a:spcBef>
                        <a:spcAft>
                          <a:spcPts val="0"/>
                        </a:spcAft>
                        <a:buClr>
                          <a:schemeClr val="dk1"/>
                        </a:buClr>
                        <a:buSzPts val="1500"/>
                        <a:buFont typeface="Calibri"/>
                        <a:buNone/>
                      </a:pPr>
                      <a:r>
                        <a:rPr lang="es" u="none" cap="none" strike="noStrike">
                          <a:solidFill>
                            <a:srgbClr val="383838"/>
                          </a:solidFill>
                          <a:latin typeface="Ubuntu"/>
                          <a:ea typeface="Ubuntu"/>
                          <a:cs typeface="Ubuntu"/>
                          <a:sym typeface="Ubuntu"/>
                        </a:rPr>
                        <a:t>Diagrama de procesos</a:t>
                      </a:r>
                      <a:endParaRPr u="none" cap="none" strike="noStrike">
                        <a:solidFill>
                          <a:srgbClr val="383838"/>
                        </a:solidFill>
                        <a:latin typeface="Ubuntu"/>
                        <a:ea typeface="Ubuntu"/>
                        <a:cs typeface="Ubuntu"/>
                        <a:sym typeface="Ubuntu"/>
                      </a:endParaRPr>
                    </a:p>
                  </a:txBody>
                  <a:tcPr marT="68575" marB="6857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2E616"/>
                    </a:solidFill>
                  </a:tcPr>
                </a:tc>
                <a:tc>
                  <a:txBody>
                    <a:bodyPr/>
                    <a:lstStyle/>
                    <a:p>
                      <a:pPr indent="0" lvl="0" marL="0" marR="0" rtl="0" algn="ctr">
                        <a:spcBef>
                          <a:spcPts val="0"/>
                        </a:spcBef>
                        <a:spcAft>
                          <a:spcPts val="0"/>
                        </a:spcAft>
                        <a:buClr>
                          <a:schemeClr val="dk1"/>
                        </a:buClr>
                        <a:buSzPts val="1500"/>
                        <a:buFont typeface="Calibri"/>
                        <a:buNone/>
                      </a:pPr>
                      <a:r>
                        <a:rPr lang="es" u="none" cap="none" strike="noStrike">
                          <a:solidFill>
                            <a:srgbClr val="383838"/>
                          </a:solidFill>
                          <a:latin typeface="Ubuntu"/>
                          <a:ea typeface="Ubuntu"/>
                          <a:cs typeface="Ubuntu"/>
                          <a:sym typeface="Ubuntu"/>
                        </a:rPr>
                        <a:t>Secuencial</a:t>
                      </a:r>
                      <a:endParaRPr u="none" cap="none" strike="noStrike">
                        <a:solidFill>
                          <a:srgbClr val="383838"/>
                        </a:solidFill>
                        <a:latin typeface="Ubuntu"/>
                        <a:ea typeface="Ubuntu"/>
                        <a:cs typeface="Ubuntu"/>
                        <a:sym typeface="Ubuntu"/>
                      </a:endParaRPr>
                    </a:p>
                  </a:txBody>
                  <a:tcPr marT="68575" marB="6857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2E616"/>
                    </a:solidFill>
                  </a:tcPr>
                </a:tc>
              </a:tr>
              <a:tr h="365750">
                <a:tc>
                  <a:txBody>
                    <a:bodyPr/>
                    <a:lstStyle/>
                    <a:p>
                      <a:pPr indent="0" lvl="0" marL="0" marR="0" rtl="0" algn="ctr">
                        <a:spcBef>
                          <a:spcPts val="0"/>
                        </a:spcBef>
                        <a:spcAft>
                          <a:spcPts val="0"/>
                        </a:spcAft>
                        <a:buClr>
                          <a:schemeClr val="dk1"/>
                        </a:buClr>
                        <a:buSzPts val="1500"/>
                        <a:buFont typeface="Calibri"/>
                        <a:buNone/>
                      </a:pPr>
                      <a:r>
                        <a:rPr lang="es" u="none" cap="none" strike="noStrike">
                          <a:solidFill>
                            <a:srgbClr val="383838"/>
                          </a:solidFill>
                          <a:latin typeface="Ubuntu"/>
                          <a:ea typeface="Ubuntu"/>
                          <a:cs typeface="Ubuntu"/>
                          <a:sym typeface="Ubuntu"/>
                        </a:rPr>
                        <a:t>Diagrama de vínculos de puntos nodales</a:t>
                      </a:r>
                      <a:endParaRPr u="none" cap="none" strike="noStrike">
                        <a:solidFill>
                          <a:srgbClr val="383838"/>
                        </a:solidFill>
                        <a:latin typeface="Ubuntu"/>
                        <a:ea typeface="Ubuntu"/>
                        <a:cs typeface="Ubuntu"/>
                        <a:sym typeface="Ubuntu"/>
                      </a:endParaRPr>
                    </a:p>
                  </a:txBody>
                  <a:tcPr marT="68575" marB="6857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2E616"/>
                    </a:solidFill>
                  </a:tcPr>
                </a:tc>
                <a:tc>
                  <a:txBody>
                    <a:bodyPr/>
                    <a:lstStyle/>
                    <a:p>
                      <a:pPr indent="0" lvl="0" marL="0" marR="0" rtl="0" algn="ctr">
                        <a:spcBef>
                          <a:spcPts val="0"/>
                        </a:spcBef>
                        <a:spcAft>
                          <a:spcPts val="0"/>
                        </a:spcAft>
                        <a:buClr>
                          <a:schemeClr val="dk1"/>
                        </a:buClr>
                        <a:buSzPts val="1500"/>
                        <a:buFont typeface="Calibri"/>
                        <a:buNone/>
                      </a:pPr>
                      <a:r>
                        <a:rPr lang="es" u="none" cap="none" strike="noStrike">
                          <a:solidFill>
                            <a:srgbClr val="383838"/>
                          </a:solidFill>
                          <a:latin typeface="Ubuntu"/>
                          <a:ea typeface="Ubuntu"/>
                          <a:cs typeface="Ubuntu"/>
                          <a:sym typeface="Ubuntu"/>
                        </a:rPr>
                        <a:t>Jerarquía</a:t>
                      </a:r>
                      <a:endParaRPr u="none" cap="none" strike="noStrike">
                        <a:solidFill>
                          <a:srgbClr val="383838"/>
                        </a:solidFill>
                        <a:latin typeface="Ubuntu"/>
                        <a:ea typeface="Ubuntu"/>
                        <a:cs typeface="Ubuntu"/>
                        <a:sym typeface="Ubuntu"/>
                      </a:endParaRPr>
                    </a:p>
                  </a:txBody>
                  <a:tcPr marT="68575" marB="6857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2E616"/>
                    </a:solidFill>
                  </a:tcPr>
                </a:tc>
              </a:tr>
              <a:tr h="365750">
                <a:tc>
                  <a:txBody>
                    <a:bodyPr/>
                    <a:lstStyle/>
                    <a:p>
                      <a:pPr indent="0" lvl="0" marL="0" marR="0" rtl="0" algn="ctr">
                        <a:spcBef>
                          <a:spcPts val="0"/>
                        </a:spcBef>
                        <a:spcAft>
                          <a:spcPts val="0"/>
                        </a:spcAft>
                        <a:buClr>
                          <a:schemeClr val="dk1"/>
                        </a:buClr>
                        <a:buSzPts val="1500"/>
                        <a:buFont typeface="Calibri"/>
                        <a:buNone/>
                      </a:pPr>
                      <a:r>
                        <a:rPr lang="es" u="none" cap="none" strike="noStrike">
                          <a:solidFill>
                            <a:srgbClr val="383838"/>
                          </a:solidFill>
                          <a:latin typeface="Ubuntu"/>
                          <a:ea typeface="Ubuntu"/>
                          <a:cs typeface="Ubuntu"/>
                          <a:sym typeface="Ubuntu"/>
                        </a:rPr>
                        <a:t>Vídeos interactivos</a:t>
                      </a:r>
                      <a:endParaRPr u="none" cap="none" strike="noStrike">
                        <a:solidFill>
                          <a:srgbClr val="383838"/>
                        </a:solidFill>
                        <a:latin typeface="Ubuntu"/>
                        <a:ea typeface="Ubuntu"/>
                        <a:cs typeface="Ubuntu"/>
                        <a:sym typeface="Ubuntu"/>
                      </a:endParaRPr>
                    </a:p>
                  </a:txBody>
                  <a:tcPr marT="68575" marB="6857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2E616"/>
                    </a:solidFill>
                  </a:tcPr>
                </a:tc>
                <a:tc>
                  <a:txBody>
                    <a:bodyPr/>
                    <a:lstStyle/>
                    <a:p>
                      <a:pPr indent="0" lvl="0" marL="0" marR="0" rtl="0" algn="ctr">
                        <a:spcBef>
                          <a:spcPts val="0"/>
                        </a:spcBef>
                        <a:spcAft>
                          <a:spcPts val="0"/>
                        </a:spcAft>
                        <a:buClr>
                          <a:schemeClr val="dk1"/>
                        </a:buClr>
                        <a:buSzPts val="1500"/>
                        <a:buFont typeface="Calibri"/>
                        <a:buNone/>
                      </a:pPr>
                      <a:r>
                        <a:rPr lang="es" u="none" cap="none" strike="noStrike">
                          <a:solidFill>
                            <a:srgbClr val="383838"/>
                          </a:solidFill>
                          <a:latin typeface="Ubuntu"/>
                          <a:ea typeface="Ubuntu"/>
                          <a:cs typeface="Ubuntu"/>
                          <a:sym typeface="Ubuntu"/>
                        </a:rPr>
                        <a:t>Testimonial</a:t>
                      </a:r>
                      <a:endParaRPr u="none" cap="none" strike="noStrike">
                        <a:solidFill>
                          <a:srgbClr val="383838"/>
                        </a:solidFill>
                        <a:latin typeface="Ubuntu"/>
                        <a:ea typeface="Ubuntu"/>
                        <a:cs typeface="Ubuntu"/>
                        <a:sym typeface="Ubuntu"/>
                      </a:endParaRPr>
                    </a:p>
                  </a:txBody>
                  <a:tcPr marT="68575" marB="6857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2E616"/>
                    </a:solidFill>
                  </a:tcPr>
                </a:tc>
              </a:tr>
            </a:tbl>
          </a:graphicData>
        </a:graphic>
      </p:graphicFrame>
      <p:sp>
        <p:nvSpPr>
          <p:cNvPr id="821" name="Google Shape;821;p84"/>
          <p:cNvSpPr txBox="1"/>
          <p:nvPr/>
        </p:nvSpPr>
        <p:spPr>
          <a:xfrm>
            <a:off x="0" y="4718250"/>
            <a:ext cx="9064500" cy="2631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900">
                <a:solidFill>
                  <a:srgbClr val="222222"/>
                </a:solidFill>
              </a:rPr>
              <a:t>Fuente: Elaboración propia a partir de varios autores.</a:t>
            </a:r>
            <a:endParaRPr sz="900">
              <a:solidFill>
                <a:srgbClr val="222222"/>
              </a:solidFill>
            </a:endParaRPr>
          </a:p>
        </p:txBody>
      </p:sp>
      <p:sp>
        <p:nvSpPr>
          <p:cNvPr id="822" name="Google Shape;822;p84"/>
          <p:cNvSpPr txBox="1"/>
          <p:nvPr>
            <p:ph idx="4294967295" type="title"/>
          </p:nvPr>
        </p:nvSpPr>
        <p:spPr>
          <a:xfrm>
            <a:off x="529225" y="388325"/>
            <a:ext cx="8100000" cy="72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3300"/>
              <a:buFont typeface="Calibri"/>
              <a:buNone/>
            </a:pPr>
            <a:r>
              <a:rPr b="1" lang="es" sz="2600"/>
              <a:t>Seleccionar forma/s según función</a:t>
            </a:r>
            <a:endParaRPr b="1" sz="26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85"/>
          <p:cNvSpPr txBox="1"/>
          <p:nvPr>
            <p:ph idx="4294967295" type="title"/>
          </p:nvPr>
        </p:nvSpPr>
        <p:spPr>
          <a:xfrm>
            <a:off x="0" y="388144"/>
            <a:ext cx="9144000" cy="7239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1800"/>
              <a:buFont typeface="Roboto"/>
              <a:buNone/>
            </a:pPr>
            <a:r>
              <a:rPr lang="es" sz="2600" cap="none"/>
              <a:t>NO HAY SOLUCIONES ÚNICAS</a:t>
            </a:r>
            <a:endParaRPr sz="2600" cap="none"/>
          </a:p>
        </p:txBody>
      </p:sp>
      <p:sp>
        <p:nvSpPr>
          <p:cNvPr id="828" name="Google Shape;828;p85"/>
          <p:cNvSpPr txBox="1"/>
          <p:nvPr>
            <p:ph idx="4294967295" type="title"/>
          </p:nvPr>
        </p:nvSpPr>
        <p:spPr>
          <a:xfrm>
            <a:off x="173182" y="784277"/>
            <a:ext cx="9144000" cy="802500"/>
          </a:xfrm>
          <a:prstGeom prst="rect">
            <a:avLst/>
          </a:prstGeom>
          <a:noFill/>
          <a:ln>
            <a:noFill/>
          </a:ln>
        </p:spPr>
        <p:txBody>
          <a:bodyPr anchorCtr="0" anchor="ctr" bIns="45700" lIns="91400" spcFirstLastPara="1" rIns="91400" wrap="square" tIns="45700">
            <a:noAutofit/>
          </a:bodyPr>
          <a:lstStyle/>
          <a:p>
            <a:pPr indent="0" lvl="0" marL="0" rtl="0" algn="ctr">
              <a:lnSpc>
                <a:spcPct val="100000"/>
              </a:lnSpc>
              <a:spcBef>
                <a:spcPts val="0"/>
              </a:spcBef>
              <a:spcAft>
                <a:spcPts val="0"/>
              </a:spcAft>
              <a:buClr>
                <a:srgbClr val="FF9933"/>
              </a:buClr>
              <a:buSzPts val="1500"/>
              <a:buFont typeface="Calibri"/>
              <a:buNone/>
            </a:pPr>
            <a:r>
              <a:rPr lang="es" sz="2200">
                <a:solidFill>
                  <a:srgbClr val="93C01F"/>
                </a:solidFill>
              </a:rPr>
              <a:t>¿Cómo representaríais visualmente estos datos? </a:t>
            </a:r>
            <a:br>
              <a:rPr lang="es" sz="2200">
                <a:solidFill>
                  <a:srgbClr val="93C01F"/>
                </a:solidFill>
              </a:rPr>
            </a:br>
            <a:r>
              <a:rPr lang="es" sz="2200">
                <a:solidFill>
                  <a:srgbClr val="93C01F"/>
                </a:solidFill>
              </a:rPr>
              <a:t>(pensad 5 formas)</a:t>
            </a:r>
            <a:endParaRPr sz="2200">
              <a:solidFill>
                <a:srgbClr val="93C01F"/>
              </a:solidFill>
            </a:endParaRPr>
          </a:p>
        </p:txBody>
      </p:sp>
      <p:graphicFrame>
        <p:nvGraphicFramePr>
          <p:cNvPr id="829" name="Google Shape;829;p85"/>
          <p:cNvGraphicFramePr/>
          <p:nvPr/>
        </p:nvGraphicFramePr>
        <p:xfrm>
          <a:off x="1515314" y="1756169"/>
          <a:ext cx="3000000" cy="3000000"/>
        </p:xfrm>
        <a:graphic>
          <a:graphicData uri="http://schemas.openxmlformats.org/drawingml/2006/table">
            <a:tbl>
              <a:tblPr>
                <a:noFill/>
                <a:tableStyleId>{E86AB5B9-7FCE-4B0E-AF32-F418405C5021}</a:tableStyleId>
              </a:tblPr>
              <a:tblGrid>
                <a:gridCol w="1222675"/>
                <a:gridCol w="1222675"/>
                <a:gridCol w="1222675"/>
                <a:gridCol w="1222675"/>
                <a:gridCol w="1222675"/>
              </a:tblGrid>
              <a:tr h="326775">
                <a:tc>
                  <a:txBody>
                    <a:bodyPr/>
                    <a:lstStyle/>
                    <a:p>
                      <a:pPr indent="0" lvl="0" marL="0" marR="0" rtl="0" algn="l">
                        <a:spcBef>
                          <a:spcPts val="0"/>
                        </a:spcBef>
                        <a:spcAft>
                          <a:spcPts val="0"/>
                        </a:spcAft>
                        <a:buClr>
                          <a:schemeClr val="dk1"/>
                        </a:buClr>
                        <a:buSzPts val="1800"/>
                        <a:buFont typeface="Calibri"/>
                        <a:buNone/>
                      </a:pPr>
                      <a:r>
                        <a:t/>
                      </a:r>
                      <a:endParaRPr sz="1600" u="none" cap="none" strike="noStrike">
                        <a:solidFill>
                          <a:schemeClr val="dk1"/>
                        </a:solidFill>
                        <a:latin typeface="Ubuntu"/>
                        <a:ea typeface="Ubuntu"/>
                        <a:cs typeface="Ubuntu"/>
                        <a:sym typeface="Ubuntu"/>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2">
                  <a:txBody>
                    <a:bodyPr/>
                    <a:lstStyle/>
                    <a:p>
                      <a:pPr indent="0" lvl="0" marL="0" marR="0" rtl="0" algn="ctr">
                        <a:lnSpc>
                          <a:spcPct val="115000"/>
                        </a:lnSpc>
                        <a:spcBef>
                          <a:spcPts val="0"/>
                        </a:spcBef>
                        <a:spcAft>
                          <a:spcPts val="0"/>
                        </a:spcAft>
                        <a:buClr>
                          <a:schemeClr val="dk1"/>
                        </a:buClr>
                        <a:buSzPts val="1800"/>
                        <a:buFont typeface="Calibri"/>
                        <a:buNone/>
                      </a:pPr>
                      <a:r>
                        <a:rPr lang="es" sz="1600" u="none" cap="none" strike="noStrike">
                          <a:solidFill>
                            <a:schemeClr val="dk1"/>
                          </a:solidFill>
                          <a:latin typeface="Ubuntu"/>
                          <a:ea typeface="Ubuntu"/>
                          <a:cs typeface="Ubuntu"/>
                          <a:sym typeface="Ubuntu"/>
                        </a:rPr>
                        <a:t>UMA</a:t>
                      </a:r>
                      <a:endParaRPr sz="1600" u="none" cap="none" strike="noStrike">
                        <a:solidFill>
                          <a:schemeClr val="dk1"/>
                        </a:solidFill>
                        <a:latin typeface="Ubuntu"/>
                        <a:ea typeface="Ubuntu"/>
                        <a:cs typeface="Ubuntu"/>
                        <a:sym typeface="Ubuntu"/>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marR="0" rtl="0" algn="ctr">
                        <a:lnSpc>
                          <a:spcPct val="115000"/>
                        </a:lnSpc>
                        <a:spcBef>
                          <a:spcPts val="0"/>
                        </a:spcBef>
                        <a:spcAft>
                          <a:spcPts val="0"/>
                        </a:spcAft>
                        <a:buClr>
                          <a:schemeClr val="dk1"/>
                        </a:buClr>
                        <a:buSzPts val="1800"/>
                        <a:buFont typeface="Calibri"/>
                        <a:buNone/>
                      </a:pPr>
                      <a:r>
                        <a:rPr lang="es" sz="1600" u="none" cap="none" strike="noStrike">
                          <a:solidFill>
                            <a:schemeClr val="dk1"/>
                          </a:solidFill>
                          <a:latin typeface="Ubuntu"/>
                          <a:ea typeface="Ubuntu"/>
                          <a:cs typeface="Ubuntu"/>
                          <a:sym typeface="Ubuntu"/>
                        </a:rPr>
                        <a:t>US</a:t>
                      </a:r>
                      <a:endParaRPr sz="1600" u="none" cap="none" strike="noStrike">
                        <a:solidFill>
                          <a:schemeClr val="dk1"/>
                        </a:solidFill>
                        <a:latin typeface="Ubuntu"/>
                        <a:ea typeface="Ubuntu"/>
                        <a:cs typeface="Ubuntu"/>
                        <a:sym typeface="Ubuntu"/>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r h="326775">
                <a:tc>
                  <a:txBody>
                    <a:bodyPr/>
                    <a:lstStyle/>
                    <a:p>
                      <a:pPr indent="0" lvl="0" marL="0" marR="0" rtl="0" algn="l">
                        <a:spcBef>
                          <a:spcPts val="0"/>
                        </a:spcBef>
                        <a:spcAft>
                          <a:spcPts val="0"/>
                        </a:spcAft>
                        <a:buClr>
                          <a:schemeClr val="dk1"/>
                        </a:buClr>
                        <a:buSzPts val="1800"/>
                        <a:buFont typeface="Calibri"/>
                        <a:buNone/>
                      </a:pPr>
                      <a:r>
                        <a:t/>
                      </a:r>
                      <a:endParaRPr sz="1600" u="none" cap="none" strike="noStrike">
                        <a:solidFill>
                          <a:schemeClr val="dk1"/>
                        </a:solidFill>
                        <a:latin typeface="Ubuntu"/>
                        <a:ea typeface="Ubuntu"/>
                        <a:cs typeface="Ubuntu"/>
                        <a:sym typeface="Ubuntu"/>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800"/>
                        <a:buFont typeface="Calibri"/>
                        <a:buNone/>
                      </a:pPr>
                      <a:r>
                        <a:rPr lang="es" sz="1600" u="none" cap="none" strike="noStrike">
                          <a:solidFill>
                            <a:schemeClr val="dk1"/>
                          </a:solidFill>
                          <a:latin typeface="Ubuntu"/>
                          <a:ea typeface="Ubuntu"/>
                          <a:cs typeface="Ubuntu"/>
                          <a:sym typeface="Ubuntu"/>
                        </a:rPr>
                        <a:t>2018-19</a:t>
                      </a:r>
                      <a:endParaRPr sz="1600" u="none" cap="none" strike="noStrike">
                        <a:solidFill>
                          <a:schemeClr val="dk1"/>
                        </a:solidFill>
                        <a:latin typeface="Ubuntu"/>
                        <a:ea typeface="Ubuntu"/>
                        <a:cs typeface="Ubuntu"/>
                        <a:sym typeface="Ubuntu"/>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800"/>
                        <a:buFont typeface="Calibri"/>
                        <a:buNone/>
                      </a:pPr>
                      <a:r>
                        <a:rPr lang="es" sz="1600" u="none" cap="none" strike="noStrike">
                          <a:solidFill>
                            <a:schemeClr val="dk1"/>
                          </a:solidFill>
                          <a:latin typeface="Ubuntu"/>
                          <a:ea typeface="Ubuntu"/>
                          <a:cs typeface="Ubuntu"/>
                          <a:sym typeface="Ubuntu"/>
                        </a:rPr>
                        <a:t>2019-20</a:t>
                      </a:r>
                      <a:endParaRPr sz="1600" u="none" cap="none" strike="noStrike">
                        <a:solidFill>
                          <a:schemeClr val="dk1"/>
                        </a:solidFill>
                        <a:latin typeface="Ubuntu"/>
                        <a:ea typeface="Ubuntu"/>
                        <a:cs typeface="Ubuntu"/>
                        <a:sym typeface="Ubuntu"/>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800"/>
                        <a:buFont typeface="Calibri"/>
                        <a:buNone/>
                      </a:pPr>
                      <a:r>
                        <a:rPr lang="es" sz="1600" u="none" cap="none" strike="noStrike">
                          <a:solidFill>
                            <a:schemeClr val="dk1"/>
                          </a:solidFill>
                          <a:latin typeface="Ubuntu"/>
                          <a:ea typeface="Ubuntu"/>
                          <a:cs typeface="Ubuntu"/>
                          <a:sym typeface="Ubuntu"/>
                        </a:rPr>
                        <a:t>2018-19</a:t>
                      </a:r>
                      <a:endParaRPr sz="1600" u="none" cap="none" strike="noStrike">
                        <a:solidFill>
                          <a:schemeClr val="dk1"/>
                        </a:solidFill>
                        <a:latin typeface="Ubuntu"/>
                        <a:ea typeface="Ubuntu"/>
                        <a:cs typeface="Ubuntu"/>
                        <a:sym typeface="Ubuntu"/>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800"/>
                        <a:buFont typeface="Calibri"/>
                        <a:buNone/>
                      </a:pPr>
                      <a:r>
                        <a:rPr lang="es" sz="1600" u="none" cap="none" strike="noStrike">
                          <a:solidFill>
                            <a:schemeClr val="dk1"/>
                          </a:solidFill>
                          <a:latin typeface="Ubuntu"/>
                          <a:ea typeface="Ubuntu"/>
                          <a:cs typeface="Ubuntu"/>
                          <a:sym typeface="Ubuntu"/>
                        </a:rPr>
                        <a:t>2019-20</a:t>
                      </a:r>
                      <a:endParaRPr sz="1600" u="none" cap="none" strike="noStrike">
                        <a:solidFill>
                          <a:schemeClr val="dk1"/>
                        </a:solidFill>
                        <a:latin typeface="Ubuntu"/>
                        <a:ea typeface="Ubuntu"/>
                        <a:cs typeface="Ubuntu"/>
                        <a:sym typeface="Ubuntu"/>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6775">
                <a:tc>
                  <a:txBody>
                    <a:bodyPr/>
                    <a:lstStyle/>
                    <a:p>
                      <a:pPr indent="0" lvl="0" marL="0" marR="0" rtl="0" algn="l">
                        <a:lnSpc>
                          <a:spcPct val="115000"/>
                        </a:lnSpc>
                        <a:spcBef>
                          <a:spcPts val="0"/>
                        </a:spcBef>
                        <a:spcAft>
                          <a:spcPts val="0"/>
                        </a:spcAft>
                        <a:buClr>
                          <a:schemeClr val="dk1"/>
                        </a:buClr>
                        <a:buSzPts val="1800"/>
                        <a:buFont typeface="Calibri"/>
                        <a:buNone/>
                      </a:pPr>
                      <a:r>
                        <a:rPr lang="es" sz="1600" u="none" cap="none" strike="noStrike">
                          <a:solidFill>
                            <a:schemeClr val="dk1"/>
                          </a:solidFill>
                          <a:latin typeface="Ubuntu"/>
                          <a:ea typeface="Ubuntu"/>
                          <a:cs typeface="Ubuntu"/>
                          <a:sym typeface="Ubuntu"/>
                        </a:rPr>
                        <a:t>Mujeres</a:t>
                      </a:r>
                      <a:endParaRPr sz="1600" u="none" cap="none" strike="noStrike">
                        <a:solidFill>
                          <a:schemeClr val="dk1"/>
                        </a:solidFill>
                        <a:latin typeface="Ubuntu"/>
                        <a:ea typeface="Ubuntu"/>
                        <a:cs typeface="Ubuntu"/>
                        <a:sym typeface="Ubuntu"/>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800"/>
                        <a:buFont typeface="Calibri"/>
                        <a:buNone/>
                      </a:pPr>
                      <a:r>
                        <a:rPr lang="es" sz="1600" u="none" cap="none" strike="noStrike">
                          <a:solidFill>
                            <a:schemeClr val="dk1"/>
                          </a:solidFill>
                          <a:latin typeface="Ubuntu"/>
                          <a:ea typeface="Ubuntu"/>
                          <a:cs typeface="Ubuntu"/>
                          <a:sym typeface="Ubuntu"/>
                        </a:rPr>
                        <a:t>1500</a:t>
                      </a:r>
                      <a:endParaRPr sz="1600" u="none" cap="none" strike="noStrike">
                        <a:solidFill>
                          <a:schemeClr val="dk1"/>
                        </a:solidFill>
                        <a:latin typeface="Ubuntu"/>
                        <a:ea typeface="Ubuntu"/>
                        <a:cs typeface="Ubuntu"/>
                        <a:sym typeface="Ubuntu"/>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800"/>
                        <a:buFont typeface="Calibri"/>
                        <a:buNone/>
                      </a:pPr>
                      <a:r>
                        <a:rPr lang="es" sz="1600" u="none" cap="none" strike="noStrike">
                          <a:solidFill>
                            <a:schemeClr val="dk1"/>
                          </a:solidFill>
                          <a:latin typeface="Ubuntu"/>
                          <a:ea typeface="Ubuntu"/>
                          <a:cs typeface="Ubuntu"/>
                          <a:sym typeface="Ubuntu"/>
                        </a:rPr>
                        <a:t>2000</a:t>
                      </a:r>
                      <a:endParaRPr sz="1600" u="none" cap="none" strike="noStrike">
                        <a:solidFill>
                          <a:schemeClr val="dk1"/>
                        </a:solidFill>
                        <a:latin typeface="Ubuntu"/>
                        <a:ea typeface="Ubuntu"/>
                        <a:cs typeface="Ubuntu"/>
                        <a:sym typeface="Ubuntu"/>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800"/>
                        <a:buFont typeface="Calibri"/>
                        <a:buNone/>
                      </a:pPr>
                      <a:r>
                        <a:rPr lang="es" sz="1600" u="none" cap="none" strike="noStrike">
                          <a:solidFill>
                            <a:schemeClr val="dk1"/>
                          </a:solidFill>
                          <a:latin typeface="Ubuntu"/>
                          <a:ea typeface="Ubuntu"/>
                          <a:cs typeface="Ubuntu"/>
                          <a:sym typeface="Ubuntu"/>
                        </a:rPr>
                        <a:t>2200</a:t>
                      </a:r>
                      <a:endParaRPr sz="1600" u="none" cap="none" strike="noStrike">
                        <a:solidFill>
                          <a:schemeClr val="dk1"/>
                        </a:solidFill>
                        <a:latin typeface="Ubuntu"/>
                        <a:ea typeface="Ubuntu"/>
                        <a:cs typeface="Ubuntu"/>
                        <a:sym typeface="Ubuntu"/>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800"/>
                        <a:buFont typeface="Calibri"/>
                        <a:buNone/>
                      </a:pPr>
                      <a:r>
                        <a:rPr lang="es" sz="1600" u="none" cap="none" strike="noStrike">
                          <a:solidFill>
                            <a:schemeClr val="dk1"/>
                          </a:solidFill>
                          <a:latin typeface="Ubuntu"/>
                          <a:ea typeface="Ubuntu"/>
                          <a:cs typeface="Ubuntu"/>
                          <a:sym typeface="Ubuntu"/>
                        </a:rPr>
                        <a:t>2300</a:t>
                      </a:r>
                      <a:endParaRPr sz="1600" u="none" cap="none" strike="noStrike">
                        <a:solidFill>
                          <a:schemeClr val="dk1"/>
                        </a:solidFill>
                        <a:latin typeface="Ubuntu"/>
                        <a:ea typeface="Ubuntu"/>
                        <a:cs typeface="Ubuntu"/>
                        <a:sym typeface="Ubuntu"/>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6775">
                <a:tc>
                  <a:txBody>
                    <a:bodyPr/>
                    <a:lstStyle/>
                    <a:p>
                      <a:pPr indent="0" lvl="0" marL="0" marR="0" rtl="0" algn="l">
                        <a:lnSpc>
                          <a:spcPct val="115000"/>
                        </a:lnSpc>
                        <a:spcBef>
                          <a:spcPts val="0"/>
                        </a:spcBef>
                        <a:spcAft>
                          <a:spcPts val="0"/>
                        </a:spcAft>
                        <a:buClr>
                          <a:schemeClr val="dk1"/>
                        </a:buClr>
                        <a:buSzPts val="1800"/>
                        <a:buFont typeface="Calibri"/>
                        <a:buNone/>
                      </a:pPr>
                      <a:r>
                        <a:rPr lang="es" sz="1600" u="none" cap="none" strike="noStrike">
                          <a:solidFill>
                            <a:schemeClr val="dk1"/>
                          </a:solidFill>
                          <a:latin typeface="Ubuntu"/>
                          <a:ea typeface="Ubuntu"/>
                          <a:cs typeface="Ubuntu"/>
                          <a:sym typeface="Ubuntu"/>
                        </a:rPr>
                        <a:t>Hombres</a:t>
                      </a:r>
                      <a:endParaRPr sz="1600" u="none" cap="none" strike="noStrike">
                        <a:solidFill>
                          <a:schemeClr val="dk1"/>
                        </a:solidFill>
                        <a:latin typeface="Ubuntu"/>
                        <a:ea typeface="Ubuntu"/>
                        <a:cs typeface="Ubuntu"/>
                        <a:sym typeface="Ubuntu"/>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800"/>
                        <a:buFont typeface="Calibri"/>
                        <a:buNone/>
                      </a:pPr>
                      <a:r>
                        <a:rPr lang="es" sz="1600" u="none" cap="none" strike="noStrike">
                          <a:solidFill>
                            <a:schemeClr val="dk1"/>
                          </a:solidFill>
                          <a:latin typeface="Ubuntu"/>
                          <a:ea typeface="Ubuntu"/>
                          <a:cs typeface="Ubuntu"/>
                          <a:sym typeface="Ubuntu"/>
                        </a:rPr>
                        <a:t>1200</a:t>
                      </a:r>
                      <a:endParaRPr sz="1600" u="none" cap="none" strike="noStrike">
                        <a:solidFill>
                          <a:schemeClr val="dk1"/>
                        </a:solidFill>
                        <a:latin typeface="Ubuntu"/>
                        <a:ea typeface="Ubuntu"/>
                        <a:cs typeface="Ubuntu"/>
                        <a:sym typeface="Ubuntu"/>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800"/>
                        <a:buFont typeface="Calibri"/>
                        <a:buNone/>
                      </a:pPr>
                      <a:r>
                        <a:rPr lang="es" sz="1600" u="none" cap="none" strike="noStrike">
                          <a:solidFill>
                            <a:schemeClr val="dk1"/>
                          </a:solidFill>
                          <a:latin typeface="Ubuntu"/>
                          <a:ea typeface="Ubuntu"/>
                          <a:cs typeface="Ubuntu"/>
                          <a:sym typeface="Ubuntu"/>
                        </a:rPr>
                        <a:t>1300</a:t>
                      </a:r>
                      <a:endParaRPr sz="1600" u="none" cap="none" strike="noStrike">
                        <a:solidFill>
                          <a:schemeClr val="dk1"/>
                        </a:solidFill>
                        <a:latin typeface="Ubuntu"/>
                        <a:ea typeface="Ubuntu"/>
                        <a:cs typeface="Ubuntu"/>
                        <a:sym typeface="Ubuntu"/>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800"/>
                        <a:buFont typeface="Calibri"/>
                        <a:buNone/>
                      </a:pPr>
                      <a:r>
                        <a:rPr lang="es" sz="1600" u="none" cap="none" strike="noStrike">
                          <a:solidFill>
                            <a:schemeClr val="dk1"/>
                          </a:solidFill>
                          <a:latin typeface="Ubuntu"/>
                          <a:ea typeface="Ubuntu"/>
                          <a:cs typeface="Ubuntu"/>
                          <a:sym typeface="Ubuntu"/>
                        </a:rPr>
                        <a:t>3000</a:t>
                      </a:r>
                      <a:endParaRPr sz="1600" u="none" cap="none" strike="noStrike">
                        <a:solidFill>
                          <a:schemeClr val="dk1"/>
                        </a:solidFill>
                        <a:latin typeface="Ubuntu"/>
                        <a:ea typeface="Ubuntu"/>
                        <a:cs typeface="Ubuntu"/>
                        <a:sym typeface="Ubuntu"/>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800"/>
                        <a:buFont typeface="Calibri"/>
                        <a:buNone/>
                      </a:pPr>
                      <a:r>
                        <a:rPr lang="es" sz="1600" u="none" cap="none" strike="noStrike">
                          <a:solidFill>
                            <a:schemeClr val="dk1"/>
                          </a:solidFill>
                          <a:latin typeface="Ubuntu"/>
                          <a:ea typeface="Ubuntu"/>
                          <a:cs typeface="Ubuntu"/>
                          <a:sym typeface="Ubuntu"/>
                        </a:rPr>
                        <a:t>2800</a:t>
                      </a:r>
                      <a:endParaRPr sz="1600" u="none" cap="none" strike="noStrike">
                        <a:solidFill>
                          <a:schemeClr val="dk1"/>
                        </a:solidFill>
                        <a:latin typeface="Ubuntu"/>
                        <a:ea typeface="Ubuntu"/>
                        <a:cs typeface="Ubuntu"/>
                        <a:sym typeface="Ubuntu"/>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830" name="Google Shape;830;p85"/>
          <p:cNvSpPr txBox="1"/>
          <p:nvPr/>
        </p:nvSpPr>
        <p:spPr>
          <a:xfrm>
            <a:off x="1454091" y="3141058"/>
            <a:ext cx="6340500" cy="562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000">
                <a:solidFill>
                  <a:schemeClr val="dk2"/>
                </a:solidFill>
              </a:rPr>
              <a:t>Número de estudiantes en Facultades de Comunicación andaluzas. Datos ficticios.</a:t>
            </a:r>
            <a:endParaRPr sz="1000">
              <a:solidFill>
                <a:schemeClr val="dk2"/>
              </a:solidFill>
            </a:endParaRPr>
          </a:p>
        </p:txBody>
      </p:sp>
      <p:sp>
        <p:nvSpPr>
          <p:cNvPr id="831" name="Google Shape;831;p85"/>
          <p:cNvSpPr/>
          <p:nvPr/>
        </p:nvSpPr>
        <p:spPr>
          <a:xfrm>
            <a:off x="598499" y="3855224"/>
            <a:ext cx="3609000" cy="1246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s" sz="1400">
                <a:solidFill>
                  <a:srgbClr val="666666"/>
                </a:solidFill>
              </a:rPr>
              <a:t>“la función no determina la forma unívocamente” y varias formas pueden ser adecuadas para una misma función </a:t>
            </a:r>
            <a:endParaRPr sz="1400">
              <a:solidFill>
                <a:schemeClr val="dk1"/>
              </a:solidFill>
            </a:endParaRPr>
          </a:p>
          <a:p>
            <a:pPr indent="0" lvl="0" marL="0" marR="0" rtl="0" algn="l">
              <a:spcBef>
                <a:spcPts val="0"/>
              </a:spcBef>
              <a:spcAft>
                <a:spcPts val="0"/>
              </a:spcAft>
              <a:buNone/>
            </a:pPr>
            <a:r>
              <a:rPr lang="es" sz="900">
                <a:solidFill>
                  <a:srgbClr val="666666"/>
                </a:solidFill>
              </a:rPr>
              <a:t>(Cairo, 2011: 50-ss)</a:t>
            </a:r>
            <a:endParaRPr sz="900">
              <a:solidFill>
                <a:schemeClr val="dk1"/>
              </a:solidFill>
            </a:endParaRPr>
          </a:p>
          <a:p>
            <a:pPr indent="0" lvl="0" marL="0" marR="0" rtl="0" algn="l">
              <a:spcBef>
                <a:spcPts val="0"/>
              </a:spcBef>
              <a:spcAft>
                <a:spcPts val="0"/>
              </a:spcAft>
              <a:buNone/>
            </a:pPr>
            <a:br>
              <a:rPr lang="es" sz="1400">
                <a:solidFill>
                  <a:schemeClr val="dk1"/>
                </a:solidFill>
              </a:rPr>
            </a:br>
            <a:endParaRPr sz="1400">
              <a:solidFill>
                <a:schemeClr val="dk1"/>
              </a:solidFill>
            </a:endParaRPr>
          </a:p>
        </p:txBody>
      </p:sp>
      <p:sp>
        <p:nvSpPr>
          <p:cNvPr id="832" name="Google Shape;832;p85"/>
          <p:cNvSpPr/>
          <p:nvPr/>
        </p:nvSpPr>
        <p:spPr>
          <a:xfrm>
            <a:off x="4936392" y="3855224"/>
            <a:ext cx="3609000" cy="90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s" sz="1400">
                <a:solidFill>
                  <a:srgbClr val="666666"/>
                </a:solidFill>
              </a:rPr>
              <a:t>Y en todo caso</a:t>
            </a:r>
            <a:r>
              <a:rPr b="1" lang="es" sz="1400">
                <a:solidFill>
                  <a:srgbClr val="666666"/>
                </a:solidFill>
              </a:rPr>
              <a:t> siempre podemos crear formas nuevas o combinar varias…</a:t>
            </a:r>
            <a:endParaRPr sz="1400">
              <a:solidFill>
                <a:schemeClr val="dk1"/>
              </a:solidFill>
            </a:endParaRPr>
          </a:p>
          <a:p>
            <a:pPr indent="0" lvl="0" marL="0" marR="0" rtl="0" algn="l">
              <a:spcBef>
                <a:spcPts val="0"/>
              </a:spcBef>
              <a:spcAft>
                <a:spcPts val="0"/>
              </a:spcAft>
              <a:buNone/>
            </a:pPr>
            <a:br>
              <a:rPr lang="es" sz="1400">
                <a:solidFill>
                  <a:schemeClr val="dk1"/>
                </a:solidFill>
              </a:rPr>
            </a:br>
            <a:endParaRPr sz="14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86"/>
          <p:cNvSpPr txBox="1"/>
          <p:nvPr>
            <p:ph idx="4294967295" type="title"/>
          </p:nvPr>
        </p:nvSpPr>
        <p:spPr>
          <a:xfrm>
            <a:off x="529225" y="464525"/>
            <a:ext cx="7073700" cy="72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3300"/>
              <a:buFont typeface="Calibri"/>
              <a:buNone/>
            </a:pPr>
            <a:r>
              <a:rPr b="1" lang="es" sz="2600"/>
              <a:t>Aplicar principios de lo visual...</a:t>
            </a:r>
            <a:endParaRPr b="1" sz="2600"/>
          </a:p>
        </p:txBody>
      </p:sp>
      <p:pic>
        <p:nvPicPr>
          <p:cNvPr id="838" name="Google Shape;838;p86"/>
          <p:cNvPicPr preferRelativeResize="0"/>
          <p:nvPr/>
        </p:nvPicPr>
        <p:blipFill rotWithShape="1">
          <a:blip r:embed="rId3">
            <a:alphaModFix/>
          </a:blip>
          <a:srcRect b="0" l="0" r="0" t="0"/>
          <a:stretch/>
        </p:blipFill>
        <p:spPr>
          <a:xfrm>
            <a:off x="5148075" y="1204300"/>
            <a:ext cx="3634400" cy="3634400"/>
          </a:xfrm>
          <a:prstGeom prst="rect">
            <a:avLst/>
          </a:prstGeom>
          <a:noFill/>
          <a:ln>
            <a:noFill/>
          </a:ln>
        </p:spPr>
      </p:pic>
      <p:sp>
        <p:nvSpPr>
          <p:cNvPr id="839" name="Google Shape;839;p86"/>
          <p:cNvSpPr txBox="1"/>
          <p:nvPr/>
        </p:nvSpPr>
        <p:spPr>
          <a:xfrm>
            <a:off x="572125" y="1235825"/>
            <a:ext cx="4091400" cy="1219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a:solidFill>
                  <a:schemeClr val="dk2"/>
                </a:solidFill>
              </a:rPr>
              <a:t>Forma y estilo atendiendo a principios básicos de diseño (jerarquía, contraste…) y a </a:t>
            </a:r>
            <a:r>
              <a:rPr b="1" lang="es">
                <a:solidFill>
                  <a:schemeClr val="dk2"/>
                </a:solidFill>
              </a:rPr>
              <a:t>percepción humana </a:t>
            </a:r>
            <a:r>
              <a:rPr lang="es">
                <a:solidFill>
                  <a:schemeClr val="dk2"/>
                </a:solidFill>
                <a:highlight>
                  <a:srgbClr val="FFFFFF"/>
                </a:highlight>
              </a:rPr>
              <a:t>(leyes de Gestalt):  figura-fondo, semejanza, experiencia...</a:t>
            </a:r>
            <a:endParaRPr>
              <a:solidFill>
                <a:schemeClr val="dk2"/>
              </a:solidFill>
              <a:highlight>
                <a:srgbClr val="FFFFFF"/>
              </a:highlight>
            </a:endParaRPr>
          </a:p>
          <a:p>
            <a:pPr indent="0" lvl="0" marL="0" marR="0" rtl="0" algn="ctr">
              <a:spcBef>
                <a:spcPts val="0"/>
              </a:spcBef>
              <a:spcAft>
                <a:spcPts val="0"/>
              </a:spcAft>
              <a:buNone/>
            </a:pPr>
            <a:r>
              <a:t/>
            </a:r>
            <a:endParaRPr>
              <a:solidFill>
                <a:schemeClr val="dk2"/>
              </a:solidFill>
            </a:endParaRPr>
          </a:p>
        </p:txBody>
      </p:sp>
      <p:sp>
        <p:nvSpPr>
          <p:cNvPr id="840" name="Google Shape;840;p86"/>
          <p:cNvSpPr txBox="1"/>
          <p:nvPr/>
        </p:nvSpPr>
        <p:spPr>
          <a:xfrm>
            <a:off x="1012825" y="4546500"/>
            <a:ext cx="3000000" cy="292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i="1" lang="es" sz="1000" u="sng">
                <a:solidFill>
                  <a:schemeClr val="hlink"/>
                </a:solidFill>
                <a:hlinkClick r:id="rId4"/>
              </a:rPr>
              <a:t>El País</a:t>
            </a:r>
            <a:endParaRPr i="1" sz="1000">
              <a:solidFill>
                <a:schemeClr val="dk1"/>
              </a:solidFill>
            </a:endParaRPr>
          </a:p>
        </p:txBody>
      </p:sp>
      <p:pic>
        <p:nvPicPr>
          <p:cNvPr id="841" name="Google Shape;841;p86"/>
          <p:cNvPicPr preferRelativeResize="0"/>
          <p:nvPr/>
        </p:nvPicPr>
        <p:blipFill rotWithShape="1">
          <a:blip r:embed="rId5">
            <a:alphaModFix/>
          </a:blip>
          <a:srcRect b="0" l="0" r="0" t="0"/>
          <a:stretch/>
        </p:blipFill>
        <p:spPr>
          <a:xfrm>
            <a:off x="934051" y="2685226"/>
            <a:ext cx="3327177" cy="17860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87"/>
          <p:cNvSpPr txBox="1"/>
          <p:nvPr>
            <p:ph idx="4294967295" type="title"/>
          </p:nvPr>
        </p:nvSpPr>
        <p:spPr>
          <a:xfrm>
            <a:off x="529225" y="291350"/>
            <a:ext cx="3468600" cy="72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3300"/>
              <a:buFont typeface="Calibri"/>
              <a:buNone/>
            </a:pPr>
            <a:r>
              <a:rPr b="1" lang="es" sz="2600"/>
              <a:t>Apropiarse del humor y de la cultura del meme</a:t>
            </a:r>
            <a:endParaRPr b="1" sz="2600"/>
          </a:p>
        </p:txBody>
      </p:sp>
      <p:pic>
        <p:nvPicPr>
          <p:cNvPr id="847" name="Google Shape;847;p87"/>
          <p:cNvPicPr preferRelativeResize="0"/>
          <p:nvPr/>
        </p:nvPicPr>
        <p:blipFill rotWithShape="1">
          <a:blip r:embed="rId3">
            <a:alphaModFix/>
          </a:blip>
          <a:srcRect b="0" l="0" r="0" t="0"/>
          <a:stretch/>
        </p:blipFill>
        <p:spPr>
          <a:xfrm>
            <a:off x="4523900" y="183100"/>
            <a:ext cx="3194175" cy="4732100"/>
          </a:xfrm>
          <a:prstGeom prst="rect">
            <a:avLst/>
          </a:prstGeom>
          <a:noFill/>
          <a:ln>
            <a:noFill/>
          </a:ln>
        </p:spPr>
      </p:pic>
      <p:sp>
        <p:nvSpPr>
          <p:cNvPr id="848" name="Google Shape;848;p87"/>
          <p:cNvSpPr txBox="1"/>
          <p:nvPr/>
        </p:nvSpPr>
        <p:spPr>
          <a:xfrm>
            <a:off x="6691175" y="4619400"/>
            <a:ext cx="1901100" cy="279900"/>
          </a:xfrm>
          <a:prstGeom prst="rect">
            <a:avLst/>
          </a:prstGeom>
          <a:noFill/>
          <a:ln>
            <a:noFill/>
          </a:ln>
        </p:spPr>
        <p:txBody>
          <a:bodyPr anchorCtr="0" anchor="t" bIns="91425" lIns="91425" spcFirstLastPara="1" rIns="91425" wrap="square" tIns="91425">
            <a:noAutofit/>
          </a:bodyPr>
          <a:lstStyle/>
          <a:p>
            <a:pPr indent="0" lvl="0" marL="0" marR="0" rtl="0" algn="r">
              <a:spcBef>
                <a:spcPts val="0"/>
              </a:spcBef>
              <a:spcAft>
                <a:spcPts val="0"/>
              </a:spcAft>
              <a:buNone/>
            </a:pPr>
            <a:r>
              <a:rPr lang="es" sz="900">
                <a:solidFill>
                  <a:schemeClr val="dk1"/>
                </a:solidFill>
              </a:rPr>
              <a:t>Fuente: </a:t>
            </a:r>
            <a:r>
              <a:rPr lang="es" sz="900" u="sng">
                <a:solidFill>
                  <a:schemeClr val="hlink"/>
                </a:solidFill>
                <a:hlinkClick r:id="rId4"/>
              </a:rPr>
              <a:t>Gifty</a:t>
            </a:r>
            <a:endParaRPr sz="90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88"/>
          <p:cNvSpPr txBox="1"/>
          <p:nvPr>
            <p:ph idx="4294967295" type="title"/>
          </p:nvPr>
        </p:nvSpPr>
        <p:spPr>
          <a:xfrm>
            <a:off x="453025" y="388325"/>
            <a:ext cx="5346600" cy="72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3300"/>
              <a:buFont typeface="Calibri"/>
              <a:buNone/>
            </a:pPr>
            <a:r>
              <a:rPr b="1" lang="es" sz="2600"/>
              <a:t>Creatividad y experimentación</a:t>
            </a:r>
            <a:endParaRPr b="1" sz="2600"/>
          </a:p>
        </p:txBody>
      </p:sp>
      <p:sp>
        <p:nvSpPr>
          <p:cNvPr id="854" name="Google Shape;854;p88"/>
          <p:cNvSpPr txBox="1"/>
          <p:nvPr/>
        </p:nvSpPr>
        <p:spPr>
          <a:xfrm>
            <a:off x="515441" y="4185693"/>
            <a:ext cx="4901700" cy="642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a:solidFill>
                  <a:srgbClr val="4D4D4D"/>
                </a:solidFill>
              </a:rPr>
              <a:t>Aunque a veces no sea </a:t>
            </a:r>
            <a:r>
              <a:rPr b="1" lang="es">
                <a:solidFill>
                  <a:srgbClr val="4D4D4D"/>
                </a:solidFill>
              </a:rPr>
              <a:t>viable </a:t>
            </a:r>
            <a:r>
              <a:rPr lang="es">
                <a:solidFill>
                  <a:srgbClr val="4D4D4D"/>
                </a:solidFill>
              </a:rPr>
              <a:t>por tiempo/recursos o haya que sacrificarla en pro de </a:t>
            </a:r>
            <a:r>
              <a:rPr b="1" lang="es">
                <a:solidFill>
                  <a:srgbClr val="4D4D4D"/>
                </a:solidFill>
              </a:rPr>
              <a:t>funcionalidad y eficacia</a:t>
            </a:r>
            <a:r>
              <a:rPr lang="es">
                <a:solidFill>
                  <a:srgbClr val="4D4D4D"/>
                </a:solidFill>
              </a:rPr>
              <a:t> como herramienta educativa...</a:t>
            </a:r>
            <a:endParaRPr>
              <a:solidFill>
                <a:srgbClr val="4D4D4D"/>
              </a:solidFill>
            </a:endParaRPr>
          </a:p>
        </p:txBody>
      </p:sp>
      <p:sp>
        <p:nvSpPr>
          <p:cNvPr id="855" name="Google Shape;855;p88"/>
          <p:cNvSpPr txBox="1"/>
          <p:nvPr/>
        </p:nvSpPr>
        <p:spPr>
          <a:xfrm>
            <a:off x="2543600" y="3480000"/>
            <a:ext cx="2873700" cy="884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sz="800">
                <a:solidFill>
                  <a:schemeClr val="dk1"/>
                </a:solidFill>
              </a:rPr>
              <a:t>A la izqda., </a:t>
            </a:r>
            <a:r>
              <a:rPr b="1" lang="es" sz="800">
                <a:solidFill>
                  <a:schemeClr val="dk1"/>
                </a:solidFill>
              </a:rPr>
              <a:t>megainfografía</a:t>
            </a:r>
            <a:r>
              <a:rPr lang="es" sz="800">
                <a:solidFill>
                  <a:schemeClr val="dk1"/>
                </a:solidFill>
              </a:rPr>
              <a:t>. Autor: Juantxo Cruz, redactor jefe de infografía de </a:t>
            </a:r>
            <a:r>
              <a:rPr i="1" lang="es" sz="800">
                <a:solidFill>
                  <a:schemeClr val="dk1"/>
                </a:solidFill>
              </a:rPr>
              <a:t>El Mundo</a:t>
            </a:r>
            <a:r>
              <a:rPr lang="es" sz="800">
                <a:solidFill>
                  <a:schemeClr val="dk1"/>
                </a:solidFill>
              </a:rPr>
              <a:t>, 10 láminas. Fuente: </a:t>
            </a:r>
            <a:r>
              <a:rPr lang="es" sz="800" u="sng">
                <a:solidFill>
                  <a:schemeClr val="hlink"/>
                </a:solidFill>
                <a:hlinkClick r:id="rId3"/>
              </a:rPr>
              <a:t>Cuatrotipos</a:t>
            </a:r>
            <a:r>
              <a:rPr lang="es" sz="800">
                <a:solidFill>
                  <a:schemeClr val="dk1"/>
                </a:solidFill>
              </a:rPr>
              <a:t>. A la derecha, </a:t>
            </a:r>
            <a:r>
              <a:rPr b="1" lang="es" sz="800">
                <a:solidFill>
                  <a:schemeClr val="dk1"/>
                </a:solidFill>
              </a:rPr>
              <a:t>crónica visual </a:t>
            </a:r>
            <a:r>
              <a:rPr i="1" lang="es" sz="800">
                <a:solidFill>
                  <a:schemeClr val="dk1"/>
                </a:solidFill>
              </a:rPr>
              <a:t>de La Vanguardia</a:t>
            </a:r>
            <a:r>
              <a:rPr lang="es" sz="800">
                <a:solidFill>
                  <a:schemeClr val="dk1"/>
                </a:solidFill>
              </a:rPr>
              <a:t>. Originales y más info vía </a:t>
            </a:r>
            <a:r>
              <a:rPr lang="es" sz="800" u="sng">
                <a:solidFill>
                  <a:schemeClr val="hlink"/>
                </a:solidFill>
                <a:hlinkClick r:id="rId4"/>
              </a:rPr>
              <a:t>La Vanguardia</a:t>
            </a:r>
            <a:r>
              <a:rPr lang="es" sz="800">
                <a:solidFill>
                  <a:schemeClr val="dk1"/>
                </a:solidFill>
              </a:rPr>
              <a:t>.</a:t>
            </a:r>
            <a:endParaRPr sz="800">
              <a:solidFill>
                <a:schemeClr val="dk1"/>
              </a:solidFill>
            </a:endParaRPr>
          </a:p>
          <a:p>
            <a:pPr indent="0" lvl="0" marL="0" marR="0" rtl="0" algn="l">
              <a:spcBef>
                <a:spcPts val="0"/>
              </a:spcBef>
              <a:spcAft>
                <a:spcPts val="0"/>
              </a:spcAft>
              <a:buNone/>
            </a:pPr>
            <a:br>
              <a:rPr lang="es" sz="800">
                <a:solidFill>
                  <a:schemeClr val="dk1"/>
                </a:solidFill>
              </a:rPr>
            </a:br>
            <a:endParaRPr sz="800">
              <a:solidFill>
                <a:schemeClr val="dk1"/>
              </a:solidFill>
            </a:endParaRPr>
          </a:p>
          <a:p>
            <a:pPr indent="0" lvl="0" marL="0" marR="0" rtl="0" algn="l">
              <a:spcBef>
                <a:spcPts val="0"/>
              </a:spcBef>
              <a:spcAft>
                <a:spcPts val="0"/>
              </a:spcAft>
              <a:buNone/>
            </a:pPr>
            <a:br>
              <a:rPr lang="es" sz="800">
                <a:solidFill>
                  <a:schemeClr val="dk1"/>
                </a:solidFill>
              </a:rPr>
            </a:br>
            <a:endParaRPr sz="800">
              <a:solidFill>
                <a:schemeClr val="dk1"/>
              </a:solidFill>
            </a:endParaRPr>
          </a:p>
        </p:txBody>
      </p:sp>
      <p:pic>
        <p:nvPicPr>
          <p:cNvPr id="856" name="Google Shape;856;p88"/>
          <p:cNvPicPr preferRelativeResize="0"/>
          <p:nvPr/>
        </p:nvPicPr>
        <p:blipFill rotWithShape="1">
          <a:blip r:embed="rId5">
            <a:alphaModFix/>
          </a:blip>
          <a:srcRect b="0" l="0" r="0" t="0"/>
          <a:stretch/>
        </p:blipFill>
        <p:spPr>
          <a:xfrm>
            <a:off x="577294" y="1075569"/>
            <a:ext cx="1893094" cy="2843213"/>
          </a:xfrm>
          <a:prstGeom prst="rect">
            <a:avLst/>
          </a:prstGeom>
          <a:noFill/>
          <a:ln>
            <a:noFill/>
          </a:ln>
        </p:spPr>
      </p:pic>
      <p:pic>
        <p:nvPicPr>
          <p:cNvPr id="857" name="Google Shape;857;p88"/>
          <p:cNvPicPr preferRelativeResize="0"/>
          <p:nvPr/>
        </p:nvPicPr>
        <p:blipFill rotWithShape="1">
          <a:blip r:embed="rId6">
            <a:alphaModFix/>
          </a:blip>
          <a:srcRect b="0" l="0" r="0" t="0"/>
          <a:stretch/>
        </p:blipFill>
        <p:spPr>
          <a:xfrm>
            <a:off x="2612877" y="1075569"/>
            <a:ext cx="1893094" cy="2264569"/>
          </a:xfrm>
          <a:prstGeom prst="rect">
            <a:avLst/>
          </a:prstGeom>
          <a:noFill/>
          <a:ln>
            <a:noFill/>
          </a:ln>
        </p:spPr>
      </p:pic>
      <p:pic>
        <p:nvPicPr>
          <p:cNvPr id="858" name="Google Shape;858;p88"/>
          <p:cNvPicPr preferRelativeResize="0"/>
          <p:nvPr/>
        </p:nvPicPr>
        <p:blipFill rotWithShape="1">
          <a:blip r:embed="rId7">
            <a:alphaModFix/>
          </a:blip>
          <a:srcRect b="0" l="0" r="0" t="0"/>
          <a:stretch/>
        </p:blipFill>
        <p:spPr>
          <a:xfrm>
            <a:off x="5544641" y="83525"/>
            <a:ext cx="3484666" cy="49764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89"/>
          <p:cNvSpPr txBox="1"/>
          <p:nvPr>
            <p:ph idx="4294967295" type="title"/>
          </p:nvPr>
        </p:nvSpPr>
        <p:spPr>
          <a:xfrm>
            <a:off x="529225" y="235925"/>
            <a:ext cx="6918900" cy="72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3300"/>
              <a:buFont typeface="Calibri"/>
              <a:buNone/>
            </a:pPr>
            <a:r>
              <a:rPr b="1" lang="es" sz="2600"/>
              <a:t>Orientación a la audiencia</a:t>
            </a:r>
            <a:endParaRPr b="1" sz="2600"/>
          </a:p>
        </p:txBody>
      </p:sp>
      <p:sp>
        <p:nvSpPr>
          <p:cNvPr id="864" name="Google Shape;864;p89"/>
          <p:cNvSpPr txBox="1"/>
          <p:nvPr/>
        </p:nvSpPr>
        <p:spPr>
          <a:xfrm>
            <a:off x="529225" y="723208"/>
            <a:ext cx="8012100" cy="622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a:solidFill>
                  <a:srgbClr val="383838"/>
                </a:solidFill>
              </a:rPr>
              <a:t>Enfoque y complejidad de información según </a:t>
            </a:r>
            <a:r>
              <a:rPr b="1" lang="es">
                <a:solidFill>
                  <a:srgbClr val="383838"/>
                </a:solidFill>
              </a:rPr>
              <a:t>estilos de aprendizaje, nivel de conocimientos/ competencias </a:t>
            </a:r>
            <a:r>
              <a:rPr lang="es">
                <a:solidFill>
                  <a:srgbClr val="383838"/>
                </a:solidFill>
              </a:rPr>
              <a:t>sobre materia o hábitos respecto a lo visual…</a:t>
            </a:r>
            <a:endParaRPr>
              <a:solidFill>
                <a:srgbClr val="383838"/>
              </a:solidFill>
            </a:endParaRPr>
          </a:p>
          <a:p>
            <a:pPr indent="0" lvl="0" marL="0" marR="0" rtl="0" algn="l">
              <a:spcBef>
                <a:spcPts val="0"/>
              </a:spcBef>
              <a:spcAft>
                <a:spcPts val="0"/>
              </a:spcAft>
              <a:buNone/>
            </a:pPr>
            <a:r>
              <a:t/>
            </a:r>
            <a:endParaRPr sz="1300">
              <a:solidFill>
                <a:schemeClr val="accent2"/>
              </a:solidFill>
            </a:endParaRPr>
          </a:p>
          <a:p>
            <a:pPr indent="0" lvl="0" marL="0" marR="0" rtl="0" algn="l">
              <a:spcBef>
                <a:spcPts val="0"/>
              </a:spcBef>
              <a:spcAft>
                <a:spcPts val="0"/>
              </a:spcAft>
              <a:buNone/>
            </a:pPr>
            <a:r>
              <a:t/>
            </a:r>
            <a:endParaRPr sz="1300">
              <a:solidFill>
                <a:schemeClr val="accent2"/>
              </a:solidFill>
            </a:endParaRPr>
          </a:p>
          <a:p>
            <a:pPr indent="0" lvl="0" marL="0" marR="0" rtl="0" algn="ctr">
              <a:spcBef>
                <a:spcPts val="0"/>
              </a:spcBef>
              <a:spcAft>
                <a:spcPts val="0"/>
              </a:spcAft>
              <a:buNone/>
            </a:pPr>
            <a:r>
              <a:t/>
            </a:r>
            <a:endParaRPr sz="1300">
              <a:solidFill>
                <a:schemeClr val="accent2"/>
              </a:solidFill>
            </a:endParaRPr>
          </a:p>
        </p:txBody>
      </p:sp>
      <p:sp>
        <p:nvSpPr>
          <p:cNvPr id="865" name="Google Shape;865;p89"/>
          <p:cNvSpPr txBox="1"/>
          <p:nvPr/>
        </p:nvSpPr>
        <p:spPr>
          <a:xfrm>
            <a:off x="95400" y="4818775"/>
            <a:ext cx="8648400" cy="539400"/>
          </a:xfrm>
          <a:prstGeom prst="rect">
            <a:avLst/>
          </a:prstGeom>
          <a:noFill/>
          <a:ln>
            <a:noFill/>
          </a:ln>
        </p:spPr>
        <p:txBody>
          <a:bodyPr anchorCtr="0" anchor="t" bIns="45700" lIns="91400" spcFirstLastPara="1" rIns="91400" wrap="square" tIns="45700">
            <a:noAutofit/>
          </a:bodyPr>
          <a:lstStyle/>
          <a:p>
            <a:pPr indent="-25400" lvl="1" marL="25400" marR="0" rtl="0" algn="ctr">
              <a:spcBef>
                <a:spcPts val="0"/>
              </a:spcBef>
              <a:spcAft>
                <a:spcPts val="0"/>
              </a:spcAft>
              <a:buNone/>
            </a:pPr>
            <a:r>
              <a:rPr i="0" lang="es" sz="800" u="none" cap="none" strike="noStrike">
                <a:solidFill>
                  <a:srgbClr val="111111"/>
                </a:solidFill>
              </a:rPr>
              <a:t>Ring around NYC (</a:t>
            </a:r>
            <a:r>
              <a:rPr i="1" lang="es" sz="800" u="none" cap="none" strike="noStrike">
                <a:solidFill>
                  <a:srgbClr val="111111"/>
                </a:solidFill>
              </a:rPr>
              <a:t>National Geographic</a:t>
            </a:r>
            <a:r>
              <a:rPr i="0" lang="es" sz="800" u="none" cap="none" strike="noStrike">
                <a:solidFill>
                  <a:srgbClr val="111111"/>
                </a:solidFill>
              </a:rPr>
              <a:t>) / A moving boundary (</a:t>
            </a:r>
            <a:r>
              <a:rPr i="1" lang="es" sz="800" u="none" cap="none" strike="noStrike">
                <a:solidFill>
                  <a:srgbClr val="111111"/>
                </a:solidFill>
              </a:rPr>
              <a:t>The New York Times</a:t>
            </a:r>
            <a:r>
              <a:rPr i="0" lang="es" sz="800" u="none" cap="none" strike="noStrike">
                <a:solidFill>
                  <a:srgbClr val="111111"/>
                </a:solidFill>
              </a:rPr>
              <a:t>). Premiado en 31 SND- 2010</a:t>
            </a:r>
            <a:endParaRPr i="0" sz="800" u="none" cap="none" strike="noStrike">
              <a:solidFill>
                <a:srgbClr val="111111"/>
              </a:solidFill>
            </a:endParaRPr>
          </a:p>
          <a:p>
            <a:pPr indent="-25400" lvl="1" marL="203200" marR="0" rtl="0" algn="ctr">
              <a:spcBef>
                <a:spcPts val="0"/>
              </a:spcBef>
              <a:spcAft>
                <a:spcPts val="0"/>
              </a:spcAft>
              <a:buNone/>
            </a:pPr>
            <a:r>
              <a:t/>
            </a:r>
            <a:endParaRPr i="0" sz="900" u="none" cap="none" strike="noStrike">
              <a:solidFill>
                <a:srgbClr val="111111"/>
              </a:solidFill>
            </a:endParaRPr>
          </a:p>
        </p:txBody>
      </p:sp>
      <p:pic>
        <p:nvPicPr>
          <p:cNvPr id="866" name="Google Shape;866;p89"/>
          <p:cNvPicPr preferRelativeResize="0"/>
          <p:nvPr/>
        </p:nvPicPr>
        <p:blipFill rotWithShape="1">
          <a:blip r:embed="rId3">
            <a:alphaModFix/>
          </a:blip>
          <a:srcRect b="0" l="0" r="0" t="0"/>
          <a:stretch/>
        </p:blipFill>
        <p:spPr>
          <a:xfrm>
            <a:off x="854689" y="1346008"/>
            <a:ext cx="3569916" cy="3460067"/>
          </a:xfrm>
          <a:prstGeom prst="rect">
            <a:avLst/>
          </a:prstGeom>
          <a:noFill/>
          <a:ln>
            <a:noFill/>
          </a:ln>
        </p:spPr>
      </p:pic>
      <p:pic>
        <p:nvPicPr>
          <p:cNvPr id="867" name="Google Shape;867;p89"/>
          <p:cNvPicPr preferRelativeResize="0"/>
          <p:nvPr/>
        </p:nvPicPr>
        <p:blipFill rotWithShape="1">
          <a:blip r:embed="rId4">
            <a:alphaModFix/>
          </a:blip>
          <a:srcRect b="0" l="0" r="0" t="0"/>
          <a:stretch/>
        </p:blipFill>
        <p:spPr>
          <a:xfrm>
            <a:off x="4649731" y="1346009"/>
            <a:ext cx="3434120" cy="346005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90"/>
          <p:cNvSpPr txBox="1"/>
          <p:nvPr>
            <p:ph idx="4294967295" type="title"/>
          </p:nvPr>
        </p:nvSpPr>
        <p:spPr>
          <a:xfrm>
            <a:off x="529225" y="312125"/>
            <a:ext cx="6918900" cy="72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3300"/>
              <a:buFont typeface="Calibri"/>
              <a:buNone/>
            </a:pPr>
            <a:r>
              <a:rPr b="1" lang="es" sz="2600"/>
              <a:t>Menos es más, también en infografía</a:t>
            </a:r>
            <a:endParaRPr b="1" sz="2600"/>
          </a:p>
        </p:txBody>
      </p:sp>
      <p:sp>
        <p:nvSpPr>
          <p:cNvPr id="873" name="Google Shape;873;p90"/>
          <p:cNvSpPr txBox="1"/>
          <p:nvPr/>
        </p:nvSpPr>
        <p:spPr>
          <a:xfrm>
            <a:off x="529225" y="854825"/>
            <a:ext cx="8493000" cy="415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a:solidFill>
                  <a:schemeClr val="dk2"/>
                </a:solidFill>
              </a:rPr>
              <a:t>A mayor complejidad de la información, más sencilla debe representarse.</a:t>
            </a:r>
            <a:endParaRPr>
              <a:solidFill>
                <a:schemeClr val="dk2"/>
              </a:solidFill>
            </a:endParaRPr>
          </a:p>
          <a:p>
            <a:pPr indent="0" lvl="0" marL="0" marR="0" rtl="0" algn="l">
              <a:spcBef>
                <a:spcPts val="0"/>
              </a:spcBef>
              <a:spcAft>
                <a:spcPts val="0"/>
              </a:spcAft>
              <a:buNone/>
            </a:pPr>
            <a:r>
              <a:t/>
            </a:r>
            <a:endParaRPr sz="1200">
              <a:solidFill>
                <a:schemeClr val="dk2"/>
              </a:solidFill>
            </a:endParaRPr>
          </a:p>
          <a:p>
            <a:pPr indent="0" lvl="0" marL="0" marR="0" rtl="0" algn="ctr">
              <a:spcBef>
                <a:spcPts val="0"/>
              </a:spcBef>
              <a:spcAft>
                <a:spcPts val="0"/>
              </a:spcAft>
              <a:buNone/>
            </a:pPr>
            <a:r>
              <a:t/>
            </a:r>
            <a:endParaRPr sz="1200">
              <a:solidFill>
                <a:schemeClr val="dk2"/>
              </a:solidFill>
            </a:endParaRPr>
          </a:p>
        </p:txBody>
      </p:sp>
      <p:pic>
        <p:nvPicPr>
          <p:cNvPr id="874" name="Google Shape;874;p90"/>
          <p:cNvPicPr preferRelativeResize="0"/>
          <p:nvPr/>
        </p:nvPicPr>
        <p:blipFill rotWithShape="1">
          <a:blip r:embed="rId3">
            <a:alphaModFix/>
          </a:blip>
          <a:srcRect b="7133" l="18818" r="17259" t="19697"/>
          <a:stretch/>
        </p:blipFill>
        <p:spPr>
          <a:xfrm>
            <a:off x="5374994" y="2824834"/>
            <a:ext cx="2334493" cy="1670135"/>
          </a:xfrm>
          <a:prstGeom prst="rect">
            <a:avLst/>
          </a:prstGeom>
          <a:noFill/>
          <a:ln>
            <a:noFill/>
          </a:ln>
        </p:spPr>
      </p:pic>
      <p:pic>
        <p:nvPicPr>
          <p:cNvPr id="875" name="Google Shape;875;p90"/>
          <p:cNvPicPr preferRelativeResize="0"/>
          <p:nvPr/>
        </p:nvPicPr>
        <p:blipFill rotWithShape="1">
          <a:blip r:embed="rId4">
            <a:alphaModFix/>
          </a:blip>
          <a:srcRect b="0" l="0" r="0" t="0"/>
          <a:stretch/>
        </p:blipFill>
        <p:spPr>
          <a:xfrm>
            <a:off x="469915" y="1398366"/>
            <a:ext cx="4571173" cy="3169910"/>
          </a:xfrm>
          <a:prstGeom prst="rect">
            <a:avLst/>
          </a:prstGeom>
          <a:noFill/>
          <a:ln>
            <a:noFill/>
          </a:ln>
        </p:spPr>
      </p:pic>
      <p:sp>
        <p:nvSpPr>
          <p:cNvPr id="876" name="Google Shape;876;p90"/>
          <p:cNvSpPr/>
          <p:nvPr/>
        </p:nvSpPr>
        <p:spPr>
          <a:xfrm>
            <a:off x="234958" y="4568276"/>
            <a:ext cx="4572000" cy="4155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s" sz="800" u="sng">
                <a:solidFill>
                  <a:srgbClr val="009999"/>
                </a:solidFill>
                <a:latin typeface="Calibri"/>
                <a:ea typeface="Calibri"/>
                <a:cs typeface="Calibri"/>
                <a:sym typeface="Calibri"/>
                <a:hlinkClick r:id="rId5">
                  <a:extLst>
                    <a:ext uri="{A12FA001-AC4F-418D-AE19-62706E023703}">
                      <ahyp:hlinkClr val="tx"/>
                    </a:ext>
                  </a:extLst>
                </a:hlinkClick>
              </a:rPr>
              <a:t>Fuente de infografía: http://www.johngrimwade.com/M20.html</a:t>
            </a:r>
            <a:endParaRPr sz="800">
              <a:solidFill>
                <a:schemeClr val="dk1"/>
              </a:solidFill>
              <a:latin typeface="Calibri"/>
              <a:ea typeface="Calibri"/>
              <a:cs typeface="Calibri"/>
              <a:sym typeface="Calibri"/>
            </a:endParaRPr>
          </a:p>
          <a:p>
            <a:pPr indent="0" lvl="0" marL="0" marR="0" rtl="0" algn="l">
              <a:spcBef>
                <a:spcPts val="0"/>
              </a:spcBef>
              <a:spcAft>
                <a:spcPts val="0"/>
              </a:spcAft>
              <a:buNone/>
            </a:pPr>
            <a:br>
              <a:rPr lang="es" sz="800">
                <a:solidFill>
                  <a:schemeClr val="dk1"/>
                </a:solidFill>
                <a:latin typeface="Calibri"/>
                <a:ea typeface="Calibri"/>
                <a:cs typeface="Calibri"/>
                <a:sym typeface="Calibri"/>
              </a:rPr>
            </a:br>
            <a:endParaRPr sz="800">
              <a:solidFill>
                <a:schemeClr val="dk1"/>
              </a:solidFill>
              <a:latin typeface="Calibri"/>
              <a:ea typeface="Calibri"/>
              <a:cs typeface="Calibri"/>
              <a:sym typeface="Calibri"/>
            </a:endParaRPr>
          </a:p>
        </p:txBody>
      </p:sp>
      <p:sp>
        <p:nvSpPr>
          <p:cNvPr id="877" name="Google Shape;877;p90"/>
          <p:cNvSpPr/>
          <p:nvPr/>
        </p:nvSpPr>
        <p:spPr>
          <a:xfrm>
            <a:off x="5243375" y="1387400"/>
            <a:ext cx="3388500" cy="120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s" sz="1100">
                <a:solidFill>
                  <a:srgbClr val="595959"/>
                </a:solidFill>
                <a:latin typeface="Calibri"/>
                <a:ea typeface="Calibri"/>
                <a:cs typeface="Calibri"/>
                <a:sym typeface="Calibri"/>
              </a:rPr>
              <a:t>“Es mejor optar por un estilo neutro y desnudo, basado en imágenes simples y líneas de color. Comprender cómo usar la abstracción en nuestro favor es crucial. (…) es mejor mostrar sólo lo fundamental, simplificar la representación de la realidad para que aquellos detalles cruciales para la comprensión de la historia destaquen sobre el fondo… (</a:t>
            </a:r>
            <a:r>
              <a:rPr lang="es" sz="1100" u="sng">
                <a:solidFill>
                  <a:srgbClr val="595959"/>
                </a:solidFill>
                <a:latin typeface="Calibri"/>
                <a:ea typeface="Calibri"/>
                <a:cs typeface="Calibri"/>
                <a:sym typeface="Calibri"/>
                <a:hlinkClick r:id="rId6">
                  <a:extLst>
                    <a:ext uri="{A12FA001-AC4F-418D-AE19-62706E023703}">
                      <ahyp:hlinkClr val="tx"/>
                    </a:ext>
                  </a:extLst>
                </a:hlinkClick>
              </a:rPr>
              <a:t>Cairo</a:t>
            </a:r>
            <a:r>
              <a:rPr lang="es" sz="1100">
                <a:solidFill>
                  <a:srgbClr val="595959"/>
                </a:solidFill>
                <a:latin typeface="Calibri"/>
                <a:ea typeface="Calibri"/>
                <a:cs typeface="Calibri"/>
                <a:sym typeface="Calibri"/>
              </a:rPr>
              <a:t>)”</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0" name="Shape 270"/>
        <p:cNvGrpSpPr/>
        <p:nvPr/>
      </p:nvGrpSpPr>
      <p:grpSpPr>
        <a:xfrm>
          <a:off x="0" y="0"/>
          <a:ext cx="0" cy="0"/>
          <a:chOff x="0" y="0"/>
          <a:chExt cx="0" cy="0"/>
        </a:xfrm>
      </p:grpSpPr>
      <p:sp>
        <p:nvSpPr>
          <p:cNvPr id="271" name="Google Shape;271;p46"/>
          <p:cNvSpPr/>
          <p:nvPr/>
        </p:nvSpPr>
        <p:spPr>
          <a:xfrm rot="5400000">
            <a:off x="2000250" y="-2000250"/>
            <a:ext cx="5143500" cy="91440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46"/>
          <p:cNvSpPr/>
          <p:nvPr/>
        </p:nvSpPr>
        <p:spPr>
          <a:xfrm>
            <a:off x="742857" y="205187"/>
            <a:ext cx="7576500" cy="458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6"/>
          <p:cNvSpPr txBox="1"/>
          <p:nvPr>
            <p:ph type="title"/>
          </p:nvPr>
        </p:nvSpPr>
        <p:spPr>
          <a:xfrm>
            <a:off x="2244725" y="1052125"/>
            <a:ext cx="5101200" cy="24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 sz="4000"/>
              <a:t>10 r</a:t>
            </a:r>
            <a:r>
              <a:rPr lang="es" sz="4000"/>
              <a:t>azones para infografiar (también en educación)</a:t>
            </a:r>
            <a:endParaRPr b="1" sz="4000"/>
          </a:p>
        </p:txBody>
      </p:sp>
      <p:sp>
        <p:nvSpPr>
          <p:cNvPr id="274" name="Google Shape;274;p46"/>
          <p:cNvSpPr/>
          <p:nvPr/>
        </p:nvSpPr>
        <p:spPr>
          <a:xfrm>
            <a:off x="386381" y="1062557"/>
            <a:ext cx="1739700" cy="4767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91"/>
          <p:cNvSpPr txBox="1"/>
          <p:nvPr/>
        </p:nvSpPr>
        <p:spPr>
          <a:xfrm>
            <a:off x="529225" y="913325"/>
            <a:ext cx="3672000" cy="329700"/>
          </a:xfrm>
          <a:prstGeom prst="rect">
            <a:avLst/>
          </a:prstGeom>
          <a:noFill/>
          <a:ln>
            <a:noFill/>
          </a:ln>
        </p:spPr>
        <p:txBody>
          <a:bodyPr anchorCtr="0" anchor="t" bIns="45700" lIns="91400" spcFirstLastPara="1" rIns="91400" wrap="square" tIns="45700">
            <a:noAutofit/>
          </a:bodyPr>
          <a:lstStyle/>
          <a:p>
            <a:pPr indent="-12700" lvl="0" marL="12700" marR="0" rtl="0" algn="l">
              <a:lnSpc>
                <a:spcPct val="95000"/>
              </a:lnSpc>
              <a:spcBef>
                <a:spcPts val="0"/>
              </a:spcBef>
              <a:spcAft>
                <a:spcPts val="0"/>
              </a:spcAft>
              <a:buNone/>
            </a:pPr>
            <a:r>
              <a:rPr lang="es">
                <a:solidFill>
                  <a:schemeClr val="dk2"/>
                </a:solidFill>
              </a:rPr>
              <a:t>Las propias </a:t>
            </a:r>
            <a:r>
              <a:rPr b="1" lang="es">
                <a:solidFill>
                  <a:schemeClr val="dk2"/>
                </a:solidFill>
              </a:rPr>
              <a:t>herramientas</a:t>
            </a:r>
            <a:r>
              <a:rPr lang="es">
                <a:solidFill>
                  <a:schemeClr val="dk2"/>
                </a:solidFill>
              </a:rPr>
              <a:t> digitales de creación de información visual contienen </a:t>
            </a:r>
            <a:r>
              <a:rPr b="1" lang="es">
                <a:solidFill>
                  <a:schemeClr val="dk2"/>
                </a:solidFill>
              </a:rPr>
              <a:t>galerías, tutoriales y plantillas.</a:t>
            </a:r>
            <a:endParaRPr b="1">
              <a:solidFill>
                <a:schemeClr val="dk2"/>
              </a:solidFill>
            </a:endParaRPr>
          </a:p>
        </p:txBody>
      </p:sp>
      <p:sp>
        <p:nvSpPr>
          <p:cNvPr id="883" name="Google Shape;883;p91"/>
          <p:cNvSpPr txBox="1"/>
          <p:nvPr/>
        </p:nvSpPr>
        <p:spPr>
          <a:xfrm>
            <a:off x="529225" y="312125"/>
            <a:ext cx="8100000" cy="7236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3300"/>
              <a:buFont typeface="Calibri"/>
              <a:buNone/>
            </a:pPr>
            <a:r>
              <a:rPr b="1" lang="es" sz="2600">
                <a:solidFill>
                  <a:schemeClr val="dk1"/>
                </a:solidFill>
              </a:rPr>
              <a:t>Inspirarse de lo que hacen otros</a:t>
            </a:r>
            <a:endParaRPr sz="2600"/>
          </a:p>
        </p:txBody>
      </p:sp>
      <p:pic>
        <p:nvPicPr>
          <p:cNvPr descr="http://www.cibermarikiya.com/wp-content/uploads/2012/12/pinterest_msanchez2.jpg" id="884" name="Google Shape;884;p91"/>
          <p:cNvPicPr preferRelativeResize="0"/>
          <p:nvPr/>
        </p:nvPicPr>
        <p:blipFill rotWithShape="1">
          <a:blip r:embed="rId3">
            <a:alphaModFix/>
          </a:blip>
          <a:srcRect b="0" l="0" r="0" t="0"/>
          <a:stretch/>
        </p:blipFill>
        <p:spPr>
          <a:xfrm>
            <a:off x="565220" y="2471846"/>
            <a:ext cx="3520511" cy="2200930"/>
          </a:xfrm>
          <a:prstGeom prst="rect">
            <a:avLst/>
          </a:prstGeom>
          <a:noFill/>
          <a:ln>
            <a:noFill/>
          </a:ln>
        </p:spPr>
      </p:pic>
      <p:sp>
        <p:nvSpPr>
          <p:cNvPr id="885" name="Google Shape;885;p91"/>
          <p:cNvSpPr txBox="1"/>
          <p:nvPr/>
        </p:nvSpPr>
        <p:spPr>
          <a:xfrm>
            <a:off x="529224" y="2065946"/>
            <a:ext cx="8164500" cy="492900"/>
          </a:xfrm>
          <a:prstGeom prst="rect">
            <a:avLst/>
          </a:prstGeom>
          <a:noFill/>
          <a:ln>
            <a:noFill/>
          </a:ln>
        </p:spPr>
        <p:txBody>
          <a:bodyPr anchorCtr="0" anchor="t" bIns="45700" lIns="91425" spcFirstLastPara="1" rIns="91425" wrap="square" tIns="45700">
            <a:noAutofit/>
          </a:bodyPr>
          <a:lstStyle/>
          <a:p>
            <a:pPr indent="0" lvl="0" marL="0" marR="0" rtl="0" algn="l">
              <a:lnSpc>
                <a:spcPct val="95000"/>
              </a:lnSpc>
              <a:spcBef>
                <a:spcPts val="0"/>
              </a:spcBef>
              <a:spcAft>
                <a:spcPts val="0"/>
              </a:spcAft>
              <a:buNone/>
            </a:pPr>
            <a:r>
              <a:rPr b="1" lang="es" sz="1200">
                <a:solidFill>
                  <a:schemeClr val="dk2"/>
                </a:solidFill>
              </a:rPr>
              <a:t>Redes sociales visuales: </a:t>
            </a:r>
            <a:r>
              <a:rPr lang="es" sz="1200">
                <a:solidFill>
                  <a:schemeClr val="dk2"/>
                </a:solidFill>
              </a:rPr>
              <a:t>el caso de </a:t>
            </a:r>
            <a:r>
              <a:rPr b="1" lang="es" sz="1200">
                <a:solidFill>
                  <a:schemeClr val="dk2"/>
                </a:solidFill>
              </a:rPr>
              <a:t>Pinterest</a:t>
            </a:r>
            <a:endParaRPr sz="1200" u="sng">
              <a:solidFill>
                <a:schemeClr val="dk2"/>
              </a:solidFill>
              <a:hlinkClick r:id="rId4">
                <a:extLst>
                  <a:ext uri="{A12FA001-AC4F-418D-AE19-62706E023703}">
                    <ahyp:hlinkClr val="tx"/>
                  </a:ext>
                </a:extLst>
              </a:hlinkClick>
            </a:endParaRPr>
          </a:p>
        </p:txBody>
      </p:sp>
      <p:sp>
        <p:nvSpPr>
          <p:cNvPr id="886" name="Google Shape;886;p91"/>
          <p:cNvSpPr/>
          <p:nvPr/>
        </p:nvSpPr>
        <p:spPr>
          <a:xfrm>
            <a:off x="39476" y="4768406"/>
            <a:ext cx="4572000" cy="178800"/>
          </a:xfrm>
          <a:prstGeom prst="rect">
            <a:avLst/>
          </a:prstGeom>
          <a:noFill/>
          <a:ln>
            <a:noFill/>
          </a:ln>
        </p:spPr>
        <p:txBody>
          <a:bodyPr anchorCtr="0" anchor="t" bIns="34275" lIns="68575" spcFirstLastPara="1" rIns="68575" wrap="square" tIns="34275">
            <a:noAutofit/>
          </a:bodyPr>
          <a:lstStyle/>
          <a:p>
            <a:pPr indent="0" lvl="0" marL="0" marR="0" rtl="0" algn="ctr">
              <a:lnSpc>
                <a:spcPct val="95000"/>
              </a:lnSpc>
              <a:spcBef>
                <a:spcPts val="0"/>
              </a:spcBef>
              <a:spcAft>
                <a:spcPts val="0"/>
              </a:spcAft>
              <a:buNone/>
            </a:pPr>
            <a:r>
              <a:rPr lang="es" sz="800">
                <a:solidFill>
                  <a:schemeClr val="dk1"/>
                </a:solidFill>
              </a:rPr>
              <a:t>Fuente: </a:t>
            </a:r>
            <a:r>
              <a:rPr lang="es" sz="800" u="sng">
                <a:solidFill>
                  <a:schemeClr val="dk1"/>
                </a:solidFill>
                <a:hlinkClick r:id="rId5">
                  <a:extLst>
                    <a:ext uri="{A12FA001-AC4F-418D-AE19-62706E023703}">
                      <ahyp:hlinkClr val="tx"/>
                    </a:ext>
                  </a:extLst>
                </a:hlinkClick>
              </a:rPr>
              <a:t>http://pinterest.com/cibermarikiya/posters-digitales-con-graficos-e-infografias/</a:t>
            </a:r>
            <a:endParaRPr sz="800">
              <a:solidFill>
                <a:schemeClr val="dk1"/>
              </a:solidFill>
            </a:endParaRPr>
          </a:p>
        </p:txBody>
      </p:sp>
      <p:sp>
        <p:nvSpPr>
          <p:cNvPr id="887" name="Google Shape;887;p91"/>
          <p:cNvSpPr txBox="1"/>
          <p:nvPr/>
        </p:nvSpPr>
        <p:spPr>
          <a:xfrm>
            <a:off x="4634350" y="891775"/>
            <a:ext cx="4059300" cy="861000"/>
          </a:xfrm>
          <a:prstGeom prst="rect">
            <a:avLst/>
          </a:prstGeom>
          <a:noFill/>
          <a:ln>
            <a:noFill/>
          </a:ln>
        </p:spPr>
        <p:txBody>
          <a:bodyPr anchorCtr="0" anchor="t" bIns="45700" lIns="91400" spcFirstLastPara="1" rIns="91400" wrap="square" tIns="45700">
            <a:noAutofit/>
          </a:bodyPr>
          <a:lstStyle/>
          <a:p>
            <a:pPr indent="-12700" lvl="0" marL="12700" marR="0" rtl="0" algn="l">
              <a:lnSpc>
                <a:spcPct val="95000"/>
              </a:lnSpc>
              <a:spcBef>
                <a:spcPts val="0"/>
              </a:spcBef>
              <a:spcAft>
                <a:spcPts val="0"/>
              </a:spcAft>
              <a:buNone/>
            </a:pPr>
            <a:r>
              <a:rPr b="1" i="1" lang="es">
                <a:solidFill>
                  <a:schemeClr val="dk2"/>
                </a:solidFill>
              </a:rPr>
              <a:t>Benchmaking</a:t>
            </a:r>
            <a:r>
              <a:rPr lang="es">
                <a:solidFill>
                  <a:schemeClr val="dk2"/>
                </a:solidFill>
              </a:rPr>
              <a:t>: perfiles de medios e infografistas en </a:t>
            </a:r>
            <a:r>
              <a:rPr lang="es" u="sng">
                <a:solidFill>
                  <a:schemeClr val="dk2"/>
                </a:solidFill>
                <a:hlinkClick r:id="rId6">
                  <a:extLst>
                    <a:ext uri="{A12FA001-AC4F-418D-AE19-62706E023703}">
                      <ahyp:hlinkClr val="tx"/>
                    </a:ext>
                  </a:extLst>
                </a:hlinkClick>
              </a:rPr>
              <a:t>Twitter</a:t>
            </a:r>
            <a:r>
              <a:rPr lang="es">
                <a:solidFill>
                  <a:schemeClr val="dk2"/>
                </a:solidFill>
              </a:rPr>
              <a:t>, blogs, porfolios, trabajos periodísticos premiados… para inspirarnos/ descubrir recursos que usar en nuestras clases.</a:t>
            </a:r>
            <a:endParaRPr>
              <a:solidFill>
                <a:schemeClr val="dk2"/>
              </a:solidFill>
            </a:endParaRPr>
          </a:p>
          <a:p>
            <a:pPr indent="-12700" lvl="0" marL="12700" marR="0" rtl="0" algn="l">
              <a:lnSpc>
                <a:spcPct val="95000"/>
              </a:lnSpc>
              <a:spcBef>
                <a:spcPts val="0"/>
              </a:spcBef>
              <a:spcAft>
                <a:spcPts val="0"/>
              </a:spcAft>
              <a:buNone/>
            </a:pPr>
            <a:r>
              <a:t/>
            </a:r>
            <a:endParaRPr>
              <a:solidFill>
                <a:schemeClr val="dk2"/>
              </a:solidFill>
            </a:endParaRPr>
          </a:p>
        </p:txBody>
      </p:sp>
      <p:pic>
        <p:nvPicPr>
          <p:cNvPr id="888" name="Google Shape;888;p91"/>
          <p:cNvPicPr preferRelativeResize="0"/>
          <p:nvPr/>
        </p:nvPicPr>
        <p:blipFill rotWithShape="1">
          <a:blip r:embed="rId7">
            <a:alphaModFix/>
          </a:blip>
          <a:srcRect b="14420" l="16212" r="69090" t="0"/>
          <a:stretch/>
        </p:blipFill>
        <p:spPr>
          <a:xfrm>
            <a:off x="4647471" y="2014645"/>
            <a:ext cx="1798392" cy="2945283"/>
          </a:xfrm>
          <a:prstGeom prst="rect">
            <a:avLst/>
          </a:prstGeom>
          <a:noFill/>
          <a:ln>
            <a:noFill/>
          </a:ln>
        </p:spPr>
      </p:pic>
      <p:pic>
        <p:nvPicPr>
          <p:cNvPr id="889" name="Google Shape;889;p91"/>
          <p:cNvPicPr preferRelativeResize="0"/>
          <p:nvPr/>
        </p:nvPicPr>
        <p:blipFill rotWithShape="1">
          <a:blip r:embed="rId8">
            <a:alphaModFix/>
          </a:blip>
          <a:srcRect b="0" l="0" r="0" t="0"/>
          <a:stretch/>
        </p:blipFill>
        <p:spPr>
          <a:xfrm>
            <a:off x="6434159" y="3036865"/>
            <a:ext cx="2559984" cy="1439988"/>
          </a:xfrm>
          <a:prstGeom prst="rect">
            <a:avLst/>
          </a:prstGeom>
          <a:noFill/>
          <a:ln>
            <a:noFill/>
          </a:ln>
        </p:spPr>
      </p:pic>
      <p:pic>
        <p:nvPicPr>
          <p:cNvPr descr="Malofiej Awards | The Best of Graphics Infographics Visualization Dataviz" id="890" name="Google Shape;890;p91"/>
          <p:cNvPicPr preferRelativeResize="0"/>
          <p:nvPr/>
        </p:nvPicPr>
        <p:blipFill rotWithShape="1">
          <a:blip r:embed="rId9">
            <a:alphaModFix/>
          </a:blip>
          <a:srcRect b="0" l="0" r="0" t="0"/>
          <a:stretch/>
        </p:blipFill>
        <p:spPr>
          <a:xfrm>
            <a:off x="6721844" y="2262485"/>
            <a:ext cx="1907381" cy="450056"/>
          </a:xfrm>
          <a:prstGeom prst="rect">
            <a:avLst/>
          </a:prstGeom>
          <a:noFill/>
          <a:ln>
            <a:noFill/>
          </a:ln>
        </p:spPr>
      </p:pic>
      <p:pic>
        <p:nvPicPr>
          <p:cNvPr descr="ÑH" id="891" name="Google Shape;891;p91"/>
          <p:cNvPicPr preferRelativeResize="0"/>
          <p:nvPr/>
        </p:nvPicPr>
        <p:blipFill rotWithShape="1">
          <a:blip r:embed="rId10">
            <a:alphaModFix/>
          </a:blip>
          <a:srcRect b="0" l="0" r="0" t="0"/>
          <a:stretch/>
        </p:blipFill>
        <p:spPr>
          <a:xfrm>
            <a:off x="6914050" y="2906393"/>
            <a:ext cx="1600200" cy="41546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92"/>
          <p:cNvSpPr txBox="1"/>
          <p:nvPr/>
        </p:nvSpPr>
        <p:spPr>
          <a:xfrm>
            <a:off x="581729" y="1278536"/>
            <a:ext cx="3396000" cy="15129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A30E33"/>
              </a:buClr>
              <a:buSzPts val="3300"/>
              <a:buFont typeface="Roboto"/>
              <a:buNone/>
            </a:pPr>
            <a:r>
              <a:rPr b="1" lang="es" sz="3300">
                <a:solidFill>
                  <a:srgbClr val="93C01F"/>
                </a:solidFill>
                <a:latin typeface="Roboto"/>
                <a:ea typeface="Roboto"/>
                <a:cs typeface="Roboto"/>
                <a:sym typeface="Roboto"/>
              </a:rPr>
              <a:t>Obtención de información y tratamiento de datos </a:t>
            </a:r>
            <a:endParaRPr sz="1100">
              <a:solidFill>
                <a:srgbClr val="93C01F"/>
              </a:solidFill>
            </a:endParaRPr>
          </a:p>
        </p:txBody>
      </p:sp>
      <p:sp>
        <p:nvSpPr>
          <p:cNvPr id="897" name="Google Shape;897;p92"/>
          <p:cNvSpPr txBox="1"/>
          <p:nvPr/>
        </p:nvSpPr>
        <p:spPr>
          <a:xfrm>
            <a:off x="4430500" y="468000"/>
            <a:ext cx="4313400" cy="4116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800"/>
              <a:buFont typeface="Calibri"/>
              <a:buNone/>
            </a:pPr>
            <a:r>
              <a:rPr lang="es" sz="1800" cap="none">
                <a:solidFill>
                  <a:schemeClr val="dk1"/>
                </a:solidFill>
              </a:rPr>
              <a:t>LA PARADOJA DE LA INFOXICACIÓN</a:t>
            </a:r>
            <a:endParaRPr sz="1100"/>
          </a:p>
        </p:txBody>
      </p:sp>
      <p:sp>
        <p:nvSpPr>
          <p:cNvPr id="898" name="Google Shape;898;p92"/>
          <p:cNvSpPr txBox="1"/>
          <p:nvPr/>
        </p:nvSpPr>
        <p:spPr>
          <a:xfrm>
            <a:off x="4290500" y="987450"/>
            <a:ext cx="4680000" cy="3846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i="1" lang="es" sz="1700">
                <a:solidFill>
                  <a:schemeClr val="dk1"/>
                </a:solidFill>
              </a:rPr>
              <a:t>¿De dónde obtener datos “seguros”? </a:t>
            </a:r>
            <a:endParaRPr sz="1100"/>
          </a:p>
        </p:txBody>
      </p:sp>
      <p:pic>
        <p:nvPicPr>
          <p:cNvPr id="899" name="Google Shape;899;p92"/>
          <p:cNvPicPr preferRelativeResize="0"/>
          <p:nvPr/>
        </p:nvPicPr>
        <p:blipFill rotWithShape="1">
          <a:blip r:embed="rId3">
            <a:alphaModFix/>
          </a:blip>
          <a:srcRect b="0" l="0" r="0" t="0"/>
          <a:stretch/>
        </p:blipFill>
        <p:spPr>
          <a:xfrm>
            <a:off x="6324801" y="1516010"/>
            <a:ext cx="2557854" cy="3277904"/>
          </a:xfrm>
          <a:prstGeom prst="rect">
            <a:avLst/>
          </a:prstGeom>
          <a:noFill/>
          <a:ln>
            <a:noFill/>
          </a:ln>
        </p:spPr>
      </p:pic>
      <p:sp>
        <p:nvSpPr>
          <p:cNvPr id="900" name="Google Shape;900;p92"/>
          <p:cNvSpPr txBox="1"/>
          <p:nvPr/>
        </p:nvSpPr>
        <p:spPr>
          <a:xfrm>
            <a:off x="4516402" y="4523225"/>
            <a:ext cx="1843500" cy="297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 sz="700">
                <a:solidFill>
                  <a:schemeClr val="dk1"/>
                </a:solidFill>
              </a:rPr>
              <a:t>Fuente: </a:t>
            </a:r>
            <a:r>
              <a:rPr lang="es" sz="700" u="sng">
                <a:solidFill>
                  <a:schemeClr val="dk1"/>
                </a:solidFill>
                <a:hlinkClick r:id="rId4">
                  <a:extLst>
                    <a:ext uri="{A12FA001-AC4F-418D-AE19-62706E023703}">
                      <ahyp:hlinkClr val="tx"/>
                    </a:ext>
                  </a:extLst>
                </a:hlinkClick>
              </a:rPr>
              <a:t>Clases de Periodismo, 2011</a:t>
            </a:r>
            <a:endParaRPr sz="700" u="sng">
              <a:solidFill>
                <a:schemeClr val="dk1"/>
              </a:solidFill>
              <a:hlinkClick r:id="rId5">
                <a:extLst>
                  <a:ext uri="{A12FA001-AC4F-418D-AE19-62706E023703}">
                    <ahyp:hlinkClr val="tx"/>
                  </a:ext>
                </a:extLst>
              </a:hlinkClick>
            </a:endParaRPr>
          </a:p>
        </p:txBody>
      </p:sp>
      <p:sp>
        <p:nvSpPr>
          <p:cNvPr id="901" name="Google Shape;901;p92"/>
          <p:cNvSpPr/>
          <p:nvPr/>
        </p:nvSpPr>
        <p:spPr>
          <a:xfrm>
            <a:off x="4430500" y="2571750"/>
            <a:ext cx="1843500" cy="1592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s" sz="1700">
                <a:solidFill>
                  <a:schemeClr val="dk1"/>
                </a:solidFill>
                <a:latin typeface="Calibri"/>
                <a:ea typeface="Calibri"/>
                <a:cs typeface="Calibri"/>
                <a:sym typeface="Calibri"/>
              </a:rPr>
              <a:t>¿En qué formatos para poder adaptarlos y construir fácilmente información visual?</a:t>
            </a:r>
            <a:endParaRPr sz="1100"/>
          </a:p>
        </p:txBody>
      </p:sp>
      <p:sp>
        <p:nvSpPr>
          <p:cNvPr id="902" name="Google Shape;902;p92"/>
          <p:cNvSpPr/>
          <p:nvPr/>
        </p:nvSpPr>
        <p:spPr>
          <a:xfrm>
            <a:off x="4379625" y="1516000"/>
            <a:ext cx="1843500" cy="90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s" sz="1400">
                <a:solidFill>
                  <a:schemeClr val="dk1"/>
                </a:solidFill>
                <a:latin typeface="Calibri"/>
                <a:ea typeface="Calibri"/>
                <a:cs typeface="Calibri"/>
                <a:sym typeface="Calibri"/>
              </a:rPr>
              <a:t>Cuidado con reusar los de otras infografías </a:t>
            </a:r>
            <a:endParaRPr sz="1100"/>
          </a:p>
          <a:p>
            <a:pPr indent="0" lvl="0" marL="0" marR="0" rtl="0" algn="l">
              <a:spcBef>
                <a:spcPts val="0"/>
              </a:spcBef>
              <a:spcAft>
                <a:spcPts val="0"/>
              </a:spcAft>
              <a:buNone/>
            </a:pPr>
            <a:r>
              <a:rPr lang="es" sz="1400">
                <a:solidFill>
                  <a:schemeClr val="dk1"/>
                </a:solidFill>
                <a:latin typeface="Calibri"/>
                <a:ea typeface="Calibri"/>
                <a:cs typeface="Calibri"/>
                <a:sym typeface="Calibri"/>
              </a:rPr>
              <a:t>¡FUENTES DIRECTAS Y CONFIABLES!</a:t>
            </a:r>
            <a:endParaRPr sz="1100"/>
          </a:p>
        </p:txBody>
      </p:sp>
      <p:sp>
        <p:nvSpPr>
          <p:cNvPr id="903" name="Google Shape;903;p92"/>
          <p:cNvSpPr/>
          <p:nvPr/>
        </p:nvSpPr>
        <p:spPr>
          <a:xfrm>
            <a:off x="1889210" y="3085998"/>
            <a:ext cx="781030" cy="778958"/>
          </a:xfrm>
          <a:custGeom>
            <a:rect b="b" l="l" r="r" t="t"/>
            <a:pathLst>
              <a:path extrusionOk="0" h="11658" w="11689">
                <a:moveTo>
                  <a:pt x="5829" y="2458"/>
                </a:moveTo>
                <a:cubicBezTo>
                  <a:pt x="6207" y="2458"/>
                  <a:pt x="6491" y="2773"/>
                  <a:pt x="6491" y="3120"/>
                </a:cubicBezTo>
                <a:cubicBezTo>
                  <a:pt x="6522" y="3466"/>
                  <a:pt x="6207" y="3781"/>
                  <a:pt x="5829" y="3781"/>
                </a:cubicBezTo>
                <a:cubicBezTo>
                  <a:pt x="5419" y="3781"/>
                  <a:pt x="5136" y="3466"/>
                  <a:pt x="5136" y="3120"/>
                </a:cubicBezTo>
                <a:cubicBezTo>
                  <a:pt x="5136" y="2742"/>
                  <a:pt x="5482" y="2458"/>
                  <a:pt x="5829" y="2458"/>
                </a:cubicBezTo>
                <a:close/>
                <a:moveTo>
                  <a:pt x="5860" y="4474"/>
                </a:moveTo>
                <a:cubicBezTo>
                  <a:pt x="6238" y="4474"/>
                  <a:pt x="6522" y="4789"/>
                  <a:pt x="6522" y="5136"/>
                </a:cubicBezTo>
                <a:lnTo>
                  <a:pt x="6522" y="8570"/>
                </a:lnTo>
                <a:cubicBezTo>
                  <a:pt x="6522" y="8948"/>
                  <a:pt x="6207" y="9232"/>
                  <a:pt x="5860" y="9232"/>
                </a:cubicBezTo>
                <a:cubicBezTo>
                  <a:pt x="5451" y="9232"/>
                  <a:pt x="5199" y="8917"/>
                  <a:pt x="5199" y="8570"/>
                </a:cubicBezTo>
                <a:lnTo>
                  <a:pt x="5199" y="5136"/>
                </a:lnTo>
                <a:cubicBezTo>
                  <a:pt x="5199" y="4726"/>
                  <a:pt x="5514" y="4474"/>
                  <a:pt x="5860" y="4474"/>
                </a:cubicBezTo>
                <a:close/>
                <a:moveTo>
                  <a:pt x="5829" y="1"/>
                </a:moveTo>
                <a:cubicBezTo>
                  <a:pt x="2615" y="1"/>
                  <a:pt x="0" y="2647"/>
                  <a:pt x="0" y="5829"/>
                </a:cubicBezTo>
                <a:cubicBezTo>
                  <a:pt x="0" y="9043"/>
                  <a:pt x="2615" y="11657"/>
                  <a:pt x="5829" y="11657"/>
                </a:cubicBezTo>
                <a:cubicBezTo>
                  <a:pt x="9011" y="11657"/>
                  <a:pt x="11657" y="9043"/>
                  <a:pt x="11657" y="5829"/>
                </a:cubicBezTo>
                <a:cubicBezTo>
                  <a:pt x="11689" y="2647"/>
                  <a:pt x="9042" y="1"/>
                  <a:pt x="5829" y="1"/>
                </a:cubicBezTo>
                <a:close/>
              </a:path>
            </a:pathLst>
          </a:custGeom>
          <a:solidFill>
            <a:srgbClr val="93C01F"/>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rgbClr val="93C01F"/>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93"/>
          <p:cNvSpPr/>
          <p:nvPr/>
        </p:nvSpPr>
        <p:spPr>
          <a:xfrm>
            <a:off x="4482913" y="2433251"/>
            <a:ext cx="178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s" sz="1400">
                <a:solidFill>
                  <a:schemeClr val="dk1"/>
                </a:solidFill>
                <a:latin typeface="Calibri"/>
                <a:ea typeface="Calibri"/>
                <a:cs typeface="Calibri"/>
                <a:sym typeface="Calibri"/>
              </a:rPr>
              <a:t> </a:t>
            </a:r>
            <a:endParaRPr sz="1100"/>
          </a:p>
        </p:txBody>
      </p:sp>
      <p:pic>
        <p:nvPicPr>
          <p:cNvPr id="909" name="Google Shape;909;p93"/>
          <p:cNvPicPr preferRelativeResize="0"/>
          <p:nvPr/>
        </p:nvPicPr>
        <p:blipFill rotWithShape="1">
          <a:blip r:embed="rId3">
            <a:alphaModFix/>
          </a:blip>
          <a:srcRect b="5292" l="29920" r="9925" t="8937"/>
          <a:stretch/>
        </p:blipFill>
        <p:spPr>
          <a:xfrm>
            <a:off x="30781" y="712313"/>
            <a:ext cx="5500544" cy="4411744"/>
          </a:xfrm>
          <a:prstGeom prst="rect">
            <a:avLst/>
          </a:prstGeom>
          <a:noFill/>
          <a:ln>
            <a:noFill/>
          </a:ln>
        </p:spPr>
      </p:pic>
      <p:pic>
        <p:nvPicPr>
          <p:cNvPr id="910" name="Google Shape;910;p93"/>
          <p:cNvPicPr preferRelativeResize="0"/>
          <p:nvPr/>
        </p:nvPicPr>
        <p:blipFill rotWithShape="1">
          <a:blip r:embed="rId4">
            <a:alphaModFix/>
          </a:blip>
          <a:srcRect b="0" l="0" r="0" t="0"/>
          <a:stretch/>
        </p:blipFill>
        <p:spPr>
          <a:xfrm>
            <a:off x="4082309" y="1607127"/>
            <a:ext cx="5030912" cy="2817441"/>
          </a:xfrm>
          <a:prstGeom prst="rect">
            <a:avLst/>
          </a:prstGeom>
          <a:noFill/>
          <a:ln>
            <a:noFill/>
          </a:ln>
        </p:spPr>
      </p:pic>
      <p:sp>
        <p:nvSpPr>
          <p:cNvPr id="911" name="Google Shape;911;p93"/>
          <p:cNvSpPr/>
          <p:nvPr/>
        </p:nvSpPr>
        <p:spPr>
          <a:xfrm>
            <a:off x="5704521" y="683408"/>
            <a:ext cx="3266400" cy="1315800"/>
          </a:xfrm>
          <a:prstGeom prst="rect">
            <a:avLst/>
          </a:prstGeom>
          <a:noFill/>
          <a:ln>
            <a:noFill/>
          </a:ln>
        </p:spPr>
        <p:txBody>
          <a:bodyPr anchorCtr="0" anchor="t" bIns="34275" lIns="68575" spcFirstLastPara="1" rIns="68575" wrap="square" tIns="34275">
            <a:noAutofit/>
          </a:bodyPr>
          <a:lstStyle/>
          <a:p>
            <a:pPr indent="0" lvl="0" marL="38100" marR="0" rtl="0" algn="l">
              <a:spcBef>
                <a:spcPts val="0"/>
              </a:spcBef>
              <a:spcAft>
                <a:spcPts val="0"/>
              </a:spcAft>
              <a:buNone/>
            </a:pPr>
            <a:r>
              <a:rPr b="1" lang="es" sz="1400">
                <a:solidFill>
                  <a:schemeClr val="dk1"/>
                </a:solidFill>
              </a:rPr>
              <a:t>Portales públicos de transparencia y otras webs con datos en abierto </a:t>
            </a:r>
            <a:r>
              <a:rPr lang="es" sz="1400">
                <a:solidFill>
                  <a:schemeClr val="dk1"/>
                </a:solidFill>
              </a:rPr>
              <a:t>(=</a:t>
            </a:r>
            <a:r>
              <a:rPr i="1" lang="es" sz="1400">
                <a:solidFill>
                  <a:schemeClr val="dk1"/>
                </a:solidFill>
              </a:rPr>
              <a:t>data sets</a:t>
            </a:r>
            <a:r>
              <a:rPr lang="es" sz="1400">
                <a:solidFill>
                  <a:schemeClr val="dk1"/>
                </a:solidFill>
              </a:rPr>
              <a:t> reusables, exportables y editables) nacionales, regionales y locales</a:t>
            </a:r>
            <a:endParaRPr sz="1400">
              <a:solidFill>
                <a:schemeClr val="dk1"/>
              </a:solidFill>
            </a:endParaRPr>
          </a:p>
          <a:p>
            <a:pPr indent="0" lvl="0" marL="0" marR="0" rtl="0" algn="l">
              <a:spcBef>
                <a:spcPts val="0"/>
              </a:spcBef>
              <a:spcAft>
                <a:spcPts val="0"/>
              </a:spcAft>
              <a:buNone/>
            </a:pPr>
            <a:br>
              <a:rPr lang="es" sz="1400">
                <a:solidFill>
                  <a:schemeClr val="dk1"/>
                </a:solidFill>
              </a:rPr>
            </a:br>
            <a:endParaRPr sz="1400">
              <a:solidFill>
                <a:schemeClr val="dk1"/>
              </a:solidFill>
            </a:endParaRPr>
          </a:p>
        </p:txBody>
      </p:sp>
      <p:sp>
        <p:nvSpPr>
          <p:cNvPr id="912" name="Google Shape;912;p93"/>
          <p:cNvSpPr/>
          <p:nvPr/>
        </p:nvSpPr>
        <p:spPr>
          <a:xfrm>
            <a:off x="4572000" y="4504744"/>
            <a:ext cx="4572000" cy="692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s" sz="1400" u="sng">
                <a:solidFill>
                  <a:srgbClr val="0563C1"/>
                </a:solidFill>
                <a:latin typeface="Roboto"/>
                <a:ea typeface="Roboto"/>
                <a:cs typeface="Roboto"/>
                <a:sym typeface="Roboto"/>
                <a:hlinkClick r:id="rId5">
                  <a:extLst>
                    <a:ext uri="{A12FA001-AC4F-418D-AE19-62706E023703}">
                      <ahyp:hlinkClr val="tx"/>
                    </a:ext>
                  </a:extLst>
                </a:hlinkClick>
              </a:rPr>
              <a:t>https://datos.gob.es</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br>
              <a:rPr lang="es" sz="1400">
                <a:solidFill>
                  <a:schemeClr val="dk1"/>
                </a:solidFill>
                <a:latin typeface="Calibri"/>
                <a:ea typeface="Calibri"/>
                <a:cs typeface="Calibri"/>
                <a:sym typeface="Calibri"/>
              </a:rPr>
            </a:br>
            <a:endParaRPr sz="1400">
              <a:solidFill>
                <a:schemeClr val="dk1"/>
              </a:solidFill>
              <a:latin typeface="Calibri"/>
              <a:ea typeface="Calibri"/>
              <a:cs typeface="Calibri"/>
              <a:sym typeface="Calibri"/>
            </a:endParaRPr>
          </a:p>
        </p:txBody>
      </p:sp>
      <p:sp>
        <p:nvSpPr>
          <p:cNvPr id="913" name="Google Shape;913;p93"/>
          <p:cNvSpPr txBox="1"/>
          <p:nvPr/>
        </p:nvSpPr>
        <p:spPr>
          <a:xfrm>
            <a:off x="528100" y="159725"/>
            <a:ext cx="7992600" cy="7236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dk1"/>
              </a:buClr>
              <a:buSzPts val="1800"/>
              <a:buFont typeface="Roboto"/>
              <a:buNone/>
            </a:pPr>
            <a:r>
              <a:rPr lang="es" sz="1800" cap="none">
                <a:solidFill>
                  <a:schemeClr val="dk1"/>
                </a:solidFill>
              </a:rPr>
              <a:t>LA RED COMO FUENTE DE DATOS </a:t>
            </a:r>
            <a:endParaRPr sz="18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94"/>
          <p:cNvSpPr txBox="1"/>
          <p:nvPr/>
        </p:nvSpPr>
        <p:spPr>
          <a:xfrm>
            <a:off x="4481475" y="203550"/>
            <a:ext cx="4430400" cy="4735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sz="1800" cap="none">
                <a:solidFill>
                  <a:schemeClr val="dk1"/>
                </a:solidFill>
              </a:rPr>
              <a:t>ESCOGER </a:t>
            </a:r>
            <a:r>
              <a:rPr lang="es" sz="1800">
                <a:solidFill>
                  <a:schemeClr val="dk1"/>
                </a:solidFill>
              </a:rPr>
              <a:t>SEGÚN</a:t>
            </a:r>
            <a:r>
              <a:rPr lang="es" sz="1800" cap="none">
                <a:solidFill>
                  <a:schemeClr val="dk1"/>
                </a:solidFill>
              </a:rPr>
              <a:t> LA TEMÁTICA</a:t>
            </a:r>
            <a:r>
              <a:rPr lang="es" sz="1600" cap="none">
                <a:solidFill>
                  <a:schemeClr val="dk1"/>
                </a:solidFill>
              </a:rPr>
              <a:t> </a:t>
            </a:r>
            <a:r>
              <a:rPr lang="es" sz="1300" cap="none">
                <a:solidFill>
                  <a:schemeClr val="dk1"/>
                </a:solidFill>
              </a:rPr>
              <a:t>(</a:t>
            </a:r>
            <a:r>
              <a:rPr i="1" lang="es" sz="1300">
                <a:solidFill>
                  <a:schemeClr val="dk1"/>
                </a:solidFill>
              </a:rPr>
              <a:t>facilitar experiencia de usuario) </a:t>
            </a:r>
            <a:r>
              <a:rPr lang="es" sz="1800" cap="none">
                <a:solidFill>
                  <a:schemeClr val="dk1"/>
                </a:solidFill>
              </a:rPr>
              <a:t>Y PRIMA</a:t>
            </a:r>
            <a:r>
              <a:rPr lang="es" sz="1800">
                <a:solidFill>
                  <a:schemeClr val="dk1"/>
                </a:solidFill>
              </a:rPr>
              <a:t>NDO LA</a:t>
            </a:r>
            <a:r>
              <a:rPr lang="es" sz="1800" cap="none">
                <a:solidFill>
                  <a:schemeClr val="dk1"/>
                </a:solidFill>
              </a:rPr>
              <a:t> LEGIBILIDAD</a:t>
            </a:r>
            <a:r>
              <a:rPr lang="es" sz="1600" cap="none">
                <a:solidFill>
                  <a:schemeClr val="dk1"/>
                </a:solidFill>
              </a:rPr>
              <a:t> </a:t>
            </a:r>
            <a:r>
              <a:rPr i="1" lang="es" sz="1300">
                <a:solidFill>
                  <a:schemeClr val="dk1"/>
                </a:solidFill>
              </a:rPr>
              <a:t>(ojo con tonos claros con fondos blancos; tipografías que en pequeño se leen peor…)</a:t>
            </a:r>
            <a:endParaRPr sz="1000"/>
          </a:p>
          <a:p>
            <a:pPr indent="0" lvl="0" marL="0" marR="0" rtl="0" algn="l">
              <a:spcBef>
                <a:spcPts val="0"/>
              </a:spcBef>
              <a:spcAft>
                <a:spcPts val="0"/>
              </a:spcAft>
              <a:buNone/>
            </a:pPr>
            <a:r>
              <a:t/>
            </a:r>
            <a:endParaRPr sz="1300" cap="none">
              <a:solidFill>
                <a:schemeClr val="dk1"/>
              </a:solidFill>
            </a:endParaRPr>
          </a:p>
          <a:p>
            <a:pPr indent="0" lvl="0" marL="0" marR="0" rtl="0" algn="l">
              <a:spcBef>
                <a:spcPts val="0"/>
              </a:spcBef>
              <a:spcAft>
                <a:spcPts val="0"/>
              </a:spcAft>
              <a:buNone/>
            </a:pPr>
            <a:r>
              <a:rPr lang="es" sz="1800" cap="none">
                <a:solidFill>
                  <a:schemeClr val="dk1"/>
                </a:solidFill>
              </a:rPr>
              <a:t>HUIR DEL EXCESO DE FUENTES Y COLORES DISTINTOS</a:t>
            </a:r>
            <a:r>
              <a:rPr i="1" lang="es" sz="1500">
                <a:solidFill>
                  <a:schemeClr val="dk1"/>
                </a:solidFill>
              </a:rPr>
              <a:t>:</a:t>
            </a:r>
            <a:r>
              <a:rPr i="1" lang="es" sz="1300">
                <a:solidFill>
                  <a:schemeClr val="dk1"/>
                </a:solidFill>
              </a:rPr>
              <a:t> ¡sólo “combinar” como elementos de contraste y para jerarquizar! En el caso del color, preguntarse si es necesario (ej. hay gráficas cuyos valores se diferencian por la forma) </a:t>
            </a:r>
            <a:endParaRPr sz="1000"/>
          </a:p>
          <a:p>
            <a:pPr indent="0" lvl="0" marL="0" marR="0" rtl="0" algn="l">
              <a:spcBef>
                <a:spcPts val="0"/>
              </a:spcBef>
              <a:spcAft>
                <a:spcPts val="0"/>
              </a:spcAft>
              <a:buNone/>
            </a:pPr>
            <a:r>
              <a:t/>
            </a:r>
            <a:endParaRPr i="1" sz="1300">
              <a:solidFill>
                <a:schemeClr val="dk1"/>
              </a:solidFill>
            </a:endParaRPr>
          </a:p>
          <a:p>
            <a:pPr indent="0" lvl="0" marL="0" marR="0" rtl="0" algn="l">
              <a:spcBef>
                <a:spcPts val="0"/>
              </a:spcBef>
              <a:spcAft>
                <a:spcPts val="0"/>
              </a:spcAft>
              <a:buNone/>
            </a:pPr>
            <a:r>
              <a:rPr lang="es" sz="1800">
                <a:solidFill>
                  <a:schemeClr val="dk1"/>
                </a:solidFill>
              </a:rPr>
              <a:t>¡ACCESIBILIDAD! </a:t>
            </a:r>
            <a:r>
              <a:rPr lang="es" sz="1300">
                <a:solidFill>
                  <a:schemeClr val="dk1"/>
                </a:solidFill>
              </a:rPr>
              <a:t>Usar solo colores seguros para web; fuentes compatibles con mayoría de navegadores…</a:t>
            </a:r>
            <a:endParaRPr sz="1000"/>
          </a:p>
          <a:p>
            <a:pPr indent="0" lvl="0" marL="0" marR="0" rtl="0" algn="l">
              <a:spcBef>
                <a:spcPts val="0"/>
              </a:spcBef>
              <a:spcAft>
                <a:spcPts val="0"/>
              </a:spcAft>
              <a:buNone/>
            </a:pPr>
            <a:r>
              <a:t/>
            </a:r>
            <a:endParaRPr sz="1300">
              <a:solidFill>
                <a:schemeClr val="dk1"/>
              </a:solidFill>
            </a:endParaRPr>
          </a:p>
          <a:p>
            <a:pPr indent="0" lvl="0" marL="0" marR="0" rtl="0" algn="l">
              <a:spcBef>
                <a:spcPts val="0"/>
              </a:spcBef>
              <a:spcAft>
                <a:spcPts val="0"/>
              </a:spcAft>
              <a:buNone/>
            </a:pPr>
            <a:r>
              <a:rPr lang="es" sz="1800">
                <a:solidFill>
                  <a:schemeClr val="dk1"/>
                </a:solidFill>
              </a:rPr>
              <a:t>¡COHERENCIA! EXTERNA</a:t>
            </a:r>
            <a:r>
              <a:rPr lang="es" sz="1500">
                <a:solidFill>
                  <a:schemeClr val="dk1"/>
                </a:solidFill>
              </a:rPr>
              <a:t>:</a:t>
            </a:r>
            <a:r>
              <a:rPr lang="es" sz="1300">
                <a:solidFill>
                  <a:schemeClr val="dk1"/>
                </a:solidFill>
              </a:rPr>
              <a:t> si el trabajo se enmarca en un proyecto/producto (web, publicación impresa…) con determinado estilo, respetar identidad visual. </a:t>
            </a:r>
            <a:r>
              <a:rPr lang="es" sz="1800">
                <a:solidFill>
                  <a:schemeClr val="dk1"/>
                </a:solidFill>
              </a:rPr>
              <a:t>E INTERNA: </a:t>
            </a:r>
            <a:r>
              <a:rPr lang="es" sz="1300">
                <a:solidFill>
                  <a:schemeClr val="dk1"/>
                </a:solidFill>
              </a:rPr>
              <a:t>los elementos similares, con un mismo estilo (ej. títulos de mismo nivel, colores que representan el mismo valor en distintas gráficas…).</a:t>
            </a:r>
            <a:endParaRPr sz="1300">
              <a:solidFill>
                <a:schemeClr val="dk1"/>
              </a:solidFill>
            </a:endParaRPr>
          </a:p>
          <a:p>
            <a:pPr indent="0" lvl="0" marL="0" marR="0" rtl="0" algn="l">
              <a:spcBef>
                <a:spcPts val="0"/>
              </a:spcBef>
              <a:spcAft>
                <a:spcPts val="0"/>
              </a:spcAft>
              <a:buNone/>
            </a:pPr>
            <a:r>
              <a:t/>
            </a:r>
            <a:endParaRPr sz="1300">
              <a:solidFill>
                <a:schemeClr val="dk1"/>
              </a:solidFill>
            </a:endParaRPr>
          </a:p>
          <a:p>
            <a:pPr indent="0" lvl="0" marL="0" marR="0" rtl="0" algn="ctr">
              <a:spcBef>
                <a:spcPts val="0"/>
              </a:spcBef>
              <a:spcAft>
                <a:spcPts val="0"/>
              </a:spcAft>
              <a:buNone/>
            </a:pPr>
            <a:r>
              <a:t/>
            </a:r>
            <a:endParaRPr sz="1300">
              <a:solidFill>
                <a:schemeClr val="dk1"/>
              </a:solidFill>
            </a:endParaRPr>
          </a:p>
        </p:txBody>
      </p:sp>
      <p:sp>
        <p:nvSpPr>
          <p:cNvPr id="919" name="Google Shape;919;p94"/>
          <p:cNvSpPr txBox="1"/>
          <p:nvPr/>
        </p:nvSpPr>
        <p:spPr>
          <a:xfrm>
            <a:off x="810328" y="1313171"/>
            <a:ext cx="3041400" cy="15129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A30E33"/>
              </a:buClr>
              <a:buSzPts val="3300"/>
              <a:buFont typeface="Roboto"/>
              <a:buNone/>
            </a:pPr>
            <a:r>
              <a:rPr b="1" lang="es" sz="3300">
                <a:solidFill>
                  <a:srgbClr val="93C01F"/>
                </a:solidFill>
                <a:latin typeface="Roboto"/>
                <a:ea typeface="Roboto"/>
                <a:cs typeface="Roboto"/>
                <a:sym typeface="Roboto"/>
              </a:rPr>
              <a:t>Definir paleta de estilos inicial: color, tipografía…</a:t>
            </a:r>
            <a:endParaRPr sz="1100">
              <a:solidFill>
                <a:srgbClr val="93C01F"/>
              </a:solidFill>
            </a:endParaRPr>
          </a:p>
        </p:txBody>
      </p:sp>
      <p:sp>
        <p:nvSpPr>
          <p:cNvPr id="920" name="Google Shape;920;p94"/>
          <p:cNvSpPr/>
          <p:nvPr/>
        </p:nvSpPr>
        <p:spPr>
          <a:xfrm>
            <a:off x="1865384" y="3194264"/>
            <a:ext cx="870886" cy="840197"/>
          </a:xfrm>
          <a:custGeom>
            <a:rect b="b" l="l" r="r" t="t"/>
            <a:pathLst>
              <a:path extrusionOk="0" h="12676" w="13139">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rgbClr val="93C01F"/>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95"/>
          <p:cNvSpPr txBox="1"/>
          <p:nvPr/>
        </p:nvSpPr>
        <p:spPr>
          <a:xfrm>
            <a:off x="309224" y="791900"/>
            <a:ext cx="4316100" cy="1631100"/>
          </a:xfrm>
          <a:prstGeom prst="rect">
            <a:avLst/>
          </a:prstGeom>
          <a:noFill/>
          <a:ln>
            <a:noFill/>
          </a:ln>
        </p:spPr>
        <p:txBody>
          <a:bodyPr anchorCtr="0" anchor="t" bIns="45700" lIns="91400" spcFirstLastPara="1" rIns="91400" wrap="square" tIns="45700">
            <a:noAutofit/>
          </a:bodyPr>
          <a:lstStyle/>
          <a:p>
            <a:pPr indent="-330200" lvl="0" marL="457200" marR="0" rtl="0" algn="l">
              <a:spcBef>
                <a:spcPts val="500"/>
              </a:spcBef>
              <a:spcAft>
                <a:spcPts val="0"/>
              </a:spcAft>
              <a:buClr>
                <a:srgbClr val="493817"/>
              </a:buClr>
              <a:buSzPts val="1200"/>
              <a:buFont typeface="Montserrat"/>
              <a:buChar char="❏"/>
            </a:pPr>
            <a:r>
              <a:rPr lang="es" sz="1400">
                <a:solidFill>
                  <a:schemeClr val="dk1"/>
                </a:solidFill>
              </a:rPr>
              <a:t>Mantener </a:t>
            </a:r>
            <a:r>
              <a:rPr b="1" lang="es" sz="1400">
                <a:solidFill>
                  <a:schemeClr val="dk1"/>
                </a:solidFill>
              </a:rPr>
              <a:t>escalas y</a:t>
            </a:r>
            <a:r>
              <a:rPr lang="es" sz="1400">
                <a:solidFill>
                  <a:schemeClr val="dk1"/>
                </a:solidFill>
              </a:rPr>
              <a:t> </a:t>
            </a:r>
            <a:r>
              <a:rPr b="1" lang="es" sz="1400">
                <a:solidFill>
                  <a:schemeClr val="dk1"/>
                </a:solidFill>
              </a:rPr>
              <a:t>proporciones</a:t>
            </a:r>
            <a:r>
              <a:rPr lang="es" sz="1400">
                <a:solidFill>
                  <a:schemeClr val="dk1"/>
                </a:solidFill>
              </a:rPr>
              <a:t>.</a:t>
            </a:r>
            <a:endParaRPr sz="1400">
              <a:solidFill>
                <a:schemeClr val="dk1"/>
              </a:solidFill>
            </a:endParaRPr>
          </a:p>
          <a:p>
            <a:pPr indent="-330200" lvl="0" marL="457200" marR="0" rtl="0" algn="l">
              <a:spcBef>
                <a:spcPts val="500"/>
              </a:spcBef>
              <a:spcAft>
                <a:spcPts val="0"/>
              </a:spcAft>
              <a:buClr>
                <a:srgbClr val="493817"/>
              </a:buClr>
              <a:buSzPts val="1200"/>
              <a:buFont typeface="Montserrat"/>
              <a:buChar char="❏"/>
            </a:pPr>
            <a:r>
              <a:rPr lang="es" sz="1400">
                <a:solidFill>
                  <a:schemeClr val="dk1"/>
                </a:solidFill>
              </a:rPr>
              <a:t>Limitar el uso de </a:t>
            </a:r>
            <a:r>
              <a:rPr b="1" lang="es" sz="1400">
                <a:solidFill>
                  <a:schemeClr val="dk1"/>
                </a:solidFill>
              </a:rPr>
              <a:t>colores</a:t>
            </a:r>
            <a:r>
              <a:rPr lang="es" sz="1400">
                <a:solidFill>
                  <a:schemeClr val="dk1"/>
                </a:solidFill>
              </a:rPr>
              <a:t>.</a:t>
            </a:r>
            <a:endParaRPr sz="1400">
              <a:solidFill>
                <a:schemeClr val="dk1"/>
              </a:solidFill>
            </a:endParaRPr>
          </a:p>
          <a:p>
            <a:pPr indent="-330200" lvl="0" marL="457200" marR="0" rtl="0" algn="l">
              <a:spcBef>
                <a:spcPts val="500"/>
              </a:spcBef>
              <a:spcAft>
                <a:spcPts val="0"/>
              </a:spcAft>
              <a:buClr>
                <a:srgbClr val="493817"/>
              </a:buClr>
              <a:buSzPts val="1200"/>
              <a:buFont typeface="Montserrat"/>
              <a:buChar char="❏"/>
            </a:pPr>
            <a:r>
              <a:rPr lang="es" sz="1400">
                <a:solidFill>
                  <a:schemeClr val="dk1"/>
                </a:solidFill>
              </a:rPr>
              <a:t>Y, siempre que se pueda, ofrecer toda la </a:t>
            </a:r>
            <a:r>
              <a:rPr b="1" lang="es" sz="1400">
                <a:solidFill>
                  <a:schemeClr val="dk1"/>
                </a:solidFill>
              </a:rPr>
              <a:t>información completa en el propio gráfico</a:t>
            </a:r>
            <a:r>
              <a:rPr lang="es" sz="1400">
                <a:solidFill>
                  <a:schemeClr val="dk1"/>
                </a:solidFill>
              </a:rPr>
              <a:t>, sin necesidad de códigos de colores o leyendas que obliguen al lector a una lectura en dos fases.</a:t>
            </a:r>
            <a:endParaRPr sz="1400">
              <a:solidFill>
                <a:schemeClr val="dk1"/>
              </a:solidFill>
            </a:endParaRPr>
          </a:p>
        </p:txBody>
      </p:sp>
      <p:pic>
        <p:nvPicPr>
          <p:cNvPr id="926" name="Google Shape;926;p95"/>
          <p:cNvPicPr preferRelativeResize="0"/>
          <p:nvPr/>
        </p:nvPicPr>
        <p:blipFill rotWithShape="1">
          <a:blip r:embed="rId3">
            <a:alphaModFix/>
          </a:blip>
          <a:srcRect b="0" l="0" r="0" t="0"/>
          <a:stretch/>
        </p:blipFill>
        <p:spPr>
          <a:xfrm>
            <a:off x="4752875" y="791900"/>
            <a:ext cx="4081901" cy="4178926"/>
          </a:xfrm>
          <a:prstGeom prst="rect">
            <a:avLst/>
          </a:prstGeom>
          <a:noFill/>
          <a:ln>
            <a:noFill/>
          </a:ln>
        </p:spPr>
      </p:pic>
      <p:sp>
        <p:nvSpPr>
          <p:cNvPr id="927" name="Google Shape;927;p95"/>
          <p:cNvSpPr txBox="1"/>
          <p:nvPr/>
        </p:nvSpPr>
        <p:spPr>
          <a:xfrm>
            <a:off x="184597" y="4403580"/>
            <a:ext cx="4536000" cy="3660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s" sz="700">
                <a:solidFill>
                  <a:schemeClr val="dk1"/>
                </a:solidFill>
              </a:rPr>
              <a:t>A la izquierda, gráficas de la BBC. Fuente:</a:t>
            </a:r>
            <a:r>
              <a:rPr lang="es" sz="700">
                <a:solidFill>
                  <a:schemeClr val="dk1"/>
                </a:solidFill>
              </a:rPr>
              <a:t> </a:t>
            </a:r>
            <a:r>
              <a:rPr lang="es" sz="700" u="sng">
                <a:solidFill>
                  <a:schemeClr val="dk1"/>
                </a:solidFill>
                <a:hlinkClick r:id="rId4">
                  <a:extLst>
                    <a:ext uri="{A12FA001-AC4F-418D-AE19-62706E023703}">
                      <ahyp:hlinkClr val="tx"/>
                    </a:ext>
                  </a:extLst>
                </a:hlinkClick>
              </a:rPr>
              <a:t>https://twitter.com/BBCNewsGraphics/status/1186726443528740872</a:t>
            </a:r>
            <a:r>
              <a:rPr lang="es" sz="700" u="sng">
                <a:solidFill>
                  <a:schemeClr val="dk1"/>
                </a:solidFill>
              </a:rPr>
              <a:t>. </a:t>
            </a:r>
            <a:endParaRPr sz="1100"/>
          </a:p>
          <a:p>
            <a:pPr indent="0" lvl="0" marL="0" marR="0" rtl="0" algn="r">
              <a:spcBef>
                <a:spcPts val="0"/>
              </a:spcBef>
              <a:spcAft>
                <a:spcPts val="0"/>
              </a:spcAft>
              <a:buNone/>
            </a:pPr>
            <a:r>
              <a:rPr b="1" lang="es" sz="700">
                <a:solidFill>
                  <a:schemeClr val="dk1"/>
                </a:solidFill>
              </a:rPr>
              <a:t>A la </a:t>
            </a:r>
            <a:r>
              <a:rPr lang="es" sz="700">
                <a:solidFill>
                  <a:schemeClr val="dk1"/>
                </a:solidFill>
              </a:rPr>
              <a:t>derecha, gráficas publicadas en mayo de 2012 por </a:t>
            </a:r>
            <a:r>
              <a:rPr i="1" lang="es" sz="700">
                <a:solidFill>
                  <a:schemeClr val="dk1"/>
                </a:solidFill>
              </a:rPr>
              <a:t>La República </a:t>
            </a:r>
            <a:r>
              <a:rPr lang="es" sz="700">
                <a:solidFill>
                  <a:schemeClr val="dk1"/>
                </a:solidFill>
              </a:rPr>
              <a:t>de Perú</a:t>
            </a:r>
            <a:r>
              <a:rPr b="1" lang="es" sz="700">
                <a:solidFill>
                  <a:schemeClr val="dk1"/>
                </a:solidFill>
              </a:rPr>
              <a:t>.</a:t>
            </a:r>
            <a:r>
              <a:rPr lang="es" sz="700">
                <a:solidFill>
                  <a:schemeClr val="dk1"/>
                </a:solidFill>
              </a:rPr>
              <a:t> Fuente: </a:t>
            </a:r>
            <a:endParaRPr sz="700">
              <a:solidFill>
                <a:schemeClr val="dk1"/>
              </a:solidFill>
            </a:endParaRPr>
          </a:p>
          <a:p>
            <a:pPr indent="0" lvl="0" marL="0" marR="0" rtl="0" algn="r">
              <a:spcBef>
                <a:spcPts val="0"/>
              </a:spcBef>
              <a:spcAft>
                <a:spcPts val="0"/>
              </a:spcAft>
              <a:buNone/>
            </a:pPr>
            <a:r>
              <a:rPr lang="es" sz="700" u="sng">
                <a:solidFill>
                  <a:schemeClr val="dk1"/>
                </a:solidFill>
                <a:hlinkClick r:id="rId5">
                  <a:extLst>
                    <a:ext uri="{A12FA001-AC4F-418D-AE19-62706E023703}">
                      <ahyp:hlinkClr val="tx"/>
                    </a:ext>
                  </a:extLst>
                </a:hlinkClick>
              </a:rPr>
              <a:t>http://www.larepublica.pe/infografias/aprobacion-de-ollanta-humala-26-05-2012</a:t>
            </a:r>
            <a:endParaRPr sz="700">
              <a:solidFill>
                <a:schemeClr val="dk1"/>
              </a:solidFill>
            </a:endParaRPr>
          </a:p>
        </p:txBody>
      </p:sp>
      <p:sp>
        <p:nvSpPr>
          <p:cNvPr id="928" name="Google Shape;928;p95"/>
          <p:cNvSpPr txBox="1"/>
          <p:nvPr/>
        </p:nvSpPr>
        <p:spPr>
          <a:xfrm>
            <a:off x="468312" y="141684"/>
            <a:ext cx="8064600" cy="527400"/>
          </a:xfrm>
          <a:prstGeom prst="rect">
            <a:avLst/>
          </a:prstGeom>
          <a:noFill/>
          <a:ln>
            <a:noFill/>
          </a:ln>
        </p:spPr>
        <p:txBody>
          <a:bodyPr anchorCtr="0" anchor="t" bIns="107975" lIns="107975" spcFirstLastPara="1" rIns="107975" wrap="square" tIns="107975">
            <a:noAutofit/>
          </a:bodyPr>
          <a:lstStyle/>
          <a:p>
            <a:pPr indent="0" lvl="0" marL="0" marR="0" rtl="0" algn="ctr">
              <a:spcBef>
                <a:spcPts val="0"/>
              </a:spcBef>
              <a:spcAft>
                <a:spcPts val="0"/>
              </a:spcAft>
              <a:buNone/>
            </a:pPr>
            <a:r>
              <a:rPr lang="es" sz="2400">
                <a:solidFill>
                  <a:schemeClr val="dk2"/>
                </a:solidFill>
              </a:rPr>
              <a:t>Ejemplo y recomendaciones sobre gráficas…</a:t>
            </a:r>
            <a:endParaRPr sz="2400">
              <a:solidFill>
                <a:schemeClr val="dk2"/>
              </a:solidFill>
            </a:endParaRPr>
          </a:p>
        </p:txBody>
      </p:sp>
      <p:pic>
        <p:nvPicPr>
          <p:cNvPr id="929" name="Google Shape;929;p95"/>
          <p:cNvPicPr preferRelativeResize="0"/>
          <p:nvPr/>
        </p:nvPicPr>
        <p:blipFill rotWithShape="1">
          <a:blip r:embed="rId6">
            <a:alphaModFix/>
          </a:blip>
          <a:srcRect b="0" l="0" r="0" t="0"/>
          <a:stretch/>
        </p:blipFill>
        <p:spPr>
          <a:xfrm>
            <a:off x="800915" y="2568100"/>
            <a:ext cx="3318719" cy="176267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96"/>
          <p:cNvSpPr/>
          <p:nvPr/>
        </p:nvSpPr>
        <p:spPr>
          <a:xfrm>
            <a:off x="4481475" y="297500"/>
            <a:ext cx="4545000" cy="5170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s" sz="1800">
                <a:solidFill>
                  <a:schemeClr val="dk1"/>
                </a:solidFill>
              </a:rPr>
              <a:t>TAMAÑO </a:t>
            </a:r>
            <a:r>
              <a:rPr lang="es" sz="1300">
                <a:solidFill>
                  <a:schemeClr val="dk1"/>
                </a:solidFill>
              </a:rPr>
              <a:t>global y de cada “parte” </a:t>
            </a:r>
            <a:r>
              <a:rPr lang="es" sz="1800">
                <a:solidFill>
                  <a:schemeClr val="dk1"/>
                </a:solidFill>
              </a:rPr>
              <a:t>SEGÚN</a:t>
            </a:r>
            <a:r>
              <a:rPr lang="es" sz="1800">
                <a:solidFill>
                  <a:schemeClr val="dk1"/>
                </a:solidFill>
              </a:rPr>
              <a:t> LA INFO</a:t>
            </a:r>
            <a:r>
              <a:rPr lang="es" sz="1800">
                <a:solidFill>
                  <a:schemeClr val="dk1"/>
                </a:solidFill>
              </a:rPr>
              <a:t>RMACIÓN</a:t>
            </a:r>
            <a:r>
              <a:rPr lang="es" sz="1300">
                <a:solidFill>
                  <a:schemeClr val="dk1"/>
                </a:solidFill>
              </a:rPr>
              <a:t> </a:t>
            </a:r>
            <a:r>
              <a:rPr lang="es" sz="1300">
                <a:solidFill>
                  <a:schemeClr val="dk1"/>
                </a:solidFill>
              </a:rPr>
              <a:t>(cantidad, relevancia…), no al revés. </a:t>
            </a:r>
            <a:endParaRPr sz="1300"/>
          </a:p>
          <a:p>
            <a:pPr indent="0" lvl="0" marL="0" marR="0" rtl="0" algn="l">
              <a:spcBef>
                <a:spcPts val="0"/>
              </a:spcBef>
              <a:spcAft>
                <a:spcPts val="0"/>
              </a:spcAft>
              <a:buNone/>
            </a:pPr>
            <a:r>
              <a:t/>
            </a:r>
            <a:endParaRPr sz="1300">
              <a:solidFill>
                <a:schemeClr val="dk1"/>
              </a:solidFill>
            </a:endParaRPr>
          </a:p>
          <a:p>
            <a:pPr indent="0" lvl="0" marL="0" marR="0" rtl="0" algn="l">
              <a:spcBef>
                <a:spcPts val="0"/>
              </a:spcBef>
              <a:spcAft>
                <a:spcPts val="0"/>
              </a:spcAft>
              <a:buNone/>
            </a:pPr>
            <a:r>
              <a:rPr lang="es" sz="1800">
                <a:solidFill>
                  <a:schemeClr val="dk1"/>
                </a:solidFill>
              </a:rPr>
              <a:t>ORDEN DE INFORMACIÓN </a:t>
            </a:r>
            <a:r>
              <a:rPr lang="es" sz="1300">
                <a:solidFill>
                  <a:schemeClr val="dk1"/>
                </a:solidFill>
              </a:rPr>
              <a:t>conforme a orden de lectura y que facilite la comprensión: ¿qué necesita el usuario saber primero? (ej. intro, contexto…).</a:t>
            </a:r>
            <a:endParaRPr sz="1300"/>
          </a:p>
          <a:p>
            <a:pPr indent="0" lvl="0" marL="0" marR="0" rtl="0" algn="l">
              <a:spcBef>
                <a:spcPts val="0"/>
              </a:spcBef>
              <a:spcAft>
                <a:spcPts val="0"/>
              </a:spcAft>
              <a:buNone/>
            </a:pPr>
            <a:r>
              <a:t/>
            </a:r>
            <a:endParaRPr sz="1300">
              <a:solidFill>
                <a:schemeClr val="dk1"/>
              </a:solidFill>
            </a:endParaRPr>
          </a:p>
          <a:p>
            <a:pPr indent="0" lvl="0" marL="0" marR="0" rtl="0" algn="l">
              <a:spcBef>
                <a:spcPts val="0"/>
              </a:spcBef>
              <a:spcAft>
                <a:spcPts val="0"/>
              </a:spcAft>
              <a:buNone/>
            </a:pPr>
            <a:r>
              <a:rPr lang="es" sz="1800">
                <a:solidFill>
                  <a:schemeClr val="dk1"/>
                </a:solidFill>
              </a:rPr>
              <a:t>DESPIECES, FALDONES, FONDOS EN NEGATIVO…</a:t>
            </a:r>
            <a:r>
              <a:rPr lang="es" sz="1300">
                <a:solidFill>
                  <a:schemeClr val="dk1"/>
                </a:solidFill>
              </a:rPr>
              <a:t> para detalles o temas secundarios.</a:t>
            </a:r>
            <a:endParaRPr sz="1300"/>
          </a:p>
          <a:p>
            <a:pPr indent="0" lvl="0" marL="0" marR="0" rtl="0" algn="l">
              <a:spcBef>
                <a:spcPts val="0"/>
              </a:spcBef>
              <a:spcAft>
                <a:spcPts val="0"/>
              </a:spcAft>
              <a:buNone/>
            </a:pPr>
            <a:r>
              <a:t/>
            </a:r>
            <a:endParaRPr sz="1800">
              <a:solidFill>
                <a:schemeClr val="dk1"/>
              </a:solidFill>
            </a:endParaRPr>
          </a:p>
          <a:p>
            <a:pPr indent="0" lvl="0" marL="0" marR="0" rtl="0" algn="l">
              <a:spcBef>
                <a:spcPts val="0"/>
              </a:spcBef>
              <a:spcAft>
                <a:spcPts val="0"/>
              </a:spcAft>
              <a:buNone/>
            </a:pPr>
            <a:r>
              <a:rPr lang="es" sz="1800">
                <a:solidFill>
                  <a:schemeClr val="dk1"/>
                </a:solidFill>
              </a:rPr>
              <a:t>AJUSTE A RETÍCULA/ PLANTILLA. </a:t>
            </a:r>
            <a:r>
              <a:rPr lang="es" sz="1300">
                <a:solidFill>
                  <a:schemeClr val="dk1"/>
                </a:solidFill>
              </a:rPr>
              <a:t>La maquetación de información visual debe hacerse por columnas y respetando márgenes, rompiendo ciertas “rigideces” para destacar (ej. columnas falsas; diagramas que sobrepasan varias columnas o páginas; fondos o imágenes “a sangre”…).</a:t>
            </a:r>
            <a:endParaRPr sz="1300"/>
          </a:p>
          <a:p>
            <a:pPr indent="0" lvl="0" marL="0" marR="0" rtl="0" algn="l">
              <a:spcBef>
                <a:spcPts val="0"/>
              </a:spcBef>
              <a:spcAft>
                <a:spcPts val="0"/>
              </a:spcAft>
              <a:buNone/>
            </a:pPr>
            <a:r>
              <a:t/>
            </a:r>
            <a:endParaRPr sz="1300">
              <a:solidFill>
                <a:schemeClr val="dk1"/>
              </a:solidFill>
            </a:endParaRPr>
          </a:p>
          <a:p>
            <a:pPr indent="0" lvl="0" marL="0" marR="0" rtl="0" algn="l">
              <a:spcBef>
                <a:spcPts val="0"/>
              </a:spcBef>
              <a:spcAft>
                <a:spcPts val="0"/>
              </a:spcAft>
              <a:buNone/>
            </a:pPr>
            <a:r>
              <a:rPr lang="es" sz="1800">
                <a:solidFill>
                  <a:schemeClr val="dk1"/>
                </a:solidFill>
              </a:rPr>
              <a:t>CUIDADO CON OTROS AJUSTES:</a:t>
            </a:r>
            <a:r>
              <a:rPr lang="es" sz="1300">
                <a:solidFill>
                  <a:schemeClr val="dk1"/>
                </a:solidFill>
              </a:rPr>
              <a:t> Proporción correcta de gráficos vs. manipulación; texturas vs. legibilidad; perspectiva de isométricos (2d=seguro).</a:t>
            </a:r>
            <a:endParaRPr sz="1300"/>
          </a:p>
          <a:p>
            <a:pPr indent="0" lvl="0" marL="0" marR="0" rtl="0" algn="l">
              <a:spcBef>
                <a:spcPts val="0"/>
              </a:spcBef>
              <a:spcAft>
                <a:spcPts val="0"/>
              </a:spcAft>
              <a:buNone/>
            </a:pPr>
            <a:r>
              <a:t/>
            </a:r>
            <a:endParaRPr sz="1300">
              <a:solidFill>
                <a:schemeClr val="dk1"/>
              </a:solidFill>
            </a:endParaRPr>
          </a:p>
          <a:p>
            <a:pPr indent="0" lvl="0" marL="0" marR="0" rtl="0" algn="l">
              <a:spcBef>
                <a:spcPts val="0"/>
              </a:spcBef>
              <a:spcAft>
                <a:spcPts val="0"/>
              </a:spcAft>
              <a:buNone/>
            </a:pPr>
            <a:br>
              <a:rPr lang="es" sz="1300">
                <a:solidFill>
                  <a:schemeClr val="dk1"/>
                </a:solidFill>
              </a:rPr>
            </a:br>
            <a:endParaRPr sz="1300">
              <a:solidFill>
                <a:schemeClr val="dk1"/>
              </a:solidFill>
            </a:endParaRPr>
          </a:p>
        </p:txBody>
      </p:sp>
      <p:sp>
        <p:nvSpPr>
          <p:cNvPr id="936" name="Google Shape;936;p96"/>
          <p:cNvSpPr txBox="1"/>
          <p:nvPr/>
        </p:nvSpPr>
        <p:spPr>
          <a:xfrm>
            <a:off x="762000" y="1278536"/>
            <a:ext cx="3089400" cy="15129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A30E33"/>
              </a:buClr>
              <a:buSzPts val="3300"/>
              <a:buFont typeface="Roboto"/>
              <a:buNone/>
            </a:pPr>
            <a:r>
              <a:rPr b="1" lang="es" sz="3300">
                <a:solidFill>
                  <a:srgbClr val="93C01F"/>
                </a:solidFill>
                <a:latin typeface="Roboto"/>
                <a:ea typeface="Roboto"/>
                <a:cs typeface="Roboto"/>
                <a:sym typeface="Roboto"/>
              </a:rPr>
              <a:t>Decidir tamaño del diseño y orden y disposición de los elementos en éste</a:t>
            </a:r>
            <a:endParaRPr sz="1100">
              <a:solidFill>
                <a:srgbClr val="93C01F"/>
              </a:solidFill>
            </a:endParaRPr>
          </a:p>
        </p:txBody>
      </p:sp>
      <p:grpSp>
        <p:nvGrpSpPr>
          <p:cNvPr id="937" name="Google Shape;937;p96"/>
          <p:cNvGrpSpPr/>
          <p:nvPr/>
        </p:nvGrpSpPr>
        <p:grpSpPr>
          <a:xfrm>
            <a:off x="1791088" y="3518183"/>
            <a:ext cx="946331" cy="928954"/>
            <a:chOff x="5716825" y="3235950"/>
            <a:chExt cx="300900" cy="295375"/>
          </a:xfrm>
        </p:grpSpPr>
        <p:sp>
          <p:nvSpPr>
            <p:cNvPr id="938" name="Google Shape;938;p96"/>
            <p:cNvSpPr/>
            <p:nvPr/>
          </p:nvSpPr>
          <p:spPr>
            <a:xfrm>
              <a:off x="5716825" y="3309975"/>
              <a:ext cx="137075" cy="146525"/>
            </a:xfrm>
            <a:custGeom>
              <a:rect b="b" l="l" r="r" t="t"/>
              <a:pathLst>
                <a:path extrusionOk="0" h="5861" w="5483">
                  <a:moveTo>
                    <a:pt x="2584" y="1"/>
                  </a:moveTo>
                  <a:lnTo>
                    <a:pt x="410" y="2206"/>
                  </a:lnTo>
                  <a:cubicBezTo>
                    <a:pt x="1" y="2615"/>
                    <a:pt x="1" y="3277"/>
                    <a:pt x="410" y="3655"/>
                  </a:cubicBezTo>
                  <a:lnTo>
                    <a:pt x="2584" y="5860"/>
                  </a:lnTo>
                  <a:lnTo>
                    <a:pt x="3781" y="4632"/>
                  </a:lnTo>
                  <a:cubicBezTo>
                    <a:pt x="3844" y="4584"/>
                    <a:pt x="3939" y="4561"/>
                    <a:pt x="4029" y="4561"/>
                  </a:cubicBezTo>
                  <a:cubicBezTo>
                    <a:pt x="4120" y="4561"/>
                    <a:pt x="4206" y="4584"/>
                    <a:pt x="4254" y="4632"/>
                  </a:cubicBezTo>
                  <a:lnTo>
                    <a:pt x="4726" y="5104"/>
                  </a:lnTo>
                  <a:cubicBezTo>
                    <a:pt x="4789" y="5167"/>
                    <a:pt x="4884" y="5199"/>
                    <a:pt x="4974" y="5199"/>
                  </a:cubicBezTo>
                  <a:cubicBezTo>
                    <a:pt x="5065" y="5199"/>
                    <a:pt x="5152" y="5167"/>
                    <a:pt x="5199" y="5104"/>
                  </a:cubicBezTo>
                  <a:cubicBezTo>
                    <a:pt x="5325" y="5010"/>
                    <a:pt x="5325" y="4758"/>
                    <a:pt x="5199" y="4632"/>
                  </a:cubicBezTo>
                  <a:lnTo>
                    <a:pt x="4726" y="4159"/>
                  </a:lnTo>
                  <a:cubicBezTo>
                    <a:pt x="4632" y="4065"/>
                    <a:pt x="4632" y="3813"/>
                    <a:pt x="4726" y="3687"/>
                  </a:cubicBezTo>
                  <a:lnTo>
                    <a:pt x="5482" y="2962"/>
                  </a:lnTo>
                  <a:lnTo>
                    <a:pt x="5010" y="2489"/>
                  </a:lnTo>
                  <a:lnTo>
                    <a:pt x="4789" y="2710"/>
                  </a:lnTo>
                  <a:cubicBezTo>
                    <a:pt x="4584" y="2915"/>
                    <a:pt x="4317" y="3017"/>
                    <a:pt x="4049" y="3017"/>
                  </a:cubicBezTo>
                  <a:cubicBezTo>
                    <a:pt x="3781" y="3017"/>
                    <a:pt x="3513" y="2915"/>
                    <a:pt x="3309" y="2710"/>
                  </a:cubicBezTo>
                  <a:cubicBezTo>
                    <a:pt x="2930" y="2332"/>
                    <a:pt x="2930" y="1670"/>
                    <a:pt x="3309" y="1261"/>
                  </a:cubicBezTo>
                  <a:lnTo>
                    <a:pt x="3561" y="1040"/>
                  </a:lnTo>
                  <a:lnTo>
                    <a:pt x="2584" y="1"/>
                  </a:lnTo>
                  <a:close/>
                </a:path>
              </a:pathLst>
            </a:custGeom>
            <a:solidFill>
              <a:srgbClr val="93C01F"/>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939" name="Google Shape;939;p96"/>
            <p:cNvSpPr/>
            <p:nvPr/>
          </p:nvSpPr>
          <p:spPr>
            <a:xfrm>
              <a:off x="5794025" y="3235950"/>
              <a:ext cx="145725" cy="133900"/>
            </a:xfrm>
            <a:custGeom>
              <a:rect b="b" l="l" r="r" t="t"/>
              <a:pathLst>
                <a:path extrusionOk="0" h="5356" w="5829">
                  <a:moveTo>
                    <a:pt x="2926" y="0"/>
                  </a:moveTo>
                  <a:cubicBezTo>
                    <a:pt x="2662" y="0"/>
                    <a:pt x="2394" y="95"/>
                    <a:pt x="2205" y="284"/>
                  </a:cubicBezTo>
                  <a:lnTo>
                    <a:pt x="0" y="2457"/>
                  </a:lnTo>
                  <a:lnTo>
                    <a:pt x="1229" y="3686"/>
                  </a:lnTo>
                  <a:cubicBezTo>
                    <a:pt x="1323" y="3781"/>
                    <a:pt x="1323" y="4033"/>
                    <a:pt x="1229" y="4127"/>
                  </a:cubicBezTo>
                  <a:lnTo>
                    <a:pt x="725" y="4600"/>
                  </a:lnTo>
                  <a:cubicBezTo>
                    <a:pt x="630" y="4726"/>
                    <a:pt x="630" y="4978"/>
                    <a:pt x="725" y="5072"/>
                  </a:cubicBezTo>
                  <a:cubicBezTo>
                    <a:pt x="788" y="5135"/>
                    <a:pt x="882" y="5167"/>
                    <a:pt x="977" y="5167"/>
                  </a:cubicBezTo>
                  <a:cubicBezTo>
                    <a:pt x="1071" y="5167"/>
                    <a:pt x="1166" y="5135"/>
                    <a:pt x="1229" y="5072"/>
                  </a:cubicBezTo>
                  <a:lnTo>
                    <a:pt x="1701" y="4600"/>
                  </a:lnTo>
                  <a:cubicBezTo>
                    <a:pt x="1749" y="4553"/>
                    <a:pt x="1835" y="4529"/>
                    <a:pt x="1926" y="4529"/>
                  </a:cubicBezTo>
                  <a:cubicBezTo>
                    <a:pt x="2016" y="4529"/>
                    <a:pt x="2111" y="4553"/>
                    <a:pt x="2174" y="4600"/>
                  </a:cubicBezTo>
                  <a:lnTo>
                    <a:pt x="2898" y="5356"/>
                  </a:lnTo>
                  <a:lnTo>
                    <a:pt x="3371" y="4883"/>
                  </a:lnTo>
                  <a:lnTo>
                    <a:pt x="3151" y="4663"/>
                  </a:lnTo>
                  <a:cubicBezTo>
                    <a:pt x="2741" y="4253"/>
                    <a:pt x="2741" y="3592"/>
                    <a:pt x="3151" y="3214"/>
                  </a:cubicBezTo>
                  <a:cubicBezTo>
                    <a:pt x="3340" y="3009"/>
                    <a:pt x="3607" y="2906"/>
                    <a:pt x="3875" y="2906"/>
                  </a:cubicBezTo>
                  <a:cubicBezTo>
                    <a:pt x="4143" y="2906"/>
                    <a:pt x="4411" y="3009"/>
                    <a:pt x="4600" y="3214"/>
                  </a:cubicBezTo>
                  <a:lnTo>
                    <a:pt x="4852" y="3434"/>
                  </a:lnTo>
                  <a:lnTo>
                    <a:pt x="5828" y="2457"/>
                  </a:lnTo>
                  <a:lnTo>
                    <a:pt x="3623" y="284"/>
                  </a:lnTo>
                  <a:cubicBezTo>
                    <a:pt x="3450" y="95"/>
                    <a:pt x="3190" y="0"/>
                    <a:pt x="2926" y="0"/>
                  </a:cubicBezTo>
                  <a:close/>
                </a:path>
              </a:pathLst>
            </a:custGeom>
            <a:solidFill>
              <a:srgbClr val="93C01F"/>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940" name="Google Shape;940;p96"/>
            <p:cNvSpPr/>
            <p:nvPr/>
          </p:nvSpPr>
          <p:spPr>
            <a:xfrm>
              <a:off x="5880650" y="3309975"/>
              <a:ext cx="137075" cy="145725"/>
            </a:xfrm>
            <a:custGeom>
              <a:rect b="b" l="l" r="r" t="t"/>
              <a:pathLst>
                <a:path extrusionOk="0" h="5829" w="5483">
                  <a:moveTo>
                    <a:pt x="2899" y="1"/>
                  </a:moveTo>
                  <a:lnTo>
                    <a:pt x="1702" y="1229"/>
                  </a:lnTo>
                  <a:cubicBezTo>
                    <a:pt x="1639" y="1292"/>
                    <a:pt x="1544" y="1324"/>
                    <a:pt x="1450" y="1324"/>
                  </a:cubicBezTo>
                  <a:cubicBezTo>
                    <a:pt x="1355" y="1324"/>
                    <a:pt x="1261" y="1292"/>
                    <a:pt x="1198" y="1229"/>
                  </a:cubicBezTo>
                  <a:lnTo>
                    <a:pt x="725" y="757"/>
                  </a:lnTo>
                  <a:cubicBezTo>
                    <a:pt x="678" y="694"/>
                    <a:pt x="591" y="662"/>
                    <a:pt x="501" y="662"/>
                  </a:cubicBezTo>
                  <a:cubicBezTo>
                    <a:pt x="410" y="662"/>
                    <a:pt x="316" y="694"/>
                    <a:pt x="253" y="757"/>
                  </a:cubicBezTo>
                  <a:cubicBezTo>
                    <a:pt x="158" y="883"/>
                    <a:pt x="158" y="1103"/>
                    <a:pt x="253" y="1229"/>
                  </a:cubicBezTo>
                  <a:lnTo>
                    <a:pt x="725" y="1702"/>
                  </a:lnTo>
                  <a:cubicBezTo>
                    <a:pt x="851" y="1828"/>
                    <a:pt x="851" y="2048"/>
                    <a:pt x="725" y="2174"/>
                  </a:cubicBezTo>
                  <a:lnTo>
                    <a:pt x="1" y="2899"/>
                  </a:lnTo>
                  <a:lnTo>
                    <a:pt x="473" y="3372"/>
                  </a:lnTo>
                  <a:lnTo>
                    <a:pt x="694" y="3151"/>
                  </a:lnTo>
                  <a:cubicBezTo>
                    <a:pt x="898" y="2946"/>
                    <a:pt x="1166" y="2844"/>
                    <a:pt x="1434" y="2844"/>
                  </a:cubicBezTo>
                  <a:cubicBezTo>
                    <a:pt x="1702" y="2844"/>
                    <a:pt x="1970" y="2946"/>
                    <a:pt x="2174" y="3151"/>
                  </a:cubicBezTo>
                  <a:cubicBezTo>
                    <a:pt x="2552" y="3529"/>
                    <a:pt x="2552" y="4222"/>
                    <a:pt x="2174" y="4600"/>
                  </a:cubicBezTo>
                  <a:lnTo>
                    <a:pt x="1922" y="4852"/>
                  </a:lnTo>
                  <a:lnTo>
                    <a:pt x="2899" y="5829"/>
                  </a:lnTo>
                  <a:lnTo>
                    <a:pt x="5073" y="3655"/>
                  </a:lnTo>
                  <a:cubicBezTo>
                    <a:pt x="5482" y="3277"/>
                    <a:pt x="5482" y="2615"/>
                    <a:pt x="5073" y="2206"/>
                  </a:cubicBezTo>
                  <a:lnTo>
                    <a:pt x="2899" y="1"/>
                  </a:lnTo>
                  <a:close/>
                </a:path>
              </a:pathLst>
            </a:custGeom>
            <a:solidFill>
              <a:srgbClr val="93C01F"/>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941" name="Google Shape;941;p96"/>
            <p:cNvSpPr/>
            <p:nvPr/>
          </p:nvSpPr>
          <p:spPr>
            <a:xfrm>
              <a:off x="5794025" y="3396625"/>
              <a:ext cx="147300" cy="134700"/>
            </a:xfrm>
            <a:custGeom>
              <a:rect b="b" l="l" r="r" t="t"/>
              <a:pathLst>
                <a:path extrusionOk="0" h="5388" w="5892">
                  <a:moveTo>
                    <a:pt x="2993" y="0"/>
                  </a:moveTo>
                  <a:lnTo>
                    <a:pt x="2520" y="473"/>
                  </a:lnTo>
                  <a:lnTo>
                    <a:pt x="2741" y="725"/>
                  </a:lnTo>
                  <a:cubicBezTo>
                    <a:pt x="3151" y="1103"/>
                    <a:pt x="3151" y="1764"/>
                    <a:pt x="2741" y="2174"/>
                  </a:cubicBezTo>
                  <a:cubicBezTo>
                    <a:pt x="2505" y="2363"/>
                    <a:pt x="2221" y="2457"/>
                    <a:pt x="1949" y="2457"/>
                  </a:cubicBezTo>
                  <a:cubicBezTo>
                    <a:pt x="1678" y="2457"/>
                    <a:pt x="1418" y="2363"/>
                    <a:pt x="1229" y="2174"/>
                  </a:cubicBezTo>
                  <a:lnTo>
                    <a:pt x="977" y="1922"/>
                  </a:lnTo>
                  <a:lnTo>
                    <a:pt x="0" y="2930"/>
                  </a:lnTo>
                  <a:lnTo>
                    <a:pt x="2205" y="5072"/>
                  </a:lnTo>
                  <a:cubicBezTo>
                    <a:pt x="2394" y="5293"/>
                    <a:pt x="2678" y="5387"/>
                    <a:pt x="2930" y="5387"/>
                  </a:cubicBezTo>
                  <a:cubicBezTo>
                    <a:pt x="3214" y="5387"/>
                    <a:pt x="3497" y="5293"/>
                    <a:pt x="3686" y="5072"/>
                  </a:cubicBezTo>
                  <a:lnTo>
                    <a:pt x="5891" y="2930"/>
                  </a:lnTo>
                  <a:lnTo>
                    <a:pt x="4663" y="1701"/>
                  </a:lnTo>
                  <a:cubicBezTo>
                    <a:pt x="4568" y="1575"/>
                    <a:pt x="4568" y="1355"/>
                    <a:pt x="4663" y="1229"/>
                  </a:cubicBezTo>
                  <a:lnTo>
                    <a:pt x="5167" y="756"/>
                  </a:lnTo>
                  <a:cubicBezTo>
                    <a:pt x="5261" y="630"/>
                    <a:pt x="5261" y="410"/>
                    <a:pt x="5167" y="284"/>
                  </a:cubicBezTo>
                  <a:cubicBezTo>
                    <a:pt x="5104" y="221"/>
                    <a:pt x="5009" y="189"/>
                    <a:pt x="4915" y="189"/>
                  </a:cubicBezTo>
                  <a:cubicBezTo>
                    <a:pt x="4820" y="189"/>
                    <a:pt x="4726" y="221"/>
                    <a:pt x="4663" y="284"/>
                  </a:cubicBezTo>
                  <a:lnTo>
                    <a:pt x="4190" y="756"/>
                  </a:lnTo>
                  <a:cubicBezTo>
                    <a:pt x="4143" y="819"/>
                    <a:pt x="4056" y="851"/>
                    <a:pt x="3966" y="851"/>
                  </a:cubicBezTo>
                  <a:cubicBezTo>
                    <a:pt x="3875" y="851"/>
                    <a:pt x="3781" y="819"/>
                    <a:pt x="3718" y="756"/>
                  </a:cubicBezTo>
                  <a:lnTo>
                    <a:pt x="2993" y="0"/>
                  </a:lnTo>
                  <a:close/>
                </a:path>
              </a:pathLst>
            </a:custGeom>
            <a:solidFill>
              <a:srgbClr val="93C01F"/>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pic>
        <p:nvPicPr>
          <p:cNvPr id="946" name="Google Shape;946;p97"/>
          <p:cNvPicPr preferRelativeResize="0"/>
          <p:nvPr/>
        </p:nvPicPr>
        <p:blipFill rotWithShape="1">
          <a:blip r:embed="rId3">
            <a:alphaModFix/>
          </a:blip>
          <a:srcRect b="0" l="0" r="0" t="0"/>
          <a:stretch/>
        </p:blipFill>
        <p:spPr>
          <a:xfrm>
            <a:off x="367903" y="96980"/>
            <a:ext cx="8408195" cy="5143500"/>
          </a:xfrm>
          <a:prstGeom prst="rect">
            <a:avLst/>
          </a:prstGeom>
          <a:noFill/>
          <a:ln>
            <a:noFill/>
          </a:ln>
        </p:spPr>
      </p:pic>
      <p:sp>
        <p:nvSpPr>
          <p:cNvPr id="947" name="Google Shape;947;p97"/>
          <p:cNvSpPr/>
          <p:nvPr/>
        </p:nvSpPr>
        <p:spPr>
          <a:xfrm>
            <a:off x="0" y="4873400"/>
            <a:ext cx="9013800" cy="173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s" sz="700">
                <a:solidFill>
                  <a:schemeClr val="dk1"/>
                </a:solidFill>
              </a:rPr>
              <a:t>Infografía con las tácticas de Mourinho y Guardiola inspirada en los manuales de IKEA con motivo de los 4 clásicos en 2 semanas (2011). Por Rubén Gimeno en </a:t>
            </a:r>
            <a:r>
              <a:rPr i="1" lang="es" sz="700">
                <a:solidFill>
                  <a:schemeClr val="dk1"/>
                </a:solidFill>
              </a:rPr>
              <a:t>Marca</a:t>
            </a:r>
            <a:r>
              <a:rPr lang="es" sz="700">
                <a:solidFill>
                  <a:schemeClr val="dk1"/>
                </a:solidFill>
              </a:rPr>
              <a:t>. Fuente: </a:t>
            </a:r>
            <a:r>
              <a:rPr lang="es" sz="700" u="sng">
                <a:solidFill>
                  <a:schemeClr val="dk1"/>
                </a:solidFill>
                <a:hlinkClick r:id="rId4">
                  <a:extLst>
                    <a:ext uri="{A12FA001-AC4F-418D-AE19-62706E023703}">
                      <ahyp:hlinkClr val="tx"/>
                    </a:ext>
                  </a:extLst>
                </a:hlinkClick>
              </a:rPr>
              <a:t>http://marcainfografia.tumblr.com/</a:t>
            </a:r>
            <a:endParaRPr sz="700">
              <a:solidFill>
                <a:schemeClr val="dk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98"/>
          <p:cNvSpPr txBox="1"/>
          <p:nvPr/>
        </p:nvSpPr>
        <p:spPr>
          <a:xfrm>
            <a:off x="4430550" y="362875"/>
            <a:ext cx="4379700" cy="622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sz="1800" cap="none">
                <a:solidFill>
                  <a:schemeClr val="dk1"/>
                </a:solidFill>
              </a:rPr>
              <a:t>BOCETO= CUADRO DE MANDO</a:t>
            </a:r>
            <a:endParaRPr sz="1200"/>
          </a:p>
          <a:p>
            <a:pPr indent="0" lvl="0" marL="0" marR="0" rtl="0" algn="l">
              <a:spcBef>
                <a:spcPts val="0"/>
              </a:spcBef>
              <a:spcAft>
                <a:spcPts val="0"/>
              </a:spcAft>
              <a:buNone/>
            </a:pPr>
            <a:r>
              <a:t/>
            </a:r>
            <a:endParaRPr sz="1400">
              <a:solidFill>
                <a:schemeClr val="dk1"/>
              </a:solidFill>
            </a:endParaRPr>
          </a:p>
          <a:p>
            <a:pPr indent="0" lvl="0" marL="0" marR="0" rtl="0" algn="l">
              <a:spcBef>
                <a:spcPts val="0"/>
              </a:spcBef>
              <a:spcAft>
                <a:spcPts val="0"/>
              </a:spcAft>
              <a:buNone/>
            </a:pPr>
            <a:r>
              <a:rPr lang="es" sz="1300">
                <a:solidFill>
                  <a:schemeClr val="dk1"/>
                </a:solidFill>
              </a:rPr>
              <a:t>Especie de “planillo” detallado de la página/s de mi proyecto visual, que recoge su distribución (bloques/ columnas…), espacio que ocupará cada elemento (lo que me facilita luego su realización a escala real con distintos programas) y “forma” aproximada de éste.</a:t>
            </a:r>
            <a:endParaRPr sz="1300" cap="none">
              <a:solidFill>
                <a:schemeClr val="dk1"/>
              </a:solidFill>
            </a:endParaRPr>
          </a:p>
          <a:p>
            <a:pPr indent="0" lvl="0" marL="0" marR="0" rtl="0" algn="l">
              <a:spcBef>
                <a:spcPts val="0"/>
              </a:spcBef>
              <a:spcAft>
                <a:spcPts val="0"/>
              </a:spcAft>
              <a:buNone/>
            </a:pPr>
            <a:r>
              <a:t/>
            </a:r>
            <a:endParaRPr sz="1400" cap="none">
              <a:solidFill>
                <a:schemeClr val="dk1"/>
              </a:solidFill>
            </a:endParaRPr>
          </a:p>
          <a:p>
            <a:pPr indent="0" lvl="0" marL="0" marR="0" rtl="0" algn="l">
              <a:spcBef>
                <a:spcPts val="0"/>
              </a:spcBef>
              <a:spcAft>
                <a:spcPts val="0"/>
              </a:spcAft>
              <a:buNone/>
            </a:pPr>
            <a:r>
              <a:rPr lang="es" sz="1100">
                <a:solidFill>
                  <a:srgbClr val="666666"/>
                </a:solidFill>
              </a:rPr>
              <a:t>“Una vez toda la información ha sido entendida, es necesario organizarla de manera rápida, “visualizar” cómo se estructurará su disposición sobre la página o cómo se secuenciará la acción en el caso de un infográfico animado” (Cairo). </a:t>
            </a:r>
            <a:endParaRPr sz="1000"/>
          </a:p>
          <a:p>
            <a:pPr indent="0" lvl="0" marL="0" marR="0" rtl="0" algn="l">
              <a:spcBef>
                <a:spcPts val="0"/>
              </a:spcBef>
              <a:spcAft>
                <a:spcPts val="0"/>
              </a:spcAft>
              <a:buNone/>
            </a:pPr>
            <a:r>
              <a:t/>
            </a:r>
            <a:endParaRPr sz="1400">
              <a:solidFill>
                <a:srgbClr val="666666"/>
              </a:solidFill>
            </a:endParaRPr>
          </a:p>
          <a:p>
            <a:pPr indent="0" lvl="0" marL="0" marR="0" rtl="0" algn="l">
              <a:spcBef>
                <a:spcPts val="0"/>
              </a:spcBef>
              <a:spcAft>
                <a:spcPts val="0"/>
              </a:spcAft>
              <a:buNone/>
            </a:pPr>
            <a:r>
              <a:rPr lang="es" sz="1800" cap="none">
                <a:solidFill>
                  <a:schemeClr val="dk1"/>
                </a:solidFill>
              </a:rPr>
              <a:t>¡HERRAMIENTA VIVA, CAMBIANTE! ¡PROCESO TAN IMPORTANTE COMO RESULTADO!</a:t>
            </a:r>
            <a:endParaRPr sz="1800"/>
          </a:p>
          <a:p>
            <a:pPr indent="0" lvl="0" marL="0" marR="0" rtl="0" algn="l">
              <a:spcBef>
                <a:spcPts val="0"/>
              </a:spcBef>
              <a:spcAft>
                <a:spcPts val="0"/>
              </a:spcAft>
              <a:buNone/>
            </a:pPr>
            <a:r>
              <a:t/>
            </a:r>
            <a:endParaRPr sz="1400" cap="none">
              <a:solidFill>
                <a:schemeClr val="dk1"/>
              </a:solidFill>
            </a:endParaRPr>
          </a:p>
          <a:p>
            <a:pPr indent="0" lvl="0" marL="0" marR="0" rtl="0" algn="l">
              <a:spcBef>
                <a:spcPts val="0"/>
              </a:spcBef>
              <a:spcAft>
                <a:spcPts val="0"/>
              </a:spcAft>
              <a:buNone/>
            </a:pPr>
            <a:r>
              <a:rPr lang="es" sz="1300">
                <a:solidFill>
                  <a:schemeClr val="dk1"/>
                </a:solidFill>
              </a:rPr>
              <a:t>Metodología fundamental para trabajar también cuando se planteen actividades de este tipo a estudiantes (orientarlos, seguir sus avances…)</a:t>
            </a:r>
            <a:endParaRPr sz="1000"/>
          </a:p>
          <a:p>
            <a:pPr indent="0" lvl="0" marL="0" marR="0" rtl="0" algn="l">
              <a:spcBef>
                <a:spcPts val="0"/>
              </a:spcBef>
              <a:spcAft>
                <a:spcPts val="0"/>
              </a:spcAft>
              <a:buNone/>
            </a:pPr>
            <a:r>
              <a:t/>
            </a:r>
            <a:endParaRPr sz="1400">
              <a:solidFill>
                <a:schemeClr val="dk1"/>
              </a:solidFill>
            </a:endParaRPr>
          </a:p>
          <a:p>
            <a:pPr indent="0" lvl="0" marL="0" marR="0" rtl="0" algn="l">
              <a:spcBef>
                <a:spcPts val="0"/>
              </a:spcBef>
              <a:spcAft>
                <a:spcPts val="0"/>
              </a:spcAft>
              <a:buNone/>
            </a:pPr>
            <a:r>
              <a:t/>
            </a:r>
            <a:endParaRPr sz="1400">
              <a:solidFill>
                <a:schemeClr val="dk1"/>
              </a:solidFill>
            </a:endParaRPr>
          </a:p>
          <a:p>
            <a:pPr indent="0" lvl="0" marL="0" marR="0" rtl="0" algn="ctr">
              <a:spcBef>
                <a:spcPts val="0"/>
              </a:spcBef>
              <a:spcAft>
                <a:spcPts val="0"/>
              </a:spcAft>
              <a:buNone/>
            </a:pPr>
            <a:r>
              <a:t/>
            </a:r>
            <a:endParaRPr sz="1400">
              <a:solidFill>
                <a:schemeClr val="dk1"/>
              </a:solidFill>
            </a:endParaRPr>
          </a:p>
        </p:txBody>
      </p:sp>
      <p:sp>
        <p:nvSpPr>
          <p:cNvPr id="953" name="Google Shape;953;p98"/>
          <p:cNvSpPr txBox="1"/>
          <p:nvPr/>
        </p:nvSpPr>
        <p:spPr>
          <a:xfrm>
            <a:off x="810328" y="1278536"/>
            <a:ext cx="3041400" cy="15129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A30E33"/>
              </a:buClr>
              <a:buSzPts val="3300"/>
              <a:buFont typeface="Roboto"/>
              <a:buNone/>
            </a:pPr>
            <a:r>
              <a:rPr b="1" lang="es" sz="3300">
                <a:solidFill>
                  <a:srgbClr val="85B016"/>
                </a:solidFill>
                <a:latin typeface="Roboto"/>
                <a:ea typeface="Roboto"/>
                <a:cs typeface="Roboto"/>
                <a:sym typeface="Roboto"/>
              </a:rPr>
              <a:t>Realizar primera versión de boceto</a:t>
            </a:r>
            <a:endParaRPr sz="1100">
              <a:solidFill>
                <a:srgbClr val="85B016"/>
              </a:solidFill>
            </a:endParaRPr>
          </a:p>
        </p:txBody>
      </p:sp>
      <p:grpSp>
        <p:nvGrpSpPr>
          <p:cNvPr id="954" name="Google Shape;954;p98"/>
          <p:cNvGrpSpPr/>
          <p:nvPr/>
        </p:nvGrpSpPr>
        <p:grpSpPr>
          <a:xfrm>
            <a:off x="1890969" y="2881760"/>
            <a:ext cx="914421" cy="1136182"/>
            <a:chOff x="-2310650" y="3525775"/>
            <a:chExt cx="292250" cy="363125"/>
          </a:xfrm>
        </p:grpSpPr>
        <p:sp>
          <p:nvSpPr>
            <p:cNvPr id="955" name="Google Shape;955;p98"/>
            <p:cNvSpPr/>
            <p:nvPr/>
          </p:nvSpPr>
          <p:spPr>
            <a:xfrm>
              <a:off x="-2053075" y="3648650"/>
              <a:ext cx="34675" cy="233950"/>
            </a:xfrm>
            <a:custGeom>
              <a:rect b="b" l="l" r="r" t="t"/>
              <a:pathLst>
                <a:path extrusionOk="0" h="9358" w="1387">
                  <a:moveTo>
                    <a:pt x="0" y="1"/>
                  </a:moveTo>
                  <a:lnTo>
                    <a:pt x="0" y="8286"/>
                  </a:lnTo>
                  <a:cubicBezTo>
                    <a:pt x="0" y="8664"/>
                    <a:pt x="158" y="9011"/>
                    <a:pt x="441" y="9263"/>
                  </a:cubicBezTo>
                  <a:cubicBezTo>
                    <a:pt x="504" y="9326"/>
                    <a:pt x="591" y="9358"/>
                    <a:pt x="677" y="9358"/>
                  </a:cubicBezTo>
                  <a:cubicBezTo>
                    <a:pt x="764" y="9358"/>
                    <a:pt x="851" y="9326"/>
                    <a:pt x="914" y="9263"/>
                  </a:cubicBezTo>
                  <a:cubicBezTo>
                    <a:pt x="1197" y="9011"/>
                    <a:pt x="1355" y="8664"/>
                    <a:pt x="1355" y="8286"/>
                  </a:cubicBezTo>
                  <a:lnTo>
                    <a:pt x="1355" y="347"/>
                  </a:lnTo>
                  <a:lnTo>
                    <a:pt x="1386" y="347"/>
                  </a:lnTo>
                  <a:cubicBezTo>
                    <a:pt x="1386" y="158"/>
                    <a:pt x="1229" y="1"/>
                    <a:pt x="1040" y="1"/>
                  </a:cubicBez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956" name="Google Shape;956;p98"/>
            <p:cNvSpPr/>
            <p:nvPr/>
          </p:nvSpPr>
          <p:spPr>
            <a:xfrm>
              <a:off x="-2259450" y="3751825"/>
              <a:ext cx="51225" cy="51225"/>
            </a:xfrm>
            <a:custGeom>
              <a:rect b="b" l="l" r="r" t="t"/>
              <a:pathLst>
                <a:path extrusionOk="0" h="2049" w="2049">
                  <a:moveTo>
                    <a:pt x="1" y="1"/>
                  </a:moveTo>
                  <a:lnTo>
                    <a:pt x="1" y="2049"/>
                  </a:lnTo>
                  <a:lnTo>
                    <a:pt x="2049" y="2049"/>
                  </a:lnTo>
                  <a:lnTo>
                    <a:pt x="2049" y="1"/>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957" name="Google Shape;957;p98"/>
            <p:cNvSpPr/>
            <p:nvPr/>
          </p:nvSpPr>
          <p:spPr>
            <a:xfrm>
              <a:off x="-2259450" y="3649450"/>
              <a:ext cx="137075" cy="51200"/>
            </a:xfrm>
            <a:custGeom>
              <a:rect b="b" l="l" r="r" t="t"/>
              <a:pathLst>
                <a:path extrusionOk="0" h="2048" w="5483">
                  <a:moveTo>
                    <a:pt x="1" y="0"/>
                  </a:moveTo>
                  <a:lnTo>
                    <a:pt x="1" y="2048"/>
                  </a:lnTo>
                  <a:lnTo>
                    <a:pt x="5483" y="2048"/>
                  </a:lnTo>
                  <a:lnTo>
                    <a:pt x="5483" y="0"/>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958" name="Google Shape;958;p98"/>
            <p:cNvSpPr/>
            <p:nvPr/>
          </p:nvSpPr>
          <p:spPr>
            <a:xfrm>
              <a:off x="-2310650" y="3525775"/>
              <a:ext cx="252075" cy="363125"/>
            </a:xfrm>
            <a:custGeom>
              <a:rect b="b" l="l" r="r" t="t"/>
              <a:pathLst>
                <a:path extrusionOk="0" h="14525" w="10083">
                  <a:moveTo>
                    <a:pt x="7814" y="4222"/>
                  </a:moveTo>
                  <a:cubicBezTo>
                    <a:pt x="8035" y="4222"/>
                    <a:pt x="8192" y="4380"/>
                    <a:pt x="8192" y="4569"/>
                  </a:cubicBezTo>
                  <a:lnTo>
                    <a:pt x="8192" y="7310"/>
                  </a:lnTo>
                  <a:cubicBezTo>
                    <a:pt x="8192" y="7530"/>
                    <a:pt x="8035" y="7657"/>
                    <a:pt x="7814" y="7657"/>
                  </a:cubicBezTo>
                  <a:lnTo>
                    <a:pt x="1671" y="7657"/>
                  </a:lnTo>
                  <a:cubicBezTo>
                    <a:pt x="1482" y="7657"/>
                    <a:pt x="1324" y="7530"/>
                    <a:pt x="1324" y="7310"/>
                  </a:cubicBezTo>
                  <a:lnTo>
                    <a:pt x="1324" y="4569"/>
                  </a:lnTo>
                  <a:cubicBezTo>
                    <a:pt x="1324" y="4380"/>
                    <a:pt x="1482" y="4222"/>
                    <a:pt x="1671" y="4222"/>
                  </a:cubicBezTo>
                  <a:close/>
                  <a:moveTo>
                    <a:pt x="7904" y="8380"/>
                  </a:moveTo>
                  <a:cubicBezTo>
                    <a:pt x="8287" y="8380"/>
                    <a:pt x="8278" y="9043"/>
                    <a:pt x="7877" y="9043"/>
                  </a:cubicBezTo>
                  <a:lnTo>
                    <a:pt x="5829" y="9043"/>
                  </a:lnTo>
                  <a:cubicBezTo>
                    <a:pt x="5388" y="9043"/>
                    <a:pt x="5357" y="8381"/>
                    <a:pt x="5829" y="8381"/>
                  </a:cubicBezTo>
                  <a:lnTo>
                    <a:pt x="7877" y="8381"/>
                  </a:lnTo>
                  <a:cubicBezTo>
                    <a:pt x="7886" y="8380"/>
                    <a:pt x="7895" y="8380"/>
                    <a:pt x="7904" y="8380"/>
                  </a:cubicBezTo>
                  <a:close/>
                  <a:moveTo>
                    <a:pt x="7904" y="9766"/>
                  </a:moveTo>
                  <a:cubicBezTo>
                    <a:pt x="8287" y="9766"/>
                    <a:pt x="8278" y="10429"/>
                    <a:pt x="7877" y="10429"/>
                  </a:cubicBezTo>
                  <a:lnTo>
                    <a:pt x="5829" y="10429"/>
                  </a:lnTo>
                  <a:cubicBezTo>
                    <a:pt x="5388" y="10429"/>
                    <a:pt x="5357" y="9767"/>
                    <a:pt x="5829" y="9767"/>
                  </a:cubicBezTo>
                  <a:lnTo>
                    <a:pt x="7877" y="9767"/>
                  </a:lnTo>
                  <a:cubicBezTo>
                    <a:pt x="7886" y="9767"/>
                    <a:pt x="7895" y="9766"/>
                    <a:pt x="7904" y="9766"/>
                  </a:cubicBezTo>
                  <a:close/>
                  <a:moveTo>
                    <a:pt x="7877" y="11091"/>
                  </a:moveTo>
                  <a:cubicBezTo>
                    <a:pt x="8287" y="11091"/>
                    <a:pt x="8287" y="11784"/>
                    <a:pt x="7877" y="11784"/>
                  </a:cubicBezTo>
                  <a:lnTo>
                    <a:pt x="5829" y="11784"/>
                  </a:lnTo>
                  <a:cubicBezTo>
                    <a:pt x="5388" y="11784"/>
                    <a:pt x="5357" y="11091"/>
                    <a:pt x="5829" y="11091"/>
                  </a:cubicBezTo>
                  <a:close/>
                  <a:moveTo>
                    <a:pt x="4475" y="8350"/>
                  </a:moveTo>
                  <a:cubicBezTo>
                    <a:pt x="4664" y="8350"/>
                    <a:pt x="4821" y="8507"/>
                    <a:pt x="4821" y="8696"/>
                  </a:cubicBezTo>
                  <a:lnTo>
                    <a:pt x="4821" y="11469"/>
                  </a:lnTo>
                  <a:cubicBezTo>
                    <a:pt x="4821" y="11658"/>
                    <a:pt x="4664" y="11815"/>
                    <a:pt x="4475" y="11815"/>
                  </a:cubicBezTo>
                  <a:lnTo>
                    <a:pt x="1734" y="11815"/>
                  </a:lnTo>
                  <a:cubicBezTo>
                    <a:pt x="1513" y="11815"/>
                    <a:pt x="1356" y="11658"/>
                    <a:pt x="1356" y="11469"/>
                  </a:cubicBezTo>
                  <a:lnTo>
                    <a:pt x="1356" y="8696"/>
                  </a:lnTo>
                  <a:cubicBezTo>
                    <a:pt x="1356" y="8507"/>
                    <a:pt x="1513" y="8350"/>
                    <a:pt x="1734" y="8350"/>
                  </a:cubicBezTo>
                  <a:close/>
                  <a:moveTo>
                    <a:pt x="7877" y="12508"/>
                  </a:moveTo>
                  <a:cubicBezTo>
                    <a:pt x="8287" y="12508"/>
                    <a:pt x="8287" y="13170"/>
                    <a:pt x="7877" y="13170"/>
                  </a:cubicBezTo>
                  <a:lnTo>
                    <a:pt x="1734" y="13170"/>
                  </a:lnTo>
                  <a:cubicBezTo>
                    <a:pt x="1293" y="13170"/>
                    <a:pt x="1261" y="12508"/>
                    <a:pt x="1734" y="12508"/>
                  </a:cubicBezTo>
                  <a:close/>
                  <a:moveTo>
                    <a:pt x="348" y="2868"/>
                  </a:moveTo>
                  <a:cubicBezTo>
                    <a:pt x="158" y="2868"/>
                    <a:pt x="1" y="3025"/>
                    <a:pt x="1" y="3214"/>
                  </a:cubicBezTo>
                  <a:lnTo>
                    <a:pt x="1" y="12823"/>
                  </a:lnTo>
                  <a:cubicBezTo>
                    <a:pt x="1" y="13768"/>
                    <a:pt x="726" y="14525"/>
                    <a:pt x="1702" y="14525"/>
                  </a:cubicBezTo>
                  <a:lnTo>
                    <a:pt x="10083" y="14525"/>
                  </a:lnTo>
                  <a:cubicBezTo>
                    <a:pt x="9767" y="14178"/>
                    <a:pt x="9515" y="13705"/>
                    <a:pt x="9515" y="13138"/>
                  </a:cubicBezTo>
                  <a:cubicBezTo>
                    <a:pt x="9547" y="1"/>
                    <a:pt x="9547" y="6333"/>
                    <a:pt x="9547" y="3214"/>
                  </a:cubicBezTo>
                  <a:cubicBezTo>
                    <a:pt x="9547" y="3025"/>
                    <a:pt x="9389" y="2868"/>
                    <a:pt x="9200" y="2868"/>
                  </a:cubicBez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pic>
        <p:nvPicPr>
          <p:cNvPr id="963" name="Google Shape;963;p99"/>
          <p:cNvPicPr preferRelativeResize="0"/>
          <p:nvPr/>
        </p:nvPicPr>
        <p:blipFill rotWithShape="1">
          <a:blip r:embed="rId3">
            <a:alphaModFix/>
          </a:blip>
          <a:srcRect b="12788" l="13370" r="33167" t="7435"/>
          <a:stretch/>
        </p:blipFill>
        <p:spPr>
          <a:xfrm>
            <a:off x="176751" y="758111"/>
            <a:ext cx="5295799" cy="3745325"/>
          </a:xfrm>
          <a:prstGeom prst="rect">
            <a:avLst/>
          </a:prstGeom>
          <a:noFill/>
          <a:ln cap="flat" cmpd="sng" w="9525">
            <a:solidFill>
              <a:schemeClr val="dk2"/>
            </a:solidFill>
            <a:prstDash val="solid"/>
            <a:round/>
            <a:headEnd len="sm" w="sm" type="none"/>
            <a:tailEnd len="sm" w="sm" type="none"/>
          </a:ln>
        </p:spPr>
      </p:pic>
      <p:pic>
        <p:nvPicPr>
          <p:cNvPr id="964" name="Google Shape;964;p99"/>
          <p:cNvPicPr preferRelativeResize="0"/>
          <p:nvPr/>
        </p:nvPicPr>
        <p:blipFill rotWithShape="1">
          <a:blip r:embed="rId4">
            <a:alphaModFix/>
          </a:blip>
          <a:srcRect b="18633" l="13322" r="33153" t="7598"/>
          <a:stretch/>
        </p:blipFill>
        <p:spPr>
          <a:xfrm>
            <a:off x="5554874" y="2128436"/>
            <a:ext cx="3412375" cy="2375002"/>
          </a:xfrm>
          <a:prstGeom prst="rect">
            <a:avLst/>
          </a:prstGeom>
          <a:noFill/>
          <a:ln cap="flat" cmpd="sng" w="9525">
            <a:solidFill>
              <a:schemeClr val="dk2"/>
            </a:solidFill>
            <a:prstDash val="solid"/>
            <a:round/>
            <a:headEnd len="sm" w="sm" type="none"/>
            <a:tailEnd len="sm" w="sm" type="none"/>
          </a:ln>
        </p:spPr>
      </p:pic>
      <p:sp>
        <p:nvSpPr>
          <p:cNvPr id="965" name="Google Shape;965;p99"/>
          <p:cNvSpPr/>
          <p:nvPr/>
        </p:nvSpPr>
        <p:spPr>
          <a:xfrm>
            <a:off x="367903" y="4720996"/>
            <a:ext cx="8334600" cy="173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s" sz="800">
                <a:solidFill>
                  <a:schemeClr val="dk1"/>
                </a:solidFill>
              </a:rPr>
              <a:t>Boceto de uno de los estudiantes de Tipografía… para mostrar su planteamiento durante una de las sesiones online en 2020-21.</a:t>
            </a:r>
            <a:endParaRPr sz="8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100"/>
          <p:cNvSpPr txBox="1"/>
          <p:nvPr/>
        </p:nvSpPr>
        <p:spPr>
          <a:xfrm>
            <a:off x="4523500" y="622900"/>
            <a:ext cx="4337700" cy="40527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sz="1800" cap="none">
                <a:solidFill>
                  <a:schemeClr val="dk1"/>
                </a:solidFill>
              </a:rPr>
              <a:t>NO SIEMPRE TENEMOS QUE PARTIR DE CERO…</a:t>
            </a:r>
            <a:endParaRPr sz="1100"/>
          </a:p>
          <a:p>
            <a:pPr indent="0" lvl="0" marL="0" marR="0" rtl="0" algn="l">
              <a:spcBef>
                <a:spcPts val="0"/>
              </a:spcBef>
              <a:spcAft>
                <a:spcPts val="0"/>
              </a:spcAft>
              <a:buNone/>
            </a:pPr>
            <a:r>
              <a:t/>
            </a:r>
            <a:endParaRPr sz="1800" cap="none">
              <a:solidFill>
                <a:schemeClr val="dk1"/>
              </a:solidFill>
            </a:endParaRPr>
          </a:p>
          <a:p>
            <a:pPr indent="0" lvl="0" marL="0" marR="0" rtl="0" algn="l">
              <a:lnSpc>
                <a:spcPct val="95000"/>
              </a:lnSpc>
              <a:spcBef>
                <a:spcPts val="0"/>
              </a:spcBef>
              <a:spcAft>
                <a:spcPts val="0"/>
              </a:spcAft>
              <a:buNone/>
            </a:pPr>
            <a:r>
              <a:rPr lang="es" sz="1300">
                <a:solidFill>
                  <a:schemeClr val="dk1"/>
                </a:solidFill>
              </a:rPr>
              <a:t>-Trabajo con plantillas si se usan herramientas digitales…</a:t>
            </a:r>
            <a:endParaRPr sz="1000"/>
          </a:p>
          <a:p>
            <a:pPr indent="0" lvl="0" marL="0" marR="0" rtl="0" algn="l">
              <a:lnSpc>
                <a:spcPct val="95000"/>
              </a:lnSpc>
              <a:spcBef>
                <a:spcPts val="0"/>
              </a:spcBef>
              <a:spcAft>
                <a:spcPts val="0"/>
              </a:spcAft>
              <a:buNone/>
            </a:pPr>
            <a:r>
              <a:rPr lang="es" sz="1300">
                <a:solidFill>
                  <a:schemeClr val="dk1"/>
                </a:solidFill>
              </a:rPr>
              <a:t>-Inserción de recursos gráficos y tipográficos “externos” de repositorios digitales.</a:t>
            </a:r>
            <a:endParaRPr sz="1000"/>
          </a:p>
          <a:p>
            <a:pPr indent="0" lvl="0" marL="0" marR="0" rtl="0" algn="l">
              <a:lnSpc>
                <a:spcPct val="95000"/>
              </a:lnSpc>
              <a:spcBef>
                <a:spcPts val="0"/>
              </a:spcBef>
              <a:spcAft>
                <a:spcPts val="0"/>
              </a:spcAft>
              <a:buNone/>
            </a:pPr>
            <a:r>
              <a:t/>
            </a:r>
            <a:endParaRPr sz="1400">
              <a:solidFill>
                <a:schemeClr val="dk1"/>
              </a:solidFill>
            </a:endParaRPr>
          </a:p>
          <a:p>
            <a:pPr indent="0" lvl="0" marL="0" marR="0" rtl="0" algn="l">
              <a:lnSpc>
                <a:spcPct val="95000"/>
              </a:lnSpc>
              <a:spcBef>
                <a:spcPts val="0"/>
              </a:spcBef>
              <a:spcAft>
                <a:spcPts val="0"/>
              </a:spcAft>
              <a:buNone/>
            </a:pPr>
            <a:r>
              <a:rPr i="1" lang="es" sz="1400">
                <a:solidFill>
                  <a:schemeClr val="dk1"/>
                </a:solidFill>
              </a:rPr>
              <a:t>¿De dónde puedo obtener estos recursos? ¿Cómo escogerlos e incorporarlos a mis trabajos?</a:t>
            </a:r>
            <a:endParaRPr sz="1100"/>
          </a:p>
          <a:p>
            <a:pPr indent="0" lvl="0" marL="0" marR="0" rtl="0" algn="l">
              <a:lnSpc>
                <a:spcPct val="95000"/>
              </a:lnSpc>
              <a:spcBef>
                <a:spcPts val="0"/>
              </a:spcBef>
              <a:spcAft>
                <a:spcPts val="0"/>
              </a:spcAft>
              <a:buNone/>
            </a:pPr>
            <a:r>
              <a:t/>
            </a:r>
            <a:endParaRPr i="1" sz="1800">
              <a:solidFill>
                <a:schemeClr val="dk1"/>
              </a:solidFill>
            </a:endParaRPr>
          </a:p>
          <a:p>
            <a:pPr indent="0" lvl="0" marL="0" marR="0" rtl="0" algn="l">
              <a:lnSpc>
                <a:spcPct val="95000"/>
              </a:lnSpc>
              <a:spcBef>
                <a:spcPts val="0"/>
              </a:spcBef>
              <a:spcAft>
                <a:spcPts val="0"/>
              </a:spcAft>
              <a:buNone/>
            </a:pPr>
            <a:r>
              <a:rPr lang="es" sz="1800">
                <a:solidFill>
                  <a:schemeClr val="dk1"/>
                </a:solidFill>
              </a:rPr>
              <a:t>LA RED, FUENTE DE RECURSOS GRÁFICOS</a:t>
            </a:r>
            <a:endParaRPr sz="1800">
              <a:solidFill>
                <a:schemeClr val="dk1"/>
              </a:solidFill>
            </a:endParaRPr>
          </a:p>
          <a:p>
            <a:pPr indent="0" lvl="0" marL="0" marR="0" rtl="0" algn="l">
              <a:lnSpc>
                <a:spcPct val="95000"/>
              </a:lnSpc>
              <a:spcBef>
                <a:spcPts val="0"/>
              </a:spcBef>
              <a:spcAft>
                <a:spcPts val="0"/>
              </a:spcAft>
              <a:buNone/>
            </a:pPr>
            <a:r>
              <a:t/>
            </a:r>
            <a:endParaRPr sz="1800">
              <a:solidFill>
                <a:schemeClr val="dk1"/>
              </a:solidFill>
            </a:endParaRPr>
          </a:p>
          <a:p>
            <a:pPr indent="0" lvl="0" marL="0" marR="0" rtl="0" algn="l">
              <a:lnSpc>
                <a:spcPct val="95000"/>
              </a:lnSpc>
              <a:spcBef>
                <a:spcPts val="0"/>
              </a:spcBef>
              <a:spcAft>
                <a:spcPts val="0"/>
              </a:spcAft>
              <a:buNone/>
            </a:pPr>
            <a:r>
              <a:rPr lang="es" sz="1800">
                <a:solidFill>
                  <a:schemeClr val="dk1"/>
                </a:solidFill>
              </a:rPr>
              <a:t>CONSIDERAR ASPECTOS FORMALES Y LEGALES AL REUSARLOS</a:t>
            </a:r>
            <a:endParaRPr sz="1800">
              <a:solidFill>
                <a:schemeClr val="dk1"/>
              </a:solidFill>
            </a:endParaRPr>
          </a:p>
          <a:p>
            <a:pPr indent="0" lvl="0" marL="0" marR="0" rtl="0" algn="ctr">
              <a:spcBef>
                <a:spcPts val="0"/>
              </a:spcBef>
              <a:spcAft>
                <a:spcPts val="0"/>
              </a:spcAft>
              <a:buNone/>
            </a:pPr>
            <a:r>
              <a:t/>
            </a:r>
            <a:endParaRPr sz="1600">
              <a:solidFill>
                <a:schemeClr val="dk1"/>
              </a:solidFill>
            </a:endParaRPr>
          </a:p>
        </p:txBody>
      </p:sp>
      <p:sp>
        <p:nvSpPr>
          <p:cNvPr id="971" name="Google Shape;971;p100"/>
          <p:cNvSpPr txBox="1"/>
          <p:nvPr/>
        </p:nvSpPr>
        <p:spPr>
          <a:xfrm>
            <a:off x="810328" y="1278536"/>
            <a:ext cx="3041400" cy="15129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A30E33"/>
              </a:buClr>
              <a:buSzPts val="3300"/>
              <a:buFont typeface="Roboto"/>
              <a:buNone/>
            </a:pPr>
            <a:r>
              <a:rPr b="1" lang="es" sz="3300">
                <a:solidFill>
                  <a:srgbClr val="85B016"/>
                </a:solidFill>
                <a:latin typeface="Roboto"/>
                <a:ea typeface="Roboto"/>
                <a:cs typeface="Roboto"/>
                <a:sym typeface="Roboto"/>
              </a:rPr>
              <a:t>Localizar y seleccionar recursos de diseño externos</a:t>
            </a:r>
            <a:endParaRPr sz="1100">
              <a:solidFill>
                <a:srgbClr val="85B016"/>
              </a:solidFill>
            </a:endParaRPr>
          </a:p>
        </p:txBody>
      </p:sp>
      <p:sp>
        <p:nvSpPr>
          <p:cNvPr id="972" name="Google Shape;972;p100"/>
          <p:cNvSpPr/>
          <p:nvPr/>
        </p:nvSpPr>
        <p:spPr>
          <a:xfrm>
            <a:off x="1667900" y="3373581"/>
            <a:ext cx="911617" cy="879302"/>
          </a:xfrm>
          <a:custGeom>
            <a:rect b="b" l="l" r="r" t="t"/>
            <a:pathLst>
              <a:path extrusionOk="0" h="11646" w="12074">
                <a:moveTo>
                  <a:pt x="10001" y="2714"/>
                </a:moveTo>
                <a:cubicBezTo>
                  <a:pt x="10213" y="2714"/>
                  <a:pt x="10440" y="2904"/>
                  <a:pt x="10341" y="3182"/>
                </a:cubicBezTo>
                <a:lnTo>
                  <a:pt x="9332" y="5923"/>
                </a:lnTo>
                <a:cubicBezTo>
                  <a:pt x="9269" y="6065"/>
                  <a:pt x="9143" y="6136"/>
                  <a:pt x="9017" y="6136"/>
                </a:cubicBezTo>
                <a:cubicBezTo>
                  <a:pt x="8891" y="6136"/>
                  <a:pt x="8765" y="6065"/>
                  <a:pt x="8702" y="5923"/>
                </a:cubicBezTo>
                <a:lnTo>
                  <a:pt x="7978" y="4033"/>
                </a:lnTo>
                <a:lnTo>
                  <a:pt x="7285" y="5923"/>
                </a:lnTo>
                <a:cubicBezTo>
                  <a:pt x="7222" y="6065"/>
                  <a:pt x="7080" y="6136"/>
                  <a:pt x="6946" y="6136"/>
                </a:cubicBezTo>
                <a:cubicBezTo>
                  <a:pt x="6812" y="6136"/>
                  <a:pt x="6686" y="6065"/>
                  <a:pt x="6655" y="5923"/>
                </a:cubicBezTo>
                <a:lnTo>
                  <a:pt x="5615" y="3182"/>
                </a:lnTo>
                <a:cubicBezTo>
                  <a:pt x="5516" y="2904"/>
                  <a:pt x="5729" y="2714"/>
                  <a:pt x="5941" y="2714"/>
                </a:cubicBezTo>
                <a:cubicBezTo>
                  <a:pt x="6064" y="2714"/>
                  <a:pt x="6187" y="2779"/>
                  <a:pt x="6245" y="2930"/>
                </a:cubicBezTo>
                <a:lnTo>
                  <a:pt x="6970" y="4820"/>
                </a:lnTo>
                <a:lnTo>
                  <a:pt x="7663" y="2930"/>
                </a:lnTo>
                <a:cubicBezTo>
                  <a:pt x="7726" y="2804"/>
                  <a:pt x="7867" y="2741"/>
                  <a:pt x="8001" y="2741"/>
                </a:cubicBezTo>
                <a:cubicBezTo>
                  <a:pt x="8135" y="2741"/>
                  <a:pt x="8261" y="2804"/>
                  <a:pt x="8293" y="2930"/>
                </a:cubicBezTo>
                <a:lnTo>
                  <a:pt x="9017" y="4820"/>
                </a:lnTo>
                <a:lnTo>
                  <a:pt x="9711" y="2930"/>
                </a:lnTo>
                <a:cubicBezTo>
                  <a:pt x="9757" y="2779"/>
                  <a:pt x="9877" y="2714"/>
                  <a:pt x="10001" y="2714"/>
                </a:cubicBezTo>
                <a:close/>
                <a:moveTo>
                  <a:pt x="7946" y="0"/>
                </a:moveTo>
                <a:cubicBezTo>
                  <a:pt x="5678" y="0"/>
                  <a:pt x="3851" y="1827"/>
                  <a:pt x="3851" y="4096"/>
                </a:cubicBezTo>
                <a:cubicBezTo>
                  <a:pt x="3851" y="5104"/>
                  <a:pt x="4197" y="6018"/>
                  <a:pt x="4827" y="6711"/>
                </a:cubicBezTo>
                <a:lnTo>
                  <a:pt x="4134" y="7435"/>
                </a:lnTo>
                <a:cubicBezTo>
                  <a:pt x="3981" y="7364"/>
                  <a:pt x="3827" y="7329"/>
                  <a:pt x="3678" y="7329"/>
                </a:cubicBezTo>
                <a:cubicBezTo>
                  <a:pt x="3431" y="7329"/>
                  <a:pt x="3197" y="7427"/>
                  <a:pt x="3000" y="7624"/>
                </a:cubicBezTo>
                <a:lnTo>
                  <a:pt x="732" y="9861"/>
                </a:lnTo>
                <a:cubicBezTo>
                  <a:pt x="0" y="10593"/>
                  <a:pt x="722" y="11645"/>
                  <a:pt x="1524" y="11645"/>
                </a:cubicBezTo>
                <a:cubicBezTo>
                  <a:pt x="1758" y="11645"/>
                  <a:pt x="1999" y="11555"/>
                  <a:pt x="2212" y="11342"/>
                </a:cubicBezTo>
                <a:lnTo>
                  <a:pt x="4449" y="9074"/>
                </a:lnTo>
                <a:cubicBezTo>
                  <a:pt x="4764" y="8759"/>
                  <a:pt x="4796" y="8286"/>
                  <a:pt x="4638" y="7939"/>
                </a:cubicBezTo>
                <a:lnTo>
                  <a:pt x="5363" y="7246"/>
                </a:lnTo>
                <a:cubicBezTo>
                  <a:pt x="6056" y="7813"/>
                  <a:pt x="7001" y="8223"/>
                  <a:pt x="7978" y="8223"/>
                </a:cubicBezTo>
                <a:cubicBezTo>
                  <a:pt x="10278" y="8223"/>
                  <a:pt x="12073" y="6364"/>
                  <a:pt x="12073" y="4127"/>
                </a:cubicBezTo>
                <a:cubicBezTo>
                  <a:pt x="12073" y="1796"/>
                  <a:pt x="10246" y="0"/>
                  <a:pt x="7946" y="0"/>
                </a:cubicBez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47"/>
          <p:cNvPicPr preferRelativeResize="0"/>
          <p:nvPr/>
        </p:nvPicPr>
        <p:blipFill rotWithShape="1">
          <a:blip r:embed="rId3">
            <a:alphaModFix/>
          </a:blip>
          <a:srcRect b="0" l="0" r="0" t="0"/>
          <a:stretch/>
        </p:blipFill>
        <p:spPr>
          <a:xfrm>
            <a:off x="-3567112" y="-3219450"/>
            <a:ext cx="702469" cy="750094"/>
          </a:xfrm>
          <a:prstGeom prst="rect">
            <a:avLst/>
          </a:prstGeom>
          <a:noFill/>
          <a:ln>
            <a:noFill/>
          </a:ln>
        </p:spPr>
      </p:pic>
      <p:sp>
        <p:nvSpPr>
          <p:cNvPr id="280" name="Google Shape;280;p47"/>
          <p:cNvSpPr txBox="1"/>
          <p:nvPr/>
        </p:nvSpPr>
        <p:spPr>
          <a:xfrm>
            <a:off x="449600" y="236925"/>
            <a:ext cx="8388000" cy="678600"/>
          </a:xfrm>
          <a:prstGeom prst="rect">
            <a:avLst/>
          </a:prstGeom>
          <a:noFill/>
          <a:ln>
            <a:noFill/>
          </a:ln>
        </p:spPr>
        <p:txBody>
          <a:bodyPr anchorCtr="0" anchor="t" bIns="45700" lIns="91400" spcFirstLastPara="1" rIns="91400" wrap="square" tIns="45700">
            <a:noAutofit/>
          </a:bodyPr>
          <a:lstStyle/>
          <a:p>
            <a:pPr indent="-342900" lvl="0" marL="342900" marR="0" rtl="0" algn="ctr">
              <a:lnSpc>
                <a:spcPct val="95000"/>
              </a:lnSpc>
              <a:spcBef>
                <a:spcPts val="0"/>
              </a:spcBef>
              <a:spcAft>
                <a:spcPts val="0"/>
              </a:spcAft>
              <a:buNone/>
            </a:pPr>
            <a:r>
              <a:rPr b="1" lang="es" sz="2400">
                <a:solidFill>
                  <a:schemeClr val="accent2"/>
                </a:solidFill>
              </a:rPr>
              <a:t>1ª razón, la percepción humana</a:t>
            </a:r>
            <a:r>
              <a:rPr lang="es" sz="2400">
                <a:solidFill>
                  <a:schemeClr val="accent2"/>
                </a:solidFill>
              </a:rPr>
              <a:t>: nuestro cerebro es más rápido y procesa mejor con lo visual </a:t>
            </a:r>
            <a:endParaRPr sz="2400">
              <a:solidFill>
                <a:schemeClr val="accent2"/>
              </a:solidFill>
            </a:endParaRPr>
          </a:p>
        </p:txBody>
      </p:sp>
      <p:sp>
        <p:nvSpPr>
          <p:cNvPr id="281" name="Google Shape;281;p47"/>
          <p:cNvSpPr txBox="1"/>
          <p:nvPr/>
        </p:nvSpPr>
        <p:spPr>
          <a:xfrm>
            <a:off x="242888" y="3175399"/>
            <a:ext cx="8582100" cy="554400"/>
          </a:xfrm>
          <a:prstGeom prst="rect">
            <a:avLst/>
          </a:prstGeom>
          <a:noFill/>
          <a:ln>
            <a:noFill/>
          </a:ln>
        </p:spPr>
        <p:txBody>
          <a:bodyPr anchorCtr="0" anchor="t" bIns="45700" lIns="91400" spcFirstLastPara="1" rIns="91400" wrap="square" tIns="45700">
            <a:noAutofit/>
          </a:bodyPr>
          <a:lstStyle/>
          <a:p>
            <a:pPr indent="0" lvl="0" marL="0" marR="0" rtl="0" algn="ctr">
              <a:spcBef>
                <a:spcPts val="0"/>
              </a:spcBef>
              <a:spcAft>
                <a:spcPts val="0"/>
              </a:spcAft>
              <a:buNone/>
            </a:pPr>
            <a:r>
              <a:rPr lang="es" sz="1200">
                <a:solidFill>
                  <a:srgbClr val="666666"/>
                </a:solidFill>
                <a:latin typeface="Calibri"/>
                <a:ea typeface="Calibri"/>
                <a:cs typeface="Calibri"/>
                <a:sym typeface="Calibri"/>
              </a:rPr>
              <a:t>“La gráfica funciona mejor que una simple tabla porque lo que estoy haciendo cuando doy forma visual a los datos es crear una </a:t>
            </a:r>
            <a:r>
              <a:rPr b="1" lang="es" sz="1200">
                <a:solidFill>
                  <a:srgbClr val="666666"/>
                </a:solidFill>
                <a:latin typeface="Calibri"/>
                <a:ea typeface="Calibri"/>
                <a:cs typeface="Calibri"/>
                <a:sym typeface="Calibri"/>
              </a:rPr>
              <a:t>herramienta que sirve para acelerar –y hasta sustituir los procesos que el cerebro sigue para cumplir sus objetivos</a:t>
            </a:r>
            <a:r>
              <a:rPr lang="es" sz="1200">
                <a:solidFill>
                  <a:srgbClr val="666666"/>
                </a:solidFill>
                <a:latin typeface="Calibri"/>
                <a:ea typeface="Calibri"/>
                <a:cs typeface="Calibri"/>
                <a:sym typeface="Calibri"/>
              </a:rPr>
              <a:t>” (Cairo, 2009)</a:t>
            </a:r>
            <a:endParaRPr sz="1200">
              <a:solidFill>
                <a:srgbClr val="666666"/>
              </a:solidFill>
              <a:latin typeface="Calibri"/>
              <a:ea typeface="Calibri"/>
              <a:cs typeface="Calibri"/>
              <a:sym typeface="Calibri"/>
            </a:endParaRPr>
          </a:p>
          <a:p>
            <a:pPr indent="0" lvl="0" marL="0" marR="0" rtl="0" algn="ctr">
              <a:spcBef>
                <a:spcPts val="0"/>
              </a:spcBef>
              <a:spcAft>
                <a:spcPts val="0"/>
              </a:spcAft>
              <a:buNone/>
            </a:pPr>
            <a:r>
              <a:rPr lang="es" sz="900">
                <a:solidFill>
                  <a:srgbClr val="666666"/>
                </a:solidFill>
                <a:latin typeface="Calibri"/>
                <a:ea typeface="Calibri"/>
                <a:cs typeface="Calibri"/>
                <a:sym typeface="Calibri"/>
              </a:rPr>
              <a:t>Fuente: </a:t>
            </a:r>
            <a:r>
              <a:rPr lang="es" sz="900" u="sng">
                <a:solidFill>
                  <a:srgbClr val="666666"/>
                </a:solidFill>
                <a:latin typeface="Calibri"/>
                <a:ea typeface="Calibri"/>
                <a:cs typeface="Calibri"/>
                <a:sym typeface="Calibri"/>
                <a:hlinkClick r:id="rId4">
                  <a:extLst>
                    <a:ext uri="{A12FA001-AC4F-418D-AE19-62706E023703}">
                      <ahyp:hlinkClr val="tx"/>
                    </a:ext>
                  </a:extLst>
                </a:hlinkClick>
              </a:rPr>
              <a:t>http://mosaic.uoc.edu/2009/06/10/visualizacion-y-conocimiento-una-breve-invitacion-a-la-infografia/</a:t>
            </a:r>
            <a:endParaRPr sz="900">
              <a:solidFill>
                <a:srgbClr val="666666"/>
              </a:solidFill>
              <a:latin typeface="Calibri"/>
              <a:ea typeface="Calibri"/>
              <a:cs typeface="Calibri"/>
              <a:sym typeface="Calibri"/>
            </a:endParaRPr>
          </a:p>
          <a:p>
            <a:pPr indent="0" lvl="0" marL="0" marR="0" rtl="0" algn="l">
              <a:spcBef>
                <a:spcPts val="0"/>
              </a:spcBef>
              <a:spcAft>
                <a:spcPts val="0"/>
              </a:spcAft>
              <a:buNone/>
            </a:pPr>
            <a:r>
              <a:t/>
            </a:r>
            <a:endParaRPr i="1" sz="1100" u="sng">
              <a:solidFill>
                <a:schemeClr val="hlink"/>
              </a:solidFill>
              <a:latin typeface="Arial"/>
              <a:ea typeface="Arial"/>
              <a:cs typeface="Arial"/>
              <a:sym typeface="Arial"/>
              <a:hlinkClick r:id="rId5"/>
            </a:endParaRPr>
          </a:p>
        </p:txBody>
      </p:sp>
      <p:sp>
        <p:nvSpPr>
          <p:cNvPr id="282" name="Google Shape;282;p47"/>
          <p:cNvSpPr txBox="1"/>
          <p:nvPr/>
        </p:nvSpPr>
        <p:spPr>
          <a:xfrm>
            <a:off x="381000" y="3998119"/>
            <a:ext cx="8443800" cy="4284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lang="es" sz="1200">
                <a:solidFill>
                  <a:srgbClr val="383838"/>
                </a:solidFill>
                <a:highlight>
                  <a:srgbClr val="FFFFFF"/>
                </a:highlight>
                <a:latin typeface="Calibri"/>
                <a:ea typeface="Calibri"/>
                <a:cs typeface="Calibri"/>
                <a:sym typeface="Calibri"/>
              </a:rPr>
              <a:t>El 90 % de la información transmitida al cerebro, es visual y las imágenes se procesan 60.000 veces más rápido en el cerebro que el texto</a:t>
            </a:r>
            <a:r>
              <a:rPr lang="es" sz="1200">
                <a:solidFill>
                  <a:srgbClr val="4D4D4D"/>
                </a:solidFill>
                <a:highlight>
                  <a:srgbClr val="FFFFFF"/>
                </a:highlight>
                <a:latin typeface="Calibri"/>
                <a:ea typeface="Calibri"/>
                <a:cs typeface="Calibri"/>
                <a:sym typeface="Calibri"/>
              </a:rPr>
              <a:t> (3M Corporation y Zabisco)</a:t>
            </a:r>
            <a:endParaRPr sz="1200">
              <a:solidFill>
                <a:srgbClr val="4D4D4D"/>
              </a:solidFill>
              <a:highlight>
                <a:srgbClr val="FFFFFF"/>
              </a:highlight>
              <a:latin typeface="Calibri"/>
              <a:ea typeface="Calibri"/>
              <a:cs typeface="Calibri"/>
              <a:sym typeface="Calibri"/>
            </a:endParaRPr>
          </a:p>
        </p:txBody>
      </p:sp>
      <p:pic>
        <p:nvPicPr>
          <p:cNvPr id="283" name="Google Shape;283;p47"/>
          <p:cNvPicPr preferRelativeResize="0"/>
          <p:nvPr/>
        </p:nvPicPr>
        <p:blipFill>
          <a:blip r:embed="rId6">
            <a:alphaModFix/>
          </a:blip>
          <a:stretch>
            <a:fillRect/>
          </a:stretch>
        </p:blipFill>
        <p:spPr>
          <a:xfrm>
            <a:off x="545800" y="1362075"/>
            <a:ext cx="3943317" cy="1607661"/>
          </a:xfrm>
          <a:prstGeom prst="rect">
            <a:avLst/>
          </a:prstGeom>
          <a:noFill/>
          <a:ln>
            <a:noFill/>
          </a:ln>
        </p:spPr>
      </p:pic>
      <p:pic>
        <p:nvPicPr>
          <p:cNvPr id="284" name="Google Shape;284;p47"/>
          <p:cNvPicPr preferRelativeResize="0"/>
          <p:nvPr/>
        </p:nvPicPr>
        <p:blipFill>
          <a:blip r:embed="rId7">
            <a:alphaModFix/>
          </a:blip>
          <a:stretch>
            <a:fillRect/>
          </a:stretch>
        </p:blipFill>
        <p:spPr>
          <a:xfrm>
            <a:off x="4731783" y="1427837"/>
            <a:ext cx="3943317" cy="167843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01"/>
          <p:cNvSpPr/>
          <p:nvPr/>
        </p:nvSpPr>
        <p:spPr>
          <a:xfrm>
            <a:off x="301325" y="883325"/>
            <a:ext cx="8541300" cy="4186800"/>
          </a:xfrm>
          <a:prstGeom prst="rect">
            <a:avLst/>
          </a:prstGeom>
          <a:noFill/>
          <a:ln>
            <a:noFill/>
          </a:ln>
        </p:spPr>
        <p:txBody>
          <a:bodyPr anchorCtr="0" anchor="t" bIns="34275" lIns="68575" spcFirstLastPara="1" rIns="68575" wrap="square" tIns="34275">
            <a:noAutofit/>
          </a:bodyPr>
          <a:lstStyle/>
          <a:p>
            <a:pPr indent="0" lvl="0" marL="139700" marR="0" rtl="0" algn="ctr">
              <a:spcBef>
                <a:spcPts val="0"/>
              </a:spcBef>
              <a:spcAft>
                <a:spcPts val="0"/>
              </a:spcAft>
              <a:buNone/>
            </a:pPr>
            <a:r>
              <a:rPr b="1" lang="es" sz="2000">
                <a:solidFill>
                  <a:srgbClr val="434343"/>
                </a:solidFill>
              </a:rPr>
              <a:t>- </a:t>
            </a:r>
            <a:r>
              <a:rPr b="1" lang="es">
                <a:solidFill>
                  <a:srgbClr val="434343"/>
                </a:solidFill>
              </a:rPr>
              <a:t>Bancos online de tipografías</a:t>
            </a:r>
            <a:endParaRPr sz="1300">
              <a:solidFill>
                <a:schemeClr val="dk1"/>
              </a:solidFill>
            </a:endParaRPr>
          </a:p>
          <a:p>
            <a:pPr indent="0" lvl="0" marL="139700" marR="0" rtl="0" algn="ctr">
              <a:spcBef>
                <a:spcPts val="300"/>
              </a:spcBef>
              <a:spcAft>
                <a:spcPts val="0"/>
              </a:spcAft>
              <a:buNone/>
            </a:pPr>
            <a:r>
              <a:rPr lang="es" sz="1300" u="sng">
                <a:solidFill>
                  <a:srgbClr val="666666"/>
                </a:solidFill>
                <a:hlinkClick r:id="rId3">
                  <a:extLst>
                    <a:ext uri="{A12FA001-AC4F-418D-AE19-62706E023703}">
                      <ahyp:hlinkClr val="tx"/>
                    </a:ext>
                  </a:extLst>
                </a:hlinkClick>
              </a:rPr>
              <a:t>http://www.dafont.com/es/</a:t>
            </a:r>
            <a:r>
              <a:rPr lang="es" sz="1300">
                <a:solidFill>
                  <a:srgbClr val="666666"/>
                </a:solidFill>
              </a:rPr>
              <a:t> (permite descarga)</a:t>
            </a:r>
            <a:endParaRPr sz="1300">
              <a:solidFill>
                <a:schemeClr val="dk1"/>
              </a:solidFill>
            </a:endParaRPr>
          </a:p>
          <a:p>
            <a:pPr indent="0" lvl="0" marL="139700" marR="0" rtl="0" algn="ctr">
              <a:spcBef>
                <a:spcPts val="300"/>
              </a:spcBef>
              <a:spcAft>
                <a:spcPts val="0"/>
              </a:spcAft>
              <a:buNone/>
            </a:pPr>
            <a:r>
              <a:rPr lang="es" sz="1300" u="sng">
                <a:solidFill>
                  <a:srgbClr val="666666"/>
                </a:solidFill>
                <a:hlinkClick r:id="rId4">
                  <a:extLst>
                    <a:ext uri="{A12FA001-AC4F-418D-AE19-62706E023703}">
                      <ahyp:hlinkClr val="tx"/>
                    </a:ext>
                  </a:extLst>
                </a:hlinkClick>
              </a:rPr>
              <a:t>Google Web Fonts</a:t>
            </a:r>
            <a:r>
              <a:rPr lang="es" sz="1300">
                <a:solidFill>
                  <a:srgbClr val="666666"/>
                </a:solidFill>
              </a:rPr>
              <a:t> (uso online principalmente)</a:t>
            </a:r>
            <a:endParaRPr sz="1300">
              <a:solidFill>
                <a:schemeClr val="dk1"/>
              </a:solidFill>
            </a:endParaRPr>
          </a:p>
          <a:p>
            <a:pPr indent="0" lvl="0" marL="139700" marR="0" rtl="0" algn="ctr">
              <a:spcBef>
                <a:spcPts val="400"/>
              </a:spcBef>
              <a:spcAft>
                <a:spcPts val="0"/>
              </a:spcAft>
              <a:buNone/>
            </a:pPr>
            <a:r>
              <a:t/>
            </a:r>
            <a:endParaRPr b="1">
              <a:solidFill>
                <a:srgbClr val="434343"/>
              </a:solidFill>
            </a:endParaRPr>
          </a:p>
          <a:p>
            <a:pPr indent="0" lvl="0" marL="139700" marR="0" rtl="0" algn="ctr">
              <a:spcBef>
                <a:spcPts val="400"/>
              </a:spcBef>
              <a:spcAft>
                <a:spcPts val="0"/>
              </a:spcAft>
              <a:buNone/>
            </a:pPr>
            <a:r>
              <a:rPr b="1" lang="es">
                <a:solidFill>
                  <a:srgbClr val="434343"/>
                </a:solidFill>
              </a:rPr>
              <a:t>-Bancos de imágenes</a:t>
            </a:r>
            <a:endParaRPr sz="1000"/>
          </a:p>
          <a:p>
            <a:pPr indent="0" lvl="0" marL="0" marR="0" rtl="0" algn="ctr">
              <a:spcBef>
                <a:spcPts val="0"/>
              </a:spcBef>
              <a:spcAft>
                <a:spcPts val="0"/>
              </a:spcAft>
              <a:buNone/>
            </a:pPr>
            <a:r>
              <a:rPr lang="es" sz="1300" u="sng">
                <a:solidFill>
                  <a:schemeClr val="dk1"/>
                </a:solidFill>
                <a:hlinkClick r:id="rId5">
                  <a:extLst>
                    <a:ext uri="{A12FA001-AC4F-418D-AE19-62706E023703}">
                      <ahyp:hlinkClr val="tx"/>
                    </a:ext>
                  </a:extLst>
                </a:hlinkClick>
              </a:rPr>
              <a:t>https://pixabay.com/</a:t>
            </a:r>
            <a:endParaRPr sz="1000"/>
          </a:p>
          <a:p>
            <a:pPr indent="0" lvl="0" marL="0" marR="0" rtl="0" algn="ctr">
              <a:spcBef>
                <a:spcPts val="0"/>
              </a:spcBef>
              <a:spcAft>
                <a:spcPts val="0"/>
              </a:spcAft>
              <a:buNone/>
            </a:pPr>
            <a:r>
              <a:rPr lang="es" sz="1300" u="sng">
                <a:solidFill>
                  <a:schemeClr val="dk1"/>
                </a:solidFill>
                <a:hlinkClick r:id="rId6">
                  <a:extLst>
                    <a:ext uri="{A12FA001-AC4F-418D-AE19-62706E023703}">
                      <ahyp:hlinkClr val="tx"/>
                    </a:ext>
                  </a:extLst>
                </a:hlinkClick>
              </a:rPr>
              <a:t>http://www.everystockphoto.com/</a:t>
            </a:r>
            <a:endParaRPr sz="1300" u="sng">
              <a:solidFill>
                <a:schemeClr val="dk1"/>
              </a:solidFill>
            </a:endParaRPr>
          </a:p>
          <a:p>
            <a:pPr indent="0" lvl="0" marL="0" marR="0" rtl="0" algn="ctr">
              <a:spcBef>
                <a:spcPts val="0"/>
              </a:spcBef>
              <a:spcAft>
                <a:spcPts val="0"/>
              </a:spcAft>
              <a:buNone/>
            </a:pPr>
            <a:r>
              <a:rPr lang="es" sz="1300" u="sng">
                <a:solidFill>
                  <a:schemeClr val="dk1"/>
                </a:solidFill>
                <a:hlinkClick r:id="rId7">
                  <a:extLst>
                    <a:ext uri="{A12FA001-AC4F-418D-AE19-62706E023703}">
                      <ahyp:hlinkClr val="tx"/>
                    </a:ext>
                  </a:extLst>
                </a:hlinkClick>
              </a:rPr>
              <a:t>http://www.picfindr.com</a:t>
            </a:r>
            <a:endParaRPr sz="1300" u="sng">
              <a:solidFill>
                <a:schemeClr val="dk1"/>
              </a:solidFill>
            </a:endParaRPr>
          </a:p>
          <a:p>
            <a:pPr indent="0" lvl="0" marL="0" marR="0" rtl="0" algn="ctr">
              <a:spcBef>
                <a:spcPts val="0"/>
              </a:spcBef>
              <a:spcAft>
                <a:spcPts val="0"/>
              </a:spcAft>
              <a:buNone/>
            </a:pPr>
            <a:r>
              <a:t/>
            </a:r>
            <a:endParaRPr>
              <a:solidFill>
                <a:schemeClr val="dk1"/>
              </a:solidFill>
            </a:endParaRPr>
          </a:p>
          <a:p>
            <a:pPr indent="0" lvl="0" marL="139700" marR="0" rtl="0" algn="ctr">
              <a:spcBef>
                <a:spcPts val="400"/>
              </a:spcBef>
              <a:spcAft>
                <a:spcPts val="0"/>
              </a:spcAft>
              <a:buNone/>
            </a:pPr>
            <a:r>
              <a:rPr b="1" lang="es">
                <a:solidFill>
                  <a:srgbClr val="434343"/>
                </a:solidFill>
              </a:rPr>
              <a:t>- Bancos de vectores, ilustraciones…</a:t>
            </a:r>
            <a:endParaRPr sz="1300">
              <a:solidFill>
                <a:schemeClr val="dk1"/>
              </a:solidFill>
            </a:endParaRPr>
          </a:p>
          <a:p>
            <a:pPr indent="0" lvl="0" marL="139700" marR="0" rtl="0" algn="ctr">
              <a:spcBef>
                <a:spcPts val="300"/>
              </a:spcBef>
              <a:spcAft>
                <a:spcPts val="0"/>
              </a:spcAft>
              <a:buNone/>
            </a:pPr>
            <a:r>
              <a:rPr lang="es" sz="1300" u="sng">
                <a:solidFill>
                  <a:srgbClr val="666666"/>
                </a:solidFill>
                <a:hlinkClick r:id="rId8">
                  <a:extLst>
                    <a:ext uri="{A12FA001-AC4F-418D-AE19-62706E023703}">
                      <ahyp:hlinkClr val="tx"/>
                    </a:ext>
                  </a:extLst>
                </a:hlinkClick>
              </a:rPr>
              <a:t>http://www.freepik.es/</a:t>
            </a:r>
            <a:endParaRPr sz="1300">
              <a:solidFill>
                <a:schemeClr val="dk1"/>
              </a:solidFill>
            </a:endParaRPr>
          </a:p>
          <a:p>
            <a:pPr indent="0" lvl="0" marL="139700" marR="0" rtl="0" algn="ctr">
              <a:spcBef>
                <a:spcPts val="300"/>
              </a:spcBef>
              <a:spcAft>
                <a:spcPts val="0"/>
              </a:spcAft>
              <a:buNone/>
            </a:pPr>
            <a:r>
              <a:rPr lang="es" sz="1300" u="sng">
                <a:solidFill>
                  <a:srgbClr val="666666"/>
                </a:solidFill>
                <a:hlinkClick r:id="rId9">
                  <a:extLst>
                    <a:ext uri="{A12FA001-AC4F-418D-AE19-62706E023703}">
                      <ahyp:hlinkClr val="tx"/>
                    </a:ext>
                  </a:extLst>
                </a:hlinkClick>
              </a:rPr>
              <a:t>http://www.flaticon.es</a:t>
            </a:r>
            <a:endParaRPr sz="1300">
              <a:solidFill>
                <a:schemeClr val="dk1"/>
              </a:solidFill>
            </a:endParaRPr>
          </a:p>
          <a:p>
            <a:pPr indent="0" lvl="0" marL="139700" marR="0" rtl="0" algn="ctr">
              <a:spcBef>
                <a:spcPts val="300"/>
              </a:spcBef>
              <a:spcAft>
                <a:spcPts val="0"/>
              </a:spcAft>
              <a:buNone/>
            </a:pPr>
            <a:r>
              <a:rPr lang="es" sz="1300" u="sng">
                <a:solidFill>
                  <a:srgbClr val="666666"/>
                </a:solidFill>
                <a:hlinkClick r:id="rId10">
                  <a:extLst>
                    <a:ext uri="{A12FA001-AC4F-418D-AE19-62706E023703}">
                      <ahyp:hlinkClr val="tx"/>
                    </a:ext>
                  </a:extLst>
                </a:hlinkClick>
              </a:rPr>
              <a:t>http://www.vecteezy.com/</a:t>
            </a:r>
            <a:endParaRPr sz="1300" u="sng">
              <a:solidFill>
                <a:srgbClr val="666666"/>
              </a:solidFill>
            </a:endParaRPr>
          </a:p>
          <a:p>
            <a:pPr indent="0" lvl="0" marL="139700" marR="0" rtl="0" algn="ctr">
              <a:spcBef>
                <a:spcPts val="300"/>
              </a:spcBef>
              <a:spcAft>
                <a:spcPts val="0"/>
              </a:spcAft>
              <a:buNone/>
            </a:pPr>
            <a:r>
              <a:t/>
            </a:r>
            <a:endParaRPr sz="1300" u="sng">
              <a:solidFill>
                <a:srgbClr val="666666"/>
              </a:solidFill>
            </a:endParaRPr>
          </a:p>
          <a:p>
            <a:pPr indent="0" lvl="0" marL="0" marR="0" rtl="0" algn="ctr">
              <a:spcBef>
                <a:spcPts val="0"/>
              </a:spcBef>
              <a:spcAft>
                <a:spcPts val="0"/>
              </a:spcAft>
              <a:buNone/>
            </a:pPr>
            <a:r>
              <a:rPr b="1" lang="es">
                <a:solidFill>
                  <a:srgbClr val="434343"/>
                </a:solidFill>
              </a:rPr>
              <a:t>- Metabuscador de recursos CC.</a:t>
            </a:r>
            <a:endParaRPr sz="1000"/>
          </a:p>
          <a:p>
            <a:pPr indent="0" lvl="0" marL="0" marR="0" rtl="0" algn="ctr">
              <a:spcBef>
                <a:spcPts val="0"/>
              </a:spcBef>
              <a:spcAft>
                <a:spcPts val="0"/>
              </a:spcAft>
              <a:buNone/>
            </a:pPr>
            <a:r>
              <a:rPr lang="es" sz="1300" u="sng">
                <a:solidFill>
                  <a:schemeClr val="dk1"/>
                </a:solidFill>
                <a:hlinkClick r:id="rId11">
                  <a:extLst>
                    <a:ext uri="{A12FA001-AC4F-418D-AE19-62706E023703}">
                      <ahyp:hlinkClr val="tx"/>
                    </a:ext>
                  </a:extLst>
                </a:hlinkClick>
              </a:rPr>
              <a:t>http://search.creativecommons.org/?lang=es</a:t>
            </a:r>
            <a:r>
              <a:rPr lang="es" sz="1300">
                <a:solidFill>
                  <a:schemeClr val="dk1"/>
                </a:solidFill>
              </a:rPr>
              <a:t>.</a:t>
            </a:r>
            <a:endParaRPr sz="1000"/>
          </a:p>
          <a:p>
            <a:pPr indent="0" lvl="0" marL="0" marR="0" rtl="0" algn="l">
              <a:spcBef>
                <a:spcPts val="0"/>
              </a:spcBef>
              <a:spcAft>
                <a:spcPts val="0"/>
              </a:spcAft>
              <a:buNone/>
            </a:pPr>
            <a:br>
              <a:rPr lang="es" sz="1400">
                <a:solidFill>
                  <a:schemeClr val="dk1"/>
                </a:solidFill>
              </a:rPr>
            </a:br>
            <a:endParaRPr sz="1400">
              <a:solidFill>
                <a:schemeClr val="dk1"/>
              </a:solidFill>
            </a:endParaRPr>
          </a:p>
        </p:txBody>
      </p:sp>
      <p:sp>
        <p:nvSpPr>
          <p:cNvPr id="979" name="Google Shape;979;p101"/>
          <p:cNvSpPr txBox="1"/>
          <p:nvPr/>
        </p:nvSpPr>
        <p:spPr>
          <a:xfrm>
            <a:off x="528100" y="318275"/>
            <a:ext cx="7992600" cy="5652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dk1"/>
              </a:buClr>
              <a:buSzPts val="1800"/>
              <a:buFont typeface="Roboto"/>
              <a:buNone/>
            </a:pPr>
            <a:r>
              <a:rPr lang="es" sz="1800" cap="none">
                <a:solidFill>
                  <a:schemeClr val="dk1"/>
                </a:solidFill>
              </a:rPr>
              <a:t>LA RED COMO FUENTE DE RECURSOS GRÁFICOS</a:t>
            </a:r>
            <a:endParaRPr sz="18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102"/>
          <p:cNvSpPr/>
          <p:nvPr/>
        </p:nvSpPr>
        <p:spPr>
          <a:xfrm>
            <a:off x="416725" y="985600"/>
            <a:ext cx="4879500" cy="3570300"/>
          </a:xfrm>
          <a:prstGeom prst="rect">
            <a:avLst/>
          </a:prstGeom>
          <a:noFill/>
          <a:ln>
            <a:noFill/>
          </a:ln>
        </p:spPr>
        <p:txBody>
          <a:bodyPr anchorCtr="0" anchor="t" bIns="34275" lIns="68575" spcFirstLastPara="1" rIns="68575" wrap="square" tIns="34275">
            <a:noAutofit/>
          </a:bodyPr>
          <a:lstStyle/>
          <a:p>
            <a:pPr indent="0" lvl="0" marL="63500" marR="0" rtl="0" algn="l">
              <a:spcBef>
                <a:spcPts val="0"/>
              </a:spcBef>
              <a:spcAft>
                <a:spcPts val="0"/>
              </a:spcAft>
              <a:buNone/>
            </a:pPr>
            <a:r>
              <a:rPr lang="es" sz="1600">
                <a:solidFill>
                  <a:srgbClr val="262626"/>
                </a:solidFill>
              </a:rPr>
              <a:t>¡ASPECTOS TÉCNICOS! </a:t>
            </a:r>
            <a:r>
              <a:rPr lang="es" sz="1300">
                <a:solidFill>
                  <a:srgbClr val="262626"/>
                </a:solidFill>
              </a:rPr>
              <a:t>Descargar siempre formato adecuado, p.ej. .ai, .eps..svg para trabajar con vectores y editarlos con un programa (ej. Inkscape, Illustrator…) antes de insertarlos en nuestro trabajo. Imágenes en alta resolución/gran tamaño si trabajamos para papel…</a:t>
            </a:r>
            <a:endParaRPr sz="1300">
              <a:solidFill>
                <a:srgbClr val="262626"/>
              </a:solidFill>
            </a:endParaRPr>
          </a:p>
          <a:p>
            <a:pPr indent="0" lvl="0" marL="63500" marR="0" rtl="0" algn="l">
              <a:spcBef>
                <a:spcPts val="0"/>
              </a:spcBef>
              <a:spcAft>
                <a:spcPts val="0"/>
              </a:spcAft>
              <a:buNone/>
            </a:pPr>
            <a:r>
              <a:t/>
            </a:r>
            <a:endParaRPr sz="1300">
              <a:solidFill>
                <a:srgbClr val="262626"/>
              </a:solidFill>
            </a:endParaRPr>
          </a:p>
          <a:p>
            <a:pPr indent="0" lvl="0" marL="63500" rtl="0" algn="l">
              <a:spcBef>
                <a:spcPts val="0"/>
              </a:spcBef>
              <a:spcAft>
                <a:spcPts val="0"/>
              </a:spcAft>
              <a:buClr>
                <a:schemeClr val="dk1"/>
              </a:buClr>
              <a:buFont typeface="Arial"/>
              <a:buNone/>
            </a:pPr>
            <a:r>
              <a:rPr lang="es" sz="1600">
                <a:solidFill>
                  <a:srgbClr val="262626"/>
                </a:solidFill>
              </a:rPr>
              <a:t>¡UNIFORMIDAD Y COHERENCIA! </a:t>
            </a:r>
            <a:r>
              <a:rPr lang="es" sz="1300">
                <a:solidFill>
                  <a:srgbClr val="262626"/>
                </a:solidFill>
              </a:rPr>
              <a:t>Los iconos, ilustraciones base… deben ser coherentes: haz las modificaciones (suprimir elementos, cambiar colores…) oportunas para conseguir adaptarlos al estilo planificado. </a:t>
            </a:r>
            <a:endParaRPr sz="1300">
              <a:solidFill>
                <a:srgbClr val="262626"/>
              </a:solidFill>
            </a:endParaRPr>
          </a:p>
          <a:p>
            <a:pPr indent="0" lvl="0" marL="63500" marR="0" rtl="0" algn="l">
              <a:spcBef>
                <a:spcPts val="0"/>
              </a:spcBef>
              <a:spcAft>
                <a:spcPts val="0"/>
              </a:spcAft>
              <a:buNone/>
            </a:pPr>
            <a:r>
              <a:t/>
            </a:r>
            <a:endParaRPr sz="1300">
              <a:solidFill>
                <a:srgbClr val="262626"/>
              </a:solidFill>
            </a:endParaRPr>
          </a:p>
          <a:p>
            <a:pPr indent="12700" lvl="0" marL="0" marR="0" rtl="0" algn="l">
              <a:spcBef>
                <a:spcPts val="300"/>
              </a:spcBef>
              <a:spcAft>
                <a:spcPts val="0"/>
              </a:spcAft>
              <a:buNone/>
            </a:pPr>
            <a:r>
              <a:rPr lang="es" sz="1600">
                <a:solidFill>
                  <a:srgbClr val="262626"/>
                </a:solidFill>
              </a:rPr>
              <a:t>¡CUESTIONES LEGALES! </a:t>
            </a:r>
            <a:r>
              <a:rPr lang="es" sz="1300">
                <a:solidFill>
                  <a:srgbClr val="262626"/>
                </a:solidFill>
              </a:rPr>
              <a:t>Si los usas, debes comprobar que además de ser gratuitos, disponen de licencias que permiten su uso/reutilización conforme a tu finalidad (tipo CC y similar) y usarlos incluyendo siempre fuente/s y autoría en tu trabajo. Ver: </a:t>
            </a:r>
            <a:r>
              <a:rPr lang="es" sz="1300" u="sng">
                <a:solidFill>
                  <a:srgbClr val="262626"/>
                </a:solidFill>
                <a:hlinkClick r:id="rId3">
                  <a:extLst>
                    <a:ext uri="{A12FA001-AC4F-418D-AE19-62706E023703}">
                      <ahyp:hlinkClr val="tx"/>
                    </a:ext>
                  </a:extLst>
                </a:hlinkClick>
              </a:rPr>
              <a:t>http://es.creativecommons.org/blog/</a:t>
            </a:r>
            <a:r>
              <a:rPr lang="es" sz="1300" u="sng">
                <a:solidFill>
                  <a:srgbClr val="262626"/>
                </a:solidFill>
              </a:rPr>
              <a:t> </a:t>
            </a:r>
            <a:r>
              <a:rPr lang="es" sz="1300">
                <a:solidFill>
                  <a:srgbClr val="262626"/>
                </a:solidFill>
              </a:rPr>
              <a:t>(con logos de licencias en varios formatos para incorporarlos).</a:t>
            </a:r>
            <a:endParaRPr sz="1000"/>
          </a:p>
        </p:txBody>
      </p:sp>
      <p:sp>
        <p:nvSpPr>
          <p:cNvPr id="986" name="Google Shape;986;p102"/>
          <p:cNvSpPr txBox="1"/>
          <p:nvPr/>
        </p:nvSpPr>
        <p:spPr>
          <a:xfrm>
            <a:off x="528100" y="305550"/>
            <a:ext cx="7992600" cy="5778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dk1"/>
              </a:buClr>
              <a:buSzPts val="1800"/>
              <a:buFont typeface="Roboto"/>
              <a:buNone/>
            </a:pPr>
            <a:r>
              <a:rPr lang="es" sz="1800" cap="none">
                <a:solidFill>
                  <a:schemeClr val="dk1"/>
                </a:solidFill>
              </a:rPr>
              <a:t>¡CUIDADO AL SELECCIONAR ESTOS RECURSOS!</a:t>
            </a:r>
            <a:endParaRPr sz="1800"/>
          </a:p>
        </p:txBody>
      </p:sp>
      <p:pic>
        <p:nvPicPr>
          <p:cNvPr id="987" name="Google Shape;987;p102"/>
          <p:cNvPicPr preferRelativeResize="0"/>
          <p:nvPr/>
        </p:nvPicPr>
        <p:blipFill rotWithShape="1">
          <a:blip r:embed="rId4">
            <a:alphaModFix/>
          </a:blip>
          <a:srcRect b="0" l="0" r="0" t="0"/>
          <a:stretch/>
        </p:blipFill>
        <p:spPr>
          <a:xfrm>
            <a:off x="5567346" y="1482437"/>
            <a:ext cx="3278767" cy="1833149"/>
          </a:xfrm>
          <a:prstGeom prst="rect">
            <a:avLst/>
          </a:prstGeom>
          <a:noFill/>
          <a:ln>
            <a:noFill/>
          </a:ln>
        </p:spPr>
      </p:pic>
      <p:sp>
        <p:nvSpPr>
          <p:cNvPr id="988" name="Google Shape;988;p102"/>
          <p:cNvSpPr/>
          <p:nvPr/>
        </p:nvSpPr>
        <p:spPr>
          <a:xfrm>
            <a:off x="5567388" y="3532675"/>
            <a:ext cx="3278700" cy="692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s" sz="800">
                <a:solidFill>
                  <a:srgbClr val="666666"/>
                </a:solidFill>
              </a:rPr>
              <a:t>Ejemplo de uso de recursos web como base (tipo Google Maps). </a:t>
            </a:r>
            <a:r>
              <a:rPr lang="es" sz="800">
                <a:solidFill>
                  <a:srgbClr val="666666"/>
                </a:solidFill>
              </a:rPr>
              <a:t>Diario Negocio, noviembre de 2009</a:t>
            </a:r>
            <a:endParaRPr sz="800">
              <a:solidFill>
                <a:schemeClr val="dk1"/>
              </a:solidFill>
            </a:endParaRPr>
          </a:p>
          <a:p>
            <a:pPr indent="0" lvl="0" marL="0" marR="0" rtl="0" algn="ctr">
              <a:spcBef>
                <a:spcPts val="0"/>
              </a:spcBef>
              <a:spcAft>
                <a:spcPts val="0"/>
              </a:spcAft>
              <a:buNone/>
            </a:pPr>
            <a:r>
              <a:rPr lang="es" sz="800">
                <a:solidFill>
                  <a:srgbClr val="666666"/>
                </a:solidFill>
              </a:rPr>
              <a:t>Fuente: </a:t>
            </a:r>
            <a:r>
              <a:rPr lang="es" sz="800" u="sng">
                <a:solidFill>
                  <a:srgbClr val="666666"/>
                </a:solidFill>
                <a:hlinkClick r:id="rId5">
                  <a:extLst>
                    <a:ext uri="{A12FA001-AC4F-418D-AE19-62706E023703}">
                      <ahyp:hlinkClr val="tx"/>
                    </a:ext>
                  </a:extLst>
                </a:hlinkClick>
              </a:rPr>
              <a:t>http://www.infografianegocio.blogspot.com.es/2009/12/publicado-el19-de-noviembre-de-2009.html</a:t>
            </a:r>
            <a:endParaRPr sz="800">
              <a:solidFill>
                <a:schemeClr val="dk1"/>
              </a:solidFill>
            </a:endParaRPr>
          </a:p>
          <a:p>
            <a:pPr indent="0" lvl="0" marL="0" marR="0" rtl="0" algn="l">
              <a:spcBef>
                <a:spcPts val="0"/>
              </a:spcBef>
              <a:spcAft>
                <a:spcPts val="0"/>
              </a:spcAft>
              <a:buNone/>
            </a:pPr>
            <a:br>
              <a:rPr lang="es" sz="800">
                <a:solidFill>
                  <a:schemeClr val="dk1"/>
                </a:solidFill>
              </a:rPr>
            </a:br>
            <a:endParaRPr sz="800">
              <a:solidFill>
                <a:schemeClr val="dk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103"/>
          <p:cNvSpPr txBox="1"/>
          <p:nvPr/>
        </p:nvSpPr>
        <p:spPr>
          <a:xfrm>
            <a:off x="4509650" y="602675"/>
            <a:ext cx="4033200" cy="40872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i="1" lang="es" sz="1600">
                <a:solidFill>
                  <a:schemeClr val="dk1"/>
                </a:solidFill>
              </a:rPr>
              <a:t>¿Qué herramienta/s permite crear el tipo de visualización que tengo en mente, de las que están a mi alcance? </a:t>
            </a:r>
            <a:endParaRPr sz="1000"/>
          </a:p>
          <a:p>
            <a:pPr indent="0" lvl="0" marL="0" marR="0" rtl="0" algn="l">
              <a:spcBef>
                <a:spcPts val="0"/>
              </a:spcBef>
              <a:spcAft>
                <a:spcPts val="0"/>
              </a:spcAft>
              <a:buNone/>
            </a:pPr>
            <a:r>
              <a:t/>
            </a:r>
            <a:endParaRPr i="1" sz="1600">
              <a:solidFill>
                <a:schemeClr val="dk1"/>
              </a:solidFill>
            </a:endParaRPr>
          </a:p>
          <a:p>
            <a:pPr indent="0" lvl="0" marL="0" marR="0" rtl="0" algn="l">
              <a:spcBef>
                <a:spcPts val="0"/>
              </a:spcBef>
              <a:spcAft>
                <a:spcPts val="0"/>
              </a:spcAft>
              <a:buNone/>
            </a:pPr>
            <a:r>
              <a:rPr i="1" lang="es" sz="1600">
                <a:solidFill>
                  <a:schemeClr val="dk1"/>
                </a:solidFill>
              </a:rPr>
              <a:t>¿Con qué herramienta/s voy a realizar las gráficas e infografías y con cuál voy a maquetarlo?, ¿parto de cero o me basaré en una plantilla?</a:t>
            </a:r>
            <a:r>
              <a:rPr i="1" lang="es" sz="1700">
                <a:solidFill>
                  <a:schemeClr val="dk1"/>
                </a:solidFill>
              </a:rPr>
              <a:t> </a:t>
            </a:r>
            <a:r>
              <a:rPr lang="es" cap="none">
                <a:solidFill>
                  <a:srgbClr val="666666"/>
                </a:solidFill>
              </a:rPr>
              <a:t>E</a:t>
            </a:r>
            <a:r>
              <a:rPr lang="es">
                <a:solidFill>
                  <a:srgbClr val="666666"/>
                </a:solidFill>
              </a:rPr>
              <a:t>j. Illustrator e Indesign vs aplicación online que permita diseñarlo todo sobre la marcha con plantillas (*a continuación veremos algunas)</a:t>
            </a:r>
            <a:endParaRPr cap="none">
              <a:solidFill>
                <a:schemeClr val="dk1"/>
              </a:solidFill>
            </a:endParaRPr>
          </a:p>
          <a:p>
            <a:pPr indent="0" lvl="0" marL="0" marR="0" rtl="0" algn="l">
              <a:spcBef>
                <a:spcPts val="0"/>
              </a:spcBef>
              <a:spcAft>
                <a:spcPts val="0"/>
              </a:spcAft>
              <a:buNone/>
            </a:pPr>
            <a:r>
              <a:t/>
            </a:r>
            <a:endParaRPr sz="1700" cap="none">
              <a:solidFill>
                <a:schemeClr val="dk1"/>
              </a:solidFill>
            </a:endParaRPr>
          </a:p>
          <a:p>
            <a:pPr indent="0" lvl="0" marL="0" marR="0" rtl="0" algn="l">
              <a:spcBef>
                <a:spcPts val="0"/>
              </a:spcBef>
              <a:spcAft>
                <a:spcPts val="0"/>
              </a:spcAft>
              <a:buNone/>
            </a:pPr>
            <a:r>
              <a:rPr i="1" lang="es" sz="1600">
                <a:solidFill>
                  <a:schemeClr val="dk1"/>
                </a:solidFill>
              </a:rPr>
              <a:t>¿Qué más necesito editar/ adaptar? </a:t>
            </a:r>
            <a:endParaRPr sz="1600" cap="none">
              <a:solidFill>
                <a:schemeClr val="dk1"/>
              </a:solidFill>
            </a:endParaRPr>
          </a:p>
          <a:p>
            <a:pPr indent="0" lvl="0" marL="0" marR="0" rtl="0" algn="l">
              <a:spcBef>
                <a:spcPts val="0"/>
              </a:spcBef>
              <a:spcAft>
                <a:spcPts val="0"/>
              </a:spcAft>
              <a:buNone/>
            </a:pPr>
            <a:r>
              <a:rPr lang="es">
                <a:solidFill>
                  <a:srgbClr val="666666"/>
                </a:solidFill>
              </a:rPr>
              <a:t>Ej. Imágenes, iconos vectoriales…</a:t>
            </a:r>
            <a:endParaRPr sz="800"/>
          </a:p>
          <a:p>
            <a:pPr indent="0" lvl="0" marL="0" marR="0" rtl="0" algn="l">
              <a:spcBef>
                <a:spcPts val="0"/>
              </a:spcBef>
              <a:spcAft>
                <a:spcPts val="0"/>
              </a:spcAft>
              <a:buNone/>
            </a:pPr>
            <a:r>
              <a:rPr lang="es" sz="1700" cap="none">
                <a:solidFill>
                  <a:schemeClr val="dk1"/>
                </a:solidFill>
              </a:rPr>
              <a:t>…</a:t>
            </a:r>
            <a:endParaRPr sz="1700">
              <a:solidFill>
                <a:schemeClr val="dk1"/>
              </a:solidFill>
            </a:endParaRPr>
          </a:p>
          <a:p>
            <a:pPr indent="0" lvl="0" marL="0" marR="0" rtl="0" algn="ctr">
              <a:spcBef>
                <a:spcPts val="0"/>
              </a:spcBef>
              <a:spcAft>
                <a:spcPts val="0"/>
              </a:spcAft>
              <a:buNone/>
            </a:pPr>
            <a:r>
              <a:t/>
            </a:r>
            <a:endParaRPr sz="1700">
              <a:solidFill>
                <a:schemeClr val="dk1"/>
              </a:solidFill>
            </a:endParaRPr>
          </a:p>
        </p:txBody>
      </p:sp>
      <p:sp>
        <p:nvSpPr>
          <p:cNvPr id="994" name="Google Shape;994;p103"/>
          <p:cNvSpPr txBox="1"/>
          <p:nvPr/>
        </p:nvSpPr>
        <p:spPr>
          <a:xfrm>
            <a:off x="810328" y="1278536"/>
            <a:ext cx="3041400" cy="15129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A30E33"/>
              </a:buClr>
              <a:buSzPts val="3300"/>
              <a:buFont typeface="Roboto"/>
              <a:buNone/>
            </a:pPr>
            <a:r>
              <a:rPr b="1" lang="es" sz="3300">
                <a:solidFill>
                  <a:srgbClr val="85B016"/>
                </a:solidFill>
                <a:latin typeface="Roboto"/>
                <a:ea typeface="Roboto"/>
                <a:cs typeface="Roboto"/>
                <a:sym typeface="Roboto"/>
              </a:rPr>
              <a:t>Escoger herramienta/s para diseñar</a:t>
            </a:r>
            <a:endParaRPr sz="1100">
              <a:solidFill>
                <a:srgbClr val="85B016"/>
              </a:solidFill>
            </a:endParaRPr>
          </a:p>
        </p:txBody>
      </p:sp>
      <p:grpSp>
        <p:nvGrpSpPr>
          <p:cNvPr id="995" name="Google Shape;995;p103"/>
          <p:cNvGrpSpPr/>
          <p:nvPr/>
        </p:nvGrpSpPr>
        <p:grpSpPr>
          <a:xfrm>
            <a:off x="1523744" y="2902615"/>
            <a:ext cx="1497000" cy="847990"/>
            <a:chOff x="2249571" y="4035288"/>
            <a:chExt cx="1703848" cy="965161"/>
          </a:xfrm>
        </p:grpSpPr>
        <p:grpSp>
          <p:nvGrpSpPr>
            <p:cNvPr id="996" name="Google Shape;996;p103"/>
            <p:cNvGrpSpPr/>
            <p:nvPr/>
          </p:nvGrpSpPr>
          <p:grpSpPr>
            <a:xfrm>
              <a:off x="2249691" y="4040325"/>
              <a:ext cx="322086" cy="365326"/>
              <a:chOff x="-45286550" y="3569900"/>
              <a:chExt cx="263875" cy="299300"/>
            </a:xfrm>
          </p:grpSpPr>
          <p:sp>
            <p:nvSpPr>
              <p:cNvPr id="997" name="Google Shape;997;p103"/>
              <p:cNvSpPr/>
              <p:nvPr/>
            </p:nvSpPr>
            <p:spPr>
              <a:xfrm>
                <a:off x="-45234575" y="3728200"/>
                <a:ext cx="18150" cy="18150"/>
              </a:xfrm>
              <a:custGeom>
                <a:rect b="b" l="l" r="r" t="t"/>
                <a:pathLst>
                  <a:path extrusionOk="0" h="726" w="726">
                    <a:moveTo>
                      <a:pt x="1" y="1"/>
                    </a:moveTo>
                    <a:lnTo>
                      <a:pt x="1" y="725"/>
                    </a:lnTo>
                    <a:lnTo>
                      <a:pt x="347" y="725"/>
                    </a:lnTo>
                    <a:cubicBezTo>
                      <a:pt x="568" y="725"/>
                      <a:pt x="725" y="568"/>
                      <a:pt x="725" y="379"/>
                    </a:cubicBezTo>
                    <a:cubicBezTo>
                      <a:pt x="725" y="127"/>
                      <a:pt x="568" y="1"/>
                      <a:pt x="347" y="1"/>
                    </a:cubicBez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998" name="Google Shape;998;p103"/>
              <p:cNvSpPr/>
              <p:nvPr/>
            </p:nvSpPr>
            <p:spPr>
              <a:xfrm>
                <a:off x="-45286550" y="3692750"/>
                <a:ext cx="263875" cy="122900"/>
              </a:xfrm>
              <a:custGeom>
                <a:rect b="b" l="l" r="r" t="t"/>
                <a:pathLst>
                  <a:path extrusionOk="0" h="4916" w="10555">
                    <a:moveTo>
                      <a:pt x="2458" y="725"/>
                    </a:moveTo>
                    <a:cubicBezTo>
                      <a:pt x="3025" y="725"/>
                      <a:pt x="3497" y="1198"/>
                      <a:pt x="3497" y="1765"/>
                    </a:cubicBezTo>
                    <a:cubicBezTo>
                      <a:pt x="3497" y="2364"/>
                      <a:pt x="3025" y="2805"/>
                      <a:pt x="2426" y="2805"/>
                    </a:cubicBezTo>
                    <a:lnTo>
                      <a:pt x="2080" y="2805"/>
                    </a:lnTo>
                    <a:lnTo>
                      <a:pt x="2080" y="3876"/>
                    </a:lnTo>
                    <a:cubicBezTo>
                      <a:pt x="2080" y="4065"/>
                      <a:pt x="1922" y="4222"/>
                      <a:pt x="1733" y="4222"/>
                    </a:cubicBezTo>
                    <a:cubicBezTo>
                      <a:pt x="1544" y="4222"/>
                      <a:pt x="1387" y="4065"/>
                      <a:pt x="1387" y="3876"/>
                    </a:cubicBezTo>
                    <a:lnTo>
                      <a:pt x="1387" y="1072"/>
                    </a:lnTo>
                    <a:cubicBezTo>
                      <a:pt x="1387" y="883"/>
                      <a:pt x="1544" y="725"/>
                      <a:pt x="1733" y="725"/>
                    </a:cubicBezTo>
                    <a:close/>
                    <a:moveTo>
                      <a:pt x="5262" y="694"/>
                    </a:moveTo>
                    <a:cubicBezTo>
                      <a:pt x="5860" y="694"/>
                      <a:pt x="6333" y="1167"/>
                      <a:pt x="6333" y="1734"/>
                    </a:cubicBezTo>
                    <a:cubicBezTo>
                      <a:pt x="6333" y="1954"/>
                      <a:pt x="6175" y="2112"/>
                      <a:pt x="5986" y="2112"/>
                    </a:cubicBezTo>
                    <a:cubicBezTo>
                      <a:pt x="5797" y="2112"/>
                      <a:pt x="5640" y="1954"/>
                      <a:pt x="5640" y="1734"/>
                    </a:cubicBezTo>
                    <a:cubicBezTo>
                      <a:pt x="5640" y="1545"/>
                      <a:pt x="5482" y="1387"/>
                      <a:pt x="5262" y="1387"/>
                    </a:cubicBezTo>
                    <a:cubicBezTo>
                      <a:pt x="5073" y="1387"/>
                      <a:pt x="4915" y="1545"/>
                      <a:pt x="4915" y="1734"/>
                    </a:cubicBezTo>
                    <a:cubicBezTo>
                      <a:pt x="4915" y="1954"/>
                      <a:pt x="5073" y="2112"/>
                      <a:pt x="5262" y="2112"/>
                    </a:cubicBezTo>
                    <a:cubicBezTo>
                      <a:pt x="5860" y="2112"/>
                      <a:pt x="6333" y="2553"/>
                      <a:pt x="6333" y="3151"/>
                    </a:cubicBezTo>
                    <a:cubicBezTo>
                      <a:pt x="6333" y="3750"/>
                      <a:pt x="5860" y="4222"/>
                      <a:pt x="5262" y="4222"/>
                    </a:cubicBezTo>
                    <a:cubicBezTo>
                      <a:pt x="4695" y="4222"/>
                      <a:pt x="4222" y="3750"/>
                      <a:pt x="4222" y="3151"/>
                    </a:cubicBezTo>
                    <a:cubicBezTo>
                      <a:pt x="4222" y="2962"/>
                      <a:pt x="4379" y="2805"/>
                      <a:pt x="4569" y="2805"/>
                    </a:cubicBezTo>
                    <a:cubicBezTo>
                      <a:pt x="4758" y="2805"/>
                      <a:pt x="4915" y="2962"/>
                      <a:pt x="4915" y="3151"/>
                    </a:cubicBezTo>
                    <a:cubicBezTo>
                      <a:pt x="4915" y="3340"/>
                      <a:pt x="5073" y="3498"/>
                      <a:pt x="5262" y="3498"/>
                    </a:cubicBezTo>
                    <a:cubicBezTo>
                      <a:pt x="5482" y="3498"/>
                      <a:pt x="5640" y="3340"/>
                      <a:pt x="5640" y="3151"/>
                    </a:cubicBezTo>
                    <a:cubicBezTo>
                      <a:pt x="5640" y="2962"/>
                      <a:pt x="5482" y="2805"/>
                      <a:pt x="5262" y="2805"/>
                    </a:cubicBezTo>
                    <a:cubicBezTo>
                      <a:pt x="4695" y="2805"/>
                      <a:pt x="4222" y="2332"/>
                      <a:pt x="4222" y="1734"/>
                    </a:cubicBezTo>
                    <a:cubicBezTo>
                      <a:pt x="4222" y="1167"/>
                      <a:pt x="4695" y="694"/>
                      <a:pt x="5262" y="694"/>
                    </a:cubicBezTo>
                    <a:close/>
                    <a:moveTo>
                      <a:pt x="8066" y="725"/>
                    </a:moveTo>
                    <a:cubicBezTo>
                      <a:pt x="8664" y="725"/>
                      <a:pt x="9137" y="1198"/>
                      <a:pt x="9137" y="1765"/>
                    </a:cubicBezTo>
                    <a:lnTo>
                      <a:pt x="9137" y="3151"/>
                    </a:lnTo>
                    <a:cubicBezTo>
                      <a:pt x="9137" y="3750"/>
                      <a:pt x="8664" y="4222"/>
                      <a:pt x="8066" y="4222"/>
                    </a:cubicBezTo>
                    <a:lnTo>
                      <a:pt x="7372" y="4222"/>
                    </a:lnTo>
                    <a:cubicBezTo>
                      <a:pt x="7152" y="4222"/>
                      <a:pt x="6994" y="4065"/>
                      <a:pt x="6994" y="3876"/>
                    </a:cubicBezTo>
                    <a:lnTo>
                      <a:pt x="6994" y="1072"/>
                    </a:lnTo>
                    <a:cubicBezTo>
                      <a:pt x="6994" y="883"/>
                      <a:pt x="7152" y="725"/>
                      <a:pt x="7372" y="725"/>
                    </a:cubicBezTo>
                    <a:close/>
                    <a:moveTo>
                      <a:pt x="347" y="1"/>
                    </a:moveTo>
                    <a:cubicBezTo>
                      <a:pt x="158" y="1"/>
                      <a:pt x="0" y="158"/>
                      <a:pt x="0" y="347"/>
                    </a:cubicBezTo>
                    <a:lnTo>
                      <a:pt x="0" y="4569"/>
                    </a:lnTo>
                    <a:cubicBezTo>
                      <a:pt x="0" y="4758"/>
                      <a:pt x="158" y="4916"/>
                      <a:pt x="347" y="4916"/>
                    </a:cubicBezTo>
                    <a:lnTo>
                      <a:pt x="10208" y="4916"/>
                    </a:lnTo>
                    <a:cubicBezTo>
                      <a:pt x="10397" y="4916"/>
                      <a:pt x="10554" y="4758"/>
                      <a:pt x="10554" y="4569"/>
                    </a:cubicBezTo>
                    <a:lnTo>
                      <a:pt x="10554" y="347"/>
                    </a:lnTo>
                    <a:cubicBezTo>
                      <a:pt x="10554" y="158"/>
                      <a:pt x="10397" y="1"/>
                      <a:pt x="10208" y="1"/>
                    </a:cubicBez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999" name="Google Shape;999;p103"/>
              <p:cNvSpPr/>
              <p:nvPr/>
            </p:nvSpPr>
            <p:spPr>
              <a:xfrm>
                <a:off x="-45093575" y="3728200"/>
                <a:ext cx="17325" cy="53575"/>
              </a:xfrm>
              <a:custGeom>
                <a:rect b="b" l="l" r="r" t="t"/>
                <a:pathLst>
                  <a:path extrusionOk="0" h="2143" w="693">
                    <a:moveTo>
                      <a:pt x="0" y="1"/>
                    </a:moveTo>
                    <a:lnTo>
                      <a:pt x="0" y="2143"/>
                    </a:lnTo>
                    <a:lnTo>
                      <a:pt x="347" y="2143"/>
                    </a:lnTo>
                    <a:cubicBezTo>
                      <a:pt x="536" y="2143"/>
                      <a:pt x="693" y="1985"/>
                      <a:pt x="693" y="1796"/>
                    </a:cubicBezTo>
                    <a:lnTo>
                      <a:pt x="693" y="347"/>
                    </a:lnTo>
                    <a:cubicBezTo>
                      <a:pt x="693" y="127"/>
                      <a:pt x="536" y="1"/>
                      <a:pt x="347" y="1"/>
                    </a:cubicBez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00" name="Google Shape;1000;p103"/>
              <p:cNvSpPr/>
              <p:nvPr/>
            </p:nvSpPr>
            <p:spPr>
              <a:xfrm>
                <a:off x="-45268450" y="3569900"/>
                <a:ext cx="228450" cy="106350"/>
              </a:xfrm>
              <a:custGeom>
                <a:rect b="b" l="l" r="r" t="t"/>
                <a:pathLst>
                  <a:path extrusionOk="0" h="4254" w="9138">
                    <a:moveTo>
                      <a:pt x="347" y="0"/>
                    </a:moveTo>
                    <a:cubicBezTo>
                      <a:pt x="158" y="0"/>
                      <a:pt x="1" y="158"/>
                      <a:pt x="1" y="347"/>
                    </a:cubicBezTo>
                    <a:lnTo>
                      <a:pt x="1" y="4253"/>
                    </a:lnTo>
                    <a:lnTo>
                      <a:pt x="9137" y="4253"/>
                    </a:lnTo>
                    <a:lnTo>
                      <a:pt x="9137" y="2804"/>
                    </a:lnTo>
                    <a:lnTo>
                      <a:pt x="6680" y="2804"/>
                    </a:lnTo>
                    <a:cubicBezTo>
                      <a:pt x="6491" y="2804"/>
                      <a:pt x="6333" y="2647"/>
                      <a:pt x="6333" y="2457"/>
                    </a:cubicBezTo>
                    <a:lnTo>
                      <a:pt x="6333" y="0"/>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01" name="Google Shape;1001;p103"/>
              <p:cNvSpPr/>
              <p:nvPr/>
            </p:nvSpPr>
            <p:spPr>
              <a:xfrm>
                <a:off x="-45093575" y="3574625"/>
                <a:ext cx="47275" cy="47275"/>
              </a:xfrm>
              <a:custGeom>
                <a:rect b="b" l="l" r="r" t="t"/>
                <a:pathLst>
                  <a:path extrusionOk="0" h="1891" w="1891">
                    <a:moveTo>
                      <a:pt x="0" y="0"/>
                    </a:moveTo>
                    <a:lnTo>
                      <a:pt x="0" y="1890"/>
                    </a:lnTo>
                    <a:lnTo>
                      <a:pt x="1890" y="1890"/>
                    </a:lnTo>
                    <a:lnTo>
                      <a:pt x="0" y="0"/>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02" name="Google Shape;1002;p103"/>
              <p:cNvSpPr/>
              <p:nvPr/>
            </p:nvSpPr>
            <p:spPr>
              <a:xfrm>
                <a:off x="-45269225" y="3833750"/>
                <a:ext cx="228425" cy="35450"/>
              </a:xfrm>
              <a:custGeom>
                <a:rect b="b" l="l" r="r" t="t"/>
                <a:pathLst>
                  <a:path extrusionOk="0" h="1418" w="9137">
                    <a:moveTo>
                      <a:pt x="0" y="0"/>
                    </a:moveTo>
                    <a:lnTo>
                      <a:pt x="0" y="1071"/>
                    </a:lnTo>
                    <a:cubicBezTo>
                      <a:pt x="0" y="1260"/>
                      <a:pt x="158" y="1418"/>
                      <a:pt x="378" y="1418"/>
                    </a:cubicBezTo>
                    <a:lnTo>
                      <a:pt x="8790" y="1418"/>
                    </a:lnTo>
                    <a:cubicBezTo>
                      <a:pt x="8979" y="1418"/>
                      <a:pt x="9137" y="1260"/>
                      <a:pt x="9137" y="1071"/>
                    </a:cubicBezTo>
                    <a:lnTo>
                      <a:pt x="9137" y="0"/>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grpSp>
        <p:grpSp>
          <p:nvGrpSpPr>
            <p:cNvPr id="1003" name="Google Shape;1003;p103"/>
            <p:cNvGrpSpPr/>
            <p:nvPr/>
          </p:nvGrpSpPr>
          <p:grpSpPr>
            <a:xfrm>
              <a:off x="2249571" y="4556617"/>
              <a:ext cx="299016" cy="366302"/>
              <a:chOff x="-45277900" y="3938500"/>
              <a:chExt cx="244975" cy="300100"/>
            </a:xfrm>
          </p:grpSpPr>
          <p:sp>
            <p:nvSpPr>
              <p:cNvPr id="1004" name="Google Shape;1004;p103"/>
              <p:cNvSpPr/>
              <p:nvPr/>
            </p:nvSpPr>
            <p:spPr>
              <a:xfrm>
                <a:off x="-45210950" y="4107825"/>
                <a:ext cx="23650" cy="24450"/>
              </a:xfrm>
              <a:custGeom>
                <a:rect b="b" l="l" r="r" t="t"/>
                <a:pathLst>
                  <a:path extrusionOk="0" h="978" w="946">
                    <a:moveTo>
                      <a:pt x="473" y="1"/>
                    </a:moveTo>
                    <a:lnTo>
                      <a:pt x="1" y="978"/>
                    </a:lnTo>
                    <a:lnTo>
                      <a:pt x="946" y="978"/>
                    </a:lnTo>
                    <a:lnTo>
                      <a:pt x="473" y="1"/>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05" name="Google Shape;1005;p103"/>
              <p:cNvSpPr/>
              <p:nvPr/>
            </p:nvSpPr>
            <p:spPr>
              <a:xfrm>
                <a:off x="-45084925" y="3943225"/>
                <a:ext cx="47275" cy="47275"/>
              </a:xfrm>
              <a:custGeom>
                <a:rect b="b" l="l" r="r" t="t"/>
                <a:pathLst>
                  <a:path extrusionOk="0" h="1891" w="1891">
                    <a:moveTo>
                      <a:pt x="1" y="0"/>
                    </a:moveTo>
                    <a:lnTo>
                      <a:pt x="1" y="1891"/>
                    </a:lnTo>
                    <a:lnTo>
                      <a:pt x="1891" y="1891"/>
                    </a:lnTo>
                    <a:lnTo>
                      <a:pt x="1" y="0"/>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06" name="Google Shape;1006;p103"/>
              <p:cNvSpPr/>
              <p:nvPr/>
            </p:nvSpPr>
            <p:spPr>
              <a:xfrm>
                <a:off x="-45260575" y="3938500"/>
                <a:ext cx="227650" cy="300100"/>
              </a:xfrm>
              <a:custGeom>
                <a:rect b="b" l="l" r="r" t="t"/>
                <a:pathLst>
                  <a:path extrusionOk="0" h="12004" w="9106">
                    <a:moveTo>
                      <a:pt x="348" y="0"/>
                    </a:moveTo>
                    <a:cubicBezTo>
                      <a:pt x="158" y="0"/>
                      <a:pt x="1" y="158"/>
                      <a:pt x="1" y="347"/>
                    </a:cubicBezTo>
                    <a:lnTo>
                      <a:pt x="1" y="4222"/>
                    </a:lnTo>
                    <a:lnTo>
                      <a:pt x="7342" y="4222"/>
                    </a:lnTo>
                    <a:cubicBezTo>
                      <a:pt x="7562" y="4222"/>
                      <a:pt x="7720" y="4380"/>
                      <a:pt x="7720" y="4600"/>
                    </a:cubicBezTo>
                    <a:lnTo>
                      <a:pt x="7720" y="10208"/>
                    </a:lnTo>
                    <a:cubicBezTo>
                      <a:pt x="7720" y="10428"/>
                      <a:pt x="7562" y="10586"/>
                      <a:pt x="7342" y="10586"/>
                    </a:cubicBezTo>
                    <a:lnTo>
                      <a:pt x="1" y="10586"/>
                    </a:lnTo>
                    <a:lnTo>
                      <a:pt x="1" y="11626"/>
                    </a:lnTo>
                    <a:cubicBezTo>
                      <a:pt x="1" y="11846"/>
                      <a:pt x="158" y="12004"/>
                      <a:pt x="348" y="12004"/>
                    </a:cubicBezTo>
                    <a:lnTo>
                      <a:pt x="8759" y="12004"/>
                    </a:lnTo>
                    <a:cubicBezTo>
                      <a:pt x="8980" y="12004"/>
                      <a:pt x="9106" y="11846"/>
                      <a:pt x="9106" y="11626"/>
                    </a:cubicBezTo>
                    <a:lnTo>
                      <a:pt x="9106" y="2804"/>
                    </a:lnTo>
                    <a:lnTo>
                      <a:pt x="6680" y="2804"/>
                    </a:lnTo>
                    <a:lnTo>
                      <a:pt x="6680" y="2773"/>
                    </a:lnTo>
                    <a:cubicBezTo>
                      <a:pt x="6491" y="2773"/>
                      <a:pt x="6333" y="2615"/>
                      <a:pt x="6333" y="2426"/>
                    </a:cubicBezTo>
                    <a:lnTo>
                      <a:pt x="6333" y="0"/>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07" name="Google Shape;1007;p103"/>
              <p:cNvSpPr/>
              <p:nvPr/>
            </p:nvSpPr>
            <p:spPr>
              <a:xfrm>
                <a:off x="-45277900" y="4061375"/>
                <a:ext cx="193000" cy="122875"/>
              </a:xfrm>
              <a:custGeom>
                <a:rect b="b" l="l" r="r" t="t"/>
                <a:pathLst>
                  <a:path extrusionOk="0" h="4915" w="7720">
                    <a:moveTo>
                      <a:pt x="5987" y="693"/>
                    </a:moveTo>
                    <a:cubicBezTo>
                      <a:pt x="6207" y="693"/>
                      <a:pt x="6333" y="851"/>
                      <a:pt x="6333" y="1071"/>
                    </a:cubicBezTo>
                    <a:cubicBezTo>
                      <a:pt x="6302" y="1260"/>
                      <a:pt x="6144" y="1418"/>
                      <a:pt x="5987" y="1418"/>
                    </a:cubicBezTo>
                    <a:cubicBezTo>
                      <a:pt x="5798" y="1418"/>
                      <a:pt x="5640" y="1260"/>
                      <a:pt x="5640" y="1071"/>
                    </a:cubicBezTo>
                    <a:cubicBezTo>
                      <a:pt x="5640" y="851"/>
                      <a:pt x="5798" y="693"/>
                      <a:pt x="5987" y="693"/>
                    </a:cubicBezTo>
                    <a:close/>
                    <a:moveTo>
                      <a:pt x="3246" y="701"/>
                    </a:moveTo>
                    <a:cubicBezTo>
                      <a:pt x="3372" y="701"/>
                      <a:pt x="3498" y="772"/>
                      <a:pt x="3561" y="914"/>
                    </a:cubicBezTo>
                    <a:lnTo>
                      <a:pt x="4979" y="3686"/>
                    </a:lnTo>
                    <a:cubicBezTo>
                      <a:pt x="4979" y="3907"/>
                      <a:pt x="4884" y="4096"/>
                      <a:pt x="4727" y="4159"/>
                    </a:cubicBezTo>
                    <a:cubicBezTo>
                      <a:pt x="4695" y="4222"/>
                      <a:pt x="4601" y="4222"/>
                      <a:pt x="4569" y="4222"/>
                    </a:cubicBezTo>
                    <a:cubicBezTo>
                      <a:pt x="4443" y="4222"/>
                      <a:pt x="4349" y="4127"/>
                      <a:pt x="4254" y="4001"/>
                    </a:cubicBezTo>
                    <a:lnTo>
                      <a:pt x="4033" y="3497"/>
                    </a:lnTo>
                    <a:lnTo>
                      <a:pt x="2364" y="3497"/>
                    </a:lnTo>
                    <a:lnTo>
                      <a:pt x="2143" y="4001"/>
                    </a:lnTo>
                    <a:cubicBezTo>
                      <a:pt x="2075" y="4115"/>
                      <a:pt x="1940" y="4196"/>
                      <a:pt x="1811" y="4196"/>
                    </a:cubicBezTo>
                    <a:cubicBezTo>
                      <a:pt x="1762" y="4196"/>
                      <a:pt x="1714" y="4185"/>
                      <a:pt x="1671" y="4159"/>
                    </a:cubicBezTo>
                    <a:cubicBezTo>
                      <a:pt x="1513" y="4096"/>
                      <a:pt x="1419" y="3844"/>
                      <a:pt x="1513" y="3686"/>
                    </a:cubicBezTo>
                    <a:lnTo>
                      <a:pt x="2931" y="914"/>
                    </a:lnTo>
                    <a:cubicBezTo>
                      <a:pt x="2994" y="772"/>
                      <a:pt x="3120" y="701"/>
                      <a:pt x="3246" y="701"/>
                    </a:cubicBezTo>
                    <a:close/>
                    <a:moveTo>
                      <a:pt x="5955" y="2079"/>
                    </a:moveTo>
                    <a:cubicBezTo>
                      <a:pt x="6144" y="2079"/>
                      <a:pt x="6302" y="2237"/>
                      <a:pt x="6302" y="2426"/>
                    </a:cubicBezTo>
                    <a:lnTo>
                      <a:pt x="6302" y="3844"/>
                    </a:lnTo>
                    <a:cubicBezTo>
                      <a:pt x="6302" y="4064"/>
                      <a:pt x="6144" y="4222"/>
                      <a:pt x="5955" y="4222"/>
                    </a:cubicBezTo>
                    <a:cubicBezTo>
                      <a:pt x="5766" y="4222"/>
                      <a:pt x="5609" y="4064"/>
                      <a:pt x="5609" y="3844"/>
                    </a:cubicBezTo>
                    <a:lnTo>
                      <a:pt x="5609" y="2426"/>
                    </a:lnTo>
                    <a:cubicBezTo>
                      <a:pt x="5609" y="2237"/>
                      <a:pt x="5766" y="2079"/>
                      <a:pt x="5955" y="2079"/>
                    </a:cubicBezTo>
                    <a:close/>
                    <a:moveTo>
                      <a:pt x="347" y="0"/>
                    </a:moveTo>
                    <a:cubicBezTo>
                      <a:pt x="158" y="0"/>
                      <a:pt x="1" y="158"/>
                      <a:pt x="1" y="347"/>
                    </a:cubicBezTo>
                    <a:lnTo>
                      <a:pt x="1" y="4568"/>
                    </a:lnTo>
                    <a:cubicBezTo>
                      <a:pt x="1" y="4757"/>
                      <a:pt x="158" y="4915"/>
                      <a:pt x="347" y="4915"/>
                    </a:cubicBezTo>
                    <a:lnTo>
                      <a:pt x="7720" y="4915"/>
                    </a:lnTo>
                    <a:lnTo>
                      <a:pt x="7720" y="0"/>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grpSp>
        <p:grpSp>
          <p:nvGrpSpPr>
            <p:cNvPr id="1008" name="Google Shape;1008;p103"/>
            <p:cNvGrpSpPr/>
            <p:nvPr/>
          </p:nvGrpSpPr>
          <p:grpSpPr>
            <a:xfrm>
              <a:off x="2980414" y="4035288"/>
              <a:ext cx="973005" cy="965161"/>
              <a:chOff x="-5613150" y="3991275"/>
              <a:chExt cx="294600" cy="292225"/>
            </a:xfrm>
          </p:grpSpPr>
          <p:sp>
            <p:nvSpPr>
              <p:cNvPr id="1009" name="Google Shape;1009;p103"/>
              <p:cNvSpPr/>
              <p:nvPr/>
            </p:nvSpPr>
            <p:spPr>
              <a:xfrm>
                <a:off x="-5480050" y="4046400"/>
                <a:ext cx="27600" cy="14200"/>
              </a:xfrm>
              <a:custGeom>
                <a:rect b="b" l="l" r="r" t="t"/>
                <a:pathLst>
                  <a:path extrusionOk="0" h="568" w="1104">
                    <a:moveTo>
                      <a:pt x="537" y="1"/>
                    </a:moveTo>
                    <a:lnTo>
                      <a:pt x="1" y="568"/>
                    </a:lnTo>
                    <a:lnTo>
                      <a:pt x="1104" y="568"/>
                    </a:lnTo>
                    <a:lnTo>
                      <a:pt x="537" y="1"/>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10" name="Google Shape;1010;p103"/>
              <p:cNvSpPr/>
              <p:nvPr/>
            </p:nvSpPr>
            <p:spPr>
              <a:xfrm>
                <a:off x="-5531225" y="4042450"/>
                <a:ext cx="44125" cy="18150"/>
              </a:xfrm>
              <a:custGeom>
                <a:rect b="b" l="l" r="r" t="t"/>
                <a:pathLst>
                  <a:path extrusionOk="0" h="726" w="1765">
                    <a:moveTo>
                      <a:pt x="693" y="1"/>
                    </a:moveTo>
                    <a:lnTo>
                      <a:pt x="0" y="726"/>
                    </a:lnTo>
                    <a:lnTo>
                      <a:pt x="1103" y="726"/>
                    </a:lnTo>
                    <a:lnTo>
                      <a:pt x="1764" y="1"/>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11" name="Google Shape;1011;p103"/>
              <p:cNvSpPr/>
              <p:nvPr/>
            </p:nvSpPr>
            <p:spPr>
              <a:xfrm>
                <a:off x="-5443025" y="4077125"/>
                <a:ext cx="41775" cy="40975"/>
              </a:xfrm>
              <a:custGeom>
                <a:rect b="b" l="l" r="r" t="t"/>
                <a:pathLst>
                  <a:path extrusionOk="0" h="1639" w="1671">
                    <a:moveTo>
                      <a:pt x="694" y="0"/>
                    </a:moveTo>
                    <a:lnTo>
                      <a:pt x="1" y="1638"/>
                    </a:lnTo>
                    <a:lnTo>
                      <a:pt x="1" y="1638"/>
                    </a:lnTo>
                    <a:lnTo>
                      <a:pt x="1670" y="0"/>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12" name="Google Shape;1012;p103"/>
              <p:cNvSpPr/>
              <p:nvPr/>
            </p:nvSpPr>
            <p:spPr>
              <a:xfrm>
                <a:off x="-5487925" y="4077125"/>
                <a:ext cx="43350" cy="54375"/>
              </a:xfrm>
              <a:custGeom>
                <a:rect b="b" l="l" r="r" t="t"/>
                <a:pathLst>
                  <a:path extrusionOk="0" h="2175" w="1734">
                    <a:moveTo>
                      <a:pt x="1" y="0"/>
                    </a:moveTo>
                    <a:lnTo>
                      <a:pt x="852" y="2174"/>
                    </a:lnTo>
                    <a:lnTo>
                      <a:pt x="1734" y="0"/>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13" name="Google Shape;1013;p103"/>
              <p:cNvSpPr/>
              <p:nvPr/>
            </p:nvSpPr>
            <p:spPr>
              <a:xfrm>
                <a:off x="-5445375" y="4042450"/>
                <a:ext cx="44125" cy="18150"/>
              </a:xfrm>
              <a:custGeom>
                <a:rect b="b" l="l" r="r" t="t"/>
                <a:pathLst>
                  <a:path extrusionOk="0" h="726" w="1765">
                    <a:moveTo>
                      <a:pt x="0" y="1"/>
                    </a:moveTo>
                    <a:lnTo>
                      <a:pt x="693" y="726"/>
                    </a:lnTo>
                    <a:lnTo>
                      <a:pt x="1764" y="726"/>
                    </a:lnTo>
                    <a:lnTo>
                      <a:pt x="1103" y="1"/>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14" name="Google Shape;1014;p103"/>
              <p:cNvSpPr/>
              <p:nvPr/>
            </p:nvSpPr>
            <p:spPr>
              <a:xfrm>
                <a:off x="-5531225" y="4077125"/>
                <a:ext cx="41750" cy="40975"/>
              </a:xfrm>
              <a:custGeom>
                <a:rect b="b" l="l" r="r" t="t"/>
                <a:pathLst>
                  <a:path extrusionOk="0" h="1639" w="1670">
                    <a:moveTo>
                      <a:pt x="0" y="0"/>
                    </a:moveTo>
                    <a:lnTo>
                      <a:pt x="1670" y="1638"/>
                    </a:lnTo>
                    <a:lnTo>
                      <a:pt x="977" y="0"/>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15" name="Google Shape;1015;p103"/>
              <p:cNvSpPr/>
              <p:nvPr/>
            </p:nvSpPr>
            <p:spPr>
              <a:xfrm>
                <a:off x="-5613150" y="4198400"/>
                <a:ext cx="292225" cy="33900"/>
              </a:xfrm>
              <a:custGeom>
                <a:rect b="b" l="l" r="r" t="t"/>
                <a:pathLst>
                  <a:path extrusionOk="0" h="1356" w="11689">
                    <a:moveTo>
                      <a:pt x="1" y="1"/>
                    </a:moveTo>
                    <a:lnTo>
                      <a:pt x="1" y="347"/>
                    </a:lnTo>
                    <a:lnTo>
                      <a:pt x="32" y="347"/>
                    </a:lnTo>
                    <a:cubicBezTo>
                      <a:pt x="32" y="883"/>
                      <a:pt x="505" y="1356"/>
                      <a:pt x="1072" y="1356"/>
                    </a:cubicBezTo>
                    <a:lnTo>
                      <a:pt x="10681" y="1356"/>
                    </a:lnTo>
                    <a:cubicBezTo>
                      <a:pt x="11216" y="1356"/>
                      <a:pt x="11689" y="883"/>
                      <a:pt x="11689" y="347"/>
                    </a:cubicBezTo>
                    <a:lnTo>
                      <a:pt x="11689" y="1"/>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16" name="Google Shape;1016;p103"/>
              <p:cNvSpPr/>
              <p:nvPr/>
            </p:nvSpPr>
            <p:spPr>
              <a:xfrm>
                <a:off x="-5610775" y="3991275"/>
                <a:ext cx="292225" cy="189050"/>
              </a:xfrm>
              <a:custGeom>
                <a:rect b="b" l="l" r="r" t="t"/>
                <a:pathLst>
                  <a:path extrusionOk="0" h="7562" w="11689">
                    <a:moveTo>
                      <a:pt x="7813" y="1386"/>
                    </a:moveTo>
                    <a:cubicBezTo>
                      <a:pt x="7908" y="1386"/>
                      <a:pt x="8034" y="1418"/>
                      <a:pt x="8065" y="1512"/>
                    </a:cubicBezTo>
                    <a:cubicBezTo>
                      <a:pt x="8128" y="1575"/>
                      <a:pt x="9483" y="2867"/>
                      <a:pt x="9515" y="2993"/>
                    </a:cubicBezTo>
                    <a:cubicBezTo>
                      <a:pt x="9578" y="3088"/>
                      <a:pt x="9578" y="3214"/>
                      <a:pt x="9452" y="3340"/>
                    </a:cubicBezTo>
                    <a:lnTo>
                      <a:pt x="6018" y="6774"/>
                    </a:lnTo>
                    <a:cubicBezTo>
                      <a:pt x="5943" y="6848"/>
                      <a:pt x="5862" y="6880"/>
                      <a:pt x="5783" y="6880"/>
                    </a:cubicBezTo>
                    <a:cubicBezTo>
                      <a:pt x="5696" y="6880"/>
                      <a:pt x="5612" y="6840"/>
                      <a:pt x="5545" y="6774"/>
                    </a:cubicBezTo>
                    <a:lnTo>
                      <a:pt x="2111" y="3340"/>
                    </a:lnTo>
                    <a:cubicBezTo>
                      <a:pt x="2001" y="3230"/>
                      <a:pt x="1987" y="2976"/>
                      <a:pt x="2027" y="2976"/>
                    </a:cubicBezTo>
                    <a:cubicBezTo>
                      <a:pt x="2033" y="2976"/>
                      <a:pt x="2040" y="2981"/>
                      <a:pt x="2048" y="2993"/>
                    </a:cubicBezTo>
                    <a:cubicBezTo>
                      <a:pt x="2048" y="2962"/>
                      <a:pt x="2079" y="2930"/>
                      <a:pt x="2111" y="2867"/>
                    </a:cubicBezTo>
                    <a:lnTo>
                      <a:pt x="3497" y="1512"/>
                    </a:lnTo>
                    <a:cubicBezTo>
                      <a:pt x="3560" y="1418"/>
                      <a:pt x="3655" y="1386"/>
                      <a:pt x="3718" y="1386"/>
                    </a:cubicBezTo>
                    <a:close/>
                    <a:moveTo>
                      <a:pt x="1008" y="0"/>
                    </a:moveTo>
                    <a:cubicBezTo>
                      <a:pt x="473" y="0"/>
                      <a:pt x="0" y="473"/>
                      <a:pt x="0" y="1040"/>
                    </a:cubicBezTo>
                    <a:lnTo>
                      <a:pt x="0" y="7561"/>
                    </a:lnTo>
                    <a:lnTo>
                      <a:pt x="11689" y="7561"/>
                    </a:lnTo>
                    <a:lnTo>
                      <a:pt x="11689" y="1040"/>
                    </a:lnTo>
                    <a:cubicBezTo>
                      <a:pt x="11657" y="473"/>
                      <a:pt x="11184" y="0"/>
                      <a:pt x="10617" y="0"/>
                    </a:cubicBez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17" name="Google Shape;1017;p103"/>
              <p:cNvSpPr/>
              <p:nvPr/>
            </p:nvSpPr>
            <p:spPr>
              <a:xfrm>
                <a:off x="-5546975" y="4250400"/>
                <a:ext cx="160700" cy="33100"/>
              </a:xfrm>
              <a:custGeom>
                <a:rect b="b" l="l" r="r" t="t"/>
                <a:pathLst>
                  <a:path extrusionOk="0" h="1324" w="6428">
                    <a:moveTo>
                      <a:pt x="1544" y="0"/>
                    </a:moveTo>
                    <a:lnTo>
                      <a:pt x="1386" y="662"/>
                    </a:lnTo>
                    <a:lnTo>
                      <a:pt x="473" y="662"/>
                    </a:lnTo>
                    <a:cubicBezTo>
                      <a:pt x="32" y="662"/>
                      <a:pt x="0" y="1323"/>
                      <a:pt x="473" y="1323"/>
                    </a:cubicBezTo>
                    <a:lnTo>
                      <a:pt x="5955" y="1323"/>
                    </a:lnTo>
                    <a:cubicBezTo>
                      <a:pt x="6427" y="1323"/>
                      <a:pt x="6427" y="662"/>
                      <a:pt x="5986" y="662"/>
                    </a:cubicBezTo>
                    <a:lnTo>
                      <a:pt x="5072" y="662"/>
                    </a:lnTo>
                    <a:lnTo>
                      <a:pt x="4915" y="0"/>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grpSp>
      </p:gr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104"/>
          <p:cNvSpPr txBox="1"/>
          <p:nvPr/>
        </p:nvSpPr>
        <p:spPr>
          <a:xfrm>
            <a:off x="4523508" y="900545"/>
            <a:ext cx="4149600" cy="3525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endParaRPr>
          </a:p>
          <a:p>
            <a:pPr indent="0" lvl="0" marL="0" marR="0" rtl="0" algn="l">
              <a:spcBef>
                <a:spcPts val="0"/>
              </a:spcBef>
              <a:spcAft>
                <a:spcPts val="0"/>
              </a:spcAft>
              <a:buNone/>
            </a:pPr>
            <a:r>
              <a:rPr lang="es" sz="1800">
                <a:solidFill>
                  <a:schemeClr val="dk1"/>
                </a:solidFill>
              </a:rPr>
              <a:t>¡ARTE FINAL!</a:t>
            </a:r>
            <a:endParaRPr sz="1200"/>
          </a:p>
          <a:p>
            <a:pPr indent="0" lvl="0" marL="0" marR="0" rtl="0" algn="l">
              <a:spcBef>
                <a:spcPts val="0"/>
              </a:spcBef>
              <a:spcAft>
                <a:spcPts val="0"/>
              </a:spcAft>
              <a:buNone/>
            </a:pPr>
            <a:r>
              <a:t/>
            </a:r>
            <a:endParaRPr sz="1800">
              <a:solidFill>
                <a:schemeClr val="dk1"/>
              </a:solidFill>
            </a:endParaRPr>
          </a:p>
          <a:p>
            <a:pPr indent="0" lvl="0" marL="0" marR="0" rtl="0" algn="l">
              <a:spcBef>
                <a:spcPts val="0"/>
              </a:spcBef>
              <a:spcAft>
                <a:spcPts val="0"/>
              </a:spcAft>
              <a:buNone/>
            </a:pPr>
            <a:r>
              <a:rPr lang="es" sz="1400">
                <a:solidFill>
                  <a:schemeClr val="dk1"/>
                </a:solidFill>
              </a:rPr>
              <a:t>Decidido el qué (contenido) y el cómo (aspectos formales y recursos que emplearemos, incluyendo programas informáticos)…</a:t>
            </a:r>
            <a:endParaRPr sz="1100"/>
          </a:p>
          <a:p>
            <a:pPr indent="0" lvl="0" marL="0" marR="0" rtl="0" algn="l">
              <a:spcBef>
                <a:spcPts val="0"/>
              </a:spcBef>
              <a:spcAft>
                <a:spcPts val="0"/>
              </a:spcAft>
              <a:buNone/>
            </a:pPr>
            <a:r>
              <a:t/>
            </a:r>
            <a:endParaRPr sz="1400">
              <a:solidFill>
                <a:schemeClr val="dk1"/>
              </a:solidFill>
            </a:endParaRPr>
          </a:p>
          <a:p>
            <a:pPr indent="0" lvl="0" marL="0" marR="0" rtl="0" algn="l">
              <a:spcBef>
                <a:spcPts val="0"/>
              </a:spcBef>
              <a:spcAft>
                <a:spcPts val="0"/>
              </a:spcAft>
              <a:buNone/>
            </a:pPr>
            <a:r>
              <a:rPr lang="es" sz="1400">
                <a:solidFill>
                  <a:schemeClr val="dk1"/>
                </a:solidFill>
              </a:rPr>
              <a:t>… se trata de proceder a su realización sobre éstos considerando los aspectos técnicos e informativos reseñados (color, ajuste a retícula, correcta selección de tipografía…) y revisando también que se hayan agregado, de forma correcta, todos los elementos (fuente, créditos…).</a:t>
            </a:r>
            <a:br>
              <a:rPr lang="es" sz="1700">
                <a:solidFill>
                  <a:schemeClr val="dk1"/>
                </a:solidFill>
              </a:rPr>
            </a:br>
            <a:endParaRPr sz="1700">
              <a:solidFill>
                <a:schemeClr val="dk1"/>
              </a:solidFill>
            </a:endParaRPr>
          </a:p>
          <a:p>
            <a:pPr indent="0" lvl="0" marL="0" marR="0" rtl="0" algn="l">
              <a:spcBef>
                <a:spcPts val="0"/>
              </a:spcBef>
              <a:spcAft>
                <a:spcPts val="0"/>
              </a:spcAft>
              <a:buNone/>
            </a:pPr>
            <a:r>
              <a:t/>
            </a:r>
            <a:endParaRPr sz="1600">
              <a:solidFill>
                <a:schemeClr val="dk1"/>
              </a:solidFill>
            </a:endParaRPr>
          </a:p>
          <a:p>
            <a:pPr indent="0" lvl="0" marL="0" marR="0" rtl="0" algn="ctr">
              <a:spcBef>
                <a:spcPts val="0"/>
              </a:spcBef>
              <a:spcAft>
                <a:spcPts val="0"/>
              </a:spcAft>
              <a:buNone/>
            </a:pPr>
            <a:r>
              <a:t/>
            </a:r>
            <a:endParaRPr sz="1600">
              <a:solidFill>
                <a:schemeClr val="dk1"/>
              </a:solidFill>
            </a:endParaRPr>
          </a:p>
        </p:txBody>
      </p:sp>
      <p:sp>
        <p:nvSpPr>
          <p:cNvPr id="1023" name="Google Shape;1023;p104"/>
          <p:cNvSpPr txBox="1"/>
          <p:nvPr/>
        </p:nvSpPr>
        <p:spPr>
          <a:xfrm>
            <a:off x="810328" y="1278536"/>
            <a:ext cx="3041400" cy="15129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A30E33"/>
              </a:buClr>
              <a:buSzPts val="3300"/>
              <a:buFont typeface="Roboto"/>
              <a:buNone/>
            </a:pPr>
            <a:r>
              <a:rPr b="1" lang="es" sz="3300">
                <a:solidFill>
                  <a:srgbClr val="85B016"/>
                </a:solidFill>
                <a:latin typeface="Roboto"/>
                <a:ea typeface="Roboto"/>
                <a:cs typeface="Roboto"/>
                <a:sym typeface="Roboto"/>
              </a:rPr>
              <a:t>Empezar a componer y graficar</a:t>
            </a:r>
            <a:endParaRPr sz="1100">
              <a:solidFill>
                <a:srgbClr val="85B016"/>
              </a:solidFill>
            </a:endParaRPr>
          </a:p>
        </p:txBody>
      </p:sp>
      <p:grpSp>
        <p:nvGrpSpPr>
          <p:cNvPr id="1024" name="Google Shape;1024;p104"/>
          <p:cNvGrpSpPr/>
          <p:nvPr/>
        </p:nvGrpSpPr>
        <p:grpSpPr>
          <a:xfrm>
            <a:off x="1822320" y="2928749"/>
            <a:ext cx="905870" cy="898813"/>
            <a:chOff x="-47892800" y="3200500"/>
            <a:chExt cx="301675" cy="299325"/>
          </a:xfrm>
        </p:grpSpPr>
        <p:sp>
          <p:nvSpPr>
            <p:cNvPr id="1025" name="Google Shape;1025;p104"/>
            <p:cNvSpPr/>
            <p:nvPr/>
          </p:nvSpPr>
          <p:spPr>
            <a:xfrm>
              <a:off x="-47892800" y="3200500"/>
              <a:ext cx="301675" cy="177225"/>
            </a:xfrm>
            <a:custGeom>
              <a:rect b="b" l="l" r="r" t="t"/>
              <a:pathLst>
                <a:path extrusionOk="0" h="7089" w="12067">
                  <a:moveTo>
                    <a:pt x="347" y="0"/>
                  </a:moveTo>
                  <a:cubicBezTo>
                    <a:pt x="158" y="0"/>
                    <a:pt x="0" y="158"/>
                    <a:pt x="0" y="378"/>
                  </a:cubicBezTo>
                  <a:lnTo>
                    <a:pt x="0" y="1796"/>
                  </a:lnTo>
                  <a:cubicBezTo>
                    <a:pt x="0" y="1985"/>
                    <a:pt x="158" y="2143"/>
                    <a:pt x="347" y="2143"/>
                  </a:cubicBezTo>
                  <a:lnTo>
                    <a:pt x="1765" y="2143"/>
                  </a:lnTo>
                  <a:cubicBezTo>
                    <a:pt x="1985" y="2143"/>
                    <a:pt x="2143" y="1985"/>
                    <a:pt x="2143" y="1796"/>
                  </a:cubicBezTo>
                  <a:lnTo>
                    <a:pt x="2143" y="1418"/>
                  </a:lnTo>
                  <a:lnTo>
                    <a:pt x="5010" y="1418"/>
                  </a:lnTo>
                  <a:cubicBezTo>
                    <a:pt x="4915" y="1576"/>
                    <a:pt x="3277" y="4506"/>
                    <a:pt x="3182" y="4663"/>
                  </a:cubicBezTo>
                  <a:lnTo>
                    <a:pt x="4821" y="7089"/>
                  </a:lnTo>
                  <a:lnTo>
                    <a:pt x="5671" y="7089"/>
                  </a:lnTo>
                  <a:lnTo>
                    <a:pt x="5671" y="5577"/>
                  </a:lnTo>
                  <a:cubicBezTo>
                    <a:pt x="5293" y="5419"/>
                    <a:pt x="4978" y="5010"/>
                    <a:pt x="4978" y="4569"/>
                  </a:cubicBezTo>
                  <a:cubicBezTo>
                    <a:pt x="4978" y="4001"/>
                    <a:pt x="5451" y="3529"/>
                    <a:pt x="6018" y="3529"/>
                  </a:cubicBezTo>
                  <a:cubicBezTo>
                    <a:pt x="6616" y="3529"/>
                    <a:pt x="7089" y="4001"/>
                    <a:pt x="7089" y="4569"/>
                  </a:cubicBezTo>
                  <a:cubicBezTo>
                    <a:pt x="7089" y="5041"/>
                    <a:pt x="6805" y="5419"/>
                    <a:pt x="6396" y="5577"/>
                  </a:cubicBezTo>
                  <a:lnTo>
                    <a:pt x="6396" y="7026"/>
                  </a:lnTo>
                  <a:lnTo>
                    <a:pt x="7247" y="7026"/>
                  </a:lnTo>
                  <a:lnTo>
                    <a:pt x="8853" y="4569"/>
                  </a:lnTo>
                  <a:cubicBezTo>
                    <a:pt x="8790" y="4411"/>
                    <a:pt x="7120" y="1513"/>
                    <a:pt x="7057" y="1355"/>
                  </a:cubicBezTo>
                  <a:lnTo>
                    <a:pt x="9924" y="1355"/>
                  </a:lnTo>
                  <a:lnTo>
                    <a:pt x="9924" y="1702"/>
                  </a:lnTo>
                  <a:cubicBezTo>
                    <a:pt x="9924" y="1891"/>
                    <a:pt x="10082" y="2048"/>
                    <a:pt x="10271" y="2048"/>
                  </a:cubicBezTo>
                  <a:lnTo>
                    <a:pt x="11689" y="2048"/>
                  </a:lnTo>
                  <a:cubicBezTo>
                    <a:pt x="11909" y="2048"/>
                    <a:pt x="12067" y="1891"/>
                    <a:pt x="12067" y="1702"/>
                  </a:cubicBezTo>
                  <a:lnTo>
                    <a:pt x="12067" y="284"/>
                  </a:lnTo>
                  <a:cubicBezTo>
                    <a:pt x="12004" y="158"/>
                    <a:pt x="11846" y="0"/>
                    <a:pt x="11657" y="0"/>
                  </a:cubicBezTo>
                  <a:lnTo>
                    <a:pt x="10239" y="0"/>
                  </a:lnTo>
                  <a:cubicBezTo>
                    <a:pt x="10050" y="0"/>
                    <a:pt x="9893" y="158"/>
                    <a:pt x="9893" y="378"/>
                  </a:cubicBezTo>
                  <a:lnTo>
                    <a:pt x="9893" y="725"/>
                  </a:lnTo>
                  <a:lnTo>
                    <a:pt x="6616" y="725"/>
                  </a:lnTo>
                  <a:lnTo>
                    <a:pt x="6301" y="221"/>
                  </a:lnTo>
                  <a:cubicBezTo>
                    <a:pt x="6238" y="95"/>
                    <a:pt x="6120" y="32"/>
                    <a:pt x="6002" y="32"/>
                  </a:cubicBezTo>
                  <a:cubicBezTo>
                    <a:pt x="5884" y="32"/>
                    <a:pt x="5766" y="95"/>
                    <a:pt x="5703" y="221"/>
                  </a:cubicBezTo>
                  <a:lnTo>
                    <a:pt x="5388" y="725"/>
                  </a:lnTo>
                  <a:lnTo>
                    <a:pt x="2143" y="725"/>
                  </a:lnTo>
                  <a:lnTo>
                    <a:pt x="2143" y="378"/>
                  </a:lnTo>
                  <a:cubicBezTo>
                    <a:pt x="2143" y="158"/>
                    <a:pt x="1985" y="0"/>
                    <a:pt x="1765" y="0"/>
                  </a:cubicBez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26" name="Google Shape;1026;p104"/>
            <p:cNvSpPr/>
            <p:nvPr/>
          </p:nvSpPr>
          <p:spPr>
            <a:xfrm>
              <a:off x="-47751825" y="3306025"/>
              <a:ext cx="17350" cy="18150"/>
            </a:xfrm>
            <a:custGeom>
              <a:rect b="b" l="l" r="r" t="t"/>
              <a:pathLst>
                <a:path extrusionOk="0" h="726" w="694">
                  <a:moveTo>
                    <a:pt x="347" y="1"/>
                  </a:moveTo>
                  <a:cubicBezTo>
                    <a:pt x="158" y="1"/>
                    <a:pt x="1" y="159"/>
                    <a:pt x="1" y="348"/>
                  </a:cubicBezTo>
                  <a:cubicBezTo>
                    <a:pt x="1" y="568"/>
                    <a:pt x="158" y="726"/>
                    <a:pt x="347" y="726"/>
                  </a:cubicBezTo>
                  <a:cubicBezTo>
                    <a:pt x="536" y="726"/>
                    <a:pt x="694" y="568"/>
                    <a:pt x="694" y="348"/>
                  </a:cubicBezTo>
                  <a:cubicBezTo>
                    <a:pt x="694" y="159"/>
                    <a:pt x="536" y="1"/>
                    <a:pt x="347" y="1"/>
                  </a:cubicBez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27" name="Google Shape;1027;p104"/>
            <p:cNvSpPr/>
            <p:nvPr/>
          </p:nvSpPr>
          <p:spPr>
            <a:xfrm>
              <a:off x="-47786475" y="3395050"/>
              <a:ext cx="87450" cy="17350"/>
            </a:xfrm>
            <a:custGeom>
              <a:rect b="b" l="l" r="r" t="t"/>
              <a:pathLst>
                <a:path extrusionOk="0" h="694" w="3498">
                  <a:moveTo>
                    <a:pt x="347" y="0"/>
                  </a:moveTo>
                  <a:cubicBezTo>
                    <a:pt x="158" y="0"/>
                    <a:pt x="1" y="158"/>
                    <a:pt x="1" y="347"/>
                  </a:cubicBezTo>
                  <a:lnTo>
                    <a:pt x="1" y="693"/>
                  </a:lnTo>
                  <a:lnTo>
                    <a:pt x="3498" y="693"/>
                  </a:lnTo>
                  <a:lnTo>
                    <a:pt x="3498" y="347"/>
                  </a:lnTo>
                  <a:cubicBezTo>
                    <a:pt x="3498" y="158"/>
                    <a:pt x="3372" y="0"/>
                    <a:pt x="3151" y="0"/>
                  </a:cubicBez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28" name="Google Shape;1028;p104"/>
            <p:cNvSpPr/>
            <p:nvPr/>
          </p:nvSpPr>
          <p:spPr>
            <a:xfrm>
              <a:off x="-47692750" y="3271375"/>
              <a:ext cx="101625" cy="140225"/>
            </a:xfrm>
            <a:custGeom>
              <a:rect b="b" l="l" r="r" t="t"/>
              <a:pathLst>
                <a:path extrusionOk="0" h="5609" w="4065">
                  <a:moveTo>
                    <a:pt x="631" y="1"/>
                  </a:moveTo>
                  <a:lnTo>
                    <a:pt x="1576" y="1639"/>
                  </a:lnTo>
                  <a:cubicBezTo>
                    <a:pt x="1639" y="1734"/>
                    <a:pt x="1639" y="1891"/>
                    <a:pt x="1576" y="1986"/>
                  </a:cubicBezTo>
                  <a:lnTo>
                    <a:pt x="1" y="4348"/>
                  </a:lnTo>
                  <a:cubicBezTo>
                    <a:pt x="316" y="4537"/>
                    <a:pt x="505" y="4853"/>
                    <a:pt x="505" y="5262"/>
                  </a:cubicBezTo>
                  <a:lnTo>
                    <a:pt x="505" y="5609"/>
                  </a:lnTo>
                  <a:lnTo>
                    <a:pt x="4065" y="5609"/>
                  </a:lnTo>
                  <a:lnTo>
                    <a:pt x="4065" y="1040"/>
                  </a:lnTo>
                  <a:cubicBezTo>
                    <a:pt x="4002" y="473"/>
                    <a:pt x="3561" y="1"/>
                    <a:pt x="2962" y="1"/>
                  </a:cubicBez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29" name="Google Shape;1029;p104"/>
            <p:cNvSpPr/>
            <p:nvPr/>
          </p:nvSpPr>
          <p:spPr>
            <a:xfrm>
              <a:off x="-47891225" y="3272950"/>
              <a:ext cx="100050" cy="140225"/>
            </a:xfrm>
            <a:custGeom>
              <a:rect b="b" l="l" r="r" t="t"/>
              <a:pathLst>
                <a:path extrusionOk="0" h="5609" w="4002">
                  <a:moveTo>
                    <a:pt x="1040" y="1"/>
                  </a:moveTo>
                  <a:cubicBezTo>
                    <a:pt x="473" y="1"/>
                    <a:pt x="0" y="442"/>
                    <a:pt x="0" y="1040"/>
                  </a:cubicBezTo>
                  <a:lnTo>
                    <a:pt x="0" y="5609"/>
                  </a:lnTo>
                  <a:lnTo>
                    <a:pt x="3529" y="5609"/>
                  </a:lnTo>
                  <a:lnTo>
                    <a:pt x="3529" y="5231"/>
                  </a:lnTo>
                  <a:lnTo>
                    <a:pt x="3497" y="5231"/>
                  </a:lnTo>
                  <a:cubicBezTo>
                    <a:pt x="3497" y="4821"/>
                    <a:pt x="3686" y="4506"/>
                    <a:pt x="4002" y="4317"/>
                  </a:cubicBezTo>
                  <a:lnTo>
                    <a:pt x="2426" y="1954"/>
                  </a:lnTo>
                  <a:cubicBezTo>
                    <a:pt x="2363" y="1828"/>
                    <a:pt x="2363" y="1734"/>
                    <a:pt x="2426" y="1608"/>
                  </a:cubicBezTo>
                  <a:lnTo>
                    <a:pt x="3371" y="1"/>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sp>
          <p:nvSpPr>
            <p:cNvPr id="1030" name="Google Shape;1030;p104"/>
            <p:cNvSpPr/>
            <p:nvPr/>
          </p:nvSpPr>
          <p:spPr>
            <a:xfrm>
              <a:off x="-47892800" y="3428900"/>
              <a:ext cx="300100" cy="70925"/>
            </a:xfrm>
            <a:custGeom>
              <a:rect b="b" l="l" r="r" t="t"/>
              <a:pathLst>
                <a:path extrusionOk="0" h="2837" w="12004">
                  <a:moveTo>
                    <a:pt x="0" y="1"/>
                  </a:moveTo>
                  <a:lnTo>
                    <a:pt x="0" y="379"/>
                  </a:lnTo>
                  <a:cubicBezTo>
                    <a:pt x="0" y="946"/>
                    <a:pt x="473" y="1418"/>
                    <a:pt x="1072" y="1418"/>
                  </a:cubicBezTo>
                  <a:lnTo>
                    <a:pt x="4978" y="1418"/>
                  </a:lnTo>
                  <a:lnTo>
                    <a:pt x="4978" y="2143"/>
                  </a:lnTo>
                  <a:lnTo>
                    <a:pt x="3907" y="2143"/>
                  </a:lnTo>
                  <a:cubicBezTo>
                    <a:pt x="3718" y="2143"/>
                    <a:pt x="3560" y="2301"/>
                    <a:pt x="3560" y="2490"/>
                  </a:cubicBezTo>
                  <a:cubicBezTo>
                    <a:pt x="3560" y="2679"/>
                    <a:pt x="3718" y="2836"/>
                    <a:pt x="3907" y="2836"/>
                  </a:cubicBezTo>
                  <a:lnTo>
                    <a:pt x="8129" y="2836"/>
                  </a:lnTo>
                  <a:cubicBezTo>
                    <a:pt x="8318" y="2836"/>
                    <a:pt x="8475" y="2679"/>
                    <a:pt x="8475" y="2490"/>
                  </a:cubicBezTo>
                  <a:cubicBezTo>
                    <a:pt x="8475" y="2301"/>
                    <a:pt x="8318" y="2143"/>
                    <a:pt x="8129" y="2143"/>
                  </a:cubicBezTo>
                  <a:lnTo>
                    <a:pt x="7057" y="2143"/>
                  </a:lnTo>
                  <a:lnTo>
                    <a:pt x="7057" y="1418"/>
                  </a:lnTo>
                  <a:lnTo>
                    <a:pt x="10964" y="1418"/>
                  </a:lnTo>
                  <a:cubicBezTo>
                    <a:pt x="11531" y="1418"/>
                    <a:pt x="12004" y="946"/>
                    <a:pt x="12004" y="379"/>
                  </a:cubicBezTo>
                  <a:lnTo>
                    <a:pt x="12004" y="1"/>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105"/>
          <p:cNvSpPr txBox="1"/>
          <p:nvPr/>
        </p:nvSpPr>
        <p:spPr>
          <a:xfrm>
            <a:off x="4523509" y="563775"/>
            <a:ext cx="3976200" cy="3862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sz="1800">
                <a:solidFill>
                  <a:schemeClr val="dk1"/>
                </a:solidFill>
              </a:rPr>
              <a:t>¡SUPERVISAR Y PEDIR OPINIONES EXTERNAS!</a:t>
            </a:r>
            <a:endParaRPr sz="1200"/>
          </a:p>
          <a:p>
            <a:pPr indent="0" lvl="0" marL="0" marR="0" rtl="0" algn="l">
              <a:spcBef>
                <a:spcPts val="0"/>
              </a:spcBef>
              <a:spcAft>
                <a:spcPts val="0"/>
              </a:spcAft>
              <a:buNone/>
            </a:pPr>
            <a:r>
              <a:t/>
            </a:r>
            <a:endParaRPr i="1" sz="1700">
              <a:solidFill>
                <a:schemeClr val="dk1"/>
              </a:solidFill>
            </a:endParaRPr>
          </a:p>
          <a:p>
            <a:pPr indent="0" lvl="0" marL="0" marR="0" rtl="0" algn="l">
              <a:spcBef>
                <a:spcPts val="0"/>
              </a:spcBef>
              <a:spcAft>
                <a:spcPts val="0"/>
              </a:spcAft>
              <a:buNone/>
            </a:pPr>
            <a:r>
              <a:rPr i="1" lang="es" sz="1400">
                <a:solidFill>
                  <a:schemeClr val="dk1"/>
                </a:solidFill>
              </a:rPr>
              <a:t>¿Se entiende, resulta atractivo y funcional?</a:t>
            </a:r>
            <a:endParaRPr sz="1100"/>
          </a:p>
          <a:p>
            <a:pPr indent="0" lvl="0" marL="0" marR="0" rtl="0" algn="l">
              <a:spcBef>
                <a:spcPts val="0"/>
              </a:spcBef>
              <a:spcAft>
                <a:spcPts val="0"/>
              </a:spcAft>
              <a:buNone/>
            </a:pPr>
            <a:r>
              <a:t/>
            </a:r>
            <a:endParaRPr sz="1400">
              <a:solidFill>
                <a:schemeClr val="dk1"/>
              </a:solidFill>
            </a:endParaRPr>
          </a:p>
          <a:p>
            <a:pPr indent="0" lvl="0" marL="0" marR="0" rtl="0" algn="l">
              <a:spcBef>
                <a:spcPts val="0"/>
              </a:spcBef>
              <a:spcAft>
                <a:spcPts val="0"/>
              </a:spcAft>
              <a:buNone/>
            </a:pPr>
            <a:r>
              <a:rPr lang="es" sz="1400">
                <a:solidFill>
                  <a:schemeClr val="dk1"/>
                </a:solidFill>
              </a:rPr>
              <a:t>Realiza las correcciones y mejoras oportunas (no olvidar elementos textuales) y comprueba el resultado.</a:t>
            </a:r>
            <a:endParaRPr sz="1100"/>
          </a:p>
          <a:p>
            <a:pPr indent="0" lvl="0" marL="0" marR="0" rtl="0" algn="l">
              <a:spcBef>
                <a:spcPts val="0"/>
              </a:spcBef>
              <a:spcAft>
                <a:spcPts val="0"/>
              </a:spcAft>
              <a:buNone/>
            </a:pPr>
            <a:r>
              <a:t/>
            </a:r>
            <a:endParaRPr sz="1700">
              <a:solidFill>
                <a:schemeClr val="dk1"/>
              </a:solidFill>
            </a:endParaRPr>
          </a:p>
          <a:p>
            <a:pPr indent="0" lvl="0" marL="0" marR="0" rtl="0" algn="l">
              <a:spcBef>
                <a:spcPts val="0"/>
              </a:spcBef>
              <a:spcAft>
                <a:spcPts val="0"/>
              </a:spcAft>
              <a:buNone/>
            </a:pPr>
            <a:r>
              <a:t/>
            </a:r>
            <a:endParaRPr sz="1700">
              <a:solidFill>
                <a:schemeClr val="dk1"/>
              </a:solidFill>
            </a:endParaRPr>
          </a:p>
          <a:p>
            <a:pPr indent="0" lvl="0" marL="0" marR="0" rtl="0" algn="l">
              <a:spcBef>
                <a:spcPts val="0"/>
              </a:spcBef>
              <a:spcAft>
                <a:spcPts val="0"/>
              </a:spcAft>
              <a:buNone/>
            </a:pPr>
            <a:r>
              <a:rPr lang="es" sz="1800">
                <a:solidFill>
                  <a:schemeClr val="dk1"/>
                </a:solidFill>
              </a:rPr>
              <a:t>¡EXPORTAR Y DIFUNDIR!</a:t>
            </a:r>
            <a:endParaRPr sz="1200"/>
          </a:p>
          <a:p>
            <a:pPr indent="0" lvl="0" marL="0" marR="0" rtl="0" algn="l">
              <a:spcBef>
                <a:spcPts val="0"/>
              </a:spcBef>
              <a:spcAft>
                <a:spcPts val="0"/>
              </a:spcAft>
              <a:buNone/>
            </a:pPr>
            <a:r>
              <a:t/>
            </a:r>
            <a:endParaRPr sz="1400">
              <a:solidFill>
                <a:schemeClr val="dk1"/>
              </a:solidFill>
            </a:endParaRPr>
          </a:p>
          <a:p>
            <a:pPr indent="0" lvl="0" marL="0" marR="0" rtl="0" algn="l">
              <a:spcBef>
                <a:spcPts val="0"/>
              </a:spcBef>
              <a:spcAft>
                <a:spcPts val="0"/>
              </a:spcAft>
              <a:buNone/>
            </a:pPr>
            <a:r>
              <a:rPr lang="es" sz="1400">
                <a:solidFill>
                  <a:schemeClr val="dk1"/>
                </a:solidFill>
              </a:rPr>
              <a:t>Una vez terminado y, en su caso, publicado en red, se trata de hacerlo llegar a tus estudiantes o a los correspondientes destinatarios. </a:t>
            </a:r>
            <a:endParaRPr sz="1100"/>
          </a:p>
          <a:p>
            <a:pPr indent="0" lvl="0" marL="0" marR="0" rtl="0" algn="l">
              <a:spcBef>
                <a:spcPts val="0"/>
              </a:spcBef>
              <a:spcAft>
                <a:spcPts val="0"/>
              </a:spcAft>
              <a:buNone/>
            </a:pPr>
            <a:r>
              <a:t/>
            </a:r>
            <a:endParaRPr sz="1400">
              <a:solidFill>
                <a:schemeClr val="dk1"/>
              </a:solidFill>
            </a:endParaRPr>
          </a:p>
          <a:p>
            <a:pPr indent="0" lvl="0" marL="0" marR="0" rtl="0" algn="l">
              <a:spcBef>
                <a:spcPts val="0"/>
              </a:spcBef>
              <a:spcAft>
                <a:spcPts val="0"/>
              </a:spcAft>
              <a:buNone/>
            </a:pPr>
            <a:r>
              <a:rPr lang="es" sz="1400">
                <a:solidFill>
                  <a:schemeClr val="dk1"/>
                </a:solidFill>
              </a:rPr>
              <a:t>¡Solicita feedback para futuros trabajos!</a:t>
            </a:r>
            <a:endParaRPr sz="1100"/>
          </a:p>
          <a:p>
            <a:pPr indent="0" lvl="0" marL="0" marR="0" rtl="0" algn="l">
              <a:spcBef>
                <a:spcPts val="0"/>
              </a:spcBef>
              <a:spcAft>
                <a:spcPts val="0"/>
              </a:spcAft>
              <a:buNone/>
            </a:pPr>
            <a:r>
              <a:t/>
            </a:r>
            <a:endParaRPr sz="1700">
              <a:solidFill>
                <a:schemeClr val="dk1"/>
              </a:solidFill>
            </a:endParaRPr>
          </a:p>
          <a:p>
            <a:pPr indent="0" lvl="0" marL="0" marR="0" rtl="0" algn="l">
              <a:spcBef>
                <a:spcPts val="0"/>
              </a:spcBef>
              <a:spcAft>
                <a:spcPts val="0"/>
              </a:spcAft>
              <a:buNone/>
            </a:pPr>
            <a:r>
              <a:t/>
            </a:r>
            <a:endParaRPr sz="1700">
              <a:solidFill>
                <a:schemeClr val="dk1"/>
              </a:solidFill>
            </a:endParaRPr>
          </a:p>
          <a:p>
            <a:pPr indent="0" lvl="0" marL="0" marR="0" rtl="0" algn="l">
              <a:spcBef>
                <a:spcPts val="0"/>
              </a:spcBef>
              <a:spcAft>
                <a:spcPts val="0"/>
              </a:spcAft>
              <a:buNone/>
            </a:pPr>
            <a:r>
              <a:t/>
            </a:r>
            <a:endParaRPr sz="1700">
              <a:solidFill>
                <a:schemeClr val="dk1"/>
              </a:solidFill>
            </a:endParaRPr>
          </a:p>
          <a:p>
            <a:pPr indent="0" lvl="0" marL="0" marR="0" rtl="0" algn="ctr">
              <a:spcBef>
                <a:spcPts val="0"/>
              </a:spcBef>
              <a:spcAft>
                <a:spcPts val="0"/>
              </a:spcAft>
              <a:buNone/>
            </a:pPr>
            <a:r>
              <a:t/>
            </a:r>
            <a:endParaRPr sz="1700">
              <a:solidFill>
                <a:schemeClr val="dk1"/>
              </a:solidFill>
            </a:endParaRPr>
          </a:p>
        </p:txBody>
      </p:sp>
      <p:sp>
        <p:nvSpPr>
          <p:cNvPr id="1036" name="Google Shape;1036;p105"/>
          <p:cNvSpPr txBox="1"/>
          <p:nvPr/>
        </p:nvSpPr>
        <p:spPr>
          <a:xfrm>
            <a:off x="810328" y="1278536"/>
            <a:ext cx="3041400" cy="15129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A30E33"/>
              </a:buClr>
              <a:buSzPts val="3300"/>
              <a:buFont typeface="Roboto"/>
              <a:buNone/>
            </a:pPr>
            <a:r>
              <a:rPr b="1" lang="es" sz="3300">
                <a:solidFill>
                  <a:srgbClr val="85B016"/>
                </a:solidFill>
                <a:latin typeface="Roboto"/>
                <a:ea typeface="Roboto"/>
                <a:cs typeface="Roboto"/>
                <a:sym typeface="Roboto"/>
              </a:rPr>
              <a:t>Revisar/ evaluar y publicar</a:t>
            </a:r>
            <a:endParaRPr sz="1100">
              <a:solidFill>
                <a:srgbClr val="85B016"/>
              </a:solidFill>
            </a:endParaRPr>
          </a:p>
        </p:txBody>
      </p:sp>
      <p:grpSp>
        <p:nvGrpSpPr>
          <p:cNvPr id="1037" name="Google Shape;1037;p105"/>
          <p:cNvGrpSpPr/>
          <p:nvPr/>
        </p:nvGrpSpPr>
        <p:grpSpPr>
          <a:xfrm>
            <a:off x="2419369" y="2963378"/>
            <a:ext cx="616148" cy="470278"/>
            <a:chOff x="-1951475" y="3273100"/>
            <a:chExt cx="291875" cy="222775"/>
          </a:xfrm>
        </p:grpSpPr>
        <p:sp>
          <p:nvSpPr>
            <p:cNvPr id="1038" name="Google Shape;1038;p105"/>
            <p:cNvSpPr/>
            <p:nvPr/>
          </p:nvSpPr>
          <p:spPr>
            <a:xfrm>
              <a:off x="-1951475" y="3325050"/>
              <a:ext cx="51225" cy="119250"/>
            </a:xfrm>
            <a:custGeom>
              <a:rect b="b" l="l" r="r" t="t"/>
              <a:pathLst>
                <a:path extrusionOk="0" h="4770" w="2049">
                  <a:moveTo>
                    <a:pt x="1033" y="0"/>
                  </a:moveTo>
                  <a:cubicBezTo>
                    <a:pt x="518" y="0"/>
                    <a:pt x="0" y="339"/>
                    <a:pt x="0" y="1004"/>
                  </a:cubicBezTo>
                  <a:lnTo>
                    <a:pt x="0" y="3777"/>
                  </a:lnTo>
                  <a:cubicBezTo>
                    <a:pt x="0" y="4438"/>
                    <a:pt x="512" y="4769"/>
                    <a:pt x="1024" y="4769"/>
                  </a:cubicBezTo>
                  <a:cubicBezTo>
                    <a:pt x="1536" y="4769"/>
                    <a:pt x="2048" y="4438"/>
                    <a:pt x="2048" y="3777"/>
                  </a:cubicBezTo>
                  <a:lnTo>
                    <a:pt x="2048" y="1004"/>
                  </a:lnTo>
                  <a:cubicBezTo>
                    <a:pt x="2048" y="331"/>
                    <a:pt x="1542" y="0"/>
                    <a:pt x="1033" y="0"/>
                  </a:cubicBez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highlight>
                  <a:srgbClr val="85B016"/>
                </a:highlight>
                <a:latin typeface="Calibri"/>
                <a:ea typeface="Calibri"/>
                <a:cs typeface="Calibri"/>
                <a:sym typeface="Calibri"/>
              </a:endParaRPr>
            </a:p>
          </p:txBody>
        </p:sp>
        <p:sp>
          <p:nvSpPr>
            <p:cNvPr id="1039" name="Google Shape;1039;p105"/>
            <p:cNvSpPr/>
            <p:nvPr/>
          </p:nvSpPr>
          <p:spPr>
            <a:xfrm>
              <a:off x="-1711250" y="3273100"/>
              <a:ext cx="51650" cy="221725"/>
            </a:xfrm>
            <a:custGeom>
              <a:rect b="b" l="l" r="r" t="t"/>
              <a:pathLst>
                <a:path extrusionOk="0" h="8869" w="2066">
                  <a:moveTo>
                    <a:pt x="1027" y="0"/>
                  </a:moveTo>
                  <a:cubicBezTo>
                    <a:pt x="608" y="0"/>
                    <a:pt x="186" y="229"/>
                    <a:pt x="32" y="719"/>
                  </a:cubicBezTo>
                  <a:cubicBezTo>
                    <a:pt x="0" y="814"/>
                    <a:pt x="0" y="940"/>
                    <a:pt x="0" y="1003"/>
                  </a:cubicBezTo>
                  <a:lnTo>
                    <a:pt x="0" y="7871"/>
                  </a:lnTo>
                  <a:cubicBezTo>
                    <a:pt x="0" y="7934"/>
                    <a:pt x="0" y="8060"/>
                    <a:pt x="32" y="8123"/>
                  </a:cubicBezTo>
                  <a:cubicBezTo>
                    <a:pt x="173" y="8632"/>
                    <a:pt x="594" y="8869"/>
                    <a:pt x="1015" y="8869"/>
                  </a:cubicBezTo>
                  <a:cubicBezTo>
                    <a:pt x="1532" y="8869"/>
                    <a:pt x="2048" y="8513"/>
                    <a:pt x="2048" y="7871"/>
                  </a:cubicBezTo>
                  <a:lnTo>
                    <a:pt x="2048" y="1003"/>
                  </a:lnTo>
                  <a:cubicBezTo>
                    <a:pt x="2066" y="356"/>
                    <a:pt x="1549" y="0"/>
                    <a:pt x="1027" y="0"/>
                  </a:cubicBez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highlight>
                  <a:srgbClr val="85B016"/>
                </a:highlight>
                <a:latin typeface="Calibri"/>
                <a:ea typeface="Calibri"/>
                <a:cs typeface="Calibri"/>
                <a:sym typeface="Calibri"/>
              </a:endParaRPr>
            </a:p>
          </p:txBody>
        </p:sp>
        <p:sp>
          <p:nvSpPr>
            <p:cNvPr id="1040" name="Google Shape;1040;p105"/>
            <p:cNvSpPr/>
            <p:nvPr/>
          </p:nvSpPr>
          <p:spPr>
            <a:xfrm>
              <a:off x="-1886900" y="3296575"/>
              <a:ext cx="156775" cy="199300"/>
            </a:xfrm>
            <a:custGeom>
              <a:rect b="b" l="l" r="r" t="t"/>
              <a:pathLst>
                <a:path extrusionOk="0" h="7972" w="6271">
                  <a:moveTo>
                    <a:pt x="851" y="5672"/>
                  </a:moveTo>
                  <a:lnTo>
                    <a:pt x="3466" y="6333"/>
                  </a:lnTo>
                  <a:cubicBezTo>
                    <a:pt x="3277" y="6869"/>
                    <a:pt x="2773" y="7279"/>
                    <a:pt x="2174" y="7279"/>
                  </a:cubicBezTo>
                  <a:cubicBezTo>
                    <a:pt x="1418" y="7279"/>
                    <a:pt x="788" y="6648"/>
                    <a:pt x="788" y="5892"/>
                  </a:cubicBezTo>
                  <a:cubicBezTo>
                    <a:pt x="851" y="5798"/>
                    <a:pt x="851" y="5735"/>
                    <a:pt x="851" y="5672"/>
                  </a:cubicBezTo>
                  <a:close/>
                  <a:moveTo>
                    <a:pt x="6270" y="1"/>
                  </a:moveTo>
                  <a:lnTo>
                    <a:pt x="1" y="1576"/>
                  </a:lnTo>
                  <a:cubicBezTo>
                    <a:pt x="95" y="1734"/>
                    <a:pt x="127" y="1923"/>
                    <a:pt x="127" y="2143"/>
                  </a:cubicBezTo>
                  <a:lnTo>
                    <a:pt x="127" y="4916"/>
                  </a:lnTo>
                  <a:cubicBezTo>
                    <a:pt x="127" y="5105"/>
                    <a:pt x="95" y="5294"/>
                    <a:pt x="1" y="5514"/>
                  </a:cubicBezTo>
                  <a:lnTo>
                    <a:pt x="158" y="5546"/>
                  </a:lnTo>
                  <a:cubicBezTo>
                    <a:pt x="127" y="5672"/>
                    <a:pt x="127" y="5829"/>
                    <a:pt x="127" y="5924"/>
                  </a:cubicBezTo>
                  <a:cubicBezTo>
                    <a:pt x="127" y="7090"/>
                    <a:pt x="1040" y="7972"/>
                    <a:pt x="2174" y="7972"/>
                  </a:cubicBezTo>
                  <a:cubicBezTo>
                    <a:pt x="3120" y="7972"/>
                    <a:pt x="3907" y="7405"/>
                    <a:pt x="4159" y="6522"/>
                  </a:cubicBezTo>
                  <a:lnTo>
                    <a:pt x="6270" y="7090"/>
                  </a:lnTo>
                  <a:lnTo>
                    <a:pt x="6270" y="5672"/>
                  </a:lnTo>
                  <a:lnTo>
                    <a:pt x="6270" y="2238"/>
                  </a:lnTo>
                  <a:lnTo>
                    <a:pt x="6270" y="1"/>
                  </a:ln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highlight>
                  <a:srgbClr val="85B016"/>
                </a:highlight>
                <a:latin typeface="Calibri"/>
                <a:ea typeface="Calibri"/>
                <a:cs typeface="Calibri"/>
                <a:sym typeface="Calibri"/>
              </a:endParaRPr>
            </a:p>
          </p:txBody>
        </p:sp>
      </p:grpSp>
      <p:sp>
        <p:nvSpPr>
          <p:cNvPr id="1041" name="Google Shape;1041;p105"/>
          <p:cNvSpPr/>
          <p:nvPr/>
        </p:nvSpPr>
        <p:spPr>
          <a:xfrm>
            <a:off x="1593273" y="2863907"/>
            <a:ext cx="570610" cy="668765"/>
          </a:xfrm>
          <a:custGeom>
            <a:rect b="b" l="l" r="r" t="t"/>
            <a:pathLst>
              <a:path extrusionOk="0" h="12666" w="10807">
                <a:moveTo>
                  <a:pt x="5419" y="851"/>
                </a:moveTo>
                <a:cubicBezTo>
                  <a:pt x="5640" y="851"/>
                  <a:pt x="5797" y="1040"/>
                  <a:pt x="5829" y="1261"/>
                </a:cubicBezTo>
                <a:cubicBezTo>
                  <a:pt x="5829" y="1513"/>
                  <a:pt x="6049" y="1670"/>
                  <a:pt x="6270" y="1670"/>
                </a:cubicBezTo>
                <a:lnTo>
                  <a:pt x="7940" y="1670"/>
                </a:lnTo>
                <a:cubicBezTo>
                  <a:pt x="8160" y="1670"/>
                  <a:pt x="8318" y="1859"/>
                  <a:pt x="8349" y="2048"/>
                </a:cubicBezTo>
                <a:lnTo>
                  <a:pt x="8349" y="2489"/>
                </a:lnTo>
                <a:lnTo>
                  <a:pt x="2615" y="2489"/>
                </a:lnTo>
                <a:lnTo>
                  <a:pt x="2615" y="2048"/>
                </a:lnTo>
                <a:lnTo>
                  <a:pt x="2521" y="2048"/>
                </a:lnTo>
                <a:cubicBezTo>
                  <a:pt x="2521" y="1828"/>
                  <a:pt x="2741" y="1670"/>
                  <a:pt x="2962" y="1670"/>
                </a:cubicBezTo>
                <a:lnTo>
                  <a:pt x="4569" y="1670"/>
                </a:lnTo>
                <a:cubicBezTo>
                  <a:pt x="4821" y="1670"/>
                  <a:pt x="5010" y="1481"/>
                  <a:pt x="5010" y="1261"/>
                </a:cubicBezTo>
                <a:cubicBezTo>
                  <a:pt x="5010" y="1040"/>
                  <a:pt x="5199" y="882"/>
                  <a:pt x="5419" y="851"/>
                </a:cubicBezTo>
                <a:close/>
                <a:moveTo>
                  <a:pt x="8203" y="5651"/>
                </a:moveTo>
                <a:cubicBezTo>
                  <a:pt x="8417" y="5651"/>
                  <a:pt x="8629" y="5730"/>
                  <a:pt x="8790" y="5892"/>
                </a:cubicBezTo>
                <a:lnTo>
                  <a:pt x="8885" y="5955"/>
                </a:lnTo>
                <a:cubicBezTo>
                  <a:pt x="9200" y="6270"/>
                  <a:pt x="9200" y="6805"/>
                  <a:pt x="8885" y="7152"/>
                </a:cubicBezTo>
                <a:lnTo>
                  <a:pt x="5577" y="10428"/>
                </a:lnTo>
                <a:cubicBezTo>
                  <a:pt x="5419" y="10586"/>
                  <a:pt x="5199" y="10665"/>
                  <a:pt x="4978" y="10665"/>
                </a:cubicBezTo>
                <a:cubicBezTo>
                  <a:pt x="4758" y="10665"/>
                  <a:pt x="4537" y="10586"/>
                  <a:pt x="4380" y="10428"/>
                </a:cubicBezTo>
                <a:lnTo>
                  <a:pt x="2773" y="8822"/>
                </a:lnTo>
                <a:cubicBezTo>
                  <a:pt x="2458" y="8507"/>
                  <a:pt x="2458" y="7971"/>
                  <a:pt x="2773" y="7656"/>
                </a:cubicBezTo>
                <a:lnTo>
                  <a:pt x="2836" y="7561"/>
                </a:lnTo>
                <a:cubicBezTo>
                  <a:pt x="2993" y="7404"/>
                  <a:pt x="3214" y="7325"/>
                  <a:pt x="3434" y="7325"/>
                </a:cubicBezTo>
                <a:cubicBezTo>
                  <a:pt x="3655" y="7325"/>
                  <a:pt x="3876" y="7404"/>
                  <a:pt x="4033" y="7561"/>
                </a:cubicBezTo>
                <a:lnTo>
                  <a:pt x="4978" y="8507"/>
                </a:lnTo>
                <a:lnTo>
                  <a:pt x="7625" y="5860"/>
                </a:lnTo>
                <a:cubicBezTo>
                  <a:pt x="7793" y="5722"/>
                  <a:pt x="7999" y="5651"/>
                  <a:pt x="8203" y="5651"/>
                </a:cubicBezTo>
                <a:close/>
                <a:moveTo>
                  <a:pt x="5419" y="0"/>
                </a:moveTo>
                <a:cubicBezTo>
                  <a:pt x="4852" y="0"/>
                  <a:pt x="4411" y="347"/>
                  <a:pt x="4222" y="851"/>
                </a:cubicBezTo>
                <a:lnTo>
                  <a:pt x="2930" y="851"/>
                </a:lnTo>
                <a:cubicBezTo>
                  <a:pt x="2363" y="851"/>
                  <a:pt x="1954" y="1198"/>
                  <a:pt x="1733" y="1670"/>
                </a:cubicBezTo>
                <a:lnTo>
                  <a:pt x="442" y="1670"/>
                </a:lnTo>
                <a:cubicBezTo>
                  <a:pt x="221" y="1670"/>
                  <a:pt x="0" y="1859"/>
                  <a:pt x="0" y="2048"/>
                </a:cubicBezTo>
                <a:lnTo>
                  <a:pt x="0" y="12256"/>
                </a:lnTo>
                <a:cubicBezTo>
                  <a:pt x="0" y="12508"/>
                  <a:pt x="221" y="12665"/>
                  <a:pt x="442" y="12665"/>
                </a:cubicBezTo>
                <a:lnTo>
                  <a:pt x="10366" y="12665"/>
                </a:lnTo>
                <a:cubicBezTo>
                  <a:pt x="10618" y="12665"/>
                  <a:pt x="10807" y="12445"/>
                  <a:pt x="10807" y="12256"/>
                </a:cubicBezTo>
                <a:lnTo>
                  <a:pt x="10807" y="2048"/>
                </a:lnTo>
                <a:cubicBezTo>
                  <a:pt x="10807" y="1828"/>
                  <a:pt x="10618" y="1670"/>
                  <a:pt x="10366" y="1670"/>
                </a:cubicBezTo>
                <a:lnTo>
                  <a:pt x="9074" y="1670"/>
                </a:lnTo>
                <a:cubicBezTo>
                  <a:pt x="8916" y="1198"/>
                  <a:pt x="8444" y="851"/>
                  <a:pt x="7877" y="851"/>
                </a:cubicBezTo>
                <a:lnTo>
                  <a:pt x="6585" y="851"/>
                </a:lnTo>
                <a:cubicBezTo>
                  <a:pt x="6427" y="378"/>
                  <a:pt x="5955" y="0"/>
                  <a:pt x="5419" y="0"/>
                </a:cubicBezTo>
                <a:close/>
              </a:path>
            </a:pathLst>
          </a:custGeom>
          <a:solidFill>
            <a:srgbClr val="85B01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highlight>
                <a:srgbClr val="85B016"/>
              </a:highlight>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106"/>
          <p:cNvSpPr txBox="1"/>
          <p:nvPr>
            <p:ph idx="4294967295" type="title"/>
          </p:nvPr>
        </p:nvSpPr>
        <p:spPr>
          <a:xfrm>
            <a:off x="529225" y="256706"/>
            <a:ext cx="8100000" cy="72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3300"/>
              <a:buFont typeface="Calibri"/>
              <a:buNone/>
            </a:pPr>
            <a:r>
              <a:rPr lang="es"/>
              <a:t>Requisitos/ (auto)evaluación</a:t>
            </a:r>
            <a:br>
              <a:rPr lang="es"/>
            </a:br>
            <a:r>
              <a:rPr b="0" lang="es" sz="2400"/>
              <a:t>¡Idea para rúbrica con estudiantes!</a:t>
            </a:r>
            <a:endParaRPr b="0" sz="2400"/>
          </a:p>
          <a:p>
            <a:pPr indent="0" lvl="0" marL="0" rtl="0" algn="ctr">
              <a:lnSpc>
                <a:spcPct val="90000"/>
              </a:lnSpc>
              <a:spcBef>
                <a:spcPts val="0"/>
              </a:spcBef>
              <a:spcAft>
                <a:spcPts val="0"/>
              </a:spcAft>
              <a:buClr>
                <a:schemeClr val="dk1"/>
              </a:buClr>
              <a:buSzPts val="3300"/>
              <a:buFont typeface="Calibri"/>
              <a:buNone/>
            </a:pPr>
            <a:r>
              <a:rPr b="0" lang="es" sz="1100"/>
              <a:t>(*inspirada en la que diseñé y uso para #periodismoUMA)</a:t>
            </a:r>
            <a:endParaRPr b="0" sz="1100"/>
          </a:p>
        </p:txBody>
      </p:sp>
      <p:graphicFrame>
        <p:nvGraphicFramePr>
          <p:cNvPr id="1047" name="Google Shape;1047;p106"/>
          <p:cNvGraphicFramePr/>
          <p:nvPr/>
        </p:nvGraphicFramePr>
        <p:xfrm>
          <a:off x="529226" y="1575025"/>
          <a:ext cx="3000000" cy="3000000"/>
        </p:xfrm>
        <a:graphic>
          <a:graphicData uri="http://schemas.openxmlformats.org/drawingml/2006/table">
            <a:tbl>
              <a:tblPr>
                <a:noFill/>
                <a:tableStyleId>{E86AB5B9-7FCE-4B0E-AF32-F418405C5021}</a:tableStyleId>
              </a:tblPr>
              <a:tblGrid>
                <a:gridCol w="8201575"/>
              </a:tblGrid>
              <a:tr h="300650">
                <a:tc>
                  <a:txBody>
                    <a:bodyPr/>
                    <a:lstStyle/>
                    <a:p>
                      <a:pPr indent="0" lvl="0" marL="0" marR="0" rtl="0" algn="ctr">
                        <a:spcBef>
                          <a:spcPts val="0"/>
                        </a:spcBef>
                        <a:spcAft>
                          <a:spcPts val="0"/>
                        </a:spcAft>
                        <a:buClr>
                          <a:schemeClr val="lt1"/>
                        </a:buClr>
                        <a:buSzPts val="2000"/>
                        <a:buFont typeface="Roboto"/>
                        <a:buNone/>
                      </a:pPr>
                      <a:r>
                        <a:rPr lang="es" sz="2000" u="none" cap="none" strike="noStrike">
                          <a:solidFill>
                            <a:schemeClr val="lt1"/>
                          </a:solidFill>
                          <a:latin typeface="Ubuntu"/>
                          <a:ea typeface="Ubuntu"/>
                          <a:cs typeface="Ubuntu"/>
                          <a:sym typeface="Ubuntu"/>
                        </a:rPr>
                        <a:t> CALIDAD DE INFOGRAFÍAS</a:t>
                      </a:r>
                      <a:endParaRPr sz="2000" u="none" cap="none" strike="noStrike">
                        <a:solidFill>
                          <a:schemeClr val="lt1"/>
                        </a:solidFill>
                        <a:latin typeface="Ubuntu"/>
                        <a:ea typeface="Ubuntu"/>
                        <a:cs typeface="Ubuntu"/>
                        <a:sym typeface="Ubuntu"/>
                      </a:endParaRPr>
                    </a:p>
                  </a:txBody>
                  <a:tcPr marT="0" marB="0" marR="91425" marL="91425" anchor="ctr">
                    <a:lnL cap="flat" cmpd="sng" w="19050">
                      <a:solidFill>
                        <a:schemeClr val="accent1">
                          <a:alpha val="0"/>
                        </a:schemeClr>
                      </a:solidFill>
                      <a:prstDash val="solid"/>
                      <a:round/>
                      <a:headEnd len="sm" w="sm" type="none"/>
                      <a:tailEnd len="sm" w="sm" type="none"/>
                    </a:lnL>
                    <a:lnR cap="flat" cmpd="sng" w="19050">
                      <a:solidFill>
                        <a:schemeClr val="accent1">
                          <a:alpha val="0"/>
                        </a:schemeClr>
                      </a:solidFill>
                      <a:prstDash val="solid"/>
                      <a:round/>
                      <a:headEnd len="sm" w="sm" type="none"/>
                      <a:tailEnd len="sm" w="sm" type="none"/>
                    </a:lnR>
                    <a:lnT cap="flat" cmpd="sng" w="19050">
                      <a:solidFill>
                        <a:schemeClr val="accent1">
                          <a:alpha val="0"/>
                        </a:schemeClr>
                      </a:solidFill>
                      <a:prstDash val="solid"/>
                      <a:round/>
                      <a:headEnd len="sm" w="sm" type="none"/>
                      <a:tailEnd len="sm" w="sm" type="none"/>
                    </a:lnT>
                    <a:lnB cap="flat" cmpd="sng" w="19050">
                      <a:solidFill>
                        <a:schemeClr val="accent1">
                          <a:alpha val="0"/>
                        </a:schemeClr>
                      </a:solidFill>
                      <a:prstDash val="solid"/>
                      <a:round/>
                      <a:headEnd len="sm" w="sm" type="none"/>
                      <a:tailEnd len="sm" w="sm" type="none"/>
                    </a:lnB>
                    <a:solidFill>
                      <a:srgbClr val="93C01F"/>
                    </a:solidFill>
                  </a:tcPr>
                </a:tc>
              </a:tr>
              <a:tr h="325775">
                <a:tc>
                  <a:txBody>
                    <a:bodyPr/>
                    <a:lstStyle/>
                    <a:p>
                      <a:pPr indent="0" lvl="0" marL="0" marR="0" rtl="0" algn="ctr">
                        <a:spcBef>
                          <a:spcPts val="0"/>
                        </a:spcBef>
                        <a:spcAft>
                          <a:spcPts val="0"/>
                        </a:spcAft>
                        <a:buClr>
                          <a:srgbClr val="3F3F3F"/>
                        </a:buClr>
                        <a:buSzPts val="1500"/>
                        <a:buFont typeface="Calibri"/>
                        <a:buNone/>
                      </a:pPr>
                      <a:r>
                        <a:rPr lang="es" u="none" cap="none" strike="noStrike">
                          <a:solidFill>
                            <a:srgbClr val="3F3F3F"/>
                          </a:solidFill>
                          <a:latin typeface="Ubuntu"/>
                          <a:ea typeface="Ubuntu"/>
                          <a:cs typeface="Ubuntu"/>
                          <a:sym typeface="Ubuntu"/>
                        </a:rPr>
                        <a:t>Utilidad y funcionalidad de la infografía como información visual y recurso didáctico</a:t>
                      </a:r>
                      <a:endParaRPr u="none" cap="none" strike="noStrike">
                        <a:solidFill>
                          <a:srgbClr val="3F3F3F"/>
                        </a:solidFill>
                        <a:latin typeface="Ubuntu"/>
                        <a:ea typeface="Ubuntu"/>
                        <a:cs typeface="Ubuntu"/>
                        <a:sym typeface="Ubuntu"/>
                      </a:endParaRPr>
                    </a:p>
                  </a:txBody>
                  <a:tcPr marT="57600" marB="57600" marR="91425" marL="91425" anchor="ctr">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19050">
                      <a:solidFill>
                        <a:schemeClr val="accent1">
                          <a:alpha val="0"/>
                        </a:schemeClr>
                      </a:solidFill>
                      <a:prstDash val="solid"/>
                      <a:round/>
                      <a:headEnd len="sm" w="sm" type="none"/>
                      <a:tailEnd len="sm" w="sm" type="none"/>
                    </a:lnT>
                    <a:lnB cap="flat" cmpd="sng" w="9525">
                      <a:solidFill>
                        <a:schemeClr val="dk2"/>
                      </a:solidFill>
                      <a:prstDash val="dot"/>
                      <a:round/>
                      <a:headEnd len="sm" w="sm" type="none"/>
                      <a:tailEnd len="sm" w="sm" type="none"/>
                    </a:lnB>
                    <a:solidFill>
                      <a:schemeClr val="lt1"/>
                    </a:solidFill>
                  </a:tcPr>
                </a:tc>
              </a:tr>
              <a:tr h="325775">
                <a:tc>
                  <a:txBody>
                    <a:bodyPr/>
                    <a:lstStyle/>
                    <a:p>
                      <a:pPr indent="0" lvl="0" marL="0" marR="0" rtl="0" algn="ctr">
                        <a:spcBef>
                          <a:spcPts val="0"/>
                        </a:spcBef>
                        <a:spcAft>
                          <a:spcPts val="0"/>
                        </a:spcAft>
                        <a:buClr>
                          <a:srgbClr val="3F3F3F"/>
                        </a:buClr>
                        <a:buSzPts val="1500"/>
                        <a:buFont typeface="Calibri"/>
                        <a:buNone/>
                      </a:pPr>
                      <a:r>
                        <a:rPr lang="es" u="none" cap="none" strike="noStrike">
                          <a:solidFill>
                            <a:srgbClr val="3F3F3F"/>
                          </a:solidFill>
                          <a:latin typeface="Ubuntu"/>
                          <a:ea typeface="Ubuntu"/>
                          <a:cs typeface="Ubuntu"/>
                          <a:sym typeface="Ubuntu"/>
                        </a:rPr>
                        <a:t>Adecuación del tipo de gráficos al tema y selección de información</a:t>
                      </a:r>
                      <a:endParaRPr u="none" cap="none" strike="noStrike">
                        <a:solidFill>
                          <a:srgbClr val="3F3F3F"/>
                        </a:solidFill>
                        <a:latin typeface="Ubuntu"/>
                        <a:ea typeface="Ubuntu"/>
                        <a:cs typeface="Ubuntu"/>
                        <a:sym typeface="Ubuntu"/>
                      </a:endParaRPr>
                    </a:p>
                  </a:txBody>
                  <a:tcPr marT="57600" marB="57600" marR="91425" marL="91425" anchor="ctr">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chemeClr val="lt1"/>
                    </a:solidFill>
                  </a:tcPr>
                </a:tc>
              </a:tr>
              <a:tr h="325775">
                <a:tc>
                  <a:txBody>
                    <a:bodyPr/>
                    <a:lstStyle/>
                    <a:p>
                      <a:pPr indent="0" lvl="0" marL="0" marR="0" rtl="0" algn="ctr">
                        <a:spcBef>
                          <a:spcPts val="0"/>
                        </a:spcBef>
                        <a:spcAft>
                          <a:spcPts val="0"/>
                        </a:spcAft>
                        <a:buClr>
                          <a:srgbClr val="3F3F3F"/>
                        </a:buClr>
                        <a:buSzPts val="1500"/>
                        <a:buFont typeface="Calibri"/>
                        <a:buNone/>
                      </a:pPr>
                      <a:r>
                        <a:rPr lang="es" u="none" cap="none" strike="noStrike">
                          <a:solidFill>
                            <a:srgbClr val="3F3F3F"/>
                          </a:solidFill>
                          <a:latin typeface="Ubuntu"/>
                          <a:ea typeface="Ubuntu"/>
                          <a:cs typeface="Ubuntu"/>
                          <a:sym typeface="Ubuntu"/>
                        </a:rPr>
                        <a:t>Distribución del contenido/ arquitectura y “visión de conjunto”</a:t>
                      </a:r>
                      <a:endParaRPr u="none" cap="none" strike="noStrike">
                        <a:solidFill>
                          <a:srgbClr val="3F3F3F"/>
                        </a:solidFill>
                        <a:latin typeface="Ubuntu"/>
                        <a:ea typeface="Ubuntu"/>
                        <a:cs typeface="Ubuntu"/>
                        <a:sym typeface="Ubuntu"/>
                      </a:endParaRPr>
                    </a:p>
                  </a:txBody>
                  <a:tcPr marT="57600" marB="57600" marR="91425" marL="91425" anchor="ctr">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chemeClr val="lt1"/>
                    </a:solidFill>
                  </a:tcPr>
                </a:tc>
              </a:tr>
              <a:tr h="325775">
                <a:tc>
                  <a:txBody>
                    <a:bodyPr/>
                    <a:lstStyle/>
                    <a:p>
                      <a:pPr indent="0" lvl="0" marL="0" marR="0" rtl="0" algn="ctr">
                        <a:spcBef>
                          <a:spcPts val="0"/>
                        </a:spcBef>
                        <a:spcAft>
                          <a:spcPts val="0"/>
                        </a:spcAft>
                        <a:buClr>
                          <a:srgbClr val="3F3F3F"/>
                        </a:buClr>
                        <a:buSzPts val="1500"/>
                        <a:buFont typeface="Calibri"/>
                        <a:buNone/>
                      </a:pPr>
                      <a:r>
                        <a:rPr lang="es" u="none" cap="none" strike="noStrike">
                          <a:solidFill>
                            <a:srgbClr val="3F3F3F"/>
                          </a:solidFill>
                          <a:latin typeface="Ubuntu"/>
                          <a:ea typeface="Ubuntu"/>
                          <a:cs typeface="Ubuntu"/>
                          <a:sym typeface="Ubuntu"/>
                        </a:rPr>
                        <a:t>Corrección del contenido</a:t>
                      </a:r>
                      <a:endParaRPr u="none" cap="none" strike="noStrike">
                        <a:solidFill>
                          <a:srgbClr val="3F3F3F"/>
                        </a:solidFill>
                        <a:latin typeface="Ubuntu"/>
                        <a:ea typeface="Ubuntu"/>
                        <a:cs typeface="Ubuntu"/>
                        <a:sym typeface="Ubuntu"/>
                      </a:endParaRPr>
                    </a:p>
                  </a:txBody>
                  <a:tcPr marT="57600" marB="57600" marR="91425" marL="91425" anchor="ctr">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chemeClr val="lt1"/>
                    </a:solidFill>
                  </a:tcPr>
                </a:tc>
              </a:tr>
              <a:tr h="325775">
                <a:tc>
                  <a:txBody>
                    <a:bodyPr/>
                    <a:lstStyle/>
                    <a:p>
                      <a:pPr indent="0" lvl="0" marL="0" marR="0" rtl="0" algn="ctr">
                        <a:spcBef>
                          <a:spcPts val="0"/>
                        </a:spcBef>
                        <a:spcAft>
                          <a:spcPts val="0"/>
                        </a:spcAft>
                        <a:buClr>
                          <a:srgbClr val="3F3F3F"/>
                        </a:buClr>
                        <a:buSzPts val="1500"/>
                        <a:buFont typeface="Calibri"/>
                        <a:buNone/>
                      </a:pPr>
                      <a:r>
                        <a:rPr lang="es" u="none" cap="none" strike="noStrike">
                          <a:solidFill>
                            <a:srgbClr val="3F3F3F"/>
                          </a:solidFill>
                          <a:latin typeface="Ubuntu"/>
                          <a:ea typeface="Ubuntu"/>
                          <a:cs typeface="Ubuntu"/>
                          <a:sym typeface="Ubuntu"/>
                        </a:rPr>
                        <a:t>Integración/ completud (titular, texto explicativo, cuerpo, fuentes y créditos)</a:t>
                      </a:r>
                      <a:endParaRPr u="none" cap="none" strike="noStrike">
                        <a:solidFill>
                          <a:srgbClr val="3F3F3F"/>
                        </a:solidFill>
                        <a:latin typeface="Ubuntu"/>
                        <a:ea typeface="Ubuntu"/>
                        <a:cs typeface="Ubuntu"/>
                        <a:sym typeface="Ubuntu"/>
                      </a:endParaRPr>
                    </a:p>
                  </a:txBody>
                  <a:tcPr marT="57600" marB="57600" marR="91425" marL="91425" anchor="ctr">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chemeClr val="lt1"/>
                    </a:solidFill>
                  </a:tcPr>
                </a:tc>
              </a:tr>
              <a:tr h="325775">
                <a:tc>
                  <a:txBody>
                    <a:bodyPr/>
                    <a:lstStyle/>
                    <a:p>
                      <a:pPr indent="0" lvl="0" marL="0" marR="0" rtl="0" algn="ctr">
                        <a:spcBef>
                          <a:spcPts val="0"/>
                        </a:spcBef>
                        <a:spcAft>
                          <a:spcPts val="0"/>
                        </a:spcAft>
                        <a:buClr>
                          <a:srgbClr val="3F3F3F"/>
                        </a:buClr>
                        <a:buSzPts val="1500"/>
                        <a:buFont typeface="Calibri"/>
                        <a:buNone/>
                      </a:pPr>
                      <a:r>
                        <a:rPr lang="es" u="none" cap="none" strike="noStrike">
                          <a:solidFill>
                            <a:srgbClr val="3F3F3F"/>
                          </a:solidFill>
                          <a:latin typeface="Ubuntu"/>
                          <a:ea typeface="Ubuntu"/>
                          <a:cs typeface="Ubuntu"/>
                          <a:sym typeface="Ubuntu"/>
                        </a:rPr>
                        <a:t>Uso del color y de la tipografía (coherencia de estilos, contraste, legibilidad…)</a:t>
                      </a:r>
                      <a:endParaRPr u="none" cap="none" strike="noStrike">
                        <a:solidFill>
                          <a:srgbClr val="3F3F3F"/>
                        </a:solidFill>
                        <a:latin typeface="Ubuntu"/>
                        <a:ea typeface="Ubuntu"/>
                        <a:cs typeface="Ubuntu"/>
                        <a:sym typeface="Ubuntu"/>
                      </a:endParaRPr>
                    </a:p>
                  </a:txBody>
                  <a:tcPr marT="57600" marB="57600" marR="91425" marL="91425" anchor="ctr">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chemeClr val="lt1"/>
                    </a:solidFill>
                  </a:tcPr>
                </a:tc>
              </a:tr>
              <a:tr h="325775">
                <a:tc>
                  <a:txBody>
                    <a:bodyPr/>
                    <a:lstStyle/>
                    <a:p>
                      <a:pPr indent="0" lvl="0" marL="0" marR="0" rtl="0" algn="ctr">
                        <a:spcBef>
                          <a:spcPts val="0"/>
                        </a:spcBef>
                        <a:spcAft>
                          <a:spcPts val="0"/>
                        </a:spcAft>
                        <a:buClr>
                          <a:srgbClr val="3F3F3F"/>
                        </a:buClr>
                        <a:buSzPts val="1500"/>
                        <a:buFont typeface="Calibri"/>
                        <a:buNone/>
                      </a:pPr>
                      <a:r>
                        <a:rPr lang="es" u="none" cap="none" strike="noStrike">
                          <a:solidFill>
                            <a:srgbClr val="3F3F3F"/>
                          </a:solidFill>
                          <a:latin typeface="Ubuntu"/>
                          <a:ea typeface="Ubuntu"/>
                          <a:cs typeface="Ubuntu"/>
                          <a:sym typeface="Ubuntu"/>
                        </a:rPr>
                        <a:t>Otros factores técnicos y formales (proporciones, perspectiva, calidad de imágenes...)</a:t>
                      </a:r>
                      <a:endParaRPr u="none" cap="none" strike="noStrike">
                        <a:solidFill>
                          <a:srgbClr val="3F3F3F"/>
                        </a:solidFill>
                        <a:latin typeface="Ubuntu"/>
                        <a:ea typeface="Ubuntu"/>
                        <a:cs typeface="Ubuntu"/>
                        <a:sym typeface="Ubuntu"/>
                      </a:endParaRPr>
                    </a:p>
                  </a:txBody>
                  <a:tcPr marT="57600" marB="57600" marR="91425" marL="91425" anchor="ctr">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chemeClr val="lt1"/>
                    </a:solidFill>
                  </a:tcPr>
                </a:tc>
              </a:tr>
              <a:tr h="325775">
                <a:tc>
                  <a:txBody>
                    <a:bodyPr/>
                    <a:lstStyle/>
                    <a:p>
                      <a:pPr indent="0" lvl="0" marL="0" marR="0" rtl="0" algn="ctr">
                        <a:spcBef>
                          <a:spcPts val="0"/>
                        </a:spcBef>
                        <a:spcAft>
                          <a:spcPts val="0"/>
                        </a:spcAft>
                        <a:buClr>
                          <a:srgbClr val="3F3F3F"/>
                        </a:buClr>
                        <a:buSzPts val="1500"/>
                        <a:buFont typeface="Calibri"/>
                        <a:buNone/>
                      </a:pPr>
                      <a:r>
                        <a:rPr lang="es" u="none" cap="none" strike="noStrike">
                          <a:solidFill>
                            <a:srgbClr val="3F3F3F"/>
                          </a:solidFill>
                          <a:latin typeface="Ubuntu"/>
                          <a:ea typeface="Ubuntu"/>
                          <a:cs typeface="Ubuntu"/>
                          <a:sym typeface="Ubuntu"/>
                        </a:rPr>
                        <a:t>Creatividad/ enfoque propio</a:t>
                      </a:r>
                      <a:endParaRPr u="none" cap="none" strike="noStrike">
                        <a:solidFill>
                          <a:srgbClr val="3F3F3F"/>
                        </a:solidFill>
                        <a:latin typeface="Ubuntu"/>
                        <a:ea typeface="Ubuntu"/>
                        <a:cs typeface="Ubuntu"/>
                        <a:sym typeface="Ubuntu"/>
                      </a:endParaRPr>
                    </a:p>
                  </a:txBody>
                  <a:tcPr marT="57600" marB="57600" marR="91425" marL="91425" anchor="ctr">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chemeClr val="lt1"/>
                    </a:solidFill>
                  </a:tcPr>
                </a:tc>
              </a:tr>
              <a:tr h="325775">
                <a:tc>
                  <a:txBody>
                    <a:bodyPr/>
                    <a:lstStyle/>
                    <a:p>
                      <a:pPr indent="0" lvl="0" marL="0" marR="0" rtl="0" algn="ctr">
                        <a:spcBef>
                          <a:spcPts val="0"/>
                        </a:spcBef>
                        <a:spcAft>
                          <a:spcPts val="0"/>
                        </a:spcAft>
                        <a:buClr>
                          <a:srgbClr val="3F3F3F"/>
                        </a:buClr>
                        <a:buSzPts val="1500"/>
                        <a:buFont typeface="Calibri"/>
                        <a:buNone/>
                      </a:pPr>
                      <a:r>
                        <a:rPr lang="es" u="none" cap="none" strike="noStrike">
                          <a:solidFill>
                            <a:srgbClr val="3F3F3F"/>
                          </a:solidFill>
                          <a:latin typeface="Ubuntu"/>
                          <a:ea typeface="Ubuntu"/>
                          <a:cs typeface="Ubuntu"/>
                          <a:sym typeface="Ubuntu"/>
                        </a:rPr>
                        <a:t>...</a:t>
                      </a:r>
                      <a:endParaRPr u="none" cap="none" strike="noStrike">
                        <a:solidFill>
                          <a:srgbClr val="3F3F3F"/>
                        </a:solidFill>
                        <a:latin typeface="Ubuntu"/>
                        <a:ea typeface="Ubuntu"/>
                        <a:cs typeface="Ubuntu"/>
                        <a:sym typeface="Ubuntu"/>
                      </a:endParaRPr>
                    </a:p>
                  </a:txBody>
                  <a:tcPr marT="57600" marB="57600" marR="91425" marL="91425" anchor="ctr">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chemeClr val="lt1"/>
                    </a:solidFill>
                  </a:tcPr>
                </a:tc>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1" name="Shape 1051"/>
        <p:cNvGrpSpPr/>
        <p:nvPr/>
      </p:nvGrpSpPr>
      <p:grpSpPr>
        <a:xfrm>
          <a:off x="0" y="0"/>
          <a:ext cx="0" cy="0"/>
          <a:chOff x="0" y="0"/>
          <a:chExt cx="0" cy="0"/>
        </a:xfrm>
      </p:grpSpPr>
      <p:sp>
        <p:nvSpPr>
          <p:cNvPr id="1052" name="Google Shape;1052;p107"/>
          <p:cNvSpPr/>
          <p:nvPr/>
        </p:nvSpPr>
        <p:spPr>
          <a:xfrm>
            <a:off x="394205" y="225096"/>
            <a:ext cx="8455200" cy="4707900"/>
          </a:xfrm>
          <a:prstGeom prst="rect">
            <a:avLst/>
          </a:prstGeom>
          <a:solidFill>
            <a:srgbClr val="85B0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107"/>
          <p:cNvSpPr txBox="1"/>
          <p:nvPr>
            <p:ph type="title"/>
          </p:nvPr>
        </p:nvSpPr>
        <p:spPr>
          <a:xfrm>
            <a:off x="394205" y="385641"/>
            <a:ext cx="8455200" cy="53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2800">
                <a:solidFill>
                  <a:srgbClr val="FFFFFF"/>
                </a:solidFill>
              </a:rPr>
              <a:t>EN RESUMEN</a:t>
            </a:r>
            <a:endParaRPr sz="2800">
              <a:solidFill>
                <a:srgbClr val="FFFFFF"/>
              </a:solidFill>
            </a:endParaRPr>
          </a:p>
        </p:txBody>
      </p:sp>
      <p:sp>
        <p:nvSpPr>
          <p:cNvPr id="1054" name="Google Shape;1054;p107"/>
          <p:cNvSpPr txBox="1"/>
          <p:nvPr>
            <p:ph idx="2" type="ctrTitle"/>
          </p:nvPr>
        </p:nvSpPr>
        <p:spPr>
          <a:xfrm>
            <a:off x="546598" y="2142050"/>
            <a:ext cx="2050200" cy="71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1600">
                <a:solidFill>
                  <a:srgbClr val="FFFFFF"/>
                </a:solidFill>
              </a:rPr>
              <a:t>ASPECTOS TÉCNICOS</a:t>
            </a:r>
            <a:endParaRPr sz="1600">
              <a:solidFill>
                <a:srgbClr val="FFFFFF"/>
              </a:solidFill>
            </a:endParaRPr>
          </a:p>
        </p:txBody>
      </p:sp>
      <p:sp>
        <p:nvSpPr>
          <p:cNvPr id="1055" name="Google Shape;1055;p107"/>
          <p:cNvSpPr txBox="1"/>
          <p:nvPr>
            <p:ph idx="1" type="subTitle"/>
          </p:nvPr>
        </p:nvSpPr>
        <p:spPr>
          <a:xfrm>
            <a:off x="629850" y="2818175"/>
            <a:ext cx="1890600" cy="124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1200">
                <a:solidFill>
                  <a:srgbClr val="FFFFFF"/>
                </a:solidFill>
              </a:rPr>
              <a:t>Uso de tipografía, color, maquetación… Respeto a principios básicos del diseño (jerarquía, contraste…). Coherencia interna entre elementos y externa (respecto a marca/proyecto global…) en su caso, etc.</a:t>
            </a:r>
            <a:endParaRPr sz="1200">
              <a:solidFill>
                <a:srgbClr val="FFFFFF"/>
              </a:solidFill>
            </a:endParaRPr>
          </a:p>
        </p:txBody>
      </p:sp>
      <p:sp>
        <p:nvSpPr>
          <p:cNvPr id="1056" name="Google Shape;1056;p107"/>
          <p:cNvSpPr txBox="1"/>
          <p:nvPr>
            <p:ph idx="4294967295" type="body"/>
          </p:nvPr>
        </p:nvSpPr>
        <p:spPr>
          <a:xfrm>
            <a:off x="553640" y="1002074"/>
            <a:ext cx="7886700" cy="6744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Clr>
                <a:srgbClr val="3F3F3F"/>
              </a:buClr>
              <a:buSzPts val="1700"/>
              <a:buNone/>
            </a:pPr>
            <a:r>
              <a:rPr b="1" lang="es" sz="1700">
                <a:solidFill>
                  <a:schemeClr val="lt1"/>
                </a:solidFill>
              </a:rPr>
              <a:t>Diseñar una infografía/visualización implica,</a:t>
            </a:r>
            <a:r>
              <a:rPr lang="es" sz="1700">
                <a:solidFill>
                  <a:schemeClr val="lt1"/>
                </a:solidFill>
              </a:rPr>
              <a:t> de la forma en que hemos visto, </a:t>
            </a:r>
            <a:r>
              <a:rPr b="1" lang="es" sz="1700">
                <a:solidFill>
                  <a:schemeClr val="lt1"/>
                </a:solidFill>
              </a:rPr>
              <a:t>prestar atención a varias dimensiones</a:t>
            </a:r>
            <a:r>
              <a:rPr lang="es" sz="1700">
                <a:solidFill>
                  <a:schemeClr val="lt1"/>
                </a:solidFill>
              </a:rPr>
              <a:t>:</a:t>
            </a:r>
            <a:endParaRPr sz="1700">
              <a:solidFill>
                <a:schemeClr val="lt1"/>
              </a:solidFill>
            </a:endParaRPr>
          </a:p>
          <a:p>
            <a:pPr indent="-76200" lvl="0" marL="177800" rtl="0" algn="l">
              <a:lnSpc>
                <a:spcPct val="100000"/>
              </a:lnSpc>
              <a:spcBef>
                <a:spcPts val="0"/>
              </a:spcBef>
              <a:spcAft>
                <a:spcPts val="0"/>
              </a:spcAft>
              <a:buClr>
                <a:schemeClr val="dk1"/>
              </a:buClr>
              <a:buSzPts val="1700"/>
              <a:buNone/>
            </a:pPr>
            <a:r>
              <a:t/>
            </a:r>
            <a:endParaRPr sz="1700">
              <a:solidFill>
                <a:schemeClr val="lt1"/>
              </a:solidFill>
            </a:endParaRPr>
          </a:p>
        </p:txBody>
      </p:sp>
      <p:grpSp>
        <p:nvGrpSpPr>
          <p:cNvPr id="1057" name="Google Shape;1057;p107"/>
          <p:cNvGrpSpPr/>
          <p:nvPr/>
        </p:nvGrpSpPr>
        <p:grpSpPr>
          <a:xfrm>
            <a:off x="1390272" y="1821215"/>
            <a:ext cx="403625" cy="403673"/>
            <a:chOff x="1492675" y="4992125"/>
            <a:chExt cx="481825" cy="481825"/>
          </a:xfrm>
        </p:grpSpPr>
        <p:sp>
          <p:nvSpPr>
            <p:cNvPr id="1058" name="Google Shape;1058;p107"/>
            <p:cNvSpPr/>
            <p:nvPr/>
          </p:nvSpPr>
          <p:spPr>
            <a:xfrm>
              <a:off x="1492675" y="4992125"/>
              <a:ext cx="481825" cy="481825"/>
            </a:xfrm>
            <a:custGeom>
              <a:rect b="b" l="l" r="r" t="t"/>
              <a:pathLst>
                <a:path extrusionOk="0" h="19273" w="19273">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rgbClr val="435D74"/>
                </a:solidFill>
                <a:latin typeface="Calibri"/>
                <a:ea typeface="Calibri"/>
                <a:cs typeface="Calibri"/>
                <a:sym typeface="Calibri"/>
              </a:endParaRPr>
            </a:p>
          </p:txBody>
        </p:sp>
        <p:sp>
          <p:nvSpPr>
            <p:cNvPr id="1059" name="Google Shape;1059;p107"/>
            <p:cNvSpPr/>
            <p:nvPr/>
          </p:nvSpPr>
          <p:spPr>
            <a:xfrm>
              <a:off x="1639625" y="5170175"/>
              <a:ext cx="190100" cy="125750"/>
            </a:xfrm>
            <a:custGeom>
              <a:rect b="b" l="l" r="r" t="t"/>
              <a:pathLst>
                <a:path extrusionOk="0" h="5030" w="7604">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rgbClr val="435D74"/>
                </a:solidFill>
                <a:latin typeface="Calibri"/>
                <a:ea typeface="Calibri"/>
                <a:cs typeface="Calibri"/>
                <a:sym typeface="Calibri"/>
              </a:endParaRPr>
            </a:p>
          </p:txBody>
        </p:sp>
      </p:grpSp>
      <p:sp>
        <p:nvSpPr>
          <p:cNvPr id="1060" name="Google Shape;1060;p107"/>
          <p:cNvSpPr txBox="1"/>
          <p:nvPr>
            <p:ph idx="2" type="ctrTitle"/>
          </p:nvPr>
        </p:nvSpPr>
        <p:spPr>
          <a:xfrm>
            <a:off x="2584800" y="2370650"/>
            <a:ext cx="2298000" cy="71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1600">
                <a:solidFill>
                  <a:srgbClr val="FFFFFF"/>
                </a:solidFill>
              </a:rPr>
              <a:t>CONTENIDO/ ORGANIZACIÓN DE LA INFORMACIÓN</a:t>
            </a:r>
            <a:endParaRPr sz="1600">
              <a:solidFill>
                <a:srgbClr val="FFFFFF"/>
              </a:solidFill>
            </a:endParaRPr>
          </a:p>
        </p:txBody>
      </p:sp>
      <p:sp>
        <p:nvSpPr>
          <p:cNvPr id="1061" name="Google Shape;1061;p107"/>
          <p:cNvSpPr txBox="1"/>
          <p:nvPr>
            <p:ph idx="1" type="subTitle"/>
          </p:nvPr>
        </p:nvSpPr>
        <p:spPr>
          <a:xfrm>
            <a:off x="2708250" y="2970575"/>
            <a:ext cx="2050200" cy="124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1200">
                <a:solidFill>
                  <a:srgbClr val="FFFFFF"/>
                </a:solidFill>
              </a:rPr>
              <a:t>Disposición de información en orden lógico de lectura; selección adecuada de formas de representación visual y funcionalidad de las mismas, individual y en su conjunto; texto como apoyo/ complemento…</a:t>
            </a:r>
            <a:endParaRPr sz="1200">
              <a:solidFill>
                <a:srgbClr val="FFFFFF"/>
              </a:solidFill>
            </a:endParaRPr>
          </a:p>
        </p:txBody>
      </p:sp>
      <p:grpSp>
        <p:nvGrpSpPr>
          <p:cNvPr id="1062" name="Google Shape;1062;p107"/>
          <p:cNvGrpSpPr/>
          <p:nvPr/>
        </p:nvGrpSpPr>
        <p:grpSpPr>
          <a:xfrm>
            <a:off x="3600072" y="1821215"/>
            <a:ext cx="403625" cy="403673"/>
            <a:chOff x="1492675" y="4992125"/>
            <a:chExt cx="481825" cy="481825"/>
          </a:xfrm>
        </p:grpSpPr>
        <p:sp>
          <p:nvSpPr>
            <p:cNvPr id="1063" name="Google Shape;1063;p107"/>
            <p:cNvSpPr/>
            <p:nvPr/>
          </p:nvSpPr>
          <p:spPr>
            <a:xfrm>
              <a:off x="1492675" y="4992125"/>
              <a:ext cx="481825" cy="481825"/>
            </a:xfrm>
            <a:custGeom>
              <a:rect b="b" l="l" r="r" t="t"/>
              <a:pathLst>
                <a:path extrusionOk="0" h="19273" w="19273">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rgbClr val="435D74"/>
                </a:solidFill>
                <a:latin typeface="Calibri"/>
                <a:ea typeface="Calibri"/>
                <a:cs typeface="Calibri"/>
                <a:sym typeface="Calibri"/>
              </a:endParaRPr>
            </a:p>
          </p:txBody>
        </p:sp>
        <p:sp>
          <p:nvSpPr>
            <p:cNvPr id="1064" name="Google Shape;1064;p107"/>
            <p:cNvSpPr/>
            <p:nvPr/>
          </p:nvSpPr>
          <p:spPr>
            <a:xfrm>
              <a:off x="1639625" y="5170175"/>
              <a:ext cx="190100" cy="125750"/>
            </a:xfrm>
            <a:custGeom>
              <a:rect b="b" l="l" r="r" t="t"/>
              <a:pathLst>
                <a:path extrusionOk="0" h="5030" w="7604">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rgbClr val="435D74"/>
                </a:solidFill>
                <a:latin typeface="Calibri"/>
                <a:ea typeface="Calibri"/>
                <a:cs typeface="Calibri"/>
                <a:sym typeface="Calibri"/>
              </a:endParaRPr>
            </a:p>
          </p:txBody>
        </p:sp>
      </p:grpSp>
      <p:sp>
        <p:nvSpPr>
          <p:cNvPr id="1065" name="Google Shape;1065;p107"/>
          <p:cNvSpPr txBox="1"/>
          <p:nvPr>
            <p:ph idx="2" type="ctrTitle"/>
          </p:nvPr>
        </p:nvSpPr>
        <p:spPr>
          <a:xfrm>
            <a:off x="4813800" y="2142050"/>
            <a:ext cx="2105700" cy="71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1600">
                <a:solidFill>
                  <a:srgbClr val="FFFFFF"/>
                </a:solidFill>
              </a:rPr>
              <a:t>ASPECTOS ÉTICOS</a:t>
            </a:r>
            <a:endParaRPr sz="1600">
              <a:solidFill>
                <a:srgbClr val="FFFFFF"/>
              </a:solidFill>
            </a:endParaRPr>
          </a:p>
        </p:txBody>
      </p:sp>
      <p:sp>
        <p:nvSpPr>
          <p:cNvPr id="1066" name="Google Shape;1066;p107"/>
          <p:cNvSpPr txBox="1"/>
          <p:nvPr>
            <p:ph idx="1" type="subTitle"/>
          </p:nvPr>
        </p:nvSpPr>
        <p:spPr>
          <a:xfrm>
            <a:off x="4897050" y="2741975"/>
            <a:ext cx="1927500" cy="124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1200">
                <a:solidFill>
                  <a:srgbClr val="FFFFFF"/>
                </a:solidFill>
              </a:rPr>
              <a:t>Fiabilidad de los datos y rigurosidad, evitar la manipulación con desproporciones…. </a:t>
            </a:r>
            <a:r>
              <a:rPr b="1" lang="es" sz="1600">
                <a:solidFill>
                  <a:srgbClr val="FFFFFF"/>
                </a:solidFill>
              </a:rPr>
              <a:t>Y LEGALES.</a:t>
            </a:r>
            <a:r>
              <a:rPr lang="es" sz="1200">
                <a:solidFill>
                  <a:srgbClr val="FFFFFF"/>
                </a:solidFill>
              </a:rPr>
              <a:t> Citación de fuentes de datos, uso de imágenes/ recursos visuales conforme a licencia y mención…</a:t>
            </a:r>
            <a:endParaRPr sz="1200">
              <a:solidFill>
                <a:srgbClr val="FFFFFF"/>
              </a:solidFill>
            </a:endParaRPr>
          </a:p>
        </p:txBody>
      </p:sp>
      <p:grpSp>
        <p:nvGrpSpPr>
          <p:cNvPr id="1067" name="Google Shape;1067;p107"/>
          <p:cNvGrpSpPr/>
          <p:nvPr/>
        </p:nvGrpSpPr>
        <p:grpSpPr>
          <a:xfrm>
            <a:off x="5657472" y="1821215"/>
            <a:ext cx="403625" cy="403673"/>
            <a:chOff x="1492675" y="4992125"/>
            <a:chExt cx="481825" cy="481825"/>
          </a:xfrm>
        </p:grpSpPr>
        <p:sp>
          <p:nvSpPr>
            <p:cNvPr id="1068" name="Google Shape;1068;p107"/>
            <p:cNvSpPr/>
            <p:nvPr/>
          </p:nvSpPr>
          <p:spPr>
            <a:xfrm>
              <a:off x="1492675" y="4992125"/>
              <a:ext cx="481825" cy="481825"/>
            </a:xfrm>
            <a:custGeom>
              <a:rect b="b" l="l" r="r" t="t"/>
              <a:pathLst>
                <a:path extrusionOk="0" h="19273" w="19273">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rgbClr val="435D74"/>
                </a:solidFill>
                <a:latin typeface="Calibri"/>
                <a:ea typeface="Calibri"/>
                <a:cs typeface="Calibri"/>
                <a:sym typeface="Calibri"/>
              </a:endParaRPr>
            </a:p>
          </p:txBody>
        </p:sp>
        <p:sp>
          <p:nvSpPr>
            <p:cNvPr id="1069" name="Google Shape;1069;p107"/>
            <p:cNvSpPr/>
            <p:nvPr/>
          </p:nvSpPr>
          <p:spPr>
            <a:xfrm>
              <a:off x="1639625" y="5170175"/>
              <a:ext cx="190100" cy="125750"/>
            </a:xfrm>
            <a:custGeom>
              <a:rect b="b" l="l" r="r" t="t"/>
              <a:pathLst>
                <a:path extrusionOk="0" h="5030" w="7604">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rgbClr val="435D74"/>
                </a:solidFill>
                <a:latin typeface="Calibri"/>
                <a:ea typeface="Calibri"/>
                <a:cs typeface="Calibri"/>
                <a:sym typeface="Calibri"/>
              </a:endParaRPr>
            </a:p>
          </p:txBody>
        </p:sp>
      </p:grpSp>
      <p:sp>
        <p:nvSpPr>
          <p:cNvPr id="1070" name="Google Shape;1070;p107"/>
          <p:cNvSpPr txBox="1"/>
          <p:nvPr>
            <p:ph idx="2" type="ctrTitle"/>
          </p:nvPr>
        </p:nvSpPr>
        <p:spPr>
          <a:xfrm>
            <a:off x="6926475" y="2142050"/>
            <a:ext cx="1669500" cy="71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1600">
                <a:solidFill>
                  <a:srgbClr val="FFFFFF"/>
                </a:solidFill>
              </a:rPr>
              <a:t>ORIENTACIÓN A PÚBLICOS</a:t>
            </a:r>
            <a:endParaRPr sz="1600">
              <a:solidFill>
                <a:srgbClr val="FFFFFF"/>
              </a:solidFill>
            </a:endParaRPr>
          </a:p>
        </p:txBody>
      </p:sp>
      <p:sp>
        <p:nvSpPr>
          <p:cNvPr id="1071" name="Google Shape;1071;p107"/>
          <p:cNvSpPr txBox="1"/>
          <p:nvPr>
            <p:ph idx="1" type="subTitle"/>
          </p:nvPr>
        </p:nvSpPr>
        <p:spPr>
          <a:xfrm>
            <a:off x="6951550" y="2818175"/>
            <a:ext cx="1604100" cy="124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1200">
                <a:solidFill>
                  <a:srgbClr val="FFFFFF"/>
                </a:solidFill>
              </a:rPr>
              <a:t>Pensar todo lo anterior desde la perspectiva de nuestros destinatarios (conocimientos previos, cultura visual, intereses…)</a:t>
            </a:r>
            <a:endParaRPr sz="1200">
              <a:solidFill>
                <a:srgbClr val="FFFFFF"/>
              </a:solidFill>
            </a:endParaRPr>
          </a:p>
        </p:txBody>
      </p:sp>
      <p:grpSp>
        <p:nvGrpSpPr>
          <p:cNvPr id="1072" name="Google Shape;1072;p107"/>
          <p:cNvGrpSpPr/>
          <p:nvPr/>
        </p:nvGrpSpPr>
        <p:grpSpPr>
          <a:xfrm>
            <a:off x="7562472" y="1821215"/>
            <a:ext cx="403625" cy="403673"/>
            <a:chOff x="1492675" y="4992125"/>
            <a:chExt cx="481825" cy="481825"/>
          </a:xfrm>
        </p:grpSpPr>
        <p:sp>
          <p:nvSpPr>
            <p:cNvPr id="1073" name="Google Shape;1073;p107"/>
            <p:cNvSpPr/>
            <p:nvPr/>
          </p:nvSpPr>
          <p:spPr>
            <a:xfrm>
              <a:off x="1492675" y="4992125"/>
              <a:ext cx="481825" cy="481825"/>
            </a:xfrm>
            <a:custGeom>
              <a:rect b="b" l="l" r="r" t="t"/>
              <a:pathLst>
                <a:path extrusionOk="0" h="19273" w="19273">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rgbClr val="435D74"/>
                </a:solidFill>
                <a:latin typeface="Calibri"/>
                <a:ea typeface="Calibri"/>
                <a:cs typeface="Calibri"/>
                <a:sym typeface="Calibri"/>
              </a:endParaRPr>
            </a:p>
          </p:txBody>
        </p:sp>
        <p:sp>
          <p:nvSpPr>
            <p:cNvPr id="1074" name="Google Shape;1074;p107"/>
            <p:cNvSpPr/>
            <p:nvPr/>
          </p:nvSpPr>
          <p:spPr>
            <a:xfrm>
              <a:off x="1639625" y="5170175"/>
              <a:ext cx="190100" cy="125750"/>
            </a:xfrm>
            <a:custGeom>
              <a:rect b="b" l="l" r="r" t="t"/>
              <a:pathLst>
                <a:path extrusionOk="0" h="5030" w="7604">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lt1"/>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400"/>
                <a:buFont typeface="Calibri"/>
                <a:buNone/>
              </a:pPr>
              <a:r>
                <a:t/>
              </a:r>
              <a:endParaRPr sz="1400">
                <a:solidFill>
                  <a:srgbClr val="435D74"/>
                </a:solidFill>
                <a:latin typeface="Calibri"/>
                <a:ea typeface="Calibri"/>
                <a:cs typeface="Calibri"/>
                <a:sym typeface="Calibri"/>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8" name="Shape 1078"/>
        <p:cNvGrpSpPr/>
        <p:nvPr/>
      </p:nvGrpSpPr>
      <p:grpSpPr>
        <a:xfrm>
          <a:off x="0" y="0"/>
          <a:ext cx="0" cy="0"/>
          <a:chOff x="0" y="0"/>
          <a:chExt cx="0" cy="0"/>
        </a:xfrm>
      </p:grpSpPr>
      <p:sp>
        <p:nvSpPr>
          <p:cNvPr id="1079" name="Google Shape;1079;p108"/>
          <p:cNvSpPr/>
          <p:nvPr/>
        </p:nvSpPr>
        <p:spPr>
          <a:xfrm>
            <a:off x="0" y="0"/>
            <a:ext cx="4345800" cy="5143500"/>
          </a:xfrm>
          <a:prstGeom prst="snip2DiagRect">
            <a:avLst>
              <a:gd fmla="val 0" name="adj1"/>
              <a:gd fmla="val 50000" name="adj2"/>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80" name="Google Shape;1080;p108"/>
          <p:cNvCxnSpPr/>
          <p:nvPr/>
        </p:nvCxnSpPr>
        <p:spPr>
          <a:xfrm>
            <a:off x="4909081" y="3813924"/>
            <a:ext cx="734400" cy="0"/>
          </a:xfrm>
          <a:prstGeom prst="straightConnector1">
            <a:avLst/>
          </a:prstGeom>
          <a:noFill/>
          <a:ln cap="flat" cmpd="sng" w="76200">
            <a:solidFill>
              <a:srgbClr val="93C01F"/>
            </a:solidFill>
            <a:prstDash val="solid"/>
            <a:round/>
            <a:headEnd len="med" w="med" type="none"/>
            <a:tailEnd len="med" w="med" type="none"/>
          </a:ln>
        </p:spPr>
      </p:cxnSp>
      <p:sp>
        <p:nvSpPr>
          <p:cNvPr id="1081" name="Google Shape;1081;p108"/>
          <p:cNvSpPr txBox="1"/>
          <p:nvPr>
            <p:ph type="title"/>
          </p:nvPr>
        </p:nvSpPr>
        <p:spPr>
          <a:xfrm>
            <a:off x="4714325" y="2491425"/>
            <a:ext cx="4265700" cy="123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
              <a:t>3. Colección de herramientas digitales gratuitas/ freemium para no diseñadores</a:t>
            </a:r>
            <a:endParaRPr>
              <a:solidFill>
                <a:srgbClr val="434343"/>
              </a:solidFill>
            </a:endParaRPr>
          </a:p>
        </p:txBody>
      </p:sp>
      <p:sp>
        <p:nvSpPr>
          <p:cNvPr id="1082" name="Google Shape;1082;p108"/>
          <p:cNvSpPr txBox="1"/>
          <p:nvPr>
            <p:ph idx="1" type="subTitle"/>
          </p:nvPr>
        </p:nvSpPr>
        <p:spPr>
          <a:xfrm>
            <a:off x="4714325" y="4006390"/>
            <a:ext cx="3172800" cy="163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De lo estático a lo dinámico e interactivo</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B016"/>
        </a:solidFill>
      </p:bgPr>
    </p:bg>
    <p:spTree>
      <p:nvGrpSpPr>
        <p:cNvPr id="1086" name="Shape 1086"/>
        <p:cNvGrpSpPr/>
        <p:nvPr/>
      </p:nvGrpSpPr>
      <p:grpSpPr>
        <a:xfrm>
          <a:off x="0" y="0"/>
          <a:ext cx="0" cy="0"/>
          <a:chOff x="0" y="0"/>
          <a:chExt cx="0" cy="0"/>
        </a:xfrm>
      </p:grpSpPr>
      <p:sp>
        <p:nvSpPr>
          <p:cNvPr id="1087" name="Google Shape;1087;p109"/>
          <p:cNvSpPr txBox="1"/>
          <p:nvPr>
            <p:ph type="title"/>
          </p:nvPr>
        </p:nvSpPr>
        <p:spPr>
          <a:xfrm>
            <a:off x="942218" y="608832"/>
            <a:ext cx="7332900" cy="7527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Clr>
                <a:schemeClr val="dk1"/>
              </a:buClr>
              <a:buSzPts val="2100"/>
              <a:buFont typeface="Calibri"/>
              <a:buNone/>
            </a:pPr>
            <a:r>
              <a:rPr b="1" lang="es" sz="3800"/>
              <a:t>Herramientas para el arte final</a:t>
            </a:r>
            <a:endParaRPr b="1" sz="3800"/>
          </a:p>
        </p:txBody>
      </p:sp>
      <p:sp>
        <p:nvSpPr>
          <p:cNvPr id="1088" name="Google Shape;1088;p109"/>
          <p:cNvSpPr/>
          <p:nvPr/>
        </p:nvSpPr>
        <p:spPr>
          <a:xfrm>
            <a:off x="1014401" y="1777357"/>
            <a:ext cx="447418" cy="955721"/>
          </a:xfrm>
          <a:custGeom>
            <a:rect b="b" l="l" r="r" t="t"/>
            <a:pathLst>
              <a:path extrusionOk="0" fill="none" h="25867" w="37965">
                <a:moveTo>
                  <a:pt x="0" y="0"/>
                </a:moveTo>
                <a:lnTo>
                  <a:pt x="37965" y="0"/>
                </a:lnTo>
                <a:lnTo>
                  <a:pt x="37965" y="25867"/>
                </a:lnTo>
                <a:lnTo>
                  <a:pt x="0" y="25867"/>
                </a:lnTo>
                <a:close/>
              </a:path>
            </a:pathLst>
          </a:custGeom>
          <a:noFill/>
          <a:ln cap="flat" cmpd="sng" w="19050">
            <a:solidFill>
              <a:srgbClr val="000000"/>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9" name="Google Shape;1089;p109"/>
          <p:cNvSpPr txBox="1"/>
          <p:nvPr/>
        </p:nvSpPr>
        <p:spPr>
          <a:xfrm>
            <a:off x="1614218" y="3175769"/>
            <a:ext cx="5915400" cy="3600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lang="es" sz="1600">
                <a:solidFill>
                  <a:srgbClr val="333333"/>
                </a:solidFill>
                <a:latin typeface="Ubuntu"/>
                <a:ea typeface="Ubuntu"/>
                <a:cs typeface="Ubuntu"/>
                <a:sym typeface="Ubuntu"/>
              </a:rPr>
              <a:t>HERRAMIENTAS/APLICACIONES ONLINE</a:t>
            </a:r>
            <a:endParaRPr sz="1600">
              <a:solidFill>
                <a:srgbClr val="333333"/>
              </a:solidFill>
              <a:latin typeface="Ubuntu"/>
              <a:ea typeface="Ubuntu"/>
              <a:cs typeface="Ubuntu"/>
              <a:sym typeface="Ubuntu"/>
            </a:endParaRPr>
          </a:p>
        </p:txBody>
      </p:sp>
      <p:sp>
        <p:nvSpPr>
          <p:cNvPr id="1090" name="Google Shape;1090;p109"/>
          <p:cNvSpPr txBox="1"/>
          <p:nvPr/>
        </p:nvSpPr>
        <p:spPr>
          <a:xfrm>
            <a:off x="1614224" y="3454067"/>
            <a:ext cx="7010400" cy="640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a:solidFill>
                  <a:srgbClr val="333333"/>
                </a:solidFill>
                <a:latin typeface="Ubuntu"/>
                <a:ea typeface="Ubuntu"/>
                <a:cs typeface="Ubuntu"/>
                <a:sym typeface="Ubuntu"/>
              </a:rPr>
              <a:t>Gratuitas o “freemium”/ cuentas educativas</a:t>
            </a:r>
            <a:endParaRPr>
              <a:solidFill>
                <a:srgbClr val="333333"/>
              </a:solidFill>
              <a:latin typeface="Ubuntu"/>
              <a:ea typeface="Ubuntu"/>
              <a:cs typeface="Ubuntu"/>
              <a:sym typeface="Ubuntu"/>
            </a:endParaRPr>
          </a:p>
          <a:p>
            <a:pPr indent="0" lvl="0" marL="0" marR="0" rtl="0" algn="l">
              <a:spcBef>
                <a:spcPts val="0"/>
              </a:spcBef>
              <a:spcAft>
                <a:spcPts val="0"/>
              </a:spcAft>
              <a:buNone/>
            </a:pPr>
            <a:r>
              <a:rPr lang="es">
                <a:solidFill>
                  <a:srgbClr val="333333"/>
                </a:solidFill>
                <a:latin typeface="Ubuntu"/>
                <a:ea typeface="Ubuntu"/>
                <a:cs typeface="Ubuntu"/>
                <a:sym typeface="Ubuntu"/>
              </a:rPr>
              <a:t>Manejo sencillo, con plantillas y pasos guiado. Todo el proceso: composición y publicación online. Posibilidad de consultar (y reusar) diseños de otros.</a:t>
            </a:r>
            <a:endParaRPr>
              <a:solidFill>
                <a:srgbClr val="333333"/>
              </a:solidFill>
              <a:latin typeface="Ubuntu"/>
              <a:ea typeface="Ubuntu"/>
              <a:cs typeface="Ubuntu"/>
              <a:sym typeface="Ubuntu"/>
            </a:endParaRPr>
          </a:p>
        </p:txBody>
      </p:sp>
      <p:sp>
        <p:nvSpPr>
          <p:cNvPr id="1091" name="Google Shape;1091;p109"/>
          <p:cNvSpPr txBox="1"/>
          <p:nvPr/>
        </p:nvSpPr>
        <p:spPr>
          <a:xfrm>
            <a:off x="1614225" y="1701159"/>
            <a:ext cx="5468700" cy="3600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lang="es" sz="1600">
                <a:solidFill>
                  <a:srgbClr val="333333"/>
                </a:solidFill>
                <a:latin typeface="Ubuntu"/>
                <a:ea typeface="Ubuntu"/>
                <a:cs typeface="Ubuntu"/>
                <a:sym typeface="Ubuntu"/>
              </a:rPr>
              <a:t>PROGRAMAS ESPECÍFICOS PROFESIONALES</a:t>
            </a:r>
            <a:endParaRPr sz="1600">
              <a:solidFill>
                <a:srgbClr val="333333"/>
              </a:solidFill>
              <a:latin typeface="Ubuntu"/>
              <a:ea typeface="Ubuntu"/>
              <a:cs typeface="Ubuntu"/>
              <a:sym typeface="Ubuntu"/>
            </a:endParaRPr>
          </a:p>
        </p:txBody>
      </p:sp>
      <p:sp>
        <p:nvSpPr>
          <p:cNvPr id="1092" name="Google Shape;1092;p109"/>
          <p:cNvSpPr txBox="1"/>
          <p:nvPr/>
        </p:nvSpPr>
        <p:spPr>
          <a:xfrm>
            <a:off x="1614224" y="1986381"/>
            <a:ext cx="6643200" cy="640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a:solidFill>
                  <a:srgbClr val="333333"/>
                </a:solidFill>
                <a:latin typeface="Ubuntu"/>
                <a:ea typeface="Ubuntu"/>
                <a:cs typeface="Ubuntu"/>
                <a:sym typeface="Ubuntu"/>
              </a:rPr>
              <a:t>De pago (ej. Illustrator) o gratuitos (ej. Inskscape)</a:t>
            </a:r>
            <a:endParaRPr>
              <a:solidFill>
                <a:srgbClr val="333333"/>
              </a:solidFill>
              <a:latin typeface="Ubuntu"/>
              <a:ea typeface="Ubuntu"/>
              <a:cs typeface="Ubuntu"/>
              <a:sym typeface="Ubuntu"/>
            </a:endParaRPr>
          </a:p>
          <a:p>
            <a:pPr indent="0" lvl="0" marL="0" marR="0" rtl="0" algn="l">
              <a:spcBef>
                <a:spcPts val="0"/>
              </a:spcBef>
              <a:spcAft>
                <a:spcPts val="0"/>
              </a:spcAft>
              <a:buNone/>
            </a:pPr>
            <a:r>
              <a:rPr lang="es">
                <a:solidFill>
                  <a:srgbClr val="333333"/>
                </a:solidFill>
                <a:latin typeface="Ubuntu"/>
                <a:ea typeface="Ubuntu"/>
                <a:cs typeface="Ubuntu"/>
                <a:sym typeface="Ubuntu"/>
              </a:rPr>
              <a:t>Muy versátiles pero “curva de aprendizaje” y nociones previas de diseño, composición tipográfica… (“desde cero”).</a:t>
            </a:r>
            <a:endParaRPr>
              <a:solidFill>
                <a:srgbClr val="333333"/>
              </a:solidFill>
              <a:latin typeface="Ubuntu"/>
              <a:ea typeface="Ubuntu"/>
              <a:cs typeface="Ubuntu"/>
              <a:sym typeface="Ubuntu"/>
            </a:endParaRPr>
          </a:p>
        </p:txBody>
      </p:sp>
      <p:sp>
        <p:nvSpPr>
          <p:cNvPr id="1093" name="Google Shape;1093;p109"/>
          <p:cNvSpPr/>
          <p:nvPr/>
        </p:nvSpPr>
        <p:spPr>
          <a:xfrm>
            <a:off x="1014401" y="3245938"/>
            <a:ext cx="447418" cy="955721"/>
          </a:xfrm>
          <a:custGeom>
            <a:rect b="b" l="l" r="r" t="t"/>
            <a:pathLst>
              <a:path extrusionOk="0" fill="none" h="25867" w="37965">
                <a:moveTo>
                  <a:pt x="0" y="0"/>
                </a:moveTo>
                <a:lnTo>
                  <a:pt x="37965" y="0"/>
                </a:lnTo>
                <a:lnTo>
                  <a:pt x="37965" y="25867"/>
                </a:lnTo>
                <a:lnTo>
                  <a:pt x="0" y="25867"/>
                </a:lnTo>
                <a:close/>
              </a:path>
            </a:pathLst>
          </a:custGeom>
          <a:solidFill>
            <a:schemeClr val="accent4"/>
          </a:solidFill>
          <a:ln cap="flat" cmpd="sng" w="19050">
            <a:solidFill>
              <a:srgbClr val="000000"/>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4" name="Google Shape;1094;p109"/>
          <p:cNvSpPr/>
          <p:nvPr/>
        </p:nvSpPr>
        <p:spPr>
          <a:xfrm rot="10800000">
            <a:off x="965368" y="1777519"/>
            <a:ext cx="543300" cy="543300"/>
          </a:xfrm>
          <a:prstGeom prst="mathMultiply">
            <a:avLst>
              <a:gd fmla="val 18967" name="adj1"/>
            </a:avLst>
          </a:pr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095" name="Google Shape;1095;p109"/>
          <p:cNvSpPr/>
          <p:nvPr/>
        </p:nvSpPr>
        <p:spPr>
          <a:xfrm rot="10800000">
            <a:off x="959682" y="3246100"/>
            <a:ext cx="543300" cy="543300"/>
          </a:xfrm>
          <a:prstGeom prst="mathMultiply">
            <a:avLst>
              <a:gd fmla="val 18967" name="adj1"/>
            </a:avLst>
          </a:prstGeom>
          <a:solidFill>
            <a:srgbClr val="E2E61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700"/>
        </a:solidFill>
      </p:bgPr>
    </p:bg>
    <p:spTree>
      <p:nvGrpSpPr>
        <p:cNvPr id="1099" name="Shape 1099"/>
        <p:cNvGrpSpPr/>
        <p:nvPr/>
      </p:nvGrpSpPr>
      <p:grpSpPr>
        <a:xfrm>
          <a:off x="0" y="0"/>
          <a:ext cx="0" cy="0"/>
          <a:chOff x="0" y="0"/>
          <a:chExt cx="0" cy="0"/>
        </a:xfrm>
      </p:grpSpPr>
      <p:sp>
        <p:nvSpPr>
          <p:cNvPr id="1100" name="Google Shape;1100;p110"/>
          <p:cNvSpPr txBox="1"/>
          <p:nvPr>
            <p:ph type="title"/>
          </p:nvPr>
        </p:nvSpPr>
        <p:spPr>
          <a:xfrm>
            <a:off x="464025" y="1475509"/>
            <a:ext cx="7987200" cy="1839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700"/>
              <a:buNone/>
            </a:pPr>
            <a:r>
              <a:rPr lang="es" sz="2800">
                <a:solidFill>
                  <a:srgbClr val="333333"/>
                </a:solidFill>
                <a:latin typeface="Arial"/>
                <a:ea typeface="Arial"/>
                <a:cs typeface="Arial"/>
                <a:sym typeface="Arial"/>
              </a:rPr>
              <a:t>Herramientas online facilitadoras para gráficas, diagramas, póster e historias visuales (</a:t>
            </a:r>
            <a:r>
              <a:rPr lang="es" sz="2800">
                <a:solidFill>
                  <a:srgbClr val="333333"/>
                </a:solidFill>
              </a:rPr>
              <a:t>FIJAS/ ANIMADAS</a:t>
            </a:r>
            <a:r>
              <a:rPr lang="es" sz="2800">
                <a:solidFill>
                  <a:srgbClr val="333333"/>
                </a:solidFill>
                <a:latin typeface="Arial"/>
                <a:ea typeface="Arial"/>
                <a:cs typeface="Arial"/>
                <a:sym typeface="Arial"/>
              </a:rPr>
              <a:t>)</a:t>
            </a:r>
            <a:endParaRPr sz="2800">
              <a:solidFill>
                <a:srgbClr val="333333"/>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8"/>
          <p:cNvSpPr txBox="1"/>
          <p:nvPr/>
        </p:nvSpPr>
        <p:spPr>
          <a:xfrm>
            <a:off x="3720425" y="4697950"/>
            <a:ext cx="1668000" cy="252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 sz="800">
                <a:solidFill>
                  <a:srgbClr val="434343"/>
                </a:solidFill>
              </a:rPr>
              <a:t>Fuente: </a:t>
            </a:r>
            <a:r>
              <a:rPr lang="es" sz="800" u="sng">
                <a:solidFill>
                  <a:schemeClr val="hlink"/>
                </a:solidFill>
                <a:hlinkClick r:id="rId3"/>
              </a:rPr>
              <a:t>diario Público</a:t>
            </a:r>
            <a:endParaRPr sz="800">
              <a:solidFill>
                <a:srgbClr val="434343"/>
              </a:solidFill>
            </a:endParaRPr>
          </a:p>
          <a:p>
            <a:pPr indent="0" lvl="0" marL="0" marR="0" rtl="0" algn="ctr">
              <a:spcBef>
                <a:spcPts val="0"/>
              </a:spcBef>
              <a:spcAft>
                <a:spcPts val="0"/>
              </a:spcAft>
              <a:buNone/>
            </a:pPr>
            <a:r>
              <a:t/>
            </a:r>
            <a:endParaRPr sz="800">
              <a:solidFill>
                <a:srgbClr val="434343"/>
              </a:solidFill>
            </a:endParaRPr>
          </a:p>
          <a:p>
            <a:pPr indent="0" lvl="0" marL="0" marR="0" rtl="0" algn="ctr">
              <a:spcBef>
                <a:spcPts val="0"/>
              </a:spcBef>
              <a:spcAft>
                <a:spcPts val="0"/>
              </a:spcAft>
              <a:buNone/>
            </a:pPr>
            <a:r>
              <a:t/>
            </a:r>
            <a:endParaRPr sz="800" u="sng">
              <a:solidFill>
                <a:srgbClr val="434343"/>
              </a:solidFill>
              <a:hlinkClick r:id="rId4">
                <a:extLst>
                  <a:ext uri="{A12FA001-AC4F-418D-AE19-62706E023703}">
                    <ahyp:hlinkClr val="tx"/>
                  </a:ext>
                </a:extLst>
              </a:hlinkClick>
            </a:endParaRPr>
          </a:p>
        </p:txBody>
      </p:sp>
      <p:sp>
        <p:nvSpPr>
          <p:cNvPr id="290" name="Google Shape;290;p48"/>
          <p:cNvSpPr txBox="1"/>
          <p:nvPr/>
        </p:nvSpPr>
        <p:spPr>
          <a:xfrm>
            <a:off x="239700" y="177175"/>
            <a:ext cx="8618700" cy="362100"/>
          </a:xfrm>
          <a:prstGeom prst="rect">
            <a:avLst/>
          </a:prstGeom>
          <a:noFill/>
          <a:ln>
            <a:noFill/>
          </a:ln>
        </p:spPr>
        <p:txBody>
          <a:bodyPr anchorCtr="0" anchor="t" bIns="45700" lIns="91400" spcFirstLastPara="1" rIns="91400" wrap="square" tIns="45700">
            <a:noAutofit/>
          </a:bodyPr>
          <a:lstStyle/>
          <a:p>
            <a:pPr indent="-342900" lvl="0" marL="342900" marR="0" rtl="0" algn="ctr">
              <a:lnSpc>
                <a:spcPct val="95000"/>
              </a:lnSpc>
              <a:spcBef>
                <a:spcPts val="0"/>
              </a:spcBef>
              <a:spcAft>
                <a:spcPts val="0"/>
              </a:spcAft>
              <a:buNone/>
            </a:pPr>
            <a:r>
              <a:rPr b="1" lang="es" sz="2400">
                <a:solidFill>
                  <a:schemeClr val="dk2"/>
                </a:solidFill>
              </a:rPr>
              <a:t>2ª razón, su naturaleza didáctica y divulgativa: </a:t>
            </a:r>
            <a:r>
              <a:rPr lang="es" sz="2400">
                <a:solidFill>
                  <a:schemeClr val="dk2"/>
                </a:solidFill>
              </a:rPr>
              <a:t>idónea para información que difícilmente se entiende de otra forma </a:t>
            </a:r>
            <a:endParaRPr sz="2400">
              <a:solidFill>
                <a:schemeClr val="dk2"/>
              </a:solidFill>
            </a:endParaRPr>
          </a:p>
        </p:txBody>
      </p:sp>
      <p:pic>
        <p:nvPicPr>
          <p:cNvPr id="291" name="Google Shape;291;p48"/>
          <p:cNvPicPr preferRelativeResize="0"/>
          <p:nvPr/>
        </p:nvPicPr>
        <p:blipFill>
          <a:blip r:embed="rId5">
            <a:alphaModFix/>
          </a:blip>
          <a:stretch>
            <a:fillRect/>
          </a:stretch>
        </p:blipFill>
        <p:spPr>
          <a:xfrm>
            <a:off x="609600" y="1540325"/>
            <a:ext cx="7791326" cy="29899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4" name="Shape 1104"/>
        <p:cNvGrpSpPr/>
        <p:nvPr/>
      </p:nvGrpSpPr>
      <p:grpSpPr>
        <a:xfrm>
          <a:off x="0" y="0"/>
          <a:ext cx="0" cy="0"/>
          <a:chOff x="0" y="0"/>
          <a:chExt cx="0" cy="0"/>
        </a:xfrm>
      </p:grpSpPr>
      <p:sp>
        <p:nvSpPr>
          <p:cNvPr id="1105" name="Google Shape;1105;p111"/>
          <p:cNvSpPr/>
          <p:nvPr/>
        </p:nvSpPr>
        <p:spPr>
          <a:xfrm>
            <a:off x="430091" y="241338"/>
            <a:ext cx="8283900" cy="46608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06" name="Google Shape;1106;p111"/>
          <p:cNvCxnSpPr/>
          <p:nvPr/>
        </p:nvCxnSpPr>
        <p:spPr>
          <a:xfrm>
            <a:off x="4193330" y="1043103"/>
            <a:ext cx="757200" cy="0"/>
          </a:xfrm>
          <a:prstGeom prst="straightConnector1">
            <a:avLst/>
          </a:prstGeom>
          <a:noFill/>
          <a:ln cap="flat" cmpd="sng" w="76200">
            <a:solidFill>
              <a:srgbClr val="93C01F"/>
            </a:solidFill>
            <a:prstDash val="solid"/>
            <a:round/>
            <a:headEnd len="med" w="med" type="none"/>
            <a:tailEnd len="med" w="med" type="none"/>
          </a:ln>
        </p:spPr>
      </p:cxnSp>
      <p:sp>
        <p:nvSpPr>
          <p:cNvPr id="1107" name="Google Shape;1107;p111"/>
          <p:cNvSpPr txBox="1"/>
          <p:nvPr>
            <p:ph type="title"/>
          </p:nvPr>
        </p:nvSpPr>
        <p:spPr>
          <a:xfrm>
            <a:off x="430100" y="341425"/>
            <a:ext cx="8283900" cy="72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2800"/>
              <a:t>Rasgos comunes</a:t>
            </a:r>
            <a:endParaRPr sz="2800">
              <a:solidFill>
                <a:srgbClr val="434343"/>
              </a:solidFill>
            </a:endParaRPr>
          </a:p>
        </p:txBody>
      </p:sp>
      <p:sp>
        <p:nvSpPr>
          <p:cNvPr id="1108" name="Google Shape;1108;p111"/>
          <p:cNvSpPr txBox="1"/>
          <p:nvPr>
            <p:ph idx="1" type="body"/>
          </p:nvPr>
        </p:nvSpPr>
        <p:spPr>
          <a:xfrm>
            <a:off x="687500" y="1067975"/>
            <a:ext cx="7766100" cy="270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Char char="❏"/>
            </a:pPr>
            <a:r>
              <a:rPr lang="es">
                <a:solidFill>
                  <a:schemeClr val="dk2"/>
                </a:solidFill>
              </a:rPr>
              <a:t>Gratuitas/ freemium, previo registro.</a:t>
            </a:r>
            <a:endParaRPr>
              <a:solidFill>
                <a:schemeClr val="dk2"/>
              </a:solidFill>
            </a:endParaRPr>
          </a:p>
          <a:p>
            <a:pPr indent="-317500" lvl="0" marL="457200" rtl="0" algn="l">
              <a:spcBef>
                <a:spcPts val="1000"/>
              </a:spcBef>
              <a:spcAft>
                <a:spcPts val="0"/>
              </a:spcAft>
              <a:buClr>
                <a:schemeClr val="dk2"/>
              </a:buClr>
              <a:buSzPts val="1400"/>
              <a:buChar char="❏"/>
            </a:pPr>
            <a:r>
              <a:rPr lang="es">
                <a:solidFill>
                  <a:schemeClr val="dk2"/>
                </a:solidFill>
              </a:rPr>
              <a:t>Con plantillas (algunas de pago)/ desde cero.</a:t>
            </a:r>
            <a:endParaRPr>
              <a:solidFill>
                <a:schemeClr val="dk2"/>
              </a:solidFill>
            </a:endParaRPr>
          </a:p>
          <a:p>
            <a:pPr indent="-317500" lvl="0" marL="457200" rtl="0" algn="l">
              <a:spcBef>
                <a:spcPts val="1000"/>
              </a:spcBef>
              <a:spcAft>
                <a:spcPts val="0"/>
              </a:spcAft>
              <a:buClr>
                <a:schemeClr val="dk2"/>
              </a:buClr>
              <a:buSzPts val="1400"/>
              <a:buChar char="❏"/>
            </a:pPr>
            <a:r>
              <a:rPr lang="es">
                <a:solidFill>
                  <a:schemeClr val="dk2"/>
                </a:solidFill>
              </a:rPr>
              <a:t>Editor online integrado (no se necesita instalar nada).</a:t>
            </a:r>
            <a:endParaRPr>
              <a:solidFill>
                <a:schemeClr val="dk2"/>
              </a:solidFill>
            </a:endParaRPr>
          </a:p>
          <a:p>
            <a:pPr indent="-317500" lvl="0" marL="457200" rtl="0" algn="l">
              <a:spcBef>
                <a:spcPts val="1000"/>
              </a:spcBef>
              <a:spcAft>
                <a:spcPts val="0"/>
              </a:spcAft>
              <a:buClr>
                <a:schemeClr val="dk2"/>
              </a:buClr>
              <a:buSzPts val="1400"/>
              <a:buChar char="❏"/>
            </a:pPr>
            <a:r>
              <a:rPr lang="es">
                <a:solidFill>
                  <a:schemeClr val="dk2"/>
                </a:solidFill>
              </a:rPr>
              <a:t>Con recursos integrados (iconos, imágenes…) y posibilidad de subir otros propios o localizados en repositorios externos.</a:t>
            </a:r>
            <a:endParaRPr>
              <a:solidFill>
                <a:schemeClr val="dk2"/>
              </a:solidFill>
            </a:endParaRPr>
          </a:p>
          <a:p>
            <a:pPr indent="-317500" lvl="0" marL="457200" rtl="0" algn="l">
              <a:spcBef>
                <a:spcPts val="1000"/>
              </a:spcBef>
              <a:spcAft>
                <a:spcPts val="0"/>
              </a:spcAft>
              <a:buClr>
                <a:schemeClr val="dk2"/>
              </a:buClr>
              <a:buSzPts val="1400"/>
              <a:buChar char="❏"/>
            </a:pPr>
            <a:r>
              <a:rPr lang="es">
                <a:solidFill>
                  <a:schemeClr val="dk2"/>
                </a:solidFill>
              </a:rPr>
              <a:t>Algunas inicialmente pensadas para diseños estáticos, hoy con opciones multimedia. </a:t>
            </a:r>
            <a:endParaRPr>
              <a:solidFill>
                <a:schemeClr val="dk2"/>
              </a:solidFill>
            </a:endParaRPr>
          </a:p>
          <a:p>
            <a:pPr indent="-317500" lvl="0" marL="457200" rtl="0" algn="l">
              <a:spcBef>
                <a:spcPts val="1000"/>
              </a:spcBef>
              <a:spcAft>
                <a:spcPts val="0"/>
              </a:spcAft>
              <a:buClr>
                <a:schemeClr val="dk2"/>
              </a:buClr>
              <a:buSzPts val="1400"/>
              <a:buChar char="❏"/>
            </a:pPr>
            <a:r>
              <a:rPr lang="es">
                <a:solidFill>
                  <a:schemeClr val="dk2"/>
                </a:solidFill>
              </a:rPr>
              <a:t>Y lo mismo con su diversidad de diseños: algunas inicialmente de posters y hoy permiten hacer  covers para redes sociales, microsite…</a:t>
            </a:r>
            <a:endParaRPr>
              <a:solidFill>
                <a:schemeClr val="dk2"/>
              </a:solidFill>
            </a:endParaRPr>
          </a:p>
          <a:p>
            <a:pPr indent="-317500" lvl="0" marL="457200" rtl="0" algn="l">
              <a:spcBef>
                <a:spcPts val="1000"/>
              </a:spcBef>
              <a:spcAft>
                <a:spcPts val="0"/>
              </a:spcAft>
              <a:buClr>
                <a:schemeClr val="dk2"/>
              </a:buClr>
              <a:buSzPts val="1400"/>
              <a:buChar char="❏"/>
            </a:pPr>
            <a:r>
              <a:rPr lang="es">
                <a:solidFill>
                  <a:schemeClr val="dk2"/>
                </a:solidFill>
              </a:rPr>
              <a:t>Es frecuente que conecten con aplicaciones como Drive (“datasets”), Youtube (vídeos insertados), etc.</a:t>
            </a:r>
            <a:endParaRPr>
              <a:solidFill>
                <a:schemeClr val="dk2"/>
              </a:solidFill>
            </a:endParaRPr>
          </a:p>
          <a:p>
            <a:pPr indent="-317500" lvl="0" marL="457200" rtl="0" algn="l">
              <a:spcBef>
                <a:spcPts val="1000"/>
              </a:spcBef>
              <a:spcAft>
                <a:spcPts val="1000"/>
              </a:spcAft>
              <a:buClr>
                <a:schemeClr val="dk2"/>
              </a:buClr>
              <a:buSzPts val="1400"/>
              <a:buChar char="❏"/>
            </a:pPr>
            <a:r>
              <a:rPr lang="es">
                <a:solidFill>
                  <a:schemeClr val="dk2"/>
                </a:solidFill>
              </a:rPr>
              <a:t>Permiten, al menos, publicar online y compartir mediante enlace/ embebido (ya según los casos se pueden descargar o no trabajos, coloca marca de agua o no…).</a:t>
            </a:r>
            <a:endParaRPr>
              <a:solidFill>
                <a:schemeClr val="dk2"/>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pic>
        <p:nvPicPr>
          <p:cNvPr id="1113" name="Google Shape;1113;p112"/>
          <p:cNvPicPr preferRelativeResize="0"/>
          <p:nvPr/>
        </p:nvPicPr>
        <p:blipFill rotWithShape="1">
          <a:blip r:embed="rId3">
            <a:alphaModFix/>
          </a:blip>
          <a:srcRect b="0" l="0" r="0" t="0"/>
          <a:stretch/>
        </p:blipFill>
        <p:spPr>
          <a:xfrm>
            <a:off x="7523243" y="2057272"/>
            <a:ext cx="1581550" cy="1052449"/>
          </a:xfrm>
          <a:prstGeom prst="rect">
            <a:avLst/>
          </a:prstGeom>
          <a:noFill/>
          <a:ln>
            <a:noFill/>
          </a:ln>
        </p:spPr>
      </p:pic>
      <p:sp>
        <p:nvSpPr>
          <p:cNvPr id="1114" name="Google Shape;1114;p112"/>
          <p:cNvSpPr txBox="1"/>
          <p:nvPr/>
        </p:nvSpPr>
        <p:spPr>
          <a:xfrm>
            <a:off x="221350" y="275025"/>
            <a:ext cx="1939200" cy="527400"/>
          </a:xfrm>
          <a:prstGeom prst="rect">
            <a:avLst/>
          </a:prstGeom>
          <a:noFill/>
          <a:ln>
            <a:noFill/>
          </a:ln>
        </p:spPr>
        <p:txBody>
          <a:bodyPr anchorCtr="0" anchor="t" bIns="107975" lIns="107975" spcFirstLastPara="1" rIns="107975" wrap="square" tIns="107975">
            <a:noAutofit/>
          </a:bodyPr>
          <a:lstStyle/>
          <a:p>
            <a:pPr indent="0" lvl="0" marL="0" marR="0" rtl="0" algn="ctr">
              <a:lnSpc>
                <a:spcPct val="95000"/>
              </a:lnSpc>
              <a:spcBef>
                <a:spcPts val="0"/>
              </a:spcBef>
              <a:spcAft>
                <a:spcPts val="0"/>
              </a:spcAft>
              <a:buNone/>
            </a:pPr>
            <a:r>
              <a:rPr b="1" lang="es" sz="1800">
                <a:solidFill>
                  <a:srgbClr val="85B016"/>
                </a:solidFill>
              </a:rPr>
              <a:t>Gráficas y diagramas</a:t>
            </a:r>
            <a:endParaRPr b="1" sz="1800">
              <a:solidFill>
                <a:srgbClr val="85B016"/>
              </a:solidFill>
            </a:endParaRPr>
          </a:p>
        </p:txBody>
      </p:sp>
      <p:pic>
        <p:nvPicPr>
          <p:cNvPr id="1115" name="Google Shape;1115;p112"/>
          <p:cNvPicPr preferRelativeResize="0"/>
          <p:nvPr/>
        </p:nvPicPr>
        <p:blipFill rotWithShape="1">
          <a:blip r:embed="rId4">
            <a:alphaModFix/>
          </a:blip>
          <a:srcRect b="0" l="0" r="0" t="0"/>
          <a:stretch/>
        </p:blipFill>
        <p:spPr>
          <a:xfrm>
            <a:off x="509588" y="2320528"/>
            <a:ext cx="1435894" cy="407194"/>
          </a:xfrm>
          <a:prstGeom prst="rect">
            <a:avLst/>
          </a:prstGeom>
          <a:noFill/>
          <a:ln>
            <a:noFill/>
          </a:ln>
        </p:spPr>
      </p:pic>
      <p:sp>
        <p:nvSpPr>
          <p:cNvPr id="1116" name="Google Shape;1116;p112"/>
          <p:cNvSpPr txBox="1"/>
          <p:nvPr/>
        </p:nvSpPr>
        <p:spPr>
          <a:xfrm>
            <a:off x="357575" y="4313070"/>
            <a:ext cx="8518200" cy="407100"/>
          </a:xfrm>
          <a:prstGeom prst="rect">
            <a:avLst/>
          </a:prstGeom>
          <a:noFill/>
          <a:ln>
            <a:noFill/>
          </a:ln>
        </p:spPr>
        <p:txBody>
          <a:bodyPr anchorCtr="0" anchor="t" bIns="45700" lIns="91425" spcFirstLastPara="1" rIns="91425" wrap="square" tIns="45700">
            <a:noAutofit/>
          </a:bodyPr>
          <a:lstStyle/>
          <a:p>
            <a:pPr indent="0" lvl="0" marL="0" marR="0" rtl="0" algn="ctr">
              <a:spcBef>
                <a:spcPts val="1000"/>
              </a:spcBef>
              <a:spcAft>
                <a:spcPts val="0"/>
              </a:spcAft>
              <a:buNone/>
            </a:pPr>
            <a:r>
              <a:rPr i="1" lang="es">
                <a:solidFill>
                  <a:schemeClr val="dk1"/>
                </a:solidFill>
                <a:latin typeface="Calibri"/>
                <a:ea typeface="Calibri"/>
                <a:cs typeface="Calibri"/>
                <a:sym typeface="Calibri"/>
              </a:rPr>
              <a:t>…</a:t>
            </a:r>
            <a:endParaRPr i="1">
              <a:solidFill>
                <a:schemeClr val="dk1"/>
              </a:solidFill>
              <a:latin typeface="Calibri"/>
              <a:ea typeface="Calibri"/>
              <a:cs typeface="Calibri"/>
              <a:sym typeface="Calibri"/>
            </a:endParaRPr>
          </a:p>
          <a:p>
            <a:pPr indent="0" lvl="0" marL="0" marR="0" rtl="0" algn="ctr">
              <a:spcBef>
                <a:spcPts val="1000"/>
              </a:spcBef>
              <a:spcAft>
                <a:spcPts val="0"/>
              </a:spcAft>
              <a:buNone/>
            </a:pPr>
            <a:r>
              <a:rPr i="1" lang="es" sz="1400">
                <a:solidFill>
                  <a:schemeClr val="dk1"/>
                </a:solidFill>
                <a:latin typeface="Calibri"/>
                <a:ea typeface="Calibri"/>
                <a:cs typeface="Calibri"/>
                <a:sym typeface="Calibri"/>
              </a:rPr>
              <a:t>¿Conoces otras herramientas interesantes? </a:t>
            </a:r>
            <a:r>
              <a:rPr i="1" lang="es">
                <a:solidFill>
                  <a:schemeClr val="dk1"/>
                </a:solidFill>
                <a:latin typeface="Calibri"/>
                <a:ea typeface="Calibri"/>
                <a:cs typeface="Calibri"/>
                <a:sym typeface="Calibri"/>
              </a:rPr>
              <a:t>Compártelas en el chat</a:t>
            </a:r>
            <a:endParaRPr sz="1400">
              <a:solidFill>
                <a:schemeClr val="dk1"/>
              </a:solidFill>
              <a:latin typeface="Calibri"/>
              <a:ea typeface="Calibri"/>
              <a:cs typeface="Calibri"/>
              <a:sym typeface="Calibri"/>
            </a:endParaRPr>
          </a:p>
        </p:txBody>
      </p:sp>
      <p:pic>
        <p:nvPicPr>
          <p:cNvPr id="1117" name="Google Shape;1117;p112"/>
          <p:cNvPicPr preferRelativeResize="0"/>
          <p:nvPr/>
        </p:nvPicPr>
        <p:blipFill rotWithShape="1">
          <a:blip r:embed="rId5">
            <a:alphaModFix/>
          </a:blip>
          <a:srcRect b="0" l="0" r="0" t="0"/>
          <a:stretch/>
        </p:blipFill>
        <p:spPr>
          <a:xfrm>
            <a:off x="602500" y="1097549"/>
            <a:ext cx="1171350" cy="1171350"/>
          </a:xfrm>
          <a:prstGeom prst="rect">
            <a:avLst/>
          </a:prstGeom>
          <a:noFill/>
          <a:ln>
            <a:noFill/>
          </a:ln>
        </p:spPr>
      </p:pic>
      <p:pic>
        <p:nvPicPr>
          <p:cNvPr id="1118" name="Google Shape;1118;p112"/>
          <p:cNvPicPr preferRelativeResize="0"/>
          <p:nvPr/>
        </p:nvPicPr>
        <p:blipFill rotWithShape="1">
          <a:blip r:embed="rId6">
            <a:alphaModFix/>
          </a:blip>
          <a:srcRect b="0" l="0" r="0" t="0"/>
          <a:stretch/>
        </p:blipFill>
        <p:spPr>
          <a:xfrm>
            <a:off x="290150" y="2864076"/>
            <a:ext cx="1822368" cy="447525"/>
          </a:xfrm>
          <a:prstGeom prst="rect">
            <a:avLst/>
          </a:prstGeom>
          <a:noFill/>
          <a:ln>
            <a:noFill/>
          </a:ln>
        </p:spPr>
      </p:pic>
      <p:pic>
        <p:nvPicPr>
          <p:cNvPr id="1119" name="Google Shape;1119;p112"/>
          <p:cNvPicPr preferRelativeResize="0"/>
          <p:nvPr/>
        </p:nvPicPr>
        <p:blipFill rotWithShape="1">
          <a:blip r:embed="rId7">
            <a:alphaModFix/>
          </a:blip>
          <a:srcRect b="0" l="0" r="0" t="0"/>
          <a:stretch/>
        </p:blipFill>
        <p:spPr>
          <a:xfrm>
            <a:off x="2591320" y="1043694"/>
            <a:ext cx="1972080" cy="407200"/>
          </a:xfrm>
          <a:prstGeom prst="rect">
            <a:avLst/>
          </a:prstGeom>
          <a:noFill/>
          <a:ln>
            <a:noFill/>
          </a:ln>
        </p:spPr>
      </p:pic>
      <p:pic>
        <p:nvPicPr>
          <p:cNvPr id="1120" name="Google Shape;1120;p112"/>
          <p:cNvPicPr preferRelativeResize="0"/>
          <p:nvPr/>
        </p:nvPicPr>
        <p:blipFill rotWithShape="1">
          <a:blip r:embed="rId8">
            <a:alphaModFix/>
          </a:blip>
          <a:srcRect b="0" l="0" r="0" t="0"/>
          <a:stretch/>
        </p:blipFill>
        <p:spPr>
          <a:xfrm>
            <a:off x="559350" y="3365337"/>
            <a:ext cx="1107546" cy="407100"/>
          </a:xfrm>
          <a:prstGeom prst="rect">
            <a:avLst/>
          </a:prstGeom>
          <a:noFill/>
          <a:ln>
            <a:noFill/>
          </a:ln>
        </p:spPr>
      </p:pic>
      <p:pic>
        <p:nvPicPr>
          <p:cNvPr id="1121" name="Google Shape;1121;p112"/>
          <p:cNvPicPr preferRelativeResize="0"/>
          <p:nvPr/>
        </p:nvPicPr>
        <p:blipFill rotWithShape="1">
          <a:blip r:embed="rId9">
            <a:alphaModFix/>
          </a:blip>
          <a:srcRect b="0" l="0" r="0" t="0"/>
          <a:stretch/>
        </p:blipFill>
        <p:spPr>
          <a:xfrm>
            <a:off x="565100" y="3974300"/>
            <a:ext cx="1198166" cy="304925"/>
          </a:xfrm>
          <a:prstGeom prst="rect">
            <a:avLst/>
          </a:prstGeom>
          <a:noFill/>
          <a:ln>
            <a:noFill/>
          </a:ln>
        </p:spPr>
      </p:pic>
      <p:sp>
        <p:nvSpPr>
          <p:cNvPr id="1122" name="Google Shape;1122;p112"/>
          <p:cNvSpPr txBox="1"/>
          <p:nvPr/>
        </p:nvSpPr>
        <p:spPr>
          <a:xfrm>
            <a:off x="2030925" y="275025"/>
            <a:ext cx="3256800" cy="353400"/>
          </a:xfrm>
          <a:prstGeom prst="rect">
            <a:avLst/>
          </a:prstGeom>
          <a:noFill/>
          <a:ln>
            <a:noFill/>
          </a:ln>
        </p:spPr>
        <p:txBody>
          <a:bodyPr anchorCtr="0" anchor="t" bIns="107975" lIns="107975" spcFirstLastPara="1" rIns="107975" wrap="square" tIns="107975">
            <a:noAutofit/>
          </a:bodyPr>
          <a:lstStyle/>
          <a:p>
            <a:pPr indent="0" lvl="0" marL="0" marR="0" rtl="0" algn="ctr">
              <a:lnSpc>
                <a:spcPct val="95000"/>
              </a:lnSpc>
              <a:spcBef>
                <a:spcPts val="0"/>
              </a:spcBef>
              <a:spcAft>
                <a:spcPts val="0"/>
              </a:spcAft>
              <a:buNone/>
            </a:pPr>
            <a:r>
              <a:rPr b="1" lang="es" sz="1800">
                <a:solidFill>
                  <a:srgbClr val="85B016"/>
                </a:solidFill>
              </a:rPr>
              <a:t>Pósters infográficos, banners...</a:t>
            </a:r>
            <a:endParaRPr b="1" sz="1800">
              <a:solidFill>
                <a:srgbClr val="85B016"/>
              </a:solidFill>
            </a:endParaRPr>
          </a:p>
        </p:txBody>
      </p:sp>
      <p:pic>
        <p:nvPicPr>
          <p:cNvPr id="1123" name="Google Shape;1123;p112"/>
          <p:cNvPicPr preferRelativeResize="0"/>
          <p:nvPr/>
        </p:nvPicPr>
        <p:blipFill rotWithShape="1">
          <a:blip r:embed="rId10">
            <a:alphaModFix/>
          </a:blip>
          <a:srcRect b="0" l="0" r="0" t="0"/>
          <a:stretch/>
        </p:blipFill>
        <p:spPr>
          <a:xfrm>
            <a:off x="3039746" y="1525270"/>
            <a:ext cx="1131386" cy="318279"/>
          </a:xfrm>
          <a:prstGeom prst="rect">
            <a:avLst/>
          </a:prstGeom>
          <a:noFill/>
          <a:ln>
            <a:noFill/>
          </a:ln>
        </p:spPr>
      </p:pic>
      <p:pic>
        <p:nvPicPr>
          <p:cNvPr id="1124" name="Google Shape;1124;p112"/>
          <p:cNvPicPr preferRelativeResize="0"/>
          <p:nvPr/>
        </p:nvPicPr>
        <p:blipFill rotWithShape="1">
          <a:blip r:embed="rId11">
            <a:alphaModFix/>
          </a:blip>
          <a:srcRect b="0" l="0" r="0" t="0"/>
          <a:stretch/>
        </p:blipFill>
        <p:spPr>
          <a:xfrm>
            <a:off x="2845700" y="2022737"/>
            <a:ext cx="1435899" cy="285470"/>
          </a:xfrm>
          <a:prstGeom prst="rect">
            <a:avLst/>
          </a:prstGeom>
          <a:noFill/>
          <a:ln>
            <a:noFill/>
          </a:ln>
        </p:spPr>
      </p:pic>
      <p:pic>
        <p:nvPicPr>
          <p:cNvPr id="1125" name="Google Shape;1125;p112"/>
          <p:cNvPicPr preferRelativeResize="0"/>
          <p:nvPr/>
        </p:nvPicPr>
        <p:blipFill rotWithShape="1">
          <a:blip r:embed="rId12">
            <a:alphaModFix/>
          </a:blip>
          <a:srcRect b="20318" l="0" r="0" t="0"/>
          <a:stretch/>
        </p:blipFill>
        <p:spPr>
          <a:xfrm>
            <a:off x="2921900" y="2424420"/>
            <a:ext cx="1345125" cy="765600"/>
          </a:xfrm>
          <a:prstGeom prst="rect">
            <a:avLst/>
          </a:prstGeom>
          <a:noFill/>
          <a:ln>
            <a:noFill/>
          </a:ln>
        </p:spPr>
      </p:pic>
      <p:pic>
        <p:nvPicPr>
          <p:cNvPr id="1126" name="Google Shape;1126;p112"/>
          <p:cNvPicPr preferRelativeResize="0"/>
          <p:nvPr/>
        </p:nvPicPr>
        <p:blipFill rotWithShape="1">
          <a:blip r:embed="rId13">
            <a:alphaModFix/>
          </a:blip>
          <a:srcRect b="0" l="0" r="0" t="0"/>
          <a:stretch/>
        </p:blipFill>
        <p:spPr>
          <a:xfrm>
            <a:off x="2720296" y="3301319"/>
            <a:ext cx="1594427" cy="527400"/>
          </a:xfrm>
          <a:prstGeom prst="rect">
            <a:avLst/>
          </a:prstGeom>
          <a:noFill/>
          <a:ln>
            <a:noFill/>
          </a:ln>
        </p:spPr>
      </p:pic>
      <p:pic>
        <p:nvPicPr>
          <p:cNvPr id="1127" name="Google Shape;1127;p112"/>
          <p:cNvPicPr preferRelativeResize="0"/>
          <p:nvPr/>
        </p:nvPicPr>
        <p:blipFill rotWithShape="1">
          <a:blip r:embed="rId14">
            <a:alphaModFix/>
          </a:blip>
          <a:srcRect b="0" l="0" r="0" t="0"/>
          <a:stretch/>
        </p:blipFill>
        <p:spPr>
          <a:xfrm>
            <a:off x="2963745" y="3973402"/>
            <a:ext cx="1107550" cy="387644"/>
          </a:xfrm>
          <a:prstGeom prst="rect">
            <a:avLst/>
          </a:prstGeom>
          <a:noFill/>
          <a:ln>
            <a:noFill/>
          </a:ln>
        </p:spPr>
      </p:pic>
      <p:sp>
        <p:nvSpPr>
          <p:cNvPr id="1128" name="Google Shape;1128;p112"/>
          <p:cNvSpPr txBox="1"/>
          <p:nvPr/>
        </p:nvSpPr>
        <p:spPr>
          <a:xfrm>
            <a:off x="5046225" y="275025"/>
            <a:ext cx="3861900" cy="353400"/>
          </a:xfrm>
          <a:prstGeom prst="rect">
            <a:avLst/>
          </a:prstGeom>
          <a:noFill/>
          <a:ln>
            <a:noFill/>
          </a:ln>
        </p:spPr>
        <p:txBody>
          <a:bodyPr anchorCtr="0" anchor="t" bIns="107975" lIns="107975" spcFirstLastPara="1" rIns="107975" wrap="square" tIns="107975">
            <a:noAutofit/>
          </a:bodyPr>
          <a:lstStyle/>
          <a:p>
            <a:pPr indent="0" lvl="0" marL="0" marR="0" rtl="0" algn="ctr">
              <a:lnSpc>
                <a:spcPct val="95000"/>
              </a:lnSpc>
              <a:spcBef>
                <a:spcPts val="0"/>
              </a:spcBef>
              <a:spcAft>
                <a:spcPts val="0"/>
              </a:spcAft>
              <a:buNone/>
            </a:pPr>
            <a:r>
              <a:rPr b="1" lang="es" sz="1800">
                <a:solidFill>
                  <a:srgbClr val="85B016"/>
                </a:solidFill>
              </a:rPr>
              <a:t>Diseños visuales diversos</a:t>
            </a:r>
            <a:endParaRPr b="1" sz="1800">
              <a:solidFill>
                <a:srgbClr val="85B016"/>
              </a:solidFill>
            </a:endParaRPr>
          </a:p>
        </p:txBody>
      </p:sp>
      <p:pic>
        <p:nvPicPr>
          <p:cNvPr id="1129" name="Google Shape;1129;p112"/>
          <p:cNvPicPr preferRelativeResize="0"/>
          <p:nvPr/>
        </p:nvPicPr>
        <p:blipFill rotWithShape="1">
          <a:blip r:embed="rId15">
            <a:alphaModFix/>
          </a:blip>
          <a:srcRect b="0" l="0" r="0" t="0"/>
          <a:stretch/>
        </p:blipFill>
        <p:spPr>
          <a:xfrm>
            <a:off x="5679280" y="842793"/>
            <a:ext cx="1590378" cy="527400"/>
          </a:xfrm>
          <a:prstGeom prst="rect">
            <a:avLst/>
          </a:prstGeom>
          <a:noFill/>
          <a:ln>
            <a:noFill/>
          </a:ln>
        </p:spPr>
      </p:pic>
      <p:pic>
        <p:nvPicPr>
          <p:cNvPr id="1130" name="Google Shape;1130;p112"/>
          <p:cNvPicPr preferRelativeResize="0"/>
          <p:nvPr/>
        </p:nvPicPr>
        <p:blipFill rotWithShape="1">
          <a:blip r:embed="rId16">
            <a:alphaModFix/>
          </a:blip>
          <a:srcRect b="0" l="0" r="0" t="0"/>
          <a:stretch/>
        </p:blipFill>
        <p:spPr>
          <a:xfrm>
            <a:off x="7319975" y="745827"/>
            <a:ext cx="1345125" cy="931627"/>
          </a:xfrm>
          <a:prstGeom prst="rect">
            <a:avLst/>
          </a:prstGeom>
          <a:noFill/>
          <a:ln>
            <a:noFill/>
          </a:ln>
        </p:spPr>
      </p:pic>
      <p:sp>
        <p:nvSpPr>
          <p:cNvPr id="1131" name="Google Shape;1131;p112"/>
          <p:cNvSpPr txBox="1"/>
          <p:nvPr/>
        </p:nvSpPr>
        <p:spPr>
          <a:xfrm>
            <a:off x="4841125" y="1792393"/>
            <a:ext cx="3806100" cy="353400"/>
          </a:xfrm>
          <a:prstGeom prst="rect">
            <a:avLst/>
          </a:prstGeom>
          <a:noFill/>
          <a:ln>
            <a:noFill/>
          </a:ln>
        </p:spPr>
        <p:txBody>
          <a:bodyPr anchorCtr="0" anchor="t" bIns="107975" lIns="107975" spcFirstLastPara="1" rIns="107975" wrap="square" tIns="107975">
            <a:noAutofit/>
          </a:bodyPr>
          <a:lstStyle/>
          <a:p>
            <a:pPr indent="0" lvl="0" marL="0" marR="0" rtl="0" algn="ctr">
              <a:lnSpc>
                <a:spcPct val="95000"/>
              </a:lnSpc>
              <a:spcBef>
                <a:spcPts val="0"/>
              </a:spcBef>
              <a:spcAft>
                <a:spcPts val="0"/>
              </a:spcAft>
              <a:buNone/>
            </a:pPr>
            <a:r>
              <a:rPr b="1" lang="es" sz="1800">
                <a:solidFill>
                  <a:srgbClr val="85B016"/>
                </a:solidFill>
              </a:rPr>
              <a:t>Fotos y composiciones visuales</a:t>
            </a:r>
            <a:endParaRPr b="1" sz="1800">
              <a:solidFill>
                <a:srgbClr val="85B016"/>
              </a:solidFill>
            </a:endParaRPr>
          </a:p>
        </p:txBody>
      </p:sp>
      <p:pic>
        <p:nvPicPr>
          <p:cNvPr id="1132" name="Google Shape;1132;p112"/>
          <p:cNvPicPr preferRelativeResize="0"/>
          <p:nvPr/>
        </p:nvPicPr>
        <p:blipFill rotWithShape="1">
          <a:blip r:embed="rId17">
            <a:alphaModFix/>
          </a:blip>
          <a:srcRect b="0" l="0" r="0" t="0"/>
          <a:stretch/>
        </p:blipFill>
        <p:spPr>
          <a:xfrm>
            <a:off x="5070623" y="2330386"/>
            <a:ext cx="1345125" cy="560465"/>
          </a:xfrm>
          <a:prstGeom prst="rect">
            <a:avLst/>
          </a:prstGeom>
          <a:noFill/>
          <a:ln>
            <a:noFill/>
          </a:ln>
        </p:spPr>
      </p:pic>
      <p:pic>
        <p:nvPicPr>
          <p:cNvPr id="1133" name="Google Shape;1133;p112"/>
          <p:cNvPicPr preferRelativeResize="0"/>
          <p:nvPr/>
        </p:nvPicPr>
        <p:blipFill rotWithShape="1">
          <a:blip r:embed="rId18">
            <a:alphaModFix/>
          </a:blip>
          <a:srcRect b="29802" l="0" r="0" t="31281"/>
          <a:stretch/>
        </p:blipFill>
        <p:spPr>
          <a:xfrm>
            <a:off x="6483274" y="2311677"/>
            <a:ext cx="1345125" cy="523481"/>
          </a:xfrm>
          <a:prstGeom prst="rect">
            <a:avLst/>
          </a:prstGeom>
          <a:noFill/>
          <a:ln>
            <a:noFill/>
          </a:ln>
        </p:spPr>
      </p:pic>
      <p:sp>
        <p:nvSpPr>
          <p:cNvPr id="1134" name="Google Shape;1134;p112"/>
          <p:cNvSpPr txBox="1"/>
          <p:nvPr/>
        </p:nvSpPr>
        <p:spPr>
          <a:xfrm>
            <a:off x="4769750" y="3149841"/>
            <a:ext cx="4062300" cy="353400"/>
          </a:xfrm>
          <a:prstGeom prst="rect">
            <a:avLst/>
          </a:prstGeom>
          <a:noFill/>
          <a:ln>
            <a:noFill/>
          </a:ln>
        </p:spPr>
        <p:txBody>
          <a:bodyPr anchorCtr="0" anchor="t" bIns="107975" lIns="107975" spcFirstLastPara="1" rIns="107975" wrap="square" tIns="107975">
            <a:noAutofit/>
          </a:bodyPr>
          <a:lstStyle/>
          <a:p>
            <a:pPr indent="0" lvl="0" marL="0" marR="0" rtl="0" algn="ctr">
              <a:lnSpc>
                <a:spcPct val="95000"/>
              </a:lnSpc>
              <a:spcBef>
                <a:spcPts val="0"/>
              </a:spcBef>
              <a:spcAft>
                <a:spcPts val="0"/>
              </a:spcAft>
              <a:buNone/>
            </a:pPr>
            <a:r>
              <a:rPr b="1" lang="es" sz="1800">
                <a:solidFill>
                  <a:srgbClr val="85B016"/>
                </a:solidFill>
              </a:rPr>
              <a:t>Presentaciones visuales/ con infografías</a:t>
            </a:r>
            <a:endParaRPr b="1" sz="1800">
              <a:solidFill>
                <a:srgbClr val="85B016"/>
              </a:solidFill>
            </a:endParaRPr>
          </a:p>
        </p:txBody>
      </p:sp>
      <p:pic>
        <p:nvPicPr>
          <p:cNvPr id="1135" name="Google Shape;1135;p112"/>
          <p:cNvPicPr preferRelativeResize="0"/>
          <p:nvPr/>
        </p:nvPicPr>
        <p:blipFill rotWithShape="1">
          <a:blip r:embed="rId19">
            <a:alphaModFix/>
          </a:blip>
          <a:srcRect b="0" l="0" r="0" t="0"/>
          <a:stretch/>
        </p:blipFill>
        <p:spPr>
          <a:xfrm>
            <a:off x="5334275" y="3947735"/>
            <a:ext cx="1435900" cy="314086"/>
          </a:xfrm>
          <a:prstGeom prst="rect">
            <a:avLst/>
          </a:prstGeom>
          <a:noFill/>
          <a:ln>
            <a:noFill/>
          </a:ln>
        </p:spPr>
      </p:pic>
      <p:pic>
        <p:nvPicPr>
          <p:cNvPr id="1136" name="Google Shape;1136;p112"/>
          <p:cNvPicPr preferRelativeResize="0"/>
          <p:nvPr/>
        </p:nvPicPr>
        <p:blipFill rotWithShape="1">
          <a:blip r:embed="rId20">
            <a:alphaModFix/>
          </a:blip>
          <a:srcRect b="33755" l="0" r="0" t="32970"/>
          <a:stretch/>
        </p:blipFill>
        <p:spPr>
          <a:xfrm>
            <a:off x="7016900" y="3874891"/>
            <a:ext cx="1345125" cy="4475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113"/>
          <p:cNvSpPr txBox="1"/>
          <p:nvPr/>
        </p:nvSpPr>
        <p:spPr>
          <a:xfrm>
            <a:off x="470774" y="950175"/>
            <a:ext cx="8059800" cy="471000"/>
          </a:xfrm>
          <a:prstGeom prst="rect">
            <a:avLst/>
          </a:prstGeom>
          <a:noFill/>
          <a:ln>
            <a:noFill/>
          </a:ln>
        </p:spPr>
        <p:txBody>
          <a:bodyPr anchorCtr="0" anchor="t" bIns="0" lIns="0" spcFirstLastPara="1" rIns="0" wrap="square" tIns="0">
            <a:noAutofit/>
          </a:bodyPr>
          <a:lstStyle/>
          <a:p>
            <a:pPr indent="0" lvl="0" marL="0" marR="0" rtl="0" algn="ctr">
              <a:lnSpc>
                <a:spcPct val="96111"/>
              </a:lnSpc>
              <a:spcBef>
                <a:spcPts val="0"/>
              </a:spcBef>
              <a:spcAft>
                <a:spcPts val="0"/>
              </a:spcAft>
              <a:buNone/>
            </a:pPr>
            <a:r>
              <a:rPr lang="es">
                <a:solidFill>
                  <a:srgbClr val="4D4D4D"/>
                </a:solidFill>
              </a:rPr>
              <a:t>Incorpora plantillas gratuitas y de pago que se pueden editar online con versión gratuita (limitada en cuanto a nº de plantillas y con marcas de agua según los casos): “Comienza creando sin costo”</a:t>
            </a:r>
            <a:endParaRPr>
              <a:solidFill>
                <a:srgbClr val="4D4D4D"/>
              </a:solidFill>
            </a:endParaRPr>
          </a:p>
        </p:txBody>
      </p:sp>
      <p:sp>
        <p:nvSpPr>
          <p:cNvPr id="1142" name="Google Shape;1142;p113"/>
          <p:cNvSpPr txBox="1"/>
          <p:nvPr>
            <p:ph idx="4294967295" type="title"/>
          </p:nvPr>
        </p:nvSpPr>
        <p:spPr>
          <a:xfrm>
            <a:off x="430100" y="189025"/>
            <a:ext cx="8283900" cy="72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800"/>
              <a:t>A modo de ejemplo</a:t>
            </a:r>
            <a:r>
              <a:rPr b="0" lang="es" sz="2800"/>
              <a:t>: Piktochart </a:t>
            </a:r>
            <a:r>
              <a:rPr b="0" lang="es" sz="1800"/>
              <a:t>(https://piktochart.com/es/)</a:t>
            </a:r>
            <a:r>
              <a:rPr b="0" lang="es" sz="2800"/>
              <a:t> </a:t>
            </a:r>
            <a:endParaRPr b="0" sz="2800">
              <a:solidFill>
                <a:srgbClr val="434343"/>
              </a:solidFill>
            </a:endParaRPr>
          </a:p>
        </p:txBody>
      </p:sp>
      <p:pic>
        <p:nvPicPr>
          <p:cNvPr id="1143" name="Google Shape;1143;p113"/>
          <p:cNvPicPr preferRelativeResize="0"/>
          <p:nvPr/>
        </p:nvPicPr>
        <p:blipFill>
          <a:blip r:embed="rId3">
            <a:alphaModFix/>
          </a:blip>
          <a:stretch>
            <a:fillRect/>
          </a:stretch>
        </p:blipFill>
        <p:spPr>
          <a:xfrm>
            <a:off x="76200" y="1573575"/>
            <a:ext cx="5044096" cy="3417526"/>
          </a:xfrm>
          <a:prstGeom prst="rect">
            <a:avLst/>
          </a:prstGeom>
          <a:noFill/>
          <a:ln>
            <a:noFill/>
          </a:ln>
        </p:spPr>
      </p:pic>
      <p:pic>
        <p:nvPicPr>
          <p:cNvPr id="1144" name="Google Shape;1144;p113"/>
          <p:cNvPicPr preferRelativeResize="0"/>
          <p:nvPr/>
        </p:nvPicPr>
        <p:blipFill>
          <a:blip r:embed="rId4">
            <a:alphaModFix/>
          </a:blip>
          <a:stretch>
            <a:fillRect/>
          </a:stretch>
        </p:blipFill>
        <p:spPr>
          <a:xfrm>
            <a:off x="5044100" y="2215082"/>
            <a:ext cx="4023701" cy="226754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p114"/>
          <p:cNvSpPr txBox="1"/>
          <p:nvPr/>
        </p:nvSpPr>
        <p:spPr>
          <a:xfrm>
            <a:off x="173643" y="149593"/>
            <a:ext cx="8777700" cy="514500"/>
          </a:xfrm>
          <a:prstGeom prst="rect">
            <a:avLst/>
          </a:prstGeom>
          <a:noFill/>
          <a:ln>
            <a:noFill/>
          </a:ln>
        </p:spPr>
        <p:txBody>
          <a:bodyPr anchorCtr="0" anchor="t" bIns="0" lIns="0" spcFirstLastPara="1" rIns="0" wrap="square" tIns="0">
            <a:noAutofit/>
          </a:bodyPr>
          <a:lstStyle/>
          <a:p>
            <a:pPr indent="0" lvl="0" marL="12700" marR="0" rtl="0" algn="ctr">
              <a:lnSpc>
                <a:spcPct val="100000"/>
              </a:lnSpc>
              <a:spcBef>
                <a:spcPts val="0"/>
              </a:spcBef>
              <a:spcAft>
                <a:spcPts val="0"/>
              </a:spcAft>
              <a:buNone/>
            </a:pPr>
            <a:r>
              <a:t/>
            </a:r>
            <a:endParaRPr sz="2400">
              <a:solidFill>
                <a:schemeClr val="dk1"/>
              </a:solidFill>
              <a:latin typeface="Montserrat"/>
              <a:ea typeface="Montserrat"/>
              <a:cs typeface="Montserrat"/>
              <a:sym typeface="Montserrat"/>
            </a:endParaRPr>
          </a:p>
        </p:txBody>
      </p:sp>
      <p:sp>
        <p:nvSpPr>
          <p:cNvPr id="1150" name="Google Shape;1150;p114"/>
          <p:cNvSpPr txBox="1"/>
          <p:nvPr/>
        </p:nvSpPr>
        <p:spPr>
          <a:xfrm>
            <a:off x="470774" y="188175"/>
            <a:ext cx="8059800" cy="471000"/>
          </a:xfrm>
          <a:prstGeom prst="rect">
            <a:avLst/>
          </a:prstGeom>
          <a:noFill/>
          <a:ln>
            <a:noFill/>
          </a:ln>
        </p:spPr>
        <p:txBody>
          <a:bodyPr anchorCtr="0" anchor="t" bIns="0" lIns="0" spcFirstLastPara="1" rIns="0" wrap="square" tIns="0">
            <a:noAutofit/>
          </a:bodyPr>
          <a:lstStyle/>
          <a:p>
            <a:pPr indent="0" lvl="0" marL="0" marR="0" rtl="0" algn="ctr">
              <a:lnSpc>
                <a:spcPct val="96111"/>
              </a:lnSpc>
              <a:spcBef>
                <a:spcPts val="0"/>
              </a:spcBef>
              <a:spcAft>
                <a:spcPts val="0"/>
              </a:spcAft>
              <a:buNone/>
            </a:pPr>
            <a:r>
              <a:rPr lang="es">
                <a:solidFill>
                  <a:srgbClr val="4D4D4D"/>
                </a:solidFill>
              </a:rPr>
              <a:t>Acceso a plantillas (entre otras, “news visualization”, posters, presentaciones, flyers y covers para social media): </a:t>
            </a:r>
            <a:r>
              <a:rPr lang="es" u="sng">
                <a:solidFill>
                  <a:srgbClr val="4D4D4D"/>
                </a:solidFill>
                <a:hlinkClick r:id="rId3">
                  <a:extLst>
                    <a:ext uri="{A12FA001-AC4F-418D-AE19-62706E023703}">
                      <ahyp:hlinkClr val="tx"/>
                    </a:ext>
                  </a:extLst>
                </a:hlinkClick>
              </a:rPr>
              <a:t>https://piktochart.com/templates/</a:t>
            </a:r>
            <a:endParaRPr>
              <a:solidFill>
                <a:srgbClr val="4D4D4D"/>
              </a:solidFill>
            </a:endParaRPr>
          </a:p>
          <a:p>
            <a:pPr indent="0" lvl="0" marL="0" marR="0" rtl="0" algn="ctr">
              <a:lnSpc>
                <a:spcPct val="96111"/>
              </a:lnSpc>
              <a:spcBef>
                <a:spcPts val="0"/>
              </a:spcBef>
              <a:spcAft>
                <a:spcPts val="0"/>
              </a:spcAft>
              <a:buNone/>
            </a:pPr>
            <a:r>
              <a:t/>
            </a:r>
            <a:endParaRPr>
              <a:solidFill>
                <a:srgbClr val="4D4D4D"/>
              </a:solidFill>
            </a:endParaRPr>
          </a:p>
        </p:txBody>
      </p:sp>
      <p:pic>
        <p:nvPicPr>
          <p:cNvPr id="1151" name="Google Shape;1151;p114"/>
          <p:cNvPicPr preferRelativeResize="0"/>
          <p:nvPr/>
        </p:nvPicPr>
        <p:blipFill>
          <a:blip r:embed="rId4">
            <a:alphaModFix/>
          </a:blip>
          <a:stretch>
            <a:fillRect/>
          </a:stretch>
        </p:blipFill>
        <p:spPr>
          <a:xfrm>
            <a:off x="121150" y="752700"/>
            <a:ext cx="5660025" cy="4314600"/>
          </a:xfrm>
          <a:prstGeom prst="rect">
            <a:avLst/>
          </a:prstGeom>
          <a:noFill/>
          <a:ln>
            <a:noFill/>
          </a:ln>
        </p:spPr>
      </p:pic>
      <p:pic>
        <p:nvPicPr>
          <p:cNvPr id="1152" name="Google Shape;1152;p114"/>
          <p:cNvPicPr preferRelativeResize="0"/>
          <p:nvPr/>
        </p:nvPicPr>
        <p:blipFill>
          <a:blip r:embed="rId5">
            <a:alphaModFix/>
          </a:blip>
          <a:stretch>
            <a:fillRect/>
          </a:stretch>
        </p:blipFill>
        <p:spPr>
          <a:xfrm>
            <a:off x="5781166" y="816493"/>
            <a:ext cx="3210435" cy="2308781"/>
          </a:xfrm>
          <a:prstGeom prst="rect">
            <a:avLst/>
          </a:prstGeom>
          <a:noFill/>
          <a:ln>
            <a:noFill/>
          </a:ln>
        </p:spPr>
      </p:pic>
      <p:pic>
        <p:nvPicPr>
          <p:cNvPr id="1153" name="Google Shape;1153;p114"/>
          <p:cNvPicPr preferRelativeResize="0"/>
          <p:nvPr/>
        </p:nvPicPr>
        <p:blipFill>
          <a:blip r:embed="rId6">
            <a:alphaModFix/>
          </a:blip>
          <a:stretch>
            <a:fillRect/>
          </a:stretch>
        </p:blipFill>
        <p:spPr>
          <a:xfrm>
            <a:off x="6238366" y="3277674"/>
            <a:ext cx="2206833" cy="1713427"/>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115"/>
          <p:cNvSpPr txBox="1"/>
          <p:nvPr/>
        </p:nvSpPr>
        <p:spPr>
          <a:xfrm>
            <a:off x="193000" y="240550"/>
            <a:ext cx="8694600" cy="473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s">
                <a:solidFill>
                  <a:srgbClr val="3F3F3F"/>
                </a:solidFill>
              </a:rPr>
              <a:t>Una vez logueados (vía Facebook o Google) accedemos al editor: </a:t>
            </a:r>
            <a:r>
              <a:rPr lang="es" u="sng">
                <a:solidFill>
                  <a:srgbClr val="3F3F3F"/>
                </a:solidFill>
                <a:hlinkClick r:id="rId3">
                  <a:extLst>
                    <a:ext uri="{A12FA001-AC4F-418D-AE19-62706E023703}">
                      <ahyp:hlinkClr val="tx"/>
                    </a:ext>
                  </a:extLst>
                </a:hlinkClick>
              </a:rPr>
              <a:t>https://create.piktochart.com/dashboard</a:t>
            </a:r>
            <a:endParaRPr u="sng">
              <a:solidFill>
                <a:srgbClr val="3F3F3F"/>
              </a:solidFill>
            </a:endParaRPr>
          </a:p>
          <a:p>
            <a:pPr indent="0" lvl="0" marL="419100" marR="431800" rtl="0" algn="ctr">
              <a:lnSpc>
                <a:spcPct val="100000"/>
              </a:lnSpc>
              <a:spcBef>
                <a:spcPts val="0"/>
              </a:spcBef>
              <a:spcAft>
                <a:spcPts val="0"/>
              </a:spcAft>
              <a:buNone/>
            </a:pPr>
            <a:r>
              <a:rPr lang="es">
                <a:solidFill>
                  <a:srgbClr val="3F3F3F"/>
                </a:solidFill>
              </a:rPr>
              <a:t>Se puede escoger una plantilla de las gratuitas (Teams Templates, de pago) o empezar desde cero</a:t>
            </a:r>
            <a:endParaRPr>
              <a:solidFill>
                <a:srgbClr val="3F3F3F"/>
              </a:solidFill>
            </a:endParaRPr>
          </a:p>
        </p:txBody>
      </p:sp>
      <p:pic>
        <p:nvPicPr>
          <p:cNvPr id="1159" name="Google Shape;1159;p115"/>
          <p:cNvPicPr preferRelativeResize="0"/>
          <p:nvPr/>
        </p:nvPicPr>
        <p:blipFill>
          <a:blip r:embed="rId4">
            <a:alphaModFix/>
          </a:blip>
          <a:stretch>
            <a:fillRect/>
          </a:stretch>
        </p:blipFill>
        <p:spPr>
          <a:xfrm>
            <a:off x="14625" y="828875"/>
            <a:ext cx="7567974" cy="3628825"/>
          </a:xfrm>
          <a:prstGeom prst="rect">
            <a:avLst/>
          </a:prstGeom>
          <a:noFill/>
          <a:ln>
            <a:noFill/>
          </a:ln>
        </p:spPr>
      </p:pic>
      <p:pic>
        <p:nvPicPr>
          <p:cNvPr id="1160" name="Google Shape;1160;p115"/>
          <p:cNvPicPr preferRelativeResize="0"/>
          <p:nvPr/>
        </p:nvPicPr>
        <p:blipFill>
          <a:blip r:embed="rId5">
            <a:alphaModFix/>
          </a:blip>
          <a:stretch>
            <a:fillRect/>
          </a:stretch>
        </p:blipFill>
        <p:spPr>
          <a:xfrm>
            <a:off x="4325025" y="3053100"/>
            <a:ext cx="6089300" cy="34654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116"/>
          <p:cNvSpPr txBox="1"/>
          <p:nvPr/>
        </p:nvSpPr>
        <p:spPr>
          <a:xfrm>
            <a:off x="0" y="164350"/>
            <a:ext cx="9077700" cy="473100"/>
          </a:xfrm>
          <a:prstGeom prst="rect">
            <a:avLst/>
          </a:prstGeom>
          <a:noFill/>
          <a:ln>
            <a:noFill/>
          </a:ln>
        </p:spPr>
        <p:txBody>
          <a:bodyPr anchorCtr="0" anchor="t" bIns="0" lIns="0" spcFirstLastPara="1" rIns="0" wrap="square" tIns="0">
            <a:noAutofit/>
          </a:bodyPr>
          <a:lstStyle/>
          <a:p>
            <a:pPr indent="0" lvl="0" marL="419100" marR="431800" rtl="0" algn="ctr">
              <a:lnSpc>
                <a:spcPct val="95825"/>
              </a:lnSpc>
              <a:spcBef>
                <a:spcPts val="1000"/>
              </a:spcBef>
              <a:spcAft>
                <a:spcPts val="0"/>
              </a:spcAft>
              <a:buNone/>
            </a:pPr>
            <a:r>
              <a:rPr lang="es">
                <a:solidFill>
                  <a:srgbClr val="383838"/>
                </a:solidFill>
              </a:rPr>
              <a:t>A</a:t>
            </a:r>
            <a:r>
              <a:rPr lang="es">
                <a:solidFill>
                  <a:srgbClr val="383838"/>
                </a:solidFill>
              </a:rPr>
              <a:t> la izquierda aparecen las opciones de personalización, y a la derecha, de guardado y publicación… </a:t>
            </a:r>
            <a:endParaRPr>
              <a:solidFill>
                <a:srgbClr val="383838"/>
              </a:solidFill>
            </a:endParaRPr>
          </a:p>
        </p:txBody>
      </p:sp>
      <p:pic>
        <p:nvPicPr>
          <p:cNvPr id="1166" name="Google Shape;1166;p116"/>
          <p:cNvPicPr preferRelativeResize="0"/>
          <p:nvPr/>
        </p:nvPicPr>
        <p:blipFill>
          <a:blip r:embed="rId3">
            <a:alphaModFix/>
          </a:blip>
          <a:stretch>
            <a:fillRect/>
          </a:stretch>
        </p:blipFill>
        <p:spPr>
          <a:xfrm>
            <a:off x="304800" y="637450"/>
            <a:ext cx="8479526" cy="427092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117"/>
          <p:cNvSpPr txBox="1"/>
          <p:nvPr/>
        </p:nvSpPr>
        <p:spPr>
          <a:xfrm>
            <a:off x="279850" y="134575"/>
            <a:ext cx="8402400" cy="835800"/>
          </a:xfrm>
          <a:prstGeom prst="rect">
            <a:avLst/>
          </a:prstGeom>
          <a:noFill/>
          <a:ln>
            <a:noFill/>
          </a:ln>
        </p:spPr>
        <p:txBody>
          <a:bodyPr anchorCtr="0" anchor="t" bIns="0" lIns="0" spcFirstLastPara="1" rIns="0" wrap="square" tIns="0">
            <a:noAutofit/>
          </a:bodyPr>
          <a:lstStyle/>
          <a:p>
            <a:pPr indent="0" lvl="0" marL="0" marR="0" rtl="0" algn="ctr">
              <a:lnSpc>
                <a:spcPct val="100041"/>
              </a:lnSpc>
              <a:spcBef>
                <a:spcPts val="0"/>
              </a:spcBef>
              <a:spcAft>
                <a:spcPts val="0"/>
              </a:spcAft>
              <a:buNone/>
            </a:pPr>
            <a:r>
              <a:rPr b="1" lang="es" sz="1300">
                <a:solidFill>
                  <a:srgbClr val="383838"/>
                </a:solidFill>
              </a:rPr>
              <a:t>Muy completo y ¡trabajo con datos!</a:t>
            </a:r>
            <a:r>
              <a:rPr lang="es" sz="1300">
                <a:solidFill>
                  <a:srgbClr val="383838"/>
                </a:solidFill>
              </a:rPr>
              <a:t> Además de opciones de personalización gráfica, inclusión de textos y elementos visuales, incorpora una opción para importar resultados de encuestas online (ej. Google Sheet) y otra para incorporar elementos multimedia (vídeos online, crear mapas...) en “Tools”.</a:t>
            </a:r>
            <a:endParaRPr sz="1300">
              <a:solidFill>
                <a:srgbClr val="383838"/>
              </a:solidFill>
            </a:endParaRPr>
          </a:p>
        </p:txBody>
      </p:sp>
      <p:pic>
        <p:nvPicPr>
          <p:cNvPr id="1172" name="Google Shape;1172;p117"/>
          <p:cNvPicPr preferRelativeResize="0"/>
          <p:nvPr/>
        </p:nvPicPr>
        <p:blipFill>
          <a:blip r:embed="rId3">
            <a:alphaModFix/>
          </a:blip>
          <a:stretch>
            <a:fillRect/>
          </a:stretch>
        </p:blipFill>
        <p:spPr>
          <a:xfrm>
            <a:off x="387700" y="880695"/>
            <a:ext cx="8294474" cy="3953005"/>
          </a:xfrm>
          <a:prstGeom prst="rect">
            <a:avLst/>
          </a:prstGeom>
          <a:noFill/>
          <a:ln>
            <a:noFill/>
          </a:ln>
        </p:spPr>
      </p:pic>
      <p:pic>
        <p:nvPicPr>
          <p:cNvPr id="1173" name="Google Shape;1173;p117"/>
          <p:cNvPicPr preferRelativeResize="0"/>
          <p:nvPr/>
        </p:nvPicPr>
        <p:blipFill>
          <a:blip r:embed="rId4">
            <a:alphaModFix/>
          </a:blip>
          <a:stretch>
            <a:fillRect/>
          </a:stretch>
        </p:blipFill>
        <p:spPr>
          <a:xfrm>
            <a:off x="5640475" y="2827475"/>
            <a:ext cx="3315425" cy="21809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D700"/>
        </a:solidFill>
      </p:bgPr>
    </p:bg>
    <p:spTree>
      <p:nvGrpSpPr>
        <p:cNvPr id="1177" name="Shape 1177"/>
        <p:cNvGrpSpPr/>
        <p:nvPr/>
      </p:nvGrpSpPr>
      <p:grpSpPr>
        <a:xfrm>
          <a:off x="0" y="0"/>
          <a:ext cx="0" cy="0"/>
          <a:chOff x="0" y="0"/>
          <a:chExt cx="0" cy="0"/>
        </a:xfrm>
      </p:grpSpPr>
      <p:sp>
        <p:nvSpPr>
          <p:cNvPr id="1178" name="Google Shape;1178;p118"/>
          <p:cNvSpPr txBox="1"/>
          <p:nvPr>
            <p:ph type="title"/>
          </p:nvPr>
        </p:nvSpPr>
        <p:spPr>
          <a:xfrm>
            <a:off x="464025" y="1475509"/>
            <a:ext cx="7987200" cy="1839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700"/>
              <a:buNone/>
            </a:pPr>
            <a:r>
              <a:rPr lang="es" sz="2800">
                <a:solidFill>
                  <a:srgbClr val="333333"/>
                </a:solidFill>
                <a:latin typeface="Arial"/>
                <a:ea typeface="Arial"/>
                <a:cs typeface="Arial"/>
                <a:sym typeface="Arial"/>
              </a:rPr>
              <a:t>Herramientas online facilitadoras para </a:t>
            </a:r>
            <a:r>
              <a:rPr lang="es" sz="2800">
                <a:solidFill>
                  <a:srgbClr val="333333"/>
                </a:solidFill>
              </a:rPr>
              <a:t>infografías y visualizaciones de datos INTERACTIVAS</a:t>
            </a:r>
            <a:endParaRPr sz="2800">
              <a:solidFill>
                <a:srgbClr val="333333"/>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2" name="Shape 1182"/>
        <p:cNvGrpSpPr/>
        <p:nvPr/>
      </p:nvGrpSpPr>
      <p:grpSpPr>
        <a:xfrm>
          <a:off x="0" y="0"/>
          <a:ext cx="0" cy="0"/>
          <a:chOff x="0" y="0"/>
          <a:chExt cx="0" cy="0"/>
        </a:xfrm>
      </p:grpSpPr>
      <p:sp>
        <p:nvSpPr>
          <p:cNvPr id="1183" name="Google Shape;1183;p119"/>
          <p:cNvSpPr/>
          <p:nvPr/>
        </p:nvSpPr>
        <p:spPr>
          <a:xfrm>
            <a:off x="430091" y="241338"/>
            <a:ext cx="8283900" cy="4660800"/>
          </a:xfrm>
          <a:prstGeom prst="rect">
            <a:avLst/>
          </a:prstGeom>
          <a:noFill/>
          <a:ln cap="flat" cmpd="sng" w="38100">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84" name="Google Shape;1184;p119"/>
          <p:cNvCxnSpPr/>
          <p:nvPr/>
        </p:nvCxnSpPr>
        <p:spPr>
          <a:xfrm>
            <a:off x="4193330" y="1119303"/>
            <a:ext cx="757200" cy="0"/>
          </a:xfrm>
          <a:prstGeom prst="straightConnector1">
            <a:avLst/>
          </a:prstGeom>
          <a:noFill/>
          <a:ln cap="flat" cmpd="sng" w="76200">
            <a:solidFill>
              <a:srgbClr val="93C01F"/>
            </a:solidFill>
            <a:prstDash val="solid"/>
            <a:round/>
            <a:headEnd len="med" w="med" type="none"/>
            <a:tailEnd len="med" w="med" type="none"/>
          </a:ln>
        </p:spPr>
      </p:cxnSp>
      <p:sp>
        <p:nvSpPr>
          <p:cNvPr id="1185" name="Google Shape;1185;p119"/>
          <p:cNvSpPr txBox="1"/>
          <p:nvPr>
            <p:ph idx="1" type="body"/>
          </p:nvPr>
        </p:nvSpPr>
        <p:spPr>
          <a:xfrm>
            <a:off x="1018525" y="1677575"/>
            <a:ext cx="7116900" cy="270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Char char="❏"/>
            </a:pPr>
            <a:r>
              <a:rPr lang="es">
                <a:solidFill>
                  <a:schemeClr val="dk2"/>
                </a:solidFill>
              </a:rPr>
              <a:t>Existen algunas herramientas orientadas a la creación de determinadas infografías y visualizaciones, frente a otras que permiten hacer diseños diversos interactivos.</a:t>
            </a:r>
            <a:endParaRPr>
              <a:solidFill>
                <a:schemeClr val="dk2"/>
              </a:solidFill>
            </a:endParaRPr>
          </a:p>
          <a:p>
            <a:pPr indent="-317500" lvl="0" marL="457200" rtl="0" algn="l">
              <a:spcBef>
                <a:spcPts val="1000"/>
              </a:spcBef>
              <a:spcAft>
                <a:spcPts val="0"/>
              </a:spcAft>
              <a:buClr>
                <a:schemeClr val="dk2"/>
              </a:buClr>
              <a:buSzPts val="1400"/>
              <a:buChar char="❏"/>
            </a:pPr>
            <a:r>
              <a:rPr lang="es">
                <a:solidFill>
                  <a:schemeClr val="dk2"/>
                </a:solidFill>
              </a:rPr>
              <a:t>Muchas son usadas hoy por numerosos medios de comunicación (periodismo de datos) y editoriales.</a:t>
            </a:r>
            <a:endParaRPr>
              <a:solidFill>
                <a:schemeClr val="dk2"/>
              </a:solidFill>
            </a:endParaRPr>
          </a:p>
          <a:p>
            <a:pPr indent="-317500" lvl="0" marL="457200" rtl="0" algn="l">
              <a:spcBef>
                <a:spcPts val="1000"/>
              </a:spcBef>
              <a:spcAft>
                <a:spcPts val="0"/>
              </a:spcAft>
              <a:buClr>
                <a:schemeClr val="dk2"/>
              </a:buClr>
              <a:buSzPts val="1400"/>
              <a:buChar char="❏"/>
            </a:pPr>
            <a:r>
              <a:rPr lang="es">
                <a:solidFill>
                  <a:schemeClr val="dk2"/>
                </a:solidFill>
              </a:rPr>
              <a:t>No es que sean más complejas de manejar (depende de los casos pero en general no se necesita saber programar), aquí lo crucial es conocer la interfaz y editores de cada una y sus plantillas, para adaptar los datos previamente y que éstas funcionen.</a:t>
            </a:r>
            <a:endParaRPr>
              <a:solidFill>
                <a:schemeClr val="dk2"/>
              </a:solidFill>
            </a:endParaRPr>
          </a:p>
          <a:p>
            <a:pPr indent="-317500" lvl="0" marL="457200" rtl="0" algn="l">
              <a:spcBef>
                <a:spcPts val="1000"/>
              </a:spcBef>
              <a:spcAft>
                <a:spcPts val="0"/>
              </a:spcAft>
              <a:buClr>
                <a:schemeClr val="dk2"/>
              </a:buClr>
              <a:buSzPts val="1400"/>
              <a:buChar char="❏"/>
            </a:pPr>
            <a:r>
              <a:rPr lang="es">
                <a:solidFill>
                  <a:schemeClr val="dk2"/>
                </a:solidFill>
              </a:rPr>
              <a:t>Etc.</a:t>
            </a:r>
            <a:endParaRPr>
              <a:solidFill>
                <a:schemeClr val="dk2"/>
              </a:solidFill>
            </a:endParaRPr>
          </a:p>
          <a:p>
            <a:pPr indent="0" lvl="0" marL="0" rtl="0" algn="l">
              <a:spcBef>
                <a:spcPts val="1000"/>
              </a:spcBef>
              <a:spcAft>
                <a:spcPts val="0"/>
              </a:spcAft>
              <a:buNone/>
            </a:pPr>
            <a:r>
              <a:t/>
            </a:r>
            <a:endParaRPr>
              <a:solidFill>
                <a:schemeClr val="dk2"/>
              </a:solidFill>
            </a:endParaRPr>
          </a:p>
          <a:p>
            <a:pPr indent="0" lvl="0" marL="0" rtl="0" algn="l">
              <a:spcBef>
                <a:spcPts val="1000"/>
              </a:spcBef>
              <a:spcAft>
                <a:spcPts val="1000"/>
              </a:spcAft>
              <a:buNone/>
            </a:pPr>
            <a:r>
              <a:t/>
            </a:r>
            <a:endParaRPr>
              <a:solidFill>
                <a:schemeClr val="dk2"/>
              </a:solidFill>
            </a:endParaRPr>
          </a:p>
        </p:txBody>
      </p:sp>
      <p:sp>
        <p:nvSpPr>
          <p:cNvPr id="1186" name="Google Shape;1186;p119"/>
          <p:cNvSpPr txBox="1"/>
          <p:nvPr>
            <p:ph type="title"/>
          </p:nvPr>
        </p:nvSpPr>
        <p:spPr>
          <a:xfrm>
            <a:off x="430100" y="265225"/>
            <a:ext cx="8283900" cy="82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2800"/>
              <a:t>Rasgos comunes</a:t>
            </a:r>
            <a:endParaRPr sz="2800">
              <a:solidFill>
                <a:srgbClr val="434343"/>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pic>
        <p:nvPicPr>
          <p:cNvPr id="1191" name="Google Shape;1191;p120"/>
          <p:cNvPicPr preferRelativeResize="0"/>
          <p:nvPr/>
        </p:nvPicPr>
        <p:blipFill>
          <a:blip r:embed="rId3">
            <a:alphaModFix/>
          </a:blip>
          <a:stretch>
            <a:fillRect/>
          </a:stretch>
        </p:blipFill>
        <p:spPr>
          <a:xfrm>
            <a:off x="399600" y="2329275"/>
            <a:ext cx="1460050" cy="1460050"/>
          </a:xfrm>
          <a:prstGeom prst="rect">
            <a:avLst/>
          </a:prstGeom>
          <a:noFill/>
          <a:ln>
            <a:noFill/>
          </a:ln>
        </p:spPr>
      </p:pic>
      <p:pic>
        <p:nvPicPr>
          <p:cNvPr id="1192" name="Google Shape;1192;p120"/>
          <p:cNvPicPr preferRelativeResize="0"/>
          <p:nvPr/>
        </p:nvPicPr>
        <p:blipFill rotWithShape="1">
          <a:blip r:embed="rId4">
            <a:alphaModFix/>
          </a:blip>
          <a:srcRect b="34502" l="0" r="0" t="32432"/>
          <a:stretch/>
        </p:blipFill>
        <p:spPr>
          <a:xfrm>
            <a:off x="4005296" y="2811150"/>
            <a:ext cx="1397855" cy="462200"/>
          </a:xfrm>
          <a:prstGeom prst="rect">
            <a:avLst/>
          </a:prstGeom>
          <a:noFill/>
          <a:ln>
            <a:noFill/>
          </a:ln>
        </p:spPr>
      </p:pic>
      <p:sp>
        <p:nvSpPr>
          <p:cNvPr id="1193" name="Google Shape;1193;p120"/>
          <p:cNvSpPr txBox="1"/>
          <p:nvPr/>
        </p:nvSpPr>
        <p:spPr>
          <a:xfrm>
            <a:off x="221350" y="122625"/>
            <a:ext cx="8741700" cy="705000"/>
          </a:xfrm>
          <a:prstGeom prst="rect">
            <a:avLst/>
          </a:prstGeom>
          <a:noFill/>
          <a:ln>
            <a:noFill/>
          </a:ln>
        </p:spPr>
        <p:txBody>
          <a:bodyPr anchorCtr="0" anchor="t" bIns="107975" lIns="107975" spcFirstLastPara="1" rIns="107975" wrap="square" tIns="107975">
            <a:noAutofit/>
          </a:bodyPr>
          <a:lstStyle/>
          <a:p>
            <a:pPr indent="0" lvl="0" marL="0" marR="0" rtl="0" algn="ctr">
              <a:lnSpc>
                <a:spcPct val="95000"/>
              </a:lnSpc>
              <a:spcBef>
                <a:spcPts val="0"/>
              </a:spcBef>
              <a:spcAft>
                <a:spcPts val="0"/>
              </a:spcAft>
              <a:buNone/>
            </a:pPr>
            <a:r>
              <a:rPr b="1" lang="es" sz="1800">
                <a:solidFill>
                  <a:srgbClr val="85B016"/>
                </a:solidFill>
              </a:rPr>
              <a:t>De las orientadas a la creación de un tipo de infografía/ visualización concreta a otras pensadas para crear visualizaciones de datos diversas</a:t>
            </a:r>
            <a:endParaRPr sz="1800">
              <a:solidFill>
                <a:schemeClr val="dk2"/>
              </a:solidFill>
            </a:endParaRPr>
          </a:p>
        </p:txBody>
      </p:sp>
      <p:pic>
        <p:nvPicPr>
          <p:cNvPr id="1194" name="Google Shape;1194;p120"/>
          <p:cNvPicPr preferRelativeResize="0"/>
          <p:nvPr/>
        </p:nvPicPr>
        <p:blipFill>
          <a:blip r:embed="rId5">
            <a:alphaModFix/>
          </a:blip>
          <a:stretch>
            <a:fillRect/>
          </a:stretch>
        </p:blipFill>
        <p:spPr>
          <a:xfrm>
            <a:off x="1954025" y="2778250"/>
            <a:ext cx="1941684" cy="529550"/>
          </a:xfrm>
          <a:prstGeom prst="rect">
            <a:avLst/>
          </a:prstGeom>
          <a:noFill/>
          <a:ln>
            <a:noFill/>
          </a:ln>
        </p:spPr>
      </p:pic>
      <p:sp>
        <p:nvSpPr>
          <p:cNvPr id="1195" name="Google Shape;1195;p120"/>
          <p:cNvSpPr txBox="1"/>
          <p:nvPr/>
        </p:nvSpPr>
        <p:spPr>
          <a:xfrm>
            <a:off x="304800" y="3505200"/>
            <a:ext cx="3387000" cy="6525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rPr lang="es" sz="1600">
                <a:solidFill>
                  <a:schemeClr val="dk2"/>
                </a:solidFill>
              </a:rPr>
              <a:t>Contenidos interactivos multimedia a partir de imágenes, audio y vídeo</a:t>
            </a:r>
            <a:endParaRPr sz="1600">
              <a:solidFill>
                <a:schemeClr val="dk2"/>
              </a:solidFill>
            </a:endParaRPr>
          </a:p>
        </p:txBody>
      </p:sp>
      <p:pic>
        <p:nvPicPr>
          <p:cNvPr id="1196" name="Google Shape;1196;p120"/>
          <p:cNvPicPr preferRelativeResize="0"/>
          <p:nvPr/>
        </p:nvPicPr>
        <p:blipFill>
          <a:blip r:embed="rId6">
            <a:alphaModFix/>
          </a:blip>
          <a:stretch>
            <a:fillRect/>
          </a:stretch>
        </p:blipFill>
        <p:spPr>
          <a:xfrm>
            <a:off x="570550" y="1576400"/>
            <a:ext cx="1688274" cy="560482"/>
          </a:xfrm>
          <a:prstGeom prst="rect">
            <a:avLst/>
          </a:prstGeom>
          <a:noFill/>
          <a:ln>
            <a:noFill/>
          </a:ln>
        </p:spPr>
      </p:pic>
      <p:pic>
        <p:nvPicPr>
          <p:cNvPr id="1197" name="Google Shape;1197;p120"/>
          <p:cNvPicPr preferRelativeResize="0"/>
          <p:nvPr/>
        </p:nvPicPr>
        <p:blipFill>
          <a:blip r:embed="rId7">
            <a:alphaModFix/>
          </a:blip>
          <a:stretch>
            <a:fillRect/>
          </a:stretch>
        </p:blipFill>
        <p:spPr>
          <a:xfrm>
            <a:off x="2559200" y="972975"/>
            <a:ext cx="1192350" cy="1285375"/>
          </a:xfrm>
          <a:prstGeom prst="rect">
            <a:avLst/>
          </a:prstGeom>
          <a:noFill/>
          <a:ln>
            <a:noFill/>
          </a:ln>
        </p:spPr>
      </p:pic>
      <p:pic>
        <p:nvPicPr>
          <p:cNvPr id="1198" name="Google Shape;1198;p120"/>
          <p:cNvPicPr preferRelativeResize="0"/>
          <p:nvPr/>
        </p:nvPicPr>
        <p:blipFill>
          <a:blip r:embed="rId8">
            <a:alphaModFix/>
          </a:blip>
          <a:stretch>
            <a:fillRect/>
          </a:stretch>
        </p:blipFill>
        <p:spPr>
          <a:xfrm>
            <a:off x="3829800" y="3632726"/>
            <a:ext cx="1810325" cy="462206"/>
          </a:xfrm>
          <a:prstGeom prst="rect">
            <a:avLst/>
          </a:prstGeom>
          <a:noFill/>
          <a:ln>
            <a:noFill/>
          </a:ln>
        </p:spPr>
      </p:pic>
      <p:pic>
        <p:nvPicPr>
          <p:cNvPr id="1199" name="Google Shape;1199;p120"/>
          <p:cNvPicPr preferRelativeResize="0"/>
          <p:nvPr/>
        </p:nvPicPr>
        <p:blipFill>
          <a:blip r:embed="rId9">
            <a:alphaModFix/>
          </a:blip>
          <a:stretch>
            <a:fillRect/>
          </a:stretch>
        </p:blipFill>
        <p:spPr>
          <a:xfrm>
            <a:off x="2056050" y="4329421"/>
            <a:ext cx="1688275" cy="490475"/>
          </a:xfrm>
          <a:prstGeom prst="rect">
            <a:avLst/>
          </a:prstGeom>
          <a:noFill/>
          <a:ln>
            <a:noFill/>
          </a:ln>
        </p:spPr>
      </p:pic>
      <p:sp>
        <p:nvSpPr>
          <p:cNvPr id="1200" name="Google Shape;1200;p120"/>
          <p:cNvSpPr txBox="1"/>
          <p:nvPr/>
        </p:nvSpPr>
        <p:spPr>
          <a:xfrm>
            <a:off x="5959275" y="814400"/>
            <a:ext cx="1460100" cy="11205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rPr lang="es" sz="1600">
                <a:solidFill>
                  <a:schemeClr val="dk2"/>
                </a:solidFill>
              </a:rPr>
              <a:t>Gráficas, mapas y tablas interactivas</a:t>
            </a:r>
            <a:endParaRPr sz="1600">
              <a:solidFill>
                <a:schemeClr val="dk2"/>
              </a:solidFill>
            </a:endParaRPr>
          </a:p>
        </p:txBody>
      </p:sp>
      <p:pic>
        <p:nvPicPr>
          <p:cNvPr id="1201" name="Google Shape;1201;p120"/>
          <p:cNvPicPr preferRelativeResize="0"/>
          <p:nvPr/>
        </p:nvPicPr>
        <p:blipFill>
          <a:blip r:embed="rId10">
            <a:alphaModFix/>
          </a:blip>
          <a:stretch>
            <a:fillRect/>
          </a:stretch>
        </p:blipFill>
        <p:spPr>
          <a:xfrm>
            <a:off x="7089551" y="814397"/>
            <a:ext cx="1688273" cy="1127250"/>
          </a:xfrm>
          <a:prstGeom prst="rect">
            <a:avLst/>
          </a:prstGeom>
          <a:noFill/>
          <a:ln>
            <a:noFill/>
          </a:ln>
        </p:spPr>
      </p:pic>
      <p:sp>
        <p:nvSpPr>
          <p:cNvPr id="1202" name="Google Shape;1202;p120"/>
          <p:cNvSpPr txBox="1"/>
          <p:nvPr/>
        </p:nvSpPr>
        <p:spPr>
          <a:xfrm>
            <a:off x="5959275" y="2076900"/>
            <a:ext cx="3329700" cy="6525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rPr lang="es" sz="1600">
                <a:solidFill>
                  <a:schemeClr val="dk2"/>
                </a:solidFill>
              </a:rPr>
              <a:t>Visualizaciones “abstractas” interactivas</a:t>
            </a:r>
            <a:endParaRPr sz="1600">
              <a:solidFill>
                <a:schemeClr val="dk2"/>
              </a:solidFill>
            </a:endParaRPr>
          </a:p>
        </p:txBody>
      </p:sp>
      <p:sp>
        <p:nvSpPr>
          <p:cNvPr id="1203" name="Google Shape;1203;p120"/>
          <p:cNvSpPr txBox="1"/>
          <p:nvPr/>
        </p:nvSpPr>
        <p:spPr>
          <a:xfrm>
            <a:off x="5959275" y="3372300"/>
            <a:ext cx="3329700" cy="8865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rPr lang="es" sz="1600">
                <a:solidFill>
                  <a:schemeClr val="dk2"/>
                </a:solidFill>
              </a:rPr>
              <a:t>Contenidos visuales diversos (mapas, gráficas interactivas, otras abstractas…)</a:t>
            </a:r>
            <a:endParaRPr sz="1600">
              <a:solidFill>
                <a:schemeClr val="dk2"/>
              </a:solidFill>
            </a:endParaRPr>
          </a:p>
        </p:txBody>
      </p:sp>
      <p:pic>
        <p:nvPicPr>
          <p:cNvPr id="1204" name="Google Shape;1204;p120"/>
          <p:cNvPicPr preferRelativeResize="0"/>
          <p:nvPr/>
        </p:nvPicPr>
        <p:blipFill rotWithShape="1">
          <a:blip r:embed="rId11">
            <a:alphaModFix/>
          </a:blip>
          <a:srcRect b="30464" l="0" r="0" t="32529"/>
          <a:stretch/>
        </p:blipFill>
        <p:spPr>
          <a:xfrm>
            <a:off x="6546700" y="4272930"/>
            <a:ext cx="1688275" cy="624795"/>
          </a:xfrm>
          <a:prstGeom prst="rect">
            <a:avLst/>
          </a:prstGeom>
          <a:noFill/>
          <a:ln>
            <a:noFill/>
          </a:ln>
        </p:spPr>
      </p:pic>
      <p:pic>
        <p:nvPicPr>
          <p:cNvPr id="1205" name="Google Shape;1205;p120"/>
          <p:cNvPicPr preferRelativeResize="0"/>
          <p:nvPr/>
        </p:nvPicPr>
        <p:blipFill>
          <a:blip r:embed="rId12">
            <a:alphaModFix/>
          </a:blip>
          <a:stretch>
            <a:fillRect/>
          </a:stretch>
        </p:blipFill>
        <p:spPr>
          <a:xfrm>
            <a:off x="6098582" y="2727788"/>
            <a:ext cx="2584499" cy="493725"/>
          </a:xfrm>
          <a:prstGeom prst="rect">
            <a:avLst/>
          </a:prstGeom>
          <a:noFill/>
          <a:ln>
            <a:noFill/>
          </a:ln>
        </p:spPr>
      </p:pic>
      <p:sp>
        <p:nvSpPr>
          <p:cNvPr id="1206" name="Google Shape;1206;p120"/>
          <p:cNvSpPr txBox="1"/>
          <p:nvPr/>
        </p:nvSpPr>
        <p:spPr>
          <a:xfrm>
            <a:off x="304800" y="2286000"/>
            <a:ext cx="5259000" cy="4185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1000"/>
              </a:spcBef>
              <a:spcAft>
                <a:spcPts val="0"/>
              </a:spcAft>
              <a:buNone/>
            </a:pPr>
            <a:r>
              <a:rPr lang="es" sz="1600">
                <a:solidFill>
                  <a:schemeClr val="dk2"/>
                </a:solidFill>
              </a:rPr>
              <a:t>Líneas de tiempo/ diagramas interactivos</a:t>
            </a:r>
            <a:endParaRPr sz="1600">
              <a:solidFill>
                <a:schemeClr val="dk2"/>
              </a:solidFill>
            </a:endParaRPr>
          </a:p>
        </p:txBody>
      </p:sp>
      <p:sp>
        <p:nvSpPr>
          <p:cNvPr id="1207" name="Google Shape;1207;p120"/>
          <p:cNvSpPr txBox="1"/>
          <p:nvPr/>
        </p:nvSpPr>
        <p:spPr>
          <a:xfrm>
            <a:off x="381000" y="914400"/>
            <a:ext cx="3000000" cy="6525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rPr lang="es" sz="1600">
                <a:solidFill>
                  <a:schemeClr val="dk2"/>
                </a:solidFill>
              </a:rPr>
              <a:t>Mapas/ contenidos </a:t>
            </a:r>
            <a:endParaRPr sz="1600">
              <a:solidFill>
                <a:schemeClr val="dk2"/>
              </a:solidFill>
            </a:endParaRPr>
          </a:p>
          <a:p>
            <a:pPr indent="0" lvl="0" marL="0" rtl="0" algn="l">
              <a:lnSpc>
                <a:spcPct val="95000"/>
              </a:lnSpc>
              <a:spcBef>
                <a:spcPts val="0"/>
              </a:spcBef>
              <a:spcAft>
                <a:spcPts val="0"/>
              </a:spcAft>
              <a:buNone/>
            </a:pPr>
            <a:r>
              <a:rPr lang="es" sz="1600">
                <a:solidFill>
                  <a:schemeClr val="dk2"/>
                </a:solidFill>
              </a:rPr>
              <a:t>geolocalizados</a:t>
            </a:r>
            <a:endParaRPr sz="1600">
              <a:solidFill>
                <a:schemeClr val="dk2"/>
              </a:solidFill>
            </a:endParaRPr>
          </a:p>
        </p:txBody>
      </p:sp>
      <p:sp>
        <p:nvSpPr>
          <p:cNvPr id="1208" name="Google Shape;1208;p120"/>
          <p:cNvSpPr txBox="1"/>
          <p:nvPr/>
        </p:nvSpPr>
        <p:spPr>
          <a:xfrm>
            <a:off x="304800" y="4248413"/>
            <a:ext cx="3000000" cy="6525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rPr lang="es" sz="1600">
                <a:solidFill>
                  <a:schemeClr val="dk2"/>
                </a:solidFill>
              </a:rPr>
              <a:t>Posters visuales</a:t>
            </a:r>
            <a:endParaRPr sz="1600">
              <a:solidFill>
                <a:schemeClr val="dk2"/>
              </a:solidFill>
            </a:endParaRPr>
          </a:p>
          <a:p>
            <a:pPr indent="0" lvl="0" marL="0" rtl="0" algn="l">
              <a:lnSpc>
                <a:spcPct val="95000"/>
              </a:lnSpc>
              <a:spcBef>
                <a:spcPts val="0"/>
              </a:spcBef>
              <a:spcAft>
                <a:spcPts val="0"/>
              </a:spcAft>
              <a:buNone/>
            </a:pPr>
            <a:r>
              <a:rPr lang="es" sz="1600">
                <a:solidFill>
                  <a:schemeClr val="dk2"/>
                </a:solidFill>
              </a:rPr>
              <a:t>interactivos</a:t>
            </a:r>
            <a:endParaRPr sz="16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9"/>
          <p:cNvSpPr txBox="1"/>
          <p:nvPr/>
        </p:nvSpPr>
        <p:spPr>
          <a:xfrm>
            <a:off x="395275" y="4870757"/>
            <a:ext cx="8478900" cy="30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 sz="800">
                <a:solidFill>
                  <a:srgbClr val="666666"/>
                </a:solidFill>
              </a:rPr>
              <a:t>El Allure frente al Bernabeu. </a:t>
            </a:r>
            <a:r>
              <a:rPr b="1" lang="es" sz="800" u="sng">
                <a:solidFill>
                  <a:schemeClr val="hlink"/>
                </a:solidFill>
                <a:hlinkClick r:id="rId3"/>
              </a:rPr>
              <a:t>La Vanguardia, diciembre de 2010</a:t>
            </a:r>
            <a:r>
              <a:rPr b="1" lang="es" sz="800">
                <a:solidFill>
                  <a:srgbClr val="666666"/>
                </a:solidFill>
              </a:rPr>
              <a:t>. De Alan Jürgens y Raúl Camañas. </a:t>
            </a:r>
            <a:endParaRPr sz="800" u="sng">
              <a:solidFill>
                <a:srgbClr val="666666"/>
              </a:solidFill>
              <a:hlinkClick r:id="rId4">
                <a:extLst>
                  <a:ext uri="{A12FA001-AC4F-418D-AE19-62706E023703}">
                    <ahyp:hlinkClr val="tx"/>
                  </a:ext>
                </a:extLst>
              </a:hlinkClick>
            </a:endParaRPr>
          </a:p>
        </p:txBody>
      </p:sp>
      <p:sp>
        <p:nvSpPr>
          <p:cNvPr id="297" name="Google Shape;297;p49"/>
          <p:cNvSpPr txBox="1"/>
          <p:nvPr/>
        </p:nvSpPr>
        <p:spPr>
          <a:xfrm>
            <a:off x="216425" y="267225"/>
            <a:ext cx="8568300" cy="362100"/>
          </a:xfrm>
          <a:prstGeom prst="rect">
            <a:avLst/>
          </a:prstGeom>
          <a:noFill/>
          <a:ln>
            <a:noFill/>
          </a:ln>
        </p:spPr>
        <p:txBody>
          <a:bodyPr anchorCtr="0" anchor="t" bIns="45700" lIns="91400" spcFirstLastPara="1" rIns="91400" wrap="square" tIns="45700">
            <a:noAutofit/>
          </a:bodyPr>
          <a:lstStyle/>
          <a:p>
            <a:pPr indent="-342900" lvl="0" marL="342900" marR="0" rtl="0" algn="ctr">
              <a:lnSpc>
                <a:spcPct val="95000"/>
              </a:lnSpc>
              <a:spcBef>
                <a:spcPts val="0"/>
              </a:spcBef>
              <a:spcAft>
                <a:spcPts val="0"/>
              </a:spcAft>
              <a:buNone/>
            </a:pPr>
            <a:r>
              <a:rPr b="1" lang="es" sz="2400">
                <a:solidFill>
                  <a:schemeClr val="dk2"/>
                </a:solidFill>
              </a:rPr>
              <a:t>3ª razón: lo impactante, ilustrativo y atractivo de lo visual</a:t>
            </a:r>
            <a:endParaRPr b="1" sz="2400">
              <a:solidFill>
                <a:schemeClr val="dk2"/>
              </a:solidFill>
            </a:endParaRPr>
          </a:p>
        </p:txBody>
      </p:sp>
      <p:pic>
        <p:nvPicPr>
          <p:cNvPr id="298" name="Google Shape;298;p49"/>
          <p:cNvPicPr preferRelativeResize="0"/>
          <p:nvPr/>
        </p:nvPicPr>
        <p:blipFill>
          <a:blip r:embed="rId5">
            <a:alphaModFix/>
          </a:blip>
          <a:stretch>
            <a:fillRect/>
          </a:stretch>
        </p:blipFill>
        <p:spPr>
          <a:xfrm>
            <a:off x="1447800" y="857925"/>
            <a:ext cx="6169060" cy="393663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121"/>
          <p:cNvSpPr txBox="1"/>
          <p:nvPr/>
        </p:nvSpPr>
        <p:spPr>
          <a:xfrm>
            <a:off x="269150" y="4361720"/>
            <a:ext cx="3855000" cy="667200"/>
          </a:xfrm>
          <a:prstGeom prst="rect">
            <a:avLst/>
          </a:prstGeom>
          <a:noFill/>
          <a:ln>
            <a:noFill/>
          </a:ln>
        </p:spPr>
        <p:txBody>
          <a:bodyPr anchorCtr="0" anchor="t" bIns="0" lIns="0" spcFirstLastPara="1" rIns="0" wrap="square" tIns="0">
            <a:noAutofit/>
          </a:bodyPr>
          <a:lstStyle/>
          <a:p>
            <a:pPr indent="0" lvl="0" marL="0" marR="0" rtl="0" algn="ctr">
              <a:lnSpc>
                <a:spcPct val="86750"/>
              </a:lnSpc>
              <a:spcBef>
                <a:spcPts val="0"/>
              </a:spcBef>
              <a:spcAft>
                <a:spcPts val="0"/>
              </a:spcAft>
              <a:buNone/>
            </a:pPr>
            <a:r>
              <a:rPr lang="es">
                <a:solidFill>
                  <a:srgbClr val="383838"/>
                </a:solidFill>
              </a:rPr>
              <a:t>Al pulsar sobre </a:t>
            </a:r>
            <a:r>
              <a:rPr b="1" lang="es">
                <a:solidFill>
                  <a:srgbClr val="383838"/>
                </a:solidFill>
              </a:rPr>
              <a:t>“Use it now” </a:t>
            </a:r>
            <a:r>
              <a:rPr lang="es">
                <a:solidFill>
                  <a:srgbClr val="383838"/>
                </a:solidFill>
              </a:rPr>
              <a:t>lo primero </a:t>
            </a:r>
            <a:r>
              <a:rPr b="1" lang="es">
                <a:solidFill>
                  <a:srgbClr val="383838"/>
                </a:solidFill>
              </a:rPr>
              <a:t>es insertar los datos </a:t>
            </a:r>
            <a:r>
              <a:rPr lang="es">
                <a:solidFill>
                  <a:srgbClr val="383838"/>
                </a:solidFill>
              </a:rPr>
              <a:t>(en texto o en tabla) y luego seleccionar tipo de visualización. </a:t>
            </a:r>
            <a:endParaRPr>
              <a:solidFill>
                <a:srgbClr val="383838"/>
              </a:solidFill>
            </a:endParaRPr>
          </a:p>
        </p:txBody>
      </p:sp>
      <p:sp>
        <p:nvSpPr>
          <p:cNvPr id="1214" name="Google Shape;1214;p121"/>
          <p:cNvSpPr txBox="1"/>
          <p:nvPr/>
        </p:nvSpPr>
        <p:spPr>
          <a:xfrm>
            <a:off x="4714402" y="4351949"/>
            <a:ext cx="3855000" cy="231000"/>
          </a:xfrm>
          <a:prstGeom prst="rect">
            <a:avLst/>
          </a:prstGeom>
          <a:noFill/>
          <a:ln>
            <a:noFill/>
          </a:ln>
        </p:spPr>
        <p:txBody>
          <a:bodyPr anchorCtr="0" anchor="t" bIns="0" lIns="0" spcFirstLastPara="1" rIns="0" wrap="square" tIns="0">
            <a:noAutofit/>
          </a:bodyPr>
          <a:lstStyle/>
          <a:p>
            <a:pPr indent="0" lvl="0" marL="0" marR="0" rtl="0" algn="ctr">
              <a:lnSpc>
                <a:spcPct val="86750"/>
              </a:lnSpc>
              <a:spcBef>
                <a:spcPts val="0"/>
              </a:spcBef>
              <a:spcAft>
                <a:spcPts val="0"/>
              </a:spcAft>
              <a:buNone/>
            </a:pPr>
            <a:r>
              <a:rPr lang="es">
                <a:solidFill>
                  <a:srgbClr val="383838"/>
                </a:solidFill>
              </a:rPr>
              <a:t>Si no se pueden seleccionar </a:t>
            </a:r>
            <a:r>
              <a:rPr lang="es" u="sng">
                <a:solidFill>
                  <a:srgbClr val="383838"/>
                </a:solidFill>
                <a:hlinkClick r:id="rId3">
                  <a:extLst>
                    <a:ext uri="{A12FA001-AC4F-418D-AE19-62706E023703}">
                      <ahyp:hlinkClr val="tx"/>
                    </a:ext>
                  </a:extLst>
                </a:hlinkClick>
              </a:rPr>
              <a:t>ejemplos </a:t>
            </a:r>
            <a:r>
              <a:rPr lang="es">
                <a:solidFill>
                  <a:srgbClr val="383838"/>
                </a:solidFill>
              </a:rPr>
              <a:t>precargados y fijarnos en cómo están hechos…</a:t>
            </a:r>
            <a:endParaRPr>
              <a:solidFill>
                <a:srgbClr val="383838"/>
              </a:solidFill>
            </a:endParaRPr>
          </a:p>
        </p:txBody>
      </p:sp>
      <p:pic>
        <p:nvPicPr>
          <p:cNvPr id="1215" name="Google Shape;1215;p121"/>
          <p:cNvPicPr preferRelativeResize="0"/>
          <p:nvPr/>
        </p:nvPicPr>
        <p:blipFill rotWithShape="1">
          <a:blip r:embed="rId4">
            <a:alphaModFix/>
          </a:blip>
          <a:srcRect b="0" l="0" r="0" t="0"/>
          <a:stretch/>
        </p:blipFill>
        <p:spPr>
          <a:xfrm>
            <a:off x="152401" y="1306551"/>
            <a:ext cx="4055597" cy="2847547"/>
          </a:xfrm>
          <a:prstGeom prst="rect">
            <a:avLst/>
          </a:prstGeom>
          <a:noFill/>
          <a:ln>
            <a:noFill/>
          </a:ln>
        </p:spPr>
      </p:pic>
      <p:pic>
        <p:nvPicPr>
          <p:cNvPr id="1216" name="Google Shape;1216;p121"/>
          <p:cNvPicPr preferRelativeResize="0"/>
          <p:nvPr/>
        </p:nvPicPr>
        <p:blipFill rotWithShape="1">
          <a:blip r:embed="rId5">
            <a:alphaModFix/>
          </a:blip>
          <a:srcRect b="0" l="0" r="0" t="0"/>
          <a:stretch/>
        </p:blipFill>
        <p:spPr>
          <a:xfrm>
            <a:off x="4588997" y="925550"/>
            <a:ext cx="4264654" cy="3273998"/>
          </a:xfrm>
          <a:prstGeom prst="rect">
            <a:avLst/>
          </a:prstGeom>
          <a:noFill/>
          <a:ln>
            <a:noFill/>
          </a:ln>
        </p:spPr>
      </p:pic>
      <p:sp>
        <p:nvSpPr>
          <p:cNvPr id="1217" name="Google Shape;1217;p121"/>
          <p:cNvSpPr txBox="1"/>
          <p:nvPr>
            <p:ph idx="4294967295" type="title"/>
          </p:nvPr>
        </p:nvSpPr>
        <p:spPr>
          <a:xfrm>
            <a:off x="152400" y="189025"/>
            <a:ext cx="8785200" cy="72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800"/>
              <a:t>A modo de ejemplo</a:t>
            </a:r>
            <a:r>
              <a:rPr b="0" lang="es" sz="2800"/>
              <a:t>: Raw Graphs </a:t>
            </a:r>
            <a:r>
              <a:rPr b="0" lang="es" sz="1800"/>
              <a:t>(https://raw.densitydesign.org)</a:t>
            </a:r>
            <a:r>
              <a:rPr b="0" lang="es" sz="2800"/>
              <a:t> </a:t>
            </a:r>
            <a:endParaRPr b="0" sz="2800">
              <a:solidFill>
                <a:srgbClr val="434343"/>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pic>
        <p:nvPicPr>
          <p:cNvPr id="1223" name="Google Shape;1223;p122"/>
          <p:cNvPicPr preferRelativeResize="0"/>
          <p:nvPr/>
        </p:nvPicPr>
        <p:blipFill rotWithShape="1">
          <a:blip r:embed="rId3">
            <a:alphaModFix/>
          </a:blip>
          <a:srcRect b="0" l="0" r="0" t="0"/>
          <a:stretch/>
        </p:blipFill>
        <p:spPr>
          <a:xfrm>
            <a:off x="152401" y="1371601"/>
            <a:ext cx="8839203" cy="3526677"/>
          </a:xfrm>
          <a:prstGeom prst="rect">
            <a:avLst/>
          </a:prstGeom>
          <a:noFill/>
          <a:ln>
            <a:noFill/>
          </a:ln>
        </p:spPr>
      </p:pic>
      <p:sp>
        <p:nvSpPr>
          <p:cNvPr id="1224" name="Google Shape;1224;p122"/>
          <p:cNvSpPr txBox="1"/>
          <p:nvPr/>
        </p:nvSpPr>
        <p:spPr>
          <a:xfrm>
            <a:off x="300650" y="362550"/>
            <a:ext cx="8614800" cy="11223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a:solidFill>
                  <a:srgbClr val="383838"/>
                </a:solidFill>
              </a:rPr>
              <a:t>Interfaz muy intuitiva, con guía en la propia portada y posibilidad de probar con datasets precargados… </a:t>
            </a:r>
            <a:endParaRPr>
              <a:solidFill>
                <a:srgbClr val="383838"/>
              </a:solidFill>
            </a:endParaRPr>
          </a:p>
          <a:p>
            <a:pPr indent="0" lvl="0" marL="0" marR="0" rtl="0" algn="l">
              <a:spcBef>
                <a:spcPts val="0"/>
              </a:spcBef>
              <a:spcAft>
                <a:spcPts val="0"/>
              </a:spcAft>
              <a:buNone/>
            </a:pPr>
            <a:r>
              <a:t/>
            </a:r>
            <a:endParaRPr>
              <a:solidFill>
                <a:srgbClr val="383838"/>
              </a:solidFill>
            </a:endParaRPr>
          </a:p>
          <a:p>
            <a:pPr indent="0" lvl="0" marL="0" marR="0" rtl="0" algn="l">
              <a:spcBef>
                <a:spcPts val="0"/>
              </a:spcBef>
              <a:spcAft>
                <a:spcPts val="0"/>
              </a:spcAft>
              <a:buNone/>
            </a:pPr>
            <a:r>
              <a:rPr b="1" lang="es">
                <a:solidFill>
                  <a:srgbClr val="383838"/>
                </a:solidFill>
              </a:rPr>
              <a:t>Paso 1: insertar/ importar datos</a:t>
            </a:r>
            <a:endParaRPr b="1">
              <a:solidFill>
                <a:srgbClr val="383838"/>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123"/>
          <p:cNvSpPr txBox="1"/>
          <p:nvPr/>
        </p:nvSpPr>
        <p:spPr>
          <a:xfrm>
            <a:off x="300650" y="210150"/>
            <a:ext cx="8614800" cy="11223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s">
                <a:solidFill>
                  <a:srgbClr val="333333"/>
                </a:solidFill>
              </a:rPr>
              <a:t>Paso 2: seleccionar la forma de visualización</a:t>
            </a:r>
            <a:endParaRPr b="1">
              <a:solidFill>
                <a:srgbClr val="333333"/>
              </a:solidFill>
            </a:endParaRPr>
          </a:p>
        </p:txBody>
      </p:sp>
      <p:pic>
        <p:nvPicPr>
          <p:cNvPr id="1231" name="Google Shape;1231;p123"/>
          <p:cNvPicPr preferRelativeResize="0"/>
          <p:nvPr/>
        </p:nvPicPr>
        <p:blipFill rotWithShape="1">
          <a:blip r:embed="rId3">
            <a:alphaModFix/>
          </a:blip>
          <a:srcRect b="0" l="0" r="0" t="0"/>
          <a:stretch/>
        </p:blipFill>
        <p:spPr>
          <a:xfrm>
            <a:off x="1371600" y="615876"/>
            <a:ext cx="6515824" cy="43752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124"/>
          <p:cNvSpPr txBox="1"/>
          <p:nvPr/>
        </p:nvSpPr>
        <p:spPr>
          <a:xfrm>
            <a:off x="300650" y="210150"/>
            <a:ext cx="8614800" cy="11223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s">
                <a:solidFill>
                  <a:srgbClr val="383838"/>
                </a:solidFill>
              </a:rPr>
              <a:t>Paso 3: aplicar las variables de los datos a la visualización y personalizarla</a:t>
            </a:r>
            <a:endParaRPr b="1">
              <a:solidFill>
                <a:srgbClr val="383838"/>
              </a:solidFill>
            </a:endParaRPr>
          </a:p>
        </p:txBody>
      </p:sp>
      <p:pic>
        <p:nvPicPr>
          <p:cNvPr id="1238" name="Google Shape;1238;p124"/>
          <p:cNvPicPr preferRelativeResize="0"/>
          <p:nvPr/>
        </p:nvPicPr>
        <p:blipFill rotWithShape="1">
          <a:blip r:embed="rId3">
            <a:alphaModFix/>
          </a:blip>
          <a:srcRect b="0" l="0" r="0" t="0"/>
          <a:stretch/>
        </p:blipFill>
        <p:spPr>
          <a:xfrm>
            <a:off x="1828801" y="611600"/>
            <a:ext cx="5718449" cy="44557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125"/>
          <p:cNvSpPr txBox="1"/>
          <p:nvPr/>
        </p:nvSpPr>
        <p:spPr>
          <a:xfrm>
            <a:off x="300650" y="210150"/>
            <a:ext cx="8614800" cy="11223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s">
                <a:solidFill>
                  <a:srgbClr val="383838"/>
                </a:solidFill>
              </a:rPr>
              <a:t>Paso 4: descargar la visualización en imagen, vector o data model (javascript, tipo </a:t>
            </a:r>
            <a:r>
              <a:rPr b="1" lang="es" u="sng">
                <a:solidFill>
                  <a:srgbClr val="383838"/>
                </a:solidFill>
                <a:hlinkClick r:id="rId3">
                  <a:extLst>
                    <a:ext uri="{A12FA001-AC4F-418D-AE19-62706E023703}">
                      <ahyp:hlinkClr val="tx"/>
                    </a:ext>
                  </a:extLst>
                </a:hlinkClick>
              </a:rPr>
              <a:t>Json</a:t>
            </a:r>
            <a:r>
              <a:rPr b="1" lang="es">
                <a:solidFill>
                  <a:srgbClr val="383838"/>
                </a:solidFill>
              </a:rPr>
              <a:t>) / obtener código embebido en SVG para publicarla online</a:t>
            </a:r>
            <a:endParaRPr b="1">
              <a:solidFill>
                <a:srgbClr val="383838"/>
              </a:solidFill>
            </a:endParaRPr>
          </a:p>
        </p:txBody>
      </p:sp>
      <p:pic>
        <p:nvPicPr>
          <p:cNvPr id="1245" name="Google Shape;1245;p125"/>
          <p:cNvPicPr preferRelativeResize="0"/>
          <p:nvPr/>
        </p:nvPicPr>
        <p:blipFill rotWithShape="1">
          <a:blip r:embed="rId4">
            <a:alphaModFix/>
          </a:blip>
          <a:srcRect b="0" l="0" r="0" t="0"/>
          <a:stretch/>
        </p:blipFill>
        <p:spPr>
          <a:xfrm>
            <a:off x="152400" y="875251"/>
            <a:ext cx="8839198" cy="206179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pic>
        <p:nvPicPr>
          <p:cNvPr descr="alluviandiagramMakingoff01b" id="1250" name="Google Shape;1250;p126"/>
          <p:cNvPicPr preferRelativeResize="0"/>
          <p:nvPr/>
        </p:nvPicPr>
        <p:blipFill rotWithShape="1">
          <a:blip r:embed="rId3">
            <a:alphaModFix/>
          </a:blip>
          <a:srcRect b="0" l="0" r="0" t="0"/>
          <a:stretch/>
        </p:blipFill>
        <p:spPr>
          <a:xfrm>
            <a:off x="3083561" y="125696"/>
            <a:ext cx="5715000" cy="1521620"/>
          </a:xfrm>
          <a:prstGeom prst="rect">
            <a:avLst/>
          </a:prstGeom>
          <a:noFill/>
          <a:ln>
            <a:noFill/>
          </a:ln>
        </p:spPr>
      </p:pic>
      <p:pic>
        <p:nvPicPr>
          <p:cNvPr descr="alluviandiagramMakingoff02b" id="1251" name="Google Shape;1251;p126"/>
          <p:cNvPicPr preferRelativeResize="0"/>
          <p:nvPr/>
        </p:nvPicPr>
        <p:blipFill rotWithShape="1">
          <a:blip r:embed="rId4">
            <a:alphaModFix/>
          </a:blip>
          <a:srcRect b="0" l="0" r="0" t="0"/>
          <a:stretch/>
        </p:blipFill>
        <p:spPr>
          <a:xfrm>
            <a:off x="2970918" y="1674074"/>
            <a:ext cx="5939032" cy="3452065"/>
          </a:xfrm>
          <a:prstGeom prst="rect">
            <a:avLst/>
          </a:prstGeom>
          <a:noFill/>
          <a:ln>
            <a:noFill/>
          </a:ln>
        </p:spPr>
      </p:pic>
      <p:sp>
        <p:nvSpPr>
          <p:cNvPr id="1252" name="Google Shape;1252;p126"/>
          <p:cNvSpPr/>
          <p:nvPr/>
        </p:nvSpPr>
        <p:spPr>
          <a:xfrm>
            <a:off x="209000" y="1520600"/>
            <a:ext cx="2712900" cy="2123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s" sz="1800">
                <a:solidFill>
                  <a:srgbClr val="383838"/>
                </a:solidFill>
              </a:rPr>
              <a:t>Ejemplo propio trabajado (¡hace ya mucho, 2014!) con el tipo de visualización </a:t>
            </a:r>
            <a:r>
              <a:rPr b="1" lang="es" sz="1800">
                <a:solidFill>
                  <a:srgbClr val="383838"/>
                </a:solidFill>
              </a:rPr>
              <a:t>“Alluvial Diagram”. </a:t>
            </a:r>
            <a:endParaRPr sz="1000">
              <a:solidFill>
                <a:srgbClr val="383838"/>
              </a:solidFill>
            </a:endParaRPr>
          </a:p>
          <a:p>
            <a:pPr indent="0" lvl="0" marL="0" marR="0" rtl="0" algn="l">
              <a:spcBef>
                <a:spcPts val="0"/>
              </a:spcBef>
              <a:spcAft>
                <a:spcPts val="0"/>
              </a:spcAft>
              <a:buNone/>
            </a:pPr>
            <a:r>
              <a:t/>
            </a:r>
            <a:endParaRPr b="1" sz="1400">
              <a:solidFill>
                <a:srgbClr val="383838"/>
              </a:solidFill>
            </a:endParaRPr>
          </a:p>
          <a:p>
            <a:pPr indent="0" lvl="0" marL="0" marR="0" rtl="0" algn="l">
              <a:spcBef>
                <a:spcPts val="0"/>
              </a:spcBef>
              <a:spcAft>
                <a:spcPts val="0"/>
              </a:spcAft>
              <a:buNone/>
            </a:pPr>
            <a:r>
              <a:rPr lang="es" sz="1000">
                <a:solidFill>
                  <a:srgbClr val="383838"/>
                </a:solidFill>
              </a:rPr>
              <a:t>Más info en </a:t>
            </a:r>
            <a:r>
              <a:rPr lang="es" sz="1000" u="sng">
                <a:solidFill>
                  <a:srgbClr val="383838"/>
                </a:solidFill>
                <a:hlinkClick r:id="rId5">
                  <a:extLst>
                    <a:ext uri="{A12FA001-AC4F-418D-AE19-62706E023703}">
                      <ahyp:hlinkClr val="tx"/>
                    </a:ext>
                  </a:extLst>
                </a:hlinkClick>
              </a:rPr>
              <a:t>http://www.cibermarikiya.com/experimentantdo-en-taller-sobre-periodismo-de-datos-prueba-con-herramienta-raw/</a:t>
            </a:r>
            <a:endParaRPr sz="1000">
              <a:solidFill>
                <a:srgbClr val="383838"/>
              </a:solidFill>
            </a:endParaRPr>
          </a:p>
          <a:p>
            <a:pPr indent="0" lvl="0" marL="0" marR="0" rtl="0" algn="l">
              <a:spcBef>
                <a:spcPts val="0"/>
              </a:spcBef>
              <a:spcAft>
                <a:spcPts val="0"/>
              </a:spcAft>
              <a:buNone/>
            </a:pPr>
            <a:r>
              <a:t/>
            </a:r>
            <a:endParaRPr sz="1000">
              <a:solidFill>
                <a:srgbClr val="383838"/>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6" name="Shape 1256"/>
        <p:cNvGrpSpPr/>
        <p:nvPr/>
      </p:nvGrpSpPr>
      <p:grpSpPr>
        <a:xfrm>
          <a:off x="0" y="0"/>
          <a:ext cx="0" cy="0"/>
          <a:chOff x="0" y="0"/>
          <a:chExt cx="0" cy="0"/>
        </a:xfrm>
      </p:grpSpPr>
      <p:sp>
        <p:nvSpPr>
          <p:cNvPr id="1257" name="Google Shape;1257;p127"/>
          <p:cNvSpPr txBox="1"/>
          <p:nvPr>
            <p:ph type="title"/>
          </p:nvPr>
        </p:nvSpPr>
        <p:spPr>
          <a:xfrm>
            <a:off x="383188" y="-306965"/>
            <a:ext cx="4037700" cy="112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2000"/>
              <a:t>Apropiación y creatividad</a:t>
            </a:r>
            <a:endParaRPr sz="2000"/>
          </a:p>
        </p:txBody>
      </p:sp>
      <p:sp>
        <p:nvSpPr>
          <p:cNvPr id="1258" name="Google Shape;1258;p127"/>
          <p:cNvSpPr txBox="1"/>
          <p:nvPr>
            <p:ph idx="1" type="subTitle"/>
          </p:nvPr>
        </p:nvSpPr>
        <p:spPr>
          <a:xfrm>
            <a:off x="383190" y="678445"/>
            <a:ext cx="3632400" cy="205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400"/>
              <a:t>¿Habéis pensado en usar varias herramientas de forma combinada para distintas fases/ formas visuales?</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s"/>
              <a:t>Ej. Flourish + Canva</a:t>
            </a:r>
            <a:endParaRPr/>
          </a:p>
          <a:p>
            <a:pPr indent="0" lvl="0" marL="0" rtl="0" algn="l">
              <a:spcBef>
                <a:spcPts val="0"/>
              </a:spcBef>
              <a:spcAft>
                <a:spcPts val="0"/>
              </a:spcAft>
              <a:buNone/>
            </a:pPr>
            <a:r>
              <a:t/>
            </a:r>
            <a:endParaRPr sz="1600"/>
          </a:p>
        </p:txBody>
      </p:sp>
      <p:sp>
        <p:nvSpPr>
          <p:cNvPr id="1259" name="Google Shape;1259;p127"/>
          <p:cNvSpPr/>
          <p:nvPr/>
        </p:nvSpPr>
        <p:spPr>
          <a:xfrm>
            <a:off x="4373736" y="226434"/>
            <a:ext cx="4037700" cy="43140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127"/>
          <p:cNvSpPr/>
          <p:nvPr/>
        </p:nvSpPr>
        <p:spPr>
          <a:xfrm>
            <a:off x="3720949" y="3884838"/>
            <a:ext cx="822300" cy="1181100"/>
          </a:xfrm>
          <a:prstGeom prst="rect">
            <a:avLst/>
          </a:prstGeom>
          <a:noFill/>
          <a:ln cap="flat" cmpd="sng" w="28575">
            <a:solidFill>
              <a:srgbClr val="D2D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127"/>
          <p:cNvSpPr txBox="1"/>
          <p:nvPr>
            <p:ph type="title"/>
          </p:nvPr>
        </p:nvSpPr>
        <p:spPr>
          <a:xfrm>
            <a:off x="383199" y="1902825"/>
            <a:ext cx="3741900" cy="112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2000"/>
              <a:t>Lo importante no siempre son las herramientas…</a:t>
            </a:r>
            <a:endParaRPr sz="2000">
              <a:solidFill>
                <a:srgbClr val="434343"/>
              </a:solidFill>
            </a:endParaRPr>
          </a:p>
        </p:txBody>
      </p:sp>
      <p:sp>
        <p:nvSpPr>
          <p:cNvPr id="1262" name="Google Shape;1262;p127"/>
          <p:cNvSpPr txBox="1"/>
          <p:nvPr>
            <p:ph idx="1" type="subTitle"/>
          </p:nvPr>
        </p:nvSpPr>
        <p:spPr>
          <a:xfrm>
            <a:off x="383200" y="2888250"/>
            <a:ext cx="3741900" cy="205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400"/>
              <a:t>A veces, solo necesitamos un “lienzo” a medida donde poder ir ensamblando información visual diseñada previo bocetaje.</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s"/>
              <a:t>Ej. Powerpoint, Google Slide… pueden sernos suficientes.</a:t>
            </a:r>
            <a:endParaRPr/>
          </a:p>
          <a:p>
            <a:pPr indent="0" lvl="0" marL="0" rtl="0" algn="l">
              <a:spcBef>
                <a:spcPts val="0"/>
              </a:spcBef>
              <a:spcAft>
                <a:spcPts val="0"/>
              </a:spcAft>
              <a:buNone/>
            </a:pPr>
            <a:r>
              <a:t/>
            </a:r>
            <a:endParaRPr sz="1000"/>
          </a:p>
        </p:txBody>
      </p:sp>
      <p:cxnSp>
        <p:nvCxnSpPr>
          <p:cNvPr id="1263" name="Google Shape;1263;p127"/>
          <p:cNvCxnSpPr/>
          <p:nvPr/>
        </p:nvCxnSpPr>
        <p:spPr>
          <a:xfrm>
            <a:off x="468697" y="1998589"/>
            <a:ext cx="513900" cy="0"/>
          </a:xfrm>
          <a:prstGeom prst="straightConnector1">
            <a:avLst/>
          </a:prstGeom>
          <a:noFill/>
          <a:ln cap="flat" cmpd="sng" w="76200">
            <a:solidFill>
              <a:srgbClr val="93C01F"/>
            </a:solidFill>
            <a:prstDash val="solid"/>
            <a:round/>
            <a:headEnd len="med" w="med" type="none"/>
            <a:tailEnd len="med" w="med" type="none"/>
          </a:ln>
        </p:spPr>
      </p:cxnSp>
      <p:pic>
        <p:nvPicPr>
          <p:cNvPr id="1264" name="Google Shape;1264;p127"/>
          <p:cNvPicPr preferRelativeResize="0"/>
          <p:nvPr/>
        </p:nvPicPr>
        <p:blipFill>
          <a:blip r:embed="rId3">
            <a:alphaModFix/>
          </a:blip>
          <a:stretch>
            <a:fillRect/>
          </a:stretch>
        </p:blipFill>
        <p:spPr>
          <a:xfrm>
            <a:off x="4646366" y="0"/>
            <a:ext cx="3508869" cy="5143501"/>
          </a:xfrm>
          <a:prstGeom prst="rect">
            <a:avLst/>
          </a:prstGeom>
          <a:noFill/>
          <a:ln>
            <a:noFill/>
          </a:ln>
        </p:spPr>
      </p:pic>
      <p:sp>
        <p:nvSpPr>
          <p:cNvPr id="1265" name="Google Shape;1265;p127"/>
          <p:cNvSpPr txBox="1"/>
          <p:nvPr/>
        </p:nvSpPr>
        <p:spPr>
          <a:xfrm>
            <a:off x="354300" y="4495800"/>
            <a:ext cx="32610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s" sz="800">
                <a:solidFill>
                  <a:schemeClr val="dk2"/>
                </a:solidFill>
              </a:rPr>
              <a:t>Trabajo desarrollado por Yaiza Ceballos en asignatura de Máster de #periodismoUMA impartida por María Sánchez, 2021-22. Ver </a:t>
            </a:r>
            <a:r>
              <a:rPr lang="es" sz="800" u="sng">
                <a:solidFill>
                  <a:schemeClr val="hlink"/>
                </a:solidFill>
                <a:hlinkClick r:id="rId4"/>
              </a:rPr>
              <a:t>original interactiva aquí</a:t>
            </a:r>
            <a:r>
              <a:rPr lang="es" sz="800">
                <a:solidFill>
                  <a:schemeClr val="dk2"/>
                </a:solidFill>
              </a:rPr>
              <a:t>.</a:t>
            </a:r>
            <a:endParaRPr sz="800">
              <a:solidFill>
                <a:schemeClr val="dk2"/>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alpha val="0"/>
          </a:srgbClr>
        </a:solidFill>
      </p:bgPr>
    </p:bg>
    <p:spTree>
      <p:nvGrpSpPr>
        <p:cNvPr id="1269" name="Shape 1269"/>
        <p:cNvGrpSpPr/>
        <p:nvPr/>
      </p:nvGrpSpPr>
      <p:grpSpPr>
        <a:xfrm>
          <a:off x="0" y="0"/>
          <a:ext cx="0" cy="0"/>
          <a:chOff x="0" y="0"/>
          <a:chExt cx="0" cy="0"/>
        </a:xfrm>
      </p:grpSpPr>
      <p:sp>
        <p:nvSpPr>
          <p:cNvPr id="1270" name="Google Shape;1270;p128"/>
          <p:cNvSpPr/>
          <p:nvPr/>
        </p:nvSpPr>
        <p:spPr>
          <a:xfrm>
            <a:off x="322300" y="242275"/>
            <a:ext cx="8568000" cy="4686300"/>
          </a:xfrm>
          <a:prstGeom prst="rect">
            <a:avLst/>
          </a:prstGeom>
          <a:solidFill>
            <a:srgbClr val="D2D7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128"/>
          <p:cNvSpPr txBox="1"/>
          <p:nvPr>
            <p:ph type="ctrTitle"/>
          </p:nvPr>
        </p:nvSpPr>
        <p:spPr>
          <a:xfrm>
            <a:off x="883353" y="1510428"/>
            <a:ext cx="7377300" cy="9387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s" sz="4800"/>
              <a:t>¡Muchas gracias!</a:t>
            </a:r>
            <a:endParaRPr i="1" sz="4800">
              <a:solidFill>
                <a:srgbClr val="434343"/>
              </a:solidFill>
            </a:endParaRPr>
          </a:p>
        </p:txBody>
      </p:sp>
      <p:sp>
        <p:nvSpPr>
          <p:cNvPr id="1272" name="Google Shape;1272;p128"/>
          <p:cNvSpPr txBox="1"/>
          <p:nvPr/>
        </p:nvSpPr>
        <p:spPr>
          <a:xfrm>
            <a:off x="1355357" y="2865559"/>
            <a:ext cx="6510000" cy="7245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lang="es" sz="2400">
                <a:solidFill>
                  <a:srgbClr val="434343"/>
                </a:solidFill>
                <a:highlight>
                  <a:srgbClr val="FFFFFF"/>
                </a:highlight>
              </a:rPr>
              <a:t>#WEBINARSUNIA </a:t>
            </a:r>
            <a:endParaRPr sz="2400">
              <a:solidFill>
                <a:srgbClr val="434343"/>
              </a:solidFill>
              <a:highlight>
                <a:srgbClr val="FFFFFF"/>
              </a:highlight>
            </a:endParaRPr>
          </a:p>
          <a:p>
            <a:pPr indent="0" lvl="0" marL="0" rtl="0" algn="ctr">
              <a:lnSpc>
                <a:spcPct val="150000"/>
              </a:lnSpc>
              <a:spcBef>
                <a:spcPts val="0"/>
              </a:spcBef>
              <a:spcAft>
                <a:spcPts val="0"/>
              </a:spcAft>
              <a:buNone/>
            </a:pPr>
            <a:r>
              <a:rPr lang="es" sz="2000">
                <a:solidFill>
                  <a:srgbClr val="434343"/>
                </a:solidFill>
                <a:highlight>
                  <a:srgbClr val="FFFFFF"/>
                </a:highlight>
              </a:rPr>
              <a:t>@UNIAINNOVA @UNIAUNIVERSIDAD</a:t>
            </a:r>
            <a:endParaRPr sz="2000">
              <a:solidFill>
                <a:srgbClr val="434343"/>
              </a:solidFill>
              <a:highlight>
                <a:srgbClr val="FFFFFF"/>
              </a:highlight>
            </a:endParaRPr>
          </a:p>
        </p:txBody>
      </p:sp>
      <p:sp>
        <p:nvSpPr>
          <p:cNvPr id="1273" name="Google Shape;1273;p128"/>
          <p:cNvSpPr txBox="1"/>
          <p:nvPr/>
        </p:nvSpPr>
        <p:spPr>
          <a:xfrm>
            <a:off x="2393500" y="3844875"/>
            <a:ext cx="4494300" cy="5850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s" sz="1300">
                <a:solidFill>
                  <a:srgbClr val="666666"/>
                </a:solidFill>
              </a:rPr>
              <a:t>*Contenido adaptado a este seminario, de otros anteriores propios, por Sánchez, M. (2022).</a:t>
            </a:r>
            <a:endParaRPr sz="120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EFEFEF"/>
            </a:gs>
          </a:gsLst>
          <a:lin ang="5400012" scaled="0"/>
        </a:gradFill>
      </p:bgPr>
    </p:bg>
    <p:spTree>
      <p:nvGrpSpPr>
        <p:cNvPr id="1277" name="Shape 1277"/>
        <p:cNvGrpSpPr/>
        <p:nvPr/>
      </p:nvGrpSpPr>
      <p:grpSpPr>
        <a:xfrm>
          <a:off x="0" y="0"/>
          <a:ext cx="0" cy="0"/>
          <a:chOff x="0" y="0"/>
          <a:chExt cx="0" cy="0"/>
        </a:xfrm>
      </p:grpSpPr>
      <p:sp>
        <p:nvSpPr>
          <p:cNvPr id="1278" name="Google Shape;1278;p129"/>
          <p:cNvSpPr/>
          <p:nvPr/>
        </p:nvSpPr>
        <p:spPr>
          <a:xfrm>
            <a:off x="0" y="0"/>
            <a:ext cx="9144000" cy="5143500"/>
          </a:xfrm>
          <a:prstGeom prst="rect">
            <a:avLst/>
          </a:prstGeom>
          <a:solidFill>
            <a:schemeClr val="lt1"/>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129"/>
          <p:cNvSpPr/>
          <p:nvPr/>
        </p:nvSpPr>
        <p:spPr>
          <a:xfrm>
            <a:off x="256274" y="319935"/>
            <a:ext cx="8593200" cy="4389600"/>
          </a:xfrm>
          <a:prstGeom prst="rect">
            <a:avLst/>
          </a:prstGeom>
          <a:noFill/>
          <a:ln cap="flat" cmpd="sng" w="38100">
            <a:solidFill>
              <a:srgbClr val="93C0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129"/>
          <p:cNvSpPr txBox="1"/>
          <p:nvPr>
            <p:ph type="title"/>
          </p:nvPr>
        </p:nvSpPr>
        <p:spPr>
          <a:xfrm>
            <a:off x="256389" y="606284"/>
            <a:ext cx="8593200" cy="522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a:t>Alguna bibliografía</a:t>
            </a:r>
            <a:endParaRPr>
              <a:solidFill>
                <a:srgbClr val="434343"/>
              </a:solidFill>
            </a:endParaRPr>
          </a:p>
        </p:txBody>
      </p:sp>
      <p:sp>
        <p:nvSpPr>
          <p:cNvPr id="1281" name="Google Shape;1281;p129"/>
          <p:cNvSpPr txBox="1"/>
          <p:nvPr>
            <p:ph idx="1" type="body"/>
          </p:nvPr>
        </p:nvSpPr>
        <p:spPr>
          <a:xfrm>
            <a:off x="408675" y="1261850"/>
            <a:ext cx="8223000" cy="2690400"/>
          </a:xfrm>
          <a:prstGeom prst="rect">
            <a:avLst/>
          </a:prstGeom>
        </p:spPr>
        <p:txBody>
          <a:bodyPr anchorCtr="0" anchor="t" bIns="91425" lIns="91425" spcFirstLastPara="1" rIns="91425" wrap="square" tIns="91425">
            <a:noAutofit/>
          </a:bodyPr>
          <a:lstStyle/>
          <a:p>
            <a:pPr indent="-311150" lvl="0" marL="457200" rtl="0" algn="l">
              <a:lnSpc>
                <a:spcPct val="115000"/>
              </a:lnSpc>
              <a:spcBef>
                <a:spcPts val="600"/>
              </a:spcBef>
              <a:spcAft>
                <a:spcPts val="0"/>
              </a:spcAft>
              <a:buClr>
                <a:srgbClr val="666666"/>
              </a:buClr>
              <a:buSzPts val="1300"/>
              <a:buChar char="●"/>
            </a:pPr>
            <a:r>
              <a:rPr lang="es" sz="1300">
                <a:solidFill>
                  <a:srgbClr val="666666"/>
                </a:solidFill>
              </a:rPr>
              <a:t>Alcalde, I. (2015). Visualización de la información: de los datos al conocimiento. Barcelona: Editorial UOC.</a:t>
            </a:r>
            <a:endParaRPr sz="1300">
              <a:solidFill>
                <a:srgbClr val="666666"/>
              </a:solidFill>
            </a:endParaRPr>
          </a:p>
          <a:p>
            <a:pPr indent="-311150" lvl="0" marL="457200" rtl="0" algn="l">
              <a:lnSpc>
                <a:spcPct val="115000"/>
              </a:lnSpc>
              <a:spcBef>
                <a:spcPts val="0"/>
              </a:spcBef>
              <a:spcAft>
                <a:spcPts val="0"/>
              </a:spcAft>
              <a:buClr>
                <a:srgbClr val="666666"/>
              </a:buClr>
              <a:buSzPts val="1300"/>
              <a:buChar char="●"/>
            </a:pPr>
            <a:r>
              <a:rPr lang="es" sz="1300">
                <a:solidFill>
                  <a:srgbClr val="666666"/>
                </a:solidFill>
              </a:rPr>
              <a:t>Cairo, A. (2011). El arte funcional: infografía y visualización de la información. Madrid: Alamut Ediciones.</a:t>
            </a:r>
            <a:endParaRPr sz="1300">
              <a:solidFill>
                <a:srgbClr val="666666"/>
              </a:solidFill>
            </a:endParaRPr>
          </a:p>
          <a:p>
            <a:pPr indent="-311150" lvl="0" marL="457200" rtl="0" algn="l">
              <a:lnSpc>
                <a:spcPct val="115000"/>
              </a:lnSpc>
              <a:spcBef>
                <a:spcPts val="0"/>
              </a:spcBef>
              <a:spcAft>
                <a:spcPts val="0"/>
              </a:spcAft>
              <a:buClr>
                <a:srgbClr val="666666"/>
              </a:buClr>
              <a:buSzPts val="1300"/>
              <a:buChar char="●"/>
            </a:pPr>
            <a:r>
              <a:rPr lang="es" sz="1300">
                <a:solidFill>
                  <a:srgbClr val="666666"/>
                </a:solidFill>
              </a:rPr>
              <a:t>Cairo, A. (2017). “Visualización de datos: una imagen puede valer más que mil números, pero no siempre más que mil palabras”. </a:t>
            </a:r>
            <a:r>
              <a:rPr i="1" lang="es" sz="1300">
                <a:solidFill>
                  <a:srgbClr val="666666"/>
                </a:solidFill>
              </a:rPr>
              <a:t>El profesional de la información</a:t>
            </a:r>
            <a:r>
              <a:rPr lang="es" sz="1300">
                <a:solidFill>
                  <a:srgbClr val="666666"/>
                </a:solidFill>
              </a:rPr>
              <a:t>,</a:t>
            </a:r>
            <a:r>
              <a:rPr i="1" lang="es" sz="1300">
                <a:solidFill>
                  <a:srgbClr val="666666"/>
                </a:solidFill>
              </a:rPr>
              <a:t> 26</a:t>
            </a:r>
            <a:r>
              <a:rPr lang="es" sz="1300">
                <a:solidFill>
                  <a:srgbClr val="666666"/>
                </a:solidFill>
              </a:rPr>
              <a:t>(6), pp. 1025-1028.</a:t>
            </a:r>
            <a:endParaRPr sz="1300">
              <a:solidFill>
                <a:srgbClr val="666666"/>
              </a:solidFill>
            </a:endParaRPr>
          </a:p>
          <a:p>
            <a:pPr indent="-311150" lvl="0" marL="457200" rtl="0" algn="l">
              <a:lnSpc>
                <a:spcPct val="115000"/>
              </a:lnSpc>
              <a:spcBef>
                <a:spcPts val="0"/>
              </a:spcBef>
              <a:spcAft>
                <a:spcPts val="0"/>
              </a:spcAft>
              <a:buClr>
                <a:srgbClr val="666666"/>
              </a:buClr>
              <a:buSzPts val="1300"/>
              <a:buChar char="●"/>
            </a:pPr>
            <a:r>
              <a:rPr lang="es" sz="1300">
                <a:solidFill>
                  <a:srgbClr val="666666"/>
                </a:solidFill>
              </a:rPr>
              <a:t>Cole, R. (2004). “Infografía: tipologías”, </a:t>
            </a:r>
            <a:r>
              <a:rPr i="1" lang="es" sz="1300">
                <a:solidFill>
                  <a:srgbClr val="666666"/>
                </a:solidFill>
              </a:rPr>
              <a:t>Revista Latina de Comunicación Social, 57</a:t>
            </a:r>
            <a:r>
              <a:rPr lang="es" sz="1300">
                <a:solidFill>
                  <a:srgbClr val="666666"/>
                </a:solidFill>
              </a:rPr>
              <a:t>. http://www.ull.es/publicaciones/latina/colle2004/20040557colle.htm</a:t>
            </a:r>
            <a:endParaRPr sz="1300">
              <a:solidFill>
                <a:srgbClr val="666666"/>
              </a:solidFill>
            </a:endParaRPr>
          </a:p>
          <a:p>
            <a:pPr indent="-311150" lvl="0" marL="457200" rtl="0" algn="l">
              <a:lnSpc>
                <a:spcPct val="115000"/>
              </a:lnSpc>
              <a:spcBef>
                <a:spcPts val="0"/>
              </a:spcBef>
              <a:spcAft>
                <a:spcPts val="0"/>
              </a:spcAft>
              <a:buClr>
                <a:srgbClr val="666666"/>
              </a:buClr>
              <a:buSzPts val="1300"/>
              <a:buChar char="●"/>
            </a:pPr>
            <a:r>
              <a:rPr lang="es" sz="1300">
                <a:solidFill>
                  <a:srgbClr val="666666"/>
                </a:solidFill>
              </a:rPr>
              <a:t>McCandless, D. (2010). “The beauty of data visualization”. TedGlobal 2010, julio de 2010. http://www.ted.com/talks/david _mccandless_the_beauty_of_ data_visualization.html </a:t>
            </a:r>
            <a:endParaRPr sz="1300">
              <a:solidFill>
                <a:srgbClr val="666666"/>
              </a:solidFill>
            </a:endParaRPr>
          </a:p>
          <a:p>
            <a:pPr indent="-311150" lvl="0" marL="457200" rtl="0" algn="l">
              <a:lnSpc>
                <a:spcPct val="115000"/>
              </a:lnSpc>
              <a:spcBef>
                <a:spcPts val="0"/>
              </a:spcBef>
              <a:spcAft>
                <a:spcPts val="0"/>
              </a:spcAft>
              <a:buClr>
                <a:srgbClr val="666666"/>
              </a:buClr>
              <a:buSzPts val="1300"/>
              <a:buChar char="●"/>
            </a:pPr>
            <a:r>
              <a:rPr lang="es" sz="1300">
                <a:solidFill>
                  <a:srgbClr val="666666"/>
                </a:solidFill>
              </a:rPr>
              <a:t>Sánchez M. e Hinojosa, E. (2016) La formación universitaria sobre infografía periodística y visualización de datos, un reto en España: estudios de caso. </a:t>
            </a:r>
            <a:r>
              <a:rPr i="1" lang="es" sz="1300">
                <a:solidFill>
                  <a:srgbClr val="666666"/>
                </a:solidFill>
              </a:rPr>
              <a:t>Trípodos, 38</a:t>
            </a:r>
            <a:r>
              <a:rPr lang="es" sz="1300">
                <a:solidFill>
                  <a:srgbClr val="666666"/>
                </a:solidFill>
              </a:rPr>
              <a:t>, pp. 49-66. </a:t>
            </a:r>
            <a:r>
              <a:rPr lang="es" sz="1300" u="sng">
                <a:solidFill>
                  <a:schemeClr val="hlink"/>
                </a:solidFill>
                <a:hlinkClick r:id="rId3"/>
              </a:rPr>
              <a:t>http://www.tripodos.com/index.php/Facultat_Comunicacio_Blanquerna/article/view/325</a:t>
            </a:r>
            <a:endParaRPr sz="1300">
              <a:solidFill>
                <a:srgbClr val="666666"/>
              </a:solidFill>
            </a:endParaRPr>
          </a:p>
          <a:p>
            <a:pPr indent="-311150" lvl="0" marL="457200" rtl="0" algn="l">
              <a:lnSpc>
                <a:spcPct val="115000"/>
              </a:lnSpc>
              <a:spcBef>
                <a:spcPts val="0"/>
              </a:spcBef>
              <a:spcAft>
                <a:spcPts val="0"/>
              </a:spcAft>
              <a:buClr>
                <a:srgbClr val="666666"/>
              </a:buClr>
              <a:buSzPts val="1300"/>
              <a:buChar char="●"/>
            </a:pPr>
            <a:r>
              <a:rPr lang="es" sz="1300">
                <a:solidFill>
                  <a:srgbClr val="666666"/>
                </a:solidFill>
              </a:rPr>
              <a:t>….</a:t>
            </a:r>
            <a:endParaRPr sz="1300">
              <a:solidFill>
                <a:srgbClr val="666666"/>
              </a:solidFill>
            </a:endParaRPr>
          </a:p>
          <a:p>
            <a:pPr indent="0" lvl="0" marL="457200" rtl="0" algn="l">
              <a:lnSpc>
                <a:spcPct val="115000"/>
              </a:lnSpc>
              <a:spcBef>
                <a:spcPts val="600"/>
              </a:spcBef>
              <a:spcAft>
                <a:spcPts val="0"/>
              </a:spcAft>
              <a:buNone/>
            </a:pPr>
            <a:r>
              <a:t/>
            </a:r>
            <a:endParaRPr sz="1300">
              <a:solidFill>
                <a:srgbClr val="666666"/>
              </a:solidFill>
            </a:endParaRPr>
          </a:p>
        </p:txBody>
      </p:sp>
      <p:cxnSp>
        <p:nvCxnSpPr>
          <p:cNvPr id="1282" name="Google Shape;1282;p129"/>
          <p:cNvCxnSpPr/>
          <p:nvPr/>
        </p:nvCxnSpPr>
        <p:spPr>
          <a:xfrm>
            <a:off x="4164321" y="1260301"/>
            <a:ext cx="777300" cy="0"/>
          </a:xfrm>
          <a:prstGeom prst="straightConnector1">
            <a:avLst/>
          </a:prstGeom>
          <a:noFill/>
          <a:ln cap="flat" cmpd="sng" w="76200">
            <a:solidFill>
              <a:srgbClr val="93C01F"/>
            </a:solidFill>
            <a:prstDash val="solid"/>
            <a:round/>
            <a:headEnd len="med" w="med" type="none"/>
            <a:tailEnd len="med" w="med" type="none"/>
          </a:ln>
        </p:spPr>
      </p:cxn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6" name="Shape 1286"/>
        <p:cNvGrpSpPr/>
        <p:nvPr/>
      </p:nvGrpSpPr>
      <p:grpSpPr>
        <a:xfrm>
          <a:off x="0" y="0"/>
          <a:ext cx="0" cy="0"/>
          <a:chOff x="0" y="0"/>
          <a:chExt cx="0" cy="0"/>
        </a:xfrm>
      </p:grpSpPr>
      <p:sp>
        <p:nvSpPr>
          <p:cNvPr id="1287" name="Google Shape;1287;p130"/>
          <p:cNvSpPr/>
          <p:nvPr/>
        </p:nvSpPr>
        <p:spPr>
          <a:xfrm>
            <a:off x="210277" y="233984"/>
            <a:ext cx="8616300" cy="4681800"/>
          </a:xfrm>
          <a:prstGeom prst="rect">
            <a:avLst/>
          </a:prstGeom>
          <a:noFill/>
          <a:ln cap="flat" cmpd="sng" w="38100">
            <a:solidFill>
              <a:srgbClr val="93C0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130"/>
          <p:cNvSpPr txBox="1"/>
          <p:nvPr/>
        </p:nvSpPr>
        <p:spPr>
          <a:xfrm>
            <a:off x="210393" y="442641"/>
            <a:ext cx="8845800" cy="574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s" sz="2200">
                <a:solidFill>
                  <a:srgbClr val="434343"/>
                </a:solidFill>
              </a:rPr>
              <a:t>Credits</a:t>
            </a:r>
            <a:endParaRPr b="1" sz="2200">
              <a:solidFill>
                <a:srgbClr val="434343"/>
              </a:solidFill>
            </a:endParaRPr>
          </a:p>
        </p:txBody>
      </p:sp>
      <p:sp>
        <p:nvSpPr>
          <p:cNvPr id="1289" name="Google Shape;1289;p130"/>
          <p:cNvSpPr txBox="1"/>
          <p:nvPr/>
        </p:nvSpPr>
        <p:spPr>
          <a:xfrm>
            <a:off x="574866" y="1271684"/>
            <a:ext cx="8135100" cy="29535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rPr lang="es" sz="1500">
                <a:solidFill>
                  <a:srgbClr val="666666"/>
                </a:solidFill>
              </a:rPr>
              <a:t>This is where you give credit to the ones who are part of this project.</a:t>
            </a:r>
            <a:endParaRPr sz="1500">
              <a:solidFill>
                <a:srgbClr val="666666"/>
              </a:solidFill>
            </a:endParaRPr>
          </a:p>
          <a:p>
            <a:pPr indent="-323850" lvl="0" marL="457200" rtl="0" algn="l">
              <a:lnSpc>
                <a:spcPct val="115000"/>
              </a:lnSpc>
              <a:spcBef>
                <a:spcPts val="600"/>
              </a:spcBef>
              <a:spcAft>
                <a:spcPts val="0"/>
              </a:spcAft>
              <a:buClr>
                <a:srgbClr val="666666"/>
              </a:buClr>
              <a:buSzPts val="1500"/>
              <a:buChar char="●"/>
            </a:pPr>
            <a:r>
              <a:rPr lang="es" sz="1500">
                <a:solidFill>
                  <a:srgbClr val="666666"/>
                </a:solidFill>
                <a:highlight>
                  <a:srgbClr val="FFFFFF"/>
                </a:highlight>
              </a:rPr>
              <a:t>Presentation template by </a:t>
            </a:r>
            <a:r>
              <a:rPr lang="es" sz="1500" u="sng">
                <a:solidFill>
                  <a:srgbClr val="666666"/>
                </a:solidFill>
                <a:highlight>
                  <a:srgbClr val="FFFFFF"/>
                </a:highlight>
                <a:hlinkClick r:id="rId3">
                  <a:extLst>
                    <a:ext uri="{A12FA001-AC4F-418D-AE19-62706E023703}">
                      <ahyp:hlinkClr val="tx"/>
                    </a:ext>
                  </a:extLst>
                </a:hlinkClick>
              </a:rPr>
              <a:t>Slidesgo</a:t>
            </a:r>
            <a:endParaRPr sz="1500">
              <a:solidFill>
                <a:srgbClr val="666666"/>
              </a:solidFill>
            </a:endParaRPr>
          </a:p>
          <a:p>
            <a:pPr indent="-323850" lvl="0" marL="457200" rtl="0" algn="l">
              <a:lnSpc>
                <a:spcPct val="115000"/>
              </a:lnSpc>
              <a:spcBef>
                <a:spcPts val="0"/>
              </a:spcBef>
              <a:spcAft>
                <a:spcPts val="0"/>
              </a:spcAft>
              <a:buClr>
                <a:srgbClr val="666666"/>
              </a:buClr>
              <a:buSzPts val="1500"/>
              <a:buChar char="●"/>
            </a:pPr>
            <a:r>
              <a:rPr lang="es" sz="1500">
                <a:solidFill>
                  <a:srgbClr val="666666"/>
                </a:solidFill>
              </a:rPr>
              <a:t>Icons by </a:t>
            </a:r>
            <a:r>
              <a:rPr lang="es" sz="1500" u="sng">
                <a:solidFill>
                  <a:srgbClr val="666666"/>
                </a:solidFill>
                <a:hlinkClick r:id="rId4">
                  <a:extLst>
                    <a:ext uri="{A12FA001-AC4F-418D-AE19-62706E023703}">
                      <ahyp:hlinkClr val="tx"/>
                    </a:ext>
                  </a:extLst>
                </a:hlinkClick>
              </a:rPr>
              <a:t>Flaticon</a:t>
            </a:r>
            <a:endParaRPr sz="1500">
              <a:solidFill>
                <a:srgbClr val="666666"/>
              </a:solidFill>
            </a:endParaRPr>
          </a:p>
          <a:p>
            <a:pPr indent="-323850" lvl="0" marL="457200" rtl="0" algn="l">
              <a:lnSpc>
                <a:spcPct val="115000"/>
              </a:lnSpc>
              <a:spcBef>
                <a:spcPts val="0"/>
              </a:spcBef>
              <a:spcAft>
                <a:spcPts val="0"/>
              </a:spcAft>
              <a:buClr>
                <a:srgbClr val="666666"/>
              </a:buClr>
              <a:buSzPts val="1500"/>
              <a:buChar char="●"/>
            </a:pPr>
            <a:r>
              <a:rPr lang="es" sz="1500">
                <a:solidFill>
                  <a:srgbClr val="666666"/>
                </a:solidFill>
              </a:rPr>
              <a:t>Images &amp; infographics by </a:t>
            </a:r>
            <a:r>
              <a:rPr lang="es" sz="1500" u="sng">
                <a:solidFill>
                  <a:srgbClr val="666666"/>
                </a:solidFill>
                <a:hlinkClick r:id="rId5">
                  <a:extLst>
                    <a:ext uri="{A12FA001-AC4F-418D-AE19-62706E023703}">
                      <ahyp:hlinkClr val="tx"/>
                    </a:ext>
                  </a:extLst>
                </a:hlinkClick>
              </a:rPr>
              <a:t>Freepik</a:t>
            </a:r>
            <a:endParaRPr sz="1500">
              <a:solidFill>
                <a:srgbClr val="666666"/>
              </a:solidFill>
            </a:endParaRPr>
          </a:p>
          <a:p>
            <a:pPr indent="0" lvl="0" marL="0" rtl="0" algn="l">
              <a:lnSpc>
                <a:spcPct val="115000"/>
              </a:lnSpc>
              <a:spcBef>
                <a:spcPts val="600"/>
              </a:spcBef>
              <a:spcAft>
                <a:spcPts val="0"/>
              </a:spcAft>
              <a:buNone/>
            </a:pPr>
            <a:r>
              <a:rPr lang="es" sz="1500">
                <a:solidFill>
                  <a:srgbClr val="666666"/>
                </a:solidFill>
              </a:rPr>
              <a:t>Fuentes usadas: </a:t>
            </a:r>
            <a:endParaRPr sz="1500">
              <a:solidFill>
                <a:srgbClr val="666666"/>
              </a:solidFill>
            </a:endParaRPr>
          </a:p>
          <a:p>
            <a:pPr indent="-323850" lvl="0" marL="457200" rtl="0" algn="l">
              <a:lnSpc>
                <a:spcPct val="115000"/>
              </a:lnSpc>
              <a:spcBef>
                <a:spcPts val="600"/>
              </a:spcBef>
              <a:spcAft>
                <a:spcPts val="0"/>
              </a:spcAft>
              <a:buClr>
                <a:srgbClr val="666666"/>
              </a:buClr>
              <a:buSzPts val="1500"/>
              <a:buChar char="●"/>
            </a:pPr>
            <a:r>
              <a:rPr lang="es" sz="1500">
                <a:solidFill>
                  <a:srgbClr val="666666"/>
                </a:solidFill>
              </a:rPr>
              <a:t>Arial </a:t>
            </a:r>
            <a:endParaRPr sz="1500">
              <a:solidFill>
                <a:srgbClr val="666666"/>
              </a:solidFill>
            </a:endParaRPr>
          </a:p>
          <a:p>
            <a:pPr indent="0" lvl="0" marL="0" rtl="0" algn="l">
              <a:lnSpc>
                <a:spcPct val="115000"/>
              </a:lnSpc>
              <a:spcBef>
                <a:spcPts val="600"/>
              </a:spcBef>
              <a:spcAft>
                <a:spcPts val="0"/>
              </a:spcAft>
              <a:buNone/>
            </a:pPr>
            <a:r>
              <a:rPr lang="es" sz="1500">
                <a:solidFill>
                  <a:srgbClr val="666666"/>
                </a:solidFill>
              </a:rPr>
              <a:t>Colores usados:</a:t>
            </a:r>
            <a:endParaRPr sz="1500">
              <a:solidFill>
                <a:srgbClr val="666666"/>
              </a:solidFill>
            </a:endParaRPr>
          </a:p>
          <a:p>
            <a:pPr indent="0" lvl="0" marL="0" rtl="0" algn="l">
              <a:lnSpc>
                <a:spcPct val="115000"/>
              </a:lnSpc>
              <a:spcBef>
                <a:spcPts val="600"/>
              </a:spcBef>
              <a:spcAft>
                <a:spcPts val="0"/>
              </a:spcAft>
              <a:buNone/>
            </a:pPr>
            <a:r>
              <a:t/>
            </a:r>
            <a:endParaRPr sz="1600">
              <a:solidFill>
                <a:srgbClr val="666666"/>
              </a:solidFill>
            </a:endParaRPr>
          </a:p>
        </p:txBody>
      </p:sp>
      <p:cxnSp>
        <p:nvCxnSpPr>
          <p:cNvPr id="1290" name="Google Shape;1290;p130"/>
          <p:cNvCxnSpPr/>
          <p:nvPr/>
        </p:nvCxnSpPr>
        <p:spPr>
          <a:xfrm>
            <a:off x="4340424" y="1144236"/>
            <a:ext cx="729900" cy="0"/>
          </a:xfrm>
          <a:prstGeom prst="straightConnector1">
            <a:avLst/>
          </a:prstGeom>
          <a:noFill/>
          <a:ln cap="flat" cmpd="sng" w="76200">
            <a:solidFill>
              <a:srgbClr val="93C01F"/>
            </a:solidFill>
            <a:prstDash val="solid"/>
            <a:round/>
            <a:headEnd len="med" w="med" type="none"/>
            <a:tailEnd len="med" w="med" type="none"/>
          </a:ln>
        </p:spPr>
      </p:cxnSp>
      <p:grpSp>
        <p:nvGrpSpPr>
          <p:cNvPr id="1291" name="Google Shape;1291;p130"/>
          <p:cNvGrpSpPr/>
          <p:nvPr/>
        </p:nvGrpSpPr>
        <p:grpSpPr>
          <a:xfrm>
            <a:off x="5730189" y="3816997"/>
            <a:ext cx="1001066" cy="741229"/>
            <a:chOff x="3668942" y="4493813"/>
            <a:chExt cx="927600" cy="884100"/>
          </a:xfrm>
        </p:grpSpPr>
        <p:sp>
          <p:nvSpPr>
            <p:cNvPr id="1292" name="Google Shape;1292;p130"/>
            <p:cNvSpPr/>
            <p:nvPr/>
          </p:nvSpPr>
          <p:spPr>
            <a:xfrm>
              <a:off x="3668942" y="4493813"/>
              <a:ext cx="927600" cy="884100"/>
            </a:xfrm>
            <a:prstGeom prst="roundRect">
              <a:avLst>
                <a:gd fmla="val 16667" name="adj"/>
              </a:avLst>
            </a:prstGeom>
            <a:solidFill>
              <a:srgbClr val="D6D64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293" name="Google Shape;1293;p130"/>
            <p:cNvSpPr txBox="1"/>
            <p:nvPr/>
          </p:nvSpPr>
          <p:spPr>
            <a:xfrm>
              <a:off x="3668942" y="4677905"/>
              <a:ext cx="927600" cy="5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000">
                  <a:solidFill>
                    <a:srgbClr val="434343"/>
                  </a:solidFill>
                </a:rPr>
                <a:t>#d6d64d</a:t>
              </a:r>
              <a:endParaRPr sz="1000">
                <a:solidFill>
                  <a:srgbClr val="434343"/>
                </a:solidFill>
              </a:endParaRPr>
            </a:p>
          </p:txBody>
        </p:sp>
      </p:grpSp>
      <p:grpSp>
        <p:nvGrpSpPr>
          <p:cNvPr id="1294" name="Google Shape;1294;p130"/>
          <p:cNvGrpSpPr/>
          <p:nvPr/>
        </p:nvGrpSpPr>
        <p:grpSpPr>
          <a:xfrm>
            <a:off x="2553276" y="3816997"/>
            <a:ext cx="1001066" cy="741229"/>
            <a:chOff x="2424283" y="4493813"/>
            <a:chExt cx="927600" cy="884100"/>
          </a:xfrm>
        </p:grpSpPr>
        <p:sp>
          <p:nvSpPr>
            <p:cNvPr id="1295" name="Google Shape;1295;p130"/>
            <p:cNvSpPr/>
            <p:nvPr/>
          </p:nvSpPr>
          <p:spPr>
            <a:xfrm>
              <a:off x="2424283" y="4493813"/>
              <a:ext cx="927600" cy="884100"/>
            </a:xfrm>
            <a:prstGeom prst="roundRect">
              <a:avLst>
                <a:gd fmla="val 16667" name="adj"/>
              </a:avLst>
            </a:prstGeom>
            <a:solidFill>
              <a:srgbClr val="999999"/>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296" name="Google Shape;1296;p130"/>
            <p:cNvSpPr txBox="1"/>
            <p:nvPr/>
          </p:nvSpPr>
          <p:spPr>
            <a:xfrm>
              <a:off x="2424283" y="4677905"/>
              <a:ext cx="927600" cy="5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000">
                  <a:solidFill>
                    <a:srgbClr val="434343"/>
                  </a:solidFill>
                </a:rPr>
                <a:t>#999999</a:t>
              </a:r>
              <a:endParaRPr sz="1000">
                <a:solidFill>
                  <a:srgbClr val="434343"/>
                </a:solidFill>
              </a:endParaRPr>
            </a:p>
          </p:txBody>
        </p:sp>
      </p:grpSp>
      <p:grpSp>
        <p:nvGrpSpPr>
          <p:cNvPr id="1297" name="Google Shape;1297;p130"/>
          <p:cNvGrpSpPr/>
          <p:nvPr/>
        </p:nvGrpSpPr>
        <p:grpSpPr>
          <a:xfrm>
            <a:off x="964835" y="3816997"/>
            <a:ext cx="1001066" cy="741229"/>
            <a:chOff x="1179625" y="4493813"/>
            <a:chExt cx="927600" cy="884100"/>
          </a:xfrm>
        </p:grpSpPr>
        <p:sp>
          <p:nvSpPr>
            <p:cNvPr id="1298" name="Google Shape;1298;p130"/>
            <p:cNvSpPr/>
            <p:nvPr/>
          </p:nvSpPr>
          <p:spPr>
            <a:xfrm>
              <a:off x="1179625" y="4493813"/>
              <a:ext cx="927600" cy="884100"/>
            </a:xfrm>
            <a:prstGeom prst="roundRect">
              <a:avLst>
                <a:gd fmla="val 16667" name="adj"/>
              </a:avLst>
            </a:prstGeom>
            <a:solidFill>
              <a:srgbClr val="43434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299" name="Google Shape;1299;p130"/>
            <p:cNvSpPr txBox="1"/>
            <p:nvPr/>
          </p:nvSpPr>
          <p:spPr>
            <a:xfrm>
              <a:off x="1179625" y="4677905"/>
              <a:ext cx="927600" cy="5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000">
                  <a:solidFill>
                    <a:srgbClr val="FFFFFF"/>
                  </a:solidFill>
                </a:rPr>
                <a:t>#434343</a:t>
              </a:r>
              <a:endParaRPr sz="1000">
                <a:solidFill>
                  <a:srgbClr val="FFFFFF"/>
                </a:solidFill>
              </a:endParaRPr>
            </a:p>
          </p:txBody>
        </p:sp>
      </p:grpSp>
      <p:grpSp>
        <p:nvGrpSpPr>
          <p:cNvPr id="1300" name="Google Shape;1300;p130"/>
          <p:cNvGrpSpPr/>
          <p:nvPr/>
        </p:nvGrpSpPr>
        <p:grpSpPr>
          <a:xfrm>
            <a:off x="7318629" y="3816997"/>
            <a:ext cx="1001066" cy="741229"/>
            <a:chOff x="4913600" y="4493813"/>
            <a:chExt cx="927600" cy="884100"/>
          </a:xfrm>
        </p:grpSpPr>
        <p:sp>
          <p:nvSpPr>
            <p:cNvPr id="1301" name="Google Shape;1301;p130"/>
            <p:cNvSpPr/>
            <p:nvPr/>
          </p:nvSpPr>
          <p:spPr>
            <a:xfrm>
              <a:off x="4913600" y="4493813"/>
              <a:ext cx="927600" cy="884100"/>
            </a:xfrm>
            <a:prstGeom prst="roundRect">
              <a:avLst>
                <a:gd fmla="val 16667" name="adj"/>
              </a:avLst>
            </a:prstGeom>
            <a:solidFill>
              <a:srgbClr val="F6FF8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302" name="Google Shape;1302;p130"/>
            <p:cNvSpPr txBox="1"/>
            <p:nvPr/>
          </p:nvSpPr>
          <p:spPr>
            <a:xfrm>
              <a:off x="4913600" y="4677905"/>
              <a:ext cx="927600" cy="5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000">
                  <a:solidFill>
                    <a:srgbClr val="434343"/>
                  </a:solidFill>
                </a:rPr>
                <a:t>#f6ff87</a:t>
              </a:r>
              <a:endParaRPr sz="1000">
                <a:solidFill>
                  <a:srgbClr val="434343"/>
                </a:solidFill>
              </a:endParaRPr>
            </a:p>
          </p:txBody>
        </p:sp>
      </p:grpSp>
      <p:grpSp>
        <p:nvGrpSpPr>
          <p:cNvPr id="1303" name="Google Shape;1303;p130"/>
          <p:cNvGrpSpPr/>
          <p:nvPr/>
        </p:nvGrpSpPr>
        <p:grpSpPr>
          <a:xfrm>
            <a:off x="4141716" y="3816997"/>
            <a:ext cx="1001066" cy="741229"/>
            <a:chOff x="3668942" y="4493813"/>
            <a:chExt cx="927600" cy="884100"/>
          </a:xfrm>
        </p:grpSpPr>
        <p:sp>
          <p:nvSpPr>
            <p:cNvPr id="1304" name="Google Shape;1304;p130"/>
            <p:cNvSpPr/>
            <p:nvPr/>
          </p:nvSpPr>
          <p:spPr>
            <a:xfrm>
              <a:off x="3668942" y="4493813"/>
              <a:ext cx="927600" cy="884100"/>
            </a:xfrm>
            <a:prstGeom prst="roundRect">
              <a:avLst>
                <a:gd fmla="val 16667" name="adj"/>
              </a:avLst>
            </a:prstGeom>
            <a:solidFill>
              <a:srgbClr val="93C01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305" name="Google Shape;1305;p130"/>
            <p:cNvSpPr txBox="1"/>
            <p:nvPr/>
          </p:nvSpPr>
          <p:spPr>
            <a:xfrm>
              <a:off x="3668942" y="4677905"/>
              <a:ext cx="927600" cy="5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000">
                  <a:solidFill>
                    <a:srgbClr val="434343"/>
                  </a:solidFill>
                </a:rPr>
                <a:t>#93c01f</a:t>
              </a:r>
              <a:endParaRPr sz="1000">
                <a:solidFill>
                  <a:srgbClr val="434343"/>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50"/>
          <p:cNvPicPr preferRelativeResize="0"/>
          <p:nvPr/>
        </p:nvPicPr>
        <p:blipFill rotWithShape="1">
          <a:blip r:embed="rId3">
            <a:alphaModFix/>
          </a:blip>
          <a:srcRect b="0" l="0" r="0" t="0"/>
          <a:stretch/>
        </p:blipFill>
        <p:spPr>
          <a:xfrm>
            <a:off x="1405270" y="1108363"/>
            <a:ext cx="6130963" cy="3917363"/>
          </a:xfrm>
          <a:prstGeom prst="rect">
            <a:avLst/>
          </a:prstGeom>
          <a:noFill/>
          <a:ln>
            <a:noFill/>
          </a:ln>
        </p:spPr>
      </p:pic>
      <p:sp>
        <p:nvSpPr>
          <p:cNvPr id="304" name="Google Shape;304;p50"/>
          <p:cNvSpPr txBox="1"/>
          <p:nvPr/>
        </p:nvSpPr>
        <p:spPr>
          <a:xfrm>
            <a:off x="7549352" y="4503375"/>
            <a:ext cx="1438800" cy="338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s" sz="800">
                <a:solidFill>
                  <a:schemeClr val="dk1"/>
                </a:solidFill>
              </a:rPr>
              <a:t>Infografía de Samuel Granados vía </a:t>
            </a:r>
            <a:r>
              <a:rPr lang="es" sz="800" u="sng">
                <a:solidFill>
                  <a:schemeClr val="hlink"/>
                </a:solidFill>
                <a:hlinkClick r:id="rId4"/>
              </a:rPr>
              <a:t>Yorokobu</a:t>
            </a:r>
            <a:r>
              <a:rPr lang="es" sz="800">
                <a:solidFill>
                  <a:schemeClr val="dk1"/>
                </a:solidFill>
              </a:rPr>
              <a:t>. </a:t>
            </a:r>
            <a:endParaRPr sz="800">
              <a:solidFill>
                <a:schemeClr val="dk1"/>
              </a:solidFill>
            </a:endParaRPr>
          </a:p>
        </p:txBody>
      </p:sp>
      <p:sp>
        <p:nvSpPr>
          <p:cNvPr id="305" name="Google Shape;305;p50"/>
          <p:cNvSpPr txBox="1"/>
          <p:nvPr/>
        </p:nvSpPr>
        <p:spPr>
          <a:xfrm>
            <a:off x="76400" y="253375"/>
            <a:ext cx="8861100" cy="362100"/>
          </a:xfrm>
          <a:prstGeom prst="rect">
            <a:avLst/>
          </a:prstGeom>
          <a:noFill/>
          <a:ln>
            <a:noFill/>
          </a:ln>
        </p:spPr>
        <p:txBody>
          <a:bodyPr anchorCtr="0" anchor="t" bIns="45700" lIns="91400" spcFirstLastPara="1" rIns="91400" wrap="square" tIns="45700">
            <a:noAutofit/>
          </a:bodyPr>
          <a:lstStyle/>
          <a:p>
            <a:pPr indent="-342900" lvl="0" marL="342900" marR="0" rtl="0" algn="ctr">
              <a:lnSpc>
                <a:spcPct val="95000"/>
              </a:lnSpc>
              <a:spcBef>
                <a:spcPts val="0"/>
              </a:spcBef>
              <a:spcAft>
                <a:spcPts val="0"/>
              </a:spcAft>
              <a:buNone/>
            </a:pPr>
            <a:r>
              <a:rPr b="1" lang="es" sz="2400">
                <a:solidFill>
                  <a:schemeClr val="dk2"/>
                </a:solidFill>
              </a:rPr>
              <a:t>4ª razón, su potencial sintético y curador:</a:t>
            </a:r>
            <a:r>
              <a:rPr lang="es" sz="2400">
                <a:solidFill>
                  <a:schemeClr val="dk2"/>
                </a:solidFill>
              </a:rPr>
              <a:t> presentar cuestiones complejas o condensar info en cierto espacio</a:t>
            </a:r>
            <a:endParaRPr sz="24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Minimal Charm">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