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69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6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67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9" r:id="rId5"/>
    <p:sldMasterId id="214748369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</p:sldIdLst>
  <p:sldSz cy="6858000" cx="9144000"/>
  <p:notesSz cx="6858000" cy="9144000"/>
  <p:embeddedFontLst>
    <p:embeddedFont>
      <p:font typeface="Ubuntu"/>
      <p:regular r:id="rId77"/>
      <p:bold r:id="rId78"/>
      <p:italic r:id="rId79"/>
      <p:boldItalic r:id="rId80"/>
    </p:embeddedFont>
    <p:embeddedFont>
      <p:font typeface="Sniglet"/>
      <p:regular r:id="rId81"/>
    </p:embeddedFont>
    <p:embeddedFont>
      <p:font typeface="Roboto"/>
      <p:regular r:id="rId82"/>
      <p:bold r:id="rId83"/>
      <p:italic r:id="rId84"/>
      <p:boldItalic r:id="rId85"/>
    </p:embeddedFont>
    <p:embeddedFont>
      <p:font typeface="Arvo"/>
      <p:regular r:id="rId86"/>
      <p:bold r:id="rId87"/>
      <p:italic r:id="rId88"/>
      <p:boldItalic r:id="rId89"/>
    </p:embeddedFont>
    <p:embeddedFont>
      <p:font typeface="Bodoni"/>
      <p:regular r:id="rId90"/>
      <p:bold r:id="rId91"/>
      <p:italic r:id="rId92"/>
      <p:boldItalic r:id="rId93"/>
    </p:embeddedFont>
    <p:embeddedFont>
      <p:font typeface="Oswald"/>
      <p:regular r:id="rId94"/>
      <p:bold r:id="rId95"/>
    </p:embeddedFont>
    <p:embeddedFont>
      <p:font typeface="Tinos"/>
      <p:regular r:id="rId96"/>
      <p:bold r:id="rId97"/>
      <p:italic r:id="rId98"/>
      <p:boldItalic r:id="rId9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5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7E80379-17AD-4595-B9E5-4AB9D1BBD2CB}">
  <a:tblStyle styleId="{57E80379-17AD-4595-B9E5-4AB9D1BBD2C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5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95" Type="http://schemas.openxmlformats.org/officeDocument/2006/relationships/font" Target="fonts/Oswald-bold.fntdata"/><Relationship Id="rId94" Type="http://schemas.openxmlformats.org/officeDocument/2006/relationships/font" Target="fonts/Oswald-regular.fntdata"/><Relationship Id="rId97" Type="http://schemas.openxmlformats.org/officeDocument/2006/relationships/font" Target="fonts/Tinos-bold.fntdata"/><Relationship Id="rId96" Type="http://schemas.openxmlformats.org/officeDocument/2006/relationships/font" Target="fonts/Tinos-regular.fntdata"/><Relationship Id="rId11" Type="http://schemas.openxmlformats.org/officeDocument/2006/relationships/slide" Target="slides/slide4.xml"/><Relationship Id="rId99" Type="http://schemas.openxmlformats.org/officeDocument/2006/relationships/font" Target="fonts/Tinos-boldItalic.fntdata"/><Relationship Id="rId10" Type="http://schemas.openxmlformats.org/officeDocument/2006/relationships/slide" Target="slides/slide3.xml"/><Relationship Id="rId98" Type="http://schemas.openxmlformats.org/officeDocument/2006/relationships/font" Target="fonts/Tinos-italic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91" Type="http://schemas.openxmlformats.org/officeDocument/2006/relationships/font" Target="fonts/Bodoni-bold.fntdata"/><Relationship Id="rId90" Type="http://schemas.openxmlformats.org/officeDocument/2006/relationships/font" Target="fonts/Bodoni-regular.fntdata"/><Relationship Id="rId93" Type="http://schemas.openxmlformats.org/officeDocument/2006/relationships/font" Target="fonts/Bodoni-boldItalic.fntdata"/><Relationship Id="rId92" Type="http://schemas.openxmlformats.org/officeDocument/2006/relationships/font" Target="fonts/Bodoni-italic.fntdata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84" Type="http://schemas.openxmlformats.org/officeDocument/2006/relationships/font" Target="fonts/Roboto-italic.fntdata"/><Relationship Id="rId83" Type="http://schemas.openxmlformats.org/officeDocument/2006/relationships/font" Target="fonts/Roboto-bold.fntdata"/><Relationship Id="rId86" Type="http://schemas.openxmlformats.org/officeDocument/2006/relationships/font" Target="fonts/Arvo-regular.fntdata"/><Relationship Id="rId85" Type="http://schemas.openxmlformats.org/officeDocument/2006/relationships/font" Target="fonts/Roboto-boldItalic.fntdata"/><Relationship Id="rId88" Type="http://schemas.openxmlformats.org/officeDocument/2006/relationships/font" Target="fonts/Arvo-italic.fntdata"/><Relationship Id="rId87" Type="http://schemas.openxmlformats.org/officeDocument/2006/relationships/font" Target="fonts/Arvo-bold.fntdata"/><Relationship Id="rId89" Type="http://schemas.openxmlformats.org/officeDocument/2006/relationships/font" Target="fonts/Arvo-boldItalic.fntdata"/><Relationship Id="rId80" Type="http://schemas.openxmlformats.org/officeDocument/2006/relationships/font" Target="fonts/Ubuntu-boldItalic.fntdata"/><Relationship Id="rId82" Type="http://schemas.openxmlformats.org/officeDocument/2006/relationships/font" Target="fonts/Roboto-regular.fntdata"/><Relationship Id="rId81" Type="http://schemas.openxmlformats.org/officeDocument/2006/relationships/font" Target="fonts/Sniglet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3" Type="http://schemas.openxmlformats.org/officeDocument/2006/relationships/slide" Target="slides/slide66.xml"/><Relationship Id="rId72" Type="http://schemas.openxmlformats.org/officeDocument/2006/relationships/slide" Target="slides/slide65.xml"/><Relationship Id="rId75" Type="http://schemas.openxmlformats.org/officeDocument/2006/relationships/slide" Target="slides/slide68.xml"/><Relationship Id="rId74" Type="http://schemas.openxmlformats.org/officeDocument/2006/relationships/slide" Target="slides/slide67.xml"/><Relationship Id="rId77" Type="http://schemas.openxmlformats.org/officeDocument/2006/relationships/font" Target="fonts/Ubuntu-regular.fntdata"/><Relationship Id="rId76" Type="http://schemas.openxmlformats.org/officeDocument/2006/relationships/slide" Target="slides/slide69.xml"/><Relationship Id="rId79" Type="http://schemas.openxmlformats.org/officeDocument/2006/relationships/font" Target="fonts/Ubuntu-italic.fntdata"/><Relationship Id="rId78" Type="http://schemas.openxmlformats.org/officeDocument/2006/relationships/font" Target="fonts/Ubuntu-bold.fntdata"/><Relationship Id="rId71" Type="http://schemas.openxmlformats.org/officeDocument/2006/relationships/slide" Target="slides/slide64.xml"/><Relationship Id="rId70" Type="http://schemas.openxmlformats.org/officeDocument/2006/relationships/slide" Target="slides/slide63.xml"/><Relationship Id="rId62" Type="http://schemas.openxmlformats.org/officeDocument/2006/relationships/slide" Target="slides/slide55.xml"/><Relationship Id="rId61" Type="http://schemas.openxmlformats.org/officeDocument/2006/relationships/slide" Target="slides/slide54.xml"/><Relationship Id="rId64" Type="http://schemas.openxmlformats.org/officeDocument/2006/relationships/slide" Target="slides/slide57.xml"/><Relationship Id="rId63" Type="http://schemas.openxmlformats.org/officeDocument/2006/relationships/slide" Target="slides/slide56.xml"/><Relationship Id="rId66" Type="http://schemas.openxmlformats.org/officeDocument/2006/relationships/slide" Target="slides/slide59.xml"/><Relationship Id="rId65" Type="http://schemas.openxmlformats.org/officeDocument/2006/relationships/slide" Target="slides/slide58.xml"/><Relationship Id="rId68" Type="http://schemas.openxmlformats.org/officeDocument/2006/relationships/slide" Target="slides/slide61.xml"/><Relationship Id="rId67" Type="http://schemas.openxmlformats.org/officeDocument/2006/relationships/slide" Target="slides/slide60.xml"/><Relationship Id="rId60" Type="http://schemas.openxmlformats.org/officeDocument/2006/relationships/slide" Target="slides/slide53.xml"/><Relationship Id="rId69" Type="http://schemas.openxmlformats.org/officeDocument/2006/relationships/slide" Target="slides/slide62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3" Type="http://schemas.openxmlformats.org/officeDocument/2006/relationships/slide" Target="slides/slide46.xml"/><Relationship Id="rId52" Type="http://schemas.openxmlformats.org/officeDocument/2006/relationships/slide" Target="slides/slide45.xml"/><Relationship Id="rId55" Type="http://schemas.openxmlformats.org/officeDocument/2006/relationships/slide" Target="slides/slide48.xml"/><Relationship Id="rId54" Type="http://schemas.openxmlformats.org/officeDocument/2006/relationships/slide" Target="slides/slide47.xml"/><Relationship Id="rId57" Type="http://schemas.openxmlformats.org/officeDocument/2006/relationships/slide" Target="slides/slide50.xml"/><Relationship Id="rId56" Type="http://schemas.openxmlformats.org/officeDocument/2006/relationships/slide" Target="slides/slide49.xml"/><Relationship Id="rId59" Type="http://schemas.openxmlformats.org/officeDocument/2006/relationships/slide" Target="slides/slide52.xml"/><Relationship Id="rId58" Type="http://schemas.openxmlformats.org/officeDocument/2006/relationships/slide" Target="slides/slide5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es.wikipedia.org/wiki/Idioma_hebreo" TargetMode="External"/><Relationship Id="rId3" Type="http://schemas.openxmlformats.org/officeDocument/2006/relationships/hyperlink" Target="https://es.wikipedia.org/wiki/Rabino" TargetMode="Externa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es.wikipedia.org/wiki/Idioma_hebreo" TargetMode="External"/><Relationship Id="rId3" Type="http://schemas.openxmlformats.org/officeDocument/2006/relationships/hyperlink" Target="https://es.wikipedia.org/wiki/Rabino" TargetMode="Externa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es.wikipedia.org/wiki/Idioma_hebreo" TargetMode="External"/><Relationship Id="rId3" Type="http://schemas.openxmlformats.org/officeDocument/2006/relationships/hyperlink" Target="https://es.wikipedia.org/wiki/Rabino" TargetMode="Externa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es.wikipedia.org/wiki/Idioma_hebreo" TargetMode="External"/><Relationship Id="rId3" Type="http://schemas.openxmlformats.org/officeDocument/2006/relationships/hyperlink" Target="https://es.wikipedia.org/wiki/Rabino" TargetMode="Externa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es.wikipedia.org/wiki/Idioma_hebreo" TargetMode="External"/><Relationship Id="rId3" Type="http://schemas.openxmlformats.org/officeDocument/2006/relationships/hyperlink" Target="https://es.wikipedia.org/wiki/Rabino" TargetMode="Externa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es.wikipedia.org/wiki/Idioma_hebreo" TargetMode="External"/><Relationship Id="rId3" Type="http://schemas.openxmlformats.org/officeDocument/2006/relationships/hyperlink" Target="https://es.wikipedia.org/wiki/Rabino" TargetMode="Externa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442eb61d9d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442eb61d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9b16ca1179_0_22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9b16ca1179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El talmud texto central del judaísmo rabínico y la fuente primaria de la ley judía religiosa (s. XX)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El </a:t>
            </a:r>
            <a:r>
              <a:rPr b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Talmud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(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hebreo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: </a:t>
            </a:r>
            <a:r>
              <a:rPr lang="es" sz="1300">
                <a:solidFill>
                  <a:srgbClr val="202122"/>
                </a:solidFill>
                <a:highlight>
                  <a:srgbClr val="FFFFFF"/>
                </a:highlight>
                <a:latin typeface="David"/>
                <a:ea typeface="David"/>
                <a:cs typeface="David"/>
                <a:sym typeface="David"/>
              </a:rPr>
              <a:t>תַּלְמוּד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[</a:t>
            </a:r>
            <a:r>
              <a:rPr i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talmūd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], «instrucción, enseñanza») es una obra que recoge principalmente las discusiones 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rabínicas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sobre leyes judías, tradiciones, costumbres, narraciones y dichos, parábolas, historias y leyendas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9b16ca1179_0_25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9b16ca1179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El talmud texto central del judaísmo rabínico y la fuente primaria de la ley judía religiosa (s. XX)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El </a:t>
            </a:r>
            <a:r>
              <a:rPr b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Talmud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(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hebreo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: </a:t>
            </a:r>
            <a:r>
              <a:rPr lang="es" sz="1300">
                <a:solidFill>
                  <a:srgbClr val="202122"/>
                </a:solidFill>
                <a:highlight>
                  <a:srgbClr val="FFFFFF"/>
                </a:highlight>
                <a:latin typeface="David"/>
                <a:ea typeface="David"/>
                <a:cs typeface="David"/>
                <a:sym typeface="David"/>
              </a:rPr>
              <a:t>תַּלְמוּד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[</a:t>
            </a:r>
            <a:r>
              <a:rPr i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talmūd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], «instrucción, enseñanza») es una obra que recoge principalmente las discusiones 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rabínicas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sobre leyes judías, tradiciones, costumbres, narraciones y dichos, parábolas, historias y leyendas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9b16ca1179_0_26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9b16ca1179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El talmud texto central del judaísmo rabínico y la fuente primaria de la ley judía religiosa (s. XX)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El </a:t>
            </a:r>
            <a:r>
              <a:rPr b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Talmud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(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hebreo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: </a:t>
            </a:r>
            <a:r>
              <a:rPr lang="es" sz="1300">
                <a:solidFill>
                  <a:srgbClr val="202122"/>
                </a:solidFill>
                <a:highlight>
                  <a:srgbClr val="FFFFFF"/>
                </a:highlight>
                <a:latin typeface="David"/>
                <a:ea typeface="David"/>
                <a:cs typeface="David"/>
                <a:sym typeface="David"/>
              </a:rPr>
              <a:t>תַּלְמוּד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[</a:t>
            </a:r>
            <a:r>
              <a:rPr i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talmūd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], «instrucción, enseñanza») es una obra que recoge principalmente las discusiones 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rabínicas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sobre leyes judías, tradiciones, costumbres, narraciones y dichos, parábolas, historias y leyendas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9b16ca1179_0_29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9b16ca1179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9b16ca1179_0_31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9b16ca1179_0_3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El talmud texto central del judaísmo rabínico y la fuente primaria de la ley judía religiosa (s. XX)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El </a:t>
            </a:r>
            <a:r>
              <a:rPr b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Talmud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(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hebreo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: </a:t>
            </a:r>
            <a:r>
              <a:rPr lang="es" sz="1300">
                <a:solidFill>
                  <a:srgbClr val="202122"/>
                </a:solidFill>
                <a:highlight>
                  <a:srgbClr val="FFFFFF"/>
                </a:highlight>
                <a:latin typeface="David"/>
                <a:ea typeface="David"/>
                <a:cs typeface="David"/>
                <a:sym typeface="David"/>
              </a:rPr>
              <a:t>תַּלְמוּד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[</a:t>
            </a:r>
            <a:r>
              <a:rPr i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talmūd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], «instrucción, enseñanza») es una obra que recoge principalmente las discusiones 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rabínicas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sobre leyes judías, tradiciones, costumbres, narraciones y dichos, parábolas, historias y leyendas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9b16ca1179_0_33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9b16ca1179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El talmud texto central del judaísmo rabínico y la fuente primaria de la ley judía religiosa (s. XX)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El </a:t>
            </a:r>
            <a:r>
              <a:rPr b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Talmud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(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hebreo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: </a:t>
            </a:r>
            <a:r>
              <a:rPr lang="es" sz="1300">
                <a:solidFill>
                  <a:srgbClr val="202122"/>
                </a:solidFill>
                <a:highlight>
                  <a:srgbClr val="FFFFFF"/>
                </a:highlight>
                <a:latin typeface="David"/>
                <a:ea typeface="David"/>
                <a:cs typeface="David"/>
                <a:sym typeface="David"/>
              </a:rPr>
              <a:t>תַּלְמוּד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[</a:t>
            </a:r>
            <a:r>
              <a:rPr i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talmūd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], «instrucción, enseñanza») es una obra que recoge principalmente las discusiones 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rabínicas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sobre leyes judías, tradiciones, costumbres, narraciones y dichos, parábolas, historias y leyendas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97ea089d82_0_73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97ea089d82_0_7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7ea089d82_0_71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7ea089d82_0_7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97ea089d82_0_72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97ea089d82_0_7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97efa1b390_0_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97efa1b39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442eb61d9d_0_2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442eb61d9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9b16ca1179_0_42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9b16ca1179_0_4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97efa1b390_0_6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97efa1b390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97efa1b390_0_7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97efa1b390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97efa1b390_0_36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97efa1b390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9b16ca1179_0_51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9b16ca1179_0_5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9b16ca1179_0_53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9b16ca1179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9b16ca1179_0_54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Google Shape;535;g9b16ca1179_0_5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97efa1b390_0_27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97efa1b390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97efa1b390_0_39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97efa1b390_0_3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Quick Rubric: crea el diseño de una rústica de manera rápida y gratuita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</a:t>
            </a:r>
            <a:r>
              <a:rPr lang="es"/>
              <a:t>ubric Maker: permite crear rúbricas y añadir usuarios y las funcionalidades de crear rúbrica y exportarlas son gratuitas, pero para hacer más complejos o agregar usuarios hay que tener licencia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Rubistar: es gratuito y permite crear rúbricas que luego pueden pasar a un banco de rúbricas públicas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Moodle: </a:t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97efa1b390_0_40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97efa1b390_0_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442eb61d9d_0_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442eb61d9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9b16ca1179_0_62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9b16ca1179_0_6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97efa1b390_0_42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3" name="Google Shape;653;g97efa1b390_0_4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g9b16ca1179_0_70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3" name="Google Shape;663;g9b16ca1179_0_7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9b16ca1179_0_71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9b16ca1179_0_7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9b16ca1179_0_76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9b16ca1179_0_7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g9b16ca1179_0_75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3" name="Google Shape;703;g9b16ca1179_0_7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9b16ca1179_0_73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3" name="Google Shape;713;g9b16ca1179_0_7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9b16ca1179_0_78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3" name="Google Shape;723;g9b16ca1179_0_7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g9b16ca1179_0_80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0" name="Google Shape;740;g9b16ca1179_0_8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g9b16ca1179_0_82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5" name="Google Shape;755;g9b16ca1179_0_8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442eb61d9d_0_3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442eb61d9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g9b16ca1179_0_84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0" name="Google Shape;770;g9b16ca1179_0_8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9b16ca1179_0_87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9b16ca1179_0_8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g97efa1b390_0_28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0" name="Google Shape;820;g97efa1b390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97efa1b390_0_29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8" name="Google Shape;828;g97efa1b390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9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g9b16ca1179_0_1142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1" name="Google Shape;841;g9b16ca1179_0_1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g442eb61d9d_0_4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8" name="Google Shape;848;g442eb61d9d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6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g9b16ca1179_0_122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8" name="Google Shape;868;g9b16ca1179_0_1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g9b16ca1179_0_126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0" name="Google Shape;900;g9b16ca1179_0_1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8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g9b16ca1179_0_130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0" name="Google Shape;910;g9b16ca1179_0_1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6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g9b16ca1179_0_1383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8" name="Google Shape;918;g9b16ca1179_0_1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97a904ed0f_0_4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97a904ed0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3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g9b16ca1179_0_145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5" name="Google Shape;925;g9b16ca1179_0_14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g9b16ca1179_0_149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8" name="Google Shape;968;g9b16ca1179_0_14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9" name="Shape 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Google Shape;980;g9b16ca1179_0_157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1" name="Google Shape;981;g9b16ca1179_0_15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9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g9b16ca1179_0_161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1" name="Google Shape;1021;g9b16ca1179_0_16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g9b16ca1179_0_1736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7" name="Google Shape;1037;g9b16ca1179_0_17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4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g9b16ca1179_0_181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6" name="Google Shape;1046;g9b16ca1179_0_18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9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Google Shape;1060;g9b16ca1179_0_185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1" name="Google Shape;1061;g9b16ca1179_0_18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9" name="Shape 1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Google Shape;1090;g9b16ca1179_0_189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1" name="Google Shape;1091;g9b16ca1179_0_18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1" name="Shape 1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Google Shape;1112;g9b16ca1179_0_2009:notes"/>
          <p:cNvSpPr/>
          <p:nvPr>
            <p:ph idx="2" type="sldImg"/>
          </p:nvPr>
        </p:nvSpPr>
        <p:spPr>
          <a:xfrm>
            <a:off x="1143213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3" name="Google Shape;1113;g9b16ca1179_0_20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8" name="Shape 1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Google Shape;1119;g9b16ca1179_0_208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0" name="Google Shape;1120;g9b16ca1179_0_20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9b16ca1179_0_2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9b16ca117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5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g9b16ca1179_0_211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7" name="Google Shape;1137;g9b16ca1179_0_2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5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g9b16ca1179_0_214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7" name="Google Shape;1147;g9b16ca1179_0_2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5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g9b16ca1179_0_215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7" name="Google Shape;1157;g9b16ca1179_0_2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7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Google Shape;1168;g9b16ca1179_0_216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9" name="Google Shape;1169;g9b16ca1179_0_2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7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Google Shape;1178;g9b16ca1179_0_218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9" name="Google Shape;1179;g9b16ca1179_0_2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7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Google Shape;1188;g9b16ca1179_0_219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9" name="Google Shape;1189;g9b16ca1179_0_2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5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g9b16ca1179_0_2205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7" name="Google Shape;1197;g9b16ca1179_0_2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3" name="Shape 1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Google Shape;1204;g74aaae02bf_0_1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5" name="Google Shape;1205;g74aaae02b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0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Google Shape;1211;g340028d78e_2_937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2" name="Google Shape;1212;g340028d78e_2_9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8" name="Shape 1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Google Shape;1219;g74aaae02bf_0_147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0" name="Google Shape;1220;g74aaae02bf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9b16ca1179_0_16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9b16ca1179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>
                <a:solidFill>
                  <a:schemeClr val="dk1"/>
                </a:solidFill>
              </a:rPr>
              <a:t>A día de hoy una anotación es una extensión de un texto, vídeo, mapa…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97b3261a23_0_3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97b3261a2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El talmud texto central del judaísmo rabínico y la fuente primaria de la ley judía religiosa (s. XX)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El </a:t>
            </a:r>
            <a:r>
              <a:rPr b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Talmud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(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hebreo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: </a:t>
            </a:r>
            <a:r>
              <a:rPr lang="es" sz="1300">
                <a:solidFill>
                  <a:srgbClr val="202122"/>
                </a:solidFill>
                <a:highlight>
                  <a:srgbClr val="FFFFFF"/>
                </a:highlight>
                <a:latin typeface="David"/>
                <a:ea typeface="David"/>
                <a:cs typeface="David"/>
                <a:sym typeface="David"/>
              </a:rPr>
              <a:t>תַּלְמוּד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[</a:t>
            </a:r>
            <a:r>
              <a:rPr i="1" lang="es" sz="1050">
                <a:solidFill>
                  <a:srgbClr val="202122"/>
                </a:solidFill>
                <a:highlight>
                  <a:srgbClr val="FFFFFF"/>
                </a:highlight>
              </a:rPr>
              <a:t>talmūd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], «instrucción, enseñanza») es una obra que recoge principalmente las discusiones </a:t>
            </a:r>
            <a:r>
              <a:rPr lang="es" sz="1050">
                <a:solidFill>
                  <a:srgbClr val="0B0080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rabínicas</a:t>
            </a:r>
            <a:r>
              <a:rPr lang="es" sz="1050">
                <a:solidFill>
                  <a:srgbClr val="202122"/>
                </a:solidFill>
                <a:highlight>
                  <a:srgbClr val="FFFFFF"/>
                </a:highlight>
              </a:rPr>
              <a:t> sobre leyes judías, tradiciones, costumbres, narraciones y dichos, parábolas, historias y leyendas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9b16ca1179_0_21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9b16ca1179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itle slide" type="title">
  <p:cSld name="TITLE">
    <p:bg>
      <p:bgPr>
        <a:solidFill>
          <a:srgbClr val="FFFFFF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610650" y="2475033"/>
            <a:ext cx="6157800" cy="1167600"/>
          </a:xfrm>
          <a:prstGeom prst="rect">
            <a:avLst/>
          </a:prstGeom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2 columns slide" type="twoColTx">
  <p:cSld name="TITLE_AND_TWO_COLUMNS">
    <p:bg>
      <p:bgPr>
        <a:solidFill>
          <a:srgbClr val="FFFFFF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/>
          <p:nvPr>
            <p:ph type="ctrTitle"/>
          </p:nvPr>
        </p:nvSpPr>
        <p:spPr>
          <a:xfrm>
            <a:off x="1113228" y="20954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44" name="Google Shape;44;p11"/>
          <p:cNvSpPr txBox="1"/>
          <p:nvPr>
            <p:ph idx="1" type="subTitle"/>
          </p:nvPr>
        </p:nvSpPr>
        <p:spPr>
          <a:xfrm>
            <a:off x="1113229" y="29026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5" name="Google Shape;45;p11"/>
          <p:cNvSpPr txBox="1"/>
          <p:nvPr>
            <p:ph idx="2" type="ctrTitle"/>
          </p:nvPr>
        </p:nvSpPr>
        <p:spPr>
          <a:xfrm>
            <a:off x="4818378" y="20954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46" name="Google Shape;46;p11"/>
          <p:cNvSpPr txBox="1"/>
          <p:nvPr>
            <p:ph idx="3" type="subTitle"/>
          </p:nvPr>
        </p:nvSpPr>
        <p:spPr>
          <a:xfrm>
            <a:off x="4818379" y="29026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7" name="Google Shape;47;p11"/>
          <p:cNvSpPr txBox="1"/>
          <p:nvPr>
            <p:ph idx="4"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2 columns slide 1">
  <p:cSld name="TITLE_AND_TWO_COLUMNS_2">
    <p:bg>
      <p:bgPr>
        <a:solidFill>
          <a:srgbClr val="FFFFFF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ctrTitle"/>
          </p:nvPr>
        </p:nvSpPr>
        <p:spPr>
          <a:xfrm>
            <a:off x="1113228" y="28681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0" name="Google Shape;50;p12"/>
          <p:cNvSpPr txBox="1"/>
          <p:nvPr>
            <p:ph idx="1" type="subTitle"/>
          </p:nvPr>
        </p:nvSpPr>
        <p:spPr>
          <a:xfrm>
            <a:off x="1147278" y="36753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1" name="Google Shape;51;p12"/>
          <p:cNvSpPr txBox="1"/>
          <p:nvPr>
            <p:ph idx="2" type="ctrTitle"/>
          </p:nvPr>
        </p:nvSpPr>
        <p:spPr>
          <a:xfrm>
            <a:off x="4818378" y="2868100"/>
            <a:ext cx="3169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2" name="Google Shape;52;p12"/>
          <p:cNvSpPr txBox="1"/>
          <p:nvPr>
            <p:ph idx="3" type="subTitle"/>
          </p:nvPr>
        </p:nvSpPr>
        <p:spPr>
          <a:xfrm>
            <a:off x="4852428" y="3675367"/>
            <a:ext cx="31014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3" name="Google Shape;53;p12"/>
          <p:cNvSpPr txBox="1"/>
          <p:nvPr>
            <p:ph idx="4"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3 columns slide">
  <p:cSld name="TITLE_AND_TWO_COLUMNS_1">
    <p:bg>
      <p:bgPr>
        <a:solidFill>
          <a:srgbClr val="FFFFFF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2" type="ctrTitle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11053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8" name="Google Shape;58;p13"/>
          <p:cNvSpPr txBox="1"/>
          <p:nvPr>
            <p:ph idx="3" type="ctrTitle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4" type="subTitle"/>
          </p:nvPr>
        </p:nvSpPr>
        <p:spPr>
          <a:xfrm>
            <a:off x="35152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0" name="Google Shape;60;p13"/>
          <p:cNvSpPr txBox="1"/>
          <p:nvPr>
            <p:ph idx="5" type="ctrTitle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1" name="Google Shape;61;p13"/>
          <p:cNvSpPr txBox="1"/>
          <p:nvPr>
            <p:ph idx="6" type="subTitle"/>
          </p:nvPr>
        </p:nvSpPr>
        <p:spPr>
          <a:xfrm>
            <a:off x="5925154" y="3557167"/>
            <a:ext cx="2113500" cy="14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6 columns slide">
  <p:cSld name="TITLE_AND_TWO_COLUMNS_1_1">
    <p:bg>
      <p:bgPr>
        <a:solidFill>
          <a:srgbClr val="FFFF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ctrTitle"/>
          </p:nvPr>
        </p:nvSpPr>
        <p:spPr>
          <a:xfrm>
            <a:off x="11053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980600" y="4494733"/>
            <a:ext cx="23631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5" name="Google Shape;65;p14"/>
          <p:cNvSpPr txBox="1"/>
          <p:nvPr>
            <p:ph idx="2" type="ctrTitle"/>
          </p:nvPr>
        </p:nvSpPr>
        <p:spPr>
          <a:xfrm>
            <a:off x="34846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6" name="Google Shape;66;p14"/>
          <p:cNvSpPr txBox="1"/>
          <p:nvPr>
            <p:ph idx="3" type="subTitle"/>
          </p:nvPr>
        </p:nvSpPr>
        <p:spPr>
          <a:xfrm>
            <a:off x="3419975" y="4494733"/>
            <a:ext cx="22428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7" name="Google Shape;67;p14"/>
          <p:cNvSpPr txBox="1"/>
          <p:nvPr>
            <p:ph idx="4" type="ctrTitle"/>
          </p:nvPr>
        </p:nvSpPr>
        <p:spPr>
          <a:xfrm>
            <a:off x="5880251" y="36874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68" name="Google Shape;68;p14"/>
          <p:cNvSpPr txBox="1"/>
          <p:nvPr>
            <p:ph idx="5" type="subTitle"/>
          </p:nvPr>
        </p:nvSpPr>
        <p:spPr>
          <a:xfrm>
            <a:off x="5880250" y="4494733"/>
            <a:ext cx="21135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14"/>
          <p:cNvSpPr txBox="1"/>
          <p:nvPr>
            <p:ph idx="6" type="title"/>
          </p:nvPr>
        </p:nvSpPr>
        <p:spPr>
          <a:xfrm>
            <a:off x="773850" y="850767"/>
            <a:ext cx="76725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7" type="ctrTitle"/>
          </p:nvPr>
        </p:nvSpPr>
        <p:spPr>
          <a:xfrm>
            <a:off x="11053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1" name="Google Shape;71;p14"/>
          <p:cNvSpPr txBox="1"/>
          <p:nvPr>
            <p:ph idx="8" type="subTitle"/>
          </p:nvPr>
        </p:nvSpPr>
        <p:spPr>
          <a:xfrm>
            <a:off x="1073150" y="2722433"/>
            <a:ext cx="21780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2" name="Google Shape;72;p14"/>
          <p:cNvSpPr txBox="1"/>
          <p:nvPr>
            <p:ph idx="9" type="ctrTitle"/>
          </p:nvPr>
        </p:nvSpPr>
        <p:spPr>
          <a:xfrm>
            <a:off x="34846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3" name="Google Shape;73;p14"/>
          <p:cNvSpPr txBox="1"/>
          <p:nvPr>
            <p:ph idx="13" type="subTitle"/>
          </p:nvPr>
        </p:nvSpPr>
        <p:spPr>
          <a:xfrm>
            <a:off x="3452400" y="2722433"/>
            <a:ext cx="21780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4" name="Google Shape;74;p14"/>
          <p:cNvSpPr txBox="1"/>
          <p:nvPr>
            <p:ph idx="14" type="ctrTitle"/>
          </p:nvPr>
        </p:nvSpPr>
        <p:spPr>
          <a:xfrm>
            <a:off x="5880251" y="1915167"/>
            <a:ext cx="2113500" cy="85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75" name="Google Shape;75;p14"/>
          <p:cNvSpPr txBox="1"/>
          <p:nvPr>
            <p:ph idx="15" type="subTitle"/>
          </p:nvPr>
        </p:nvSpPr>
        <p:spPr>
          <a:xfrm>
            <a:off x="5831650" y="2722433"/>
            <a:ext cx="22107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 &amp; some text slide">
  <p:cSld name="BIG_NUMBER">
    <p:bg>
      <p:bgPr>
        <a:solidFill>
          <a:srgbClr val="FFFF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idx="1" type="subTitle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8" name="Google Shape;78;p15"/>
          <p:cNvSpPr txBox="1"/>
          <p:nvPr>
            <p:ph type="title"/>
          </p:nvPr>
        </p:nvSpPr>
        <p:spPr>
          <a:xfrm>
            <a:off x="0" y="3288533"/>
            <a:ext cx="9144000" cy="6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b="1"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&amp; some text slide 2">
  <p:cSld name="BIG_NUMBER_2">
    <p:bg>
      <p:bgPr>
        <a:solidFill>
          <a:srgbClr val="FFFFF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hasCustomPrompt="1" type="title"/>
          </p:nvPr>
        </p:nvSpPr>
        <p:spPr>
          <a:xfrm>
            <a:off x="742950" y="1650800"/>
            <a:ext cx="7729500" cy="26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b="1"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1" name="Google Shape;81;p16"/>
          <p:cNvSpPr txBox="1"/>
          <p:nvPr>
            <p:ph idx="1" type="subTitle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&amp; some text slide 1">
  <p:cSld name="BIG_NUMBER_1"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hasCustomPrompt="1" type="title"/>
          </p:nvPr>
        </p:nvSpPr>
        <p:spPr>
          <a:xfrm>
            <a:off x="742950" y="1110133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4" name="Google Shape;84;p17"/>
          <p:cNvSpPr txBox="1"/>
          <p:nvPr>
            <p:ph idx="1" type="subTitle"/>
          </p:nvPr>
        </p:nvSpPr>
        <p:spPr>
          <a:xfrm>
            <a:off x="1667075" y="1959333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5" name="Google Shape;85;p17"/>
          <p:cNvSpPr txBox="1"/>
          <p:nvPr>
            <p:ph hasCustomPrompt="1" idx="2" type="title"/>
          </p:nvPr>
        </p:nvSpPr>
        <p:spPr>
          <a:xfrm>
            <a:off x="742950" y="2608000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6" name="Google Shape;86;p17"/>
          <p:cNvSpPr txBox="1"/>
          <p:nvPr>
            <p:ph idx="3" type="subTitle"/>
          </p:nvPr>
        </p:nvSpPr>
        <p:spPr>
          <a:xfrm>
            <a:off x="1667075" y="3457200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7" name="Google Shape;87;p17"/>
          <p:cNvSpPr txBox="1"/>
          <p:nvPr>
            <p:ph hasCustomPrompt="1" idx="4" type="title"/>
          </p:nvPr>
        </p:nvSpPr>
        <p:spPr>
          <a:xfrm>
            <a:off x="742950" y="4105867"/>
            <a:ext cx="77295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8" name="Google Shape;88;p17"/>
          <p:cNvSpPr txBox="1"/>
          <p:nvPr>
            <p:ph idx="5" type="subTitle"/>
          </p:nvPr>
        </p:nvSpPr>
        <p:spPr>
          <a:xfrm>
            <a:off x="1667075" y="4955067"/>
            <a:ext cx="5809800" cy="4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bg>
      <p:bgPr>
        <a:solidFill>
          <a:srgbClr val="FFFFFF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hite frame">
  <p:cSld name="BLANK_1_1">
    <p:bg>
      <p:bgPr>
        <a:solidFill>
          <a:srgbClr val="FFFFFF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quare with title and text">
  <p:cSld name="CUSTOM_1">
    <p:bg>
      <p:bgPr>
        <a:solidFill>
          <a:srgbClr val="FFFFFF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93" name="Google Shape;93;p20"/>
          <p:cNvSpPr txBox="1"/>
          <p:nvPr>
            <p:ph idx="1" type="subTitle"/>
          </p:nvPr>
        </p:nvSpPr>
        <p:spPr>
          <a:xfrm>
            <a:off x="737850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" type="secHead">
  <p:cSld name="SECTION_HEADER">
    <p:bg>
      <p:bgPr>
        <a:solidFill>
          <a:srgbClr val="FFFFFF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/>
          <p:nvPr>
            <p:ph type="title"/>
          </p:nvPr>
        </p:nvSpPr>
        <p:spPr>
          <a:xfrm>
            <a:off x="4698275" y="253267"/>
            <a:ext cx="53112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" name="Google Shape;12;p3"/>
          <p:cNvSpPr txBox="1"/>
          <p:nvPr>
            <p:ph idx="1" type="subTitle"/>
          </p:nvPr>
        </p:nvSpPr>
        <p:spPr>
          <a:xfrm>
            <a:off x="4696224" y="227925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3" name="Google Shape;13;p3"/>
          <p:cNvSpPr/>
          <p:nvPr/>
        </p:nvSpPr>
        <p:spPr>
          <a:xfrm>
            <a:off x="4572000" y="496274"/>
            <a:ext cx="2520900" cy="770700"/>
          </a:xfrm>
          <a:prstGeom prst="rect">
            <a:avLst/>
          </a:prstGeom>
          <a:noFill/>
          <a:ln cap="flat" cmpd="sng" w="38100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4" name="Google Shape;14;p3"/>
          <p:cNvSpPr txBox="1"/>
          <p:nvPr>
            <p:ph idx="2" type="title"/>
          </p:nvPr>
        </p:nvSpPr>
        <p:spPr>
          <a:xfrm>
            <a:off x="4696225" y="1534290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3" type="subTitle"/>
          </p:nvPr>
        </p:nvSpPr>
        <p:spPr>
          <a:xfrm>
            <a:off x="4696224" y="3782230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6" name="Google Shape;16;p3"/>
          <p:cNvSpPr txBox="1"/>
          <p:nvPr>
            <p:ph idx="4" type="title"/>
          </p:nvPr>
        </p:nvSpPr>
        <p:spPr>
          <a:xfrm>
            <a:off x="4696225" y="3037257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5" type="subTitle"/>
          </p:nvPr>
        </p:nvSpPr>
        <p:spPr>
          <a:xfrm>
            <a:off x="4696224" y="528998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  <p:sp>
        <p:nvSpPr>
          <p:cNvPr id="18" name="Google Shape;18;p3"/>
          <p:cNvSpPr txBox="1"/>
          <p:nvPr>
            <p:ph idx="6" type="title"/>
          </p:nvPr>
        </p:nvSpPr>
        <p:spPr>
          <a:xfrm>
            <a:off x="4696225" y="4540245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hasCustomPrompt="1" idx="7" type="title"/>
          </p:nvPr>
        </p:nvSpPr>
        <p:spPr>
          <a:xfrm>
            <a:off x="3372225" y="2024367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0" name="Google Shape;20;p3"/>
          <p:cNvSpPr txBox="1"/>
          <p:nvPr>
            <p:ph hasCustomPrompt="1" idx="8" type="title"/>
          </p:nvPr>
        </p:nvSpPr>
        <p:spPr>
          <a:xfrm>
            <a:off x="3372225" y="3527333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/>
          <p:nvPr>
            <p:ph hasCustomPrompt="1" idx="9" type="title"/>
          </p:nvPr>
        </p:nvSpPr>
        <p:spPr>
          <a:xfrm>
            <a:off x="3372225" y="5030300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 sz="2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with cyan frame">
  <p:cSld name="CUSTOM_1_1_1">
    <p:bg>
      <p:bgPr>
        <a:solidFill>
          <a:srgbClr val="FFFFFF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title"/>
          </p:nvPr>
        </p:nvSpPr>
        <p:spPr>
          <a:xfrm>
            <a:off x="626079" y="1307013"/>
            <a:ext cx="3571500" cy="77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96" name="Google Shape;96;p21"/>
          <p:cNvSpPr txBox="1"/>
          <p:nvPr>
            <p:ph idx="1" type="subTitle"/>
          </p:nvPr>
        </p:nvSpPr>
        <p:spPr>
          <a:xfrm>
            <a:off x="626079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2" type="subTitle"/>
          </p:nvPr>
        </p:nvSpPr>
        <p:spPr>
          <a:xfrm>
            <a:off x="5079304" y="3015333"/>
            <a:ext cx="36066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frame 1">
  <p:cSld name="CUSTOM_1_1_1_1">
    <p:bg>
      <p:bgPr>
        <a:solidFill>
          <a:srgbClr val="FFFFFF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 ">
  <p:cSld name="CUSTOM_2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 txBox="1"/>
          <p:nvPr>
            <p:ph type="title"/>
          </p:nvPr>
        </p:nvSpPr>
        <p:spPr>
          <a:xfrm>
            <a:off x="4696275" y="23006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01" name="Google Shape;101;p23"/>
          <p:cNvSpPr txBox="1"/>
          <p:nvPr>
            <p:ph idx="1" type="subTitle"/>
          </p:nvPr>
        </p:nvSpPr>
        <p:spPr>
          <a:xfrm>
            <a:off x="4696275" y="3786600"/>
            <a:ext cx="2770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  1">
  <p:cSld name="CUSTOM_2_1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"/>
          <p:cNvSpPr txBox="1"/>
          <p:nvPr>
            <p:ph type="title"/>
          </p:nvPr>
        </p:nvSpPr>
        <p:spPr>
          <a:xfrm>
            <a:off x="1630100" y="23006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04" name="Google Shape;104;p24"/>
          <p:cNvSpPr txBox="1"/>
          <p:nvPr>
            <p:ph idx="1" type="subTitle"/>
          </p:nvPr>
        </p:nvSpPr>
        <p:spPr>
          <a:xfrm>
            <a:off x="1915400" y="3786600"/>
            <a:ext cx="2770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yan with title and text">
  <p:cSld name="CUSTOM_7">
    <p:bg>
      <p:bgPr>
        <a:solidFill>
          <a:srgbClr val="D2D700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 txBox="1"/>
          <p:nvPr>
            <p:ph type="title"/>
          </p:nvPr>
        </p:nvSpPr>
        <p:spPr>
          <a:xfrm>
            <a:off x="2675900" y="1626713"/>
            <a:ext cx="3926100" cy="6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07" name="Google Shape;107;p25"/>
          <p:cNvSpPr txBox="1"/>
          <p:nvPr>
            <p:ph idx="1" type="subTitle"/>
          </p:nvPr>
        </p:nvSpPr>
        <p:spPr>
          <a:xfrm>
            <a:off x="2675901" y="3397000"/>
            <a:ext cx="3136200" cy="25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frame ">
  <p:cSld name="BLANK_1_1_1">
    <p:bg>
      <p:bgPr>
        <a:noFill/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>
            <p:ph type="title"/>
          </p:nvPr>
        </p:nvSpPr>
        <p:spPr>
          <a:xfrm>
            <a:off x="783525" y="2317400"/>
            <a:ext cx="2545800" cy="22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with frame  1">
  <p:cSld name="BLANK_1_1_1_1">
    <p:bg>
      <p:bgPr>
        <a:solidFill>
          <a:srgbClr val="85B016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7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7"/>
          <p:cNvSpPr txBox="1"/>
          <p:nvPr>
            <p:ph type="title"/>
          </p:nvPr>
        </p:nvSpPr>
        <p:spPr>
          <a:xfrm>
            <a:off x="783525" y="828667"/>
            <a:ext cx="7618200" cy="5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solidFill>
          <a:srgbClr val="ABE33F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8"/>
          <p:cNvSpPr/>
          <p:nvPr/>
        </p:nvSpPr>
        <p:spPr>
          <a:xfrm flipH="1">
            <a:off x="6025" y="402100"/>
            <a:ext cx="9150050" cy="5995788"/>
          </a:xfrm>
          <a:custGeom>
            <a:rect b="b" l="l" r="r" t="t"/>
            <a:pathLst>
              <a:path extrusionOk="0" h="149344" w="366002">
                <a:moveTo>
                  <a:pt x="0" y="55491"/>
                </a:moveTo>
                <a:lnTo>
                  <a:pt x="0" y="107122"/>
                </a:lnTo>
                <a:lnTo>
                  <a:pt x="96507" y="149344"/>
                </a:lnTo>
                <a:lnTo>
                  <a:pt x="366002" y="116290"/>
                </a:lnTo>
                <a:lnTo>
                  <a:pt x="366002" y="40050"/>
                </a:lnTo>
                <a:lnTo>
                  <a:pt x="274079" y="0"/>
                </a:lnTo>
                <a:close/>
              </a:path>
            </a:pathLst>
          </a:custGeom>
          <a:solidFill>
            <a:srgbClr val="004C52"/>
          </a:solidFill>
          <a:ln>
            <a:noFill/>
          </a:ln>
        </p:spPr>
      </p:sp>
      <p:sp>
        <p:nvSpPr>
          <p:cNvPr id="115" name="Google Shape;115;p28"/>
          <p:cNvSpPr/>
          <p:nvPr/>
        </p:nvSpPr>
        <p:spPr>
          <a:xfrm>
            <a:off x="-5900" y="1005267"/>
            <a:ext cx="9144150" cy="5026274"/>
          </a:xfrm>
          <a:custGeom>
            <a:rect b="b" l="l" r="r" t="t"/>
            <a:pathLst>
              <a:path extrusionOk="0" h="150792" w="365766">
                <a:moveTo>
                  <a:pt x="365766" y="12416"/>
                </a:moveTo>
                <a:lnTo>
                  <a:pt x="289997" y="0"/>
                </a:lnTo>
                <a:lnTo>
                  <a:pt x="0" y="55421"/>
                </a:lnTo>
                <a:lnTo>
                  <a:pt x="0" y="127486"/>
                </a:lnTo>
                <a:lnTo>
                  <a:pt x="70927" y="150792"/>
                </a:lnTo>
                <a:lnTo>
                  <a:pt x="365766" y="122256"/>
                </a:lnTo>
                <a:close/>
              </a:path>
            </a:pathLst>
          </a:custGeom>
          <a:solidFill>
            <a:srgbClr val="00AE9D">
              <a:alpha val="26540"/>
            </a:srgbClr>
          </a:solidFill>
          <a:ln>
            <a:noFill/>
          </a:ln>
        </p:spPr>
      </p:sp>
      <p:sp>
        <p:nvSpPr>
          <p:cNvPr id="116" name="Google Shape;116;p28"/>
          <p:cNvSpPr/>
          <p:nvPr/>
        </p:nvSpPr>
        <p:spPr>
          <a:xfrm>
            <a:off x="0" y="1801467"/>
            <a:ext cx="9156075" cy="3852172"/>
          </a:xfrm>
          <a:custGeom>
            <a:rect b="b" l="l" r="r" t="t"/>
            <a:pathLst>
              <a:path extrusionOk="0" h="106157" w="366243">
                <a:moveTo>
                  <a:pt x="241" y="0"/>
                </a:moveTo>
                <a:lnTo>
                  <a:pt x="0" y="77929"/>
                </a:lnTo>
                <a:lnTo>
                  <a:pt x="366243" y="106157"/>
                </a:lnTo>
                <a:lnTo>
                  <a:pt x="366243" y="4102"/>
                </a:lnTo>
                <a:close/>
              </a:path>
            </a:pathLst>
          </a:custGeom>
          <a:solidFill>
            <a:srgbClr val="00AE9D">
              <a:alpha val="83460"/>
            </a:srgbClr>
          </a:solidFill>
          <a:ln>
            <a:noFill/>
          </a:ln>
        </p:spPr>
      </p:sp>
      <p:sp>
        <p:nvSpPr>
          <p:cNvPr id="117" name="Google Shape;117;p28"/>
          <p:cNvSpPr txBox="1"/>
          <p:nvPr>
            <p:ph type="ctrTitle"/>
          </p:nvPr>
        </p:nvSpPr>
        <p:spPr>
          <a:xfrm>
            <a:off x="1815525" y="2720733"/>
            <a:ext cx="55131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18" name="Google Shape;118;p28"/>
          <p:cNvSpPr txBox="1"/>
          <p:nvPr>
            <p:ph idx="1" type="subTitle"/>
          </p:nvPr>
        </p:nvSpPr>
        <p:spPr>
          <a:xfrm>
            <a:off x="1815375" y="4091533"/>
            <a:ext cx="55131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b="1"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b="1"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4C52"/>
              </a:buClr>
              <a:buSzPts val="1800"/>
              <a:buNone/>
              <a:defRPr b="1"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 sz="18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29"/>
          <p:cNvGrpSpPr/>
          <p:nvPr/>
        </p:nvGrpSpPr>
        <p:grpSpPr>
          <a:xfrm>
            <a:off x="-6025" y="0"/>
            <a:ext cx="9168125" cy="6883961"/>
            <a:chOff x="-6025" y="0"/>
            <a:chExt cx="9168125" cy="5163100"/>
          </a:xfrm>
        </p:grpSpPr>
        <p:sp>
          <p:nvSpPr>
            <p:cNvPr id="121" name="Google Shape;121;p29"/>
            <p:cNvSpPr/>
            <p:nvPr/>
          </p:nvSpPr>
          <p:spPr>
            <a:xfrm>
              <a:off x="0" y="0"/>
              <a:ext cx="8552900" cy="1333000"/>
            </a:xfrm>
            <a:custGeom>
              <a:rect b="b" l="l" r="r" t="t"/>
              <a:pathLst>
                <a:path extrusionOk="0" h="53320" w="342116">
                  <a:moveTo>
                    <a:pt x="0" y="0"/>
                  </a:moveTo>
                  <a:lnTo>
                    <a:pt x="0" y="53320"/>
                  </a:lnTo>
                  <a:lnTo>
                    <a:pt x="342116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22" name="Google Shape;122;p29"/>
            <p:cNvSpPr/>
            <p:nvPr/>
          </p:nvSpPr>
          <p:spPr>
            <a:xfrm>
              <a:off x="2563450" y="0"/>
              <a:ext cx="6580550" cy="1272675"/>
            </a:xfrm>
            <a:custGeom>
              <a:rect b="b" l="l" r="r" t="t"/>
              <a:pathLst>
                <a:path extrusionOk="0" h="50907" w="263222">
                  <a:moveTo>
                    <a:pt x="0" y="0"/>
                  </a:moveTo>
                  <a:lnTo>
                    <a:pt x="217381" y="50907"/>
                  </a:lnTo>
                  <a:lnTo>
                    <a:pt x="263222" y="10133"/>
                  </a:lnTo>
                  <a:lnTo>
                    <a:pt x="263222" y="0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123" name="Google Shape;123;p29"/>
            <p:cNvSpPr/>
            <p:nvPr/>
          </p:nvSpPr>
          <p:spPr>
            <a:xfrm>
              <a:off x="-6025" y="2"/>
              <a:ext cx="7298300" cy="1471709"/>
            </a:xfrm>
            <a:custGeom>
              <a:rect b="b" l="l" r="r" t="t"/>
              <a:pathLst>
                <a:path extrusionOk="0" h="58628" w="291932">
                  <a:moveTo>
                    <a:pt x="0" y="18578"/>
                  </a:moveTo>
                  <a:lnTo>
                    <a:pt x="241" y="34019"/>
                  </a:lnTo>
                  <a:lnTo>
                    <a:pt x="221482" y="58628"/>
                  </a:lnTo>
                  <a:lnTo>
                    <a:pt x="291932" y="0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  <p:sp>
          <p:nvSpPr>
            <p:cNvPr id="124" name="Google Shape;124;p29"/>
            <p:cNvSpPr/>
            <p:nvPr/>
          </p:nvSpPr>
          <p:spPr>
            <a:xfrm>
              <a:off x="3596100" y="4667000"/>
              <a:ext cx="5090700" cy="476500"/>
            </a:xfrm>
            <a:custGeom>
              <a:rect b="b" l="l" r="r" t="t"/>
              <a:pathLst>
                <a:path extrusionOk="0" h="19060" w="203628">
                  <a:moveTo>
                    <a:pt x="0" y="19060"/>
                  </a:moveTo>
                  <a:lnTo>
                    <a:pt x="203628" y="19060"/>
                  </a:lnTo>
                  <a:lnTo>
                    <a:pt x="157305" y="0"/>
                  </a:lnTo>
                  <a:close/>
                </a:path>
              </a:pathLst>
            </a:custGeom>
            <a:solidFill>
              <a:srgbClr val="004C52"/>
            </a:solidFill>
            <a:ln>
              <a:noFill/>
            </a:ln>
          </p:spPr>
        </p:sp>
        <p:sp>
          <p:nvSpPr>
            <p:cNvPr id="125" name="Google Shape;125;p29"/>
            <p:cNvSpPr/>
            <p:nvPr/>
          </p:nvSpPr>
          <p:spPr>
            <a:xfrm>
              <a:off x="5525000" y="4692625"/>
              <a:ext cx="3637100" cy="470475"/>
            </a:xfrm>
            <a:custGeom>
              <a:rect b="b" l="l" r="r" t="t"/>
              <a:pathLst>
                <a:path extrusionOk="0" h="18819" w="145484">
                  <a:moveTo>
                    <a:pt x="145484" y="0"/>
                  </a:moveTo>
                  <a:lnTo>
                    <a:pt x="145484" y="18819"/>
                  </a:lnTo>
                  <a:lnTo>
                    <a:pt x="0" y="18819"/>
                  </a:lnTo>
                  <a:close/>
                </a:path>
              </a:pathLst>
            </a:custGeom>
            <a:solidFill>
              <a:srgbClr val="00AE9D">
                <a:alpha val="83460"/>
              </a:srgbClr>
            </a:solidFill>
            <a:ln>
              <a:noFill/>
            </a:ln>
          </p:spPr>
        </p:sp>
        <p:sp>
          <p:nvSpPr>
            <p:cNvPr id="126" name="Google Shape;126;p29"/>
            <p:cNvSpPr/>
            <p:nvPr/>
          </p:nvSpPr>
          <p:spPr>
            <a:xfrm>
              <a:off x="7521475" y="4023125"/>
              <a:ext cx="1634600" cy="1139975"/>
            </a:xfrm>
            <a:custGeom>
              <a:rect b="b" l="l" r="r" t="t"/>
              <a:pathLst>
                <a:path extrusionOk="0" h="45599" w="65384">
                  <a:moveTo>
                    <a:pt x="65384" y="27022"/>
                  </a:moveTo>
                  <a:lnTo>
                    <a:pt x="65384" y="0"/>
                  </a:lnTo>
                  <a:lnTo>
                    <a:pt x="0" y="45599"/>
                  </a:lnTo>
                  <a:close/>
                </a:path>
              </a:pathLst>
            </a:custGeom>
            <a:solidFill>
              <a:srgbClr val="ABE33F">
                <a:alpha val="81150"/>
              </a:srgbClr>
            </a:solidFill>
            <a:ln>
              <a:noFill/>
            </a:ln>
          </p:spPr>
        </p:sp>
      </p:grpSp>
      <p:sp>
        <p:nvSpPr>
          <p:cNvPr id="127" name="Google Shape;127;p29"/>
          <p:cNvSpPr txBox="1"/>
          <p:nvPr>
            <p:ph type="title"/>
          </p:nvPr>
        </p:nvSpPr>
        <p:spPr>
          <a:xfrm>
            <a:off x="886650" y="531200"/>
            <a:ext cx="7370700" cy="11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1"/>
          <p:cNvSpPr txBox="1"/>
          <p:nvPr>
            <p:ph type="ctrTitle"/>
          </p:nvPr>
        </p:nvSpPr>
        <p:spPr>
          <a:xfrm>
            <a:off x="2195400" y="2554167"/>
            <a:ext cx="5307900" cy="154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2">
    <p:bg>
      <p:bgPr>
        <a:solidFill>
          <a:srgbClr val="FFFFFF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type="title"/>
          </p:nvPr>
        </p:nvSpPr>
        <p:spPr>
          <a:xfrm>
            <a:off x="956271" y="253267"/>
            <a:ext cx="53112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subTitle"/>
          </p:nvPr>
        </p:nvSpPr>
        <p:spPr>
          <a:xfrm>
            <a:off x="954225" y="2279300"/>
            <a:ext cx="3367200" cy="330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2"/>
          <p:cNvSpPr txBox="1"/>
          <p:nvPr>
            <p:ph type="ctrTitle"/>
          </p:nvPr>
        </p:nvSpPr>
        <p:spPr>
          <a:xfrm>
            <a:off x="1912025" y="2822333"/>
            <a:ext cx="5802600" cy="1546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7" name="Google Shape;137;p32"/>
          <p:cNvSpPr txBox="1"/>
          <p:nvPr>
            <p:ph idx="1" type="subTitle"/>
          </p:nvPr>
        </p:nvSpPr>
        <p:spPr>
          <a:xfrm>
            <a:off x="1912025" y="4193134"/>
            <a:ext cx="5802600" cy="10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i="1"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i="1" sz="18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i="1" sz="18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i="1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i="1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i="1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i="1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i="1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i="1">
                <a:solidFill>
                  <a:srgbClr val="666666"/>
                </a:solidFill>
              </a:defRPr>
            </a:lvl9pPr>
          </a:lstStyle>
          <a:p/>
        </p:txBody>
      </p:sp>
      <p:sp>
        <p:nvSpPr>
          <p:cNvPr id="138" name="Google Shape;138;p32"/>
          <p:cNvSpPr txBox="1"/>
          <p:nvPr>
            <p:ph idx="12" type="sldNum"/>
          </p:nvPr>
        </p:nvSpPr>
        <p:spPr>
          <a:xfrm>
            <a:off x="7899350" y="5464568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3"/>
          <p:cNvSpPr txBox="1"/>
          <p:nvPr>
            <p:ph idx="1" type="body"/>
          </p:nvPr>
        </p:nvSpPr>
        <p:spPr>
          <a:xfrm>
            <a:off x="1809500" y="1968000"/>
            <a:ext cx="6128100" cy="10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◈"/>
              <a:defRPr b="1" i="1"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◆"/>
              <a:defRPr b="1" i="1"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◇"/>
              <a:defRPr b="1" i="1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⬥"/>
              <a:defRPr b="1" i="1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⬦"/>
              <a:defRPr b="1" i="1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⬦"/>
              <a:defRPr b="1" i="1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⬦"/>
              <a:defRPr b="1" i="1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⬦"/>
              <a:defRPr b="1" i="1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⬦"/>
              <a:defRPr b="1" i="1"/>
            </a:lvl9pPr>
          </a:lstStyle>
          <a:p/>
        </p:txBody>
      </p:sp>
      <p:sp>
        <p:nvSpPr>
          <p:cNvPr id="141" name="Google Shape;141;p33"/>
          <p:cNvSpPr txBox="1"/>
          <p:nvPr/>
        </p:nvSpPr>
        <p:spPr>
          <a:xfrm>
            <a:off x="1705475" y="1300525"/>
            <a:ext cx="19572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25212A"/>
                </a:solidFill>
                <a:latin typeface="Oswald"/>
                <a:ea typeface="Oswald"/>
                <a:cs typeface="Oswald"/>
                <a:sym typeface="Oswald"/>
              </a:rPr>
              <a:t>“</a:t>
            </a:r>
            <a:endParaRPr b="1" sz="9600">
              <a:solidFill>
                <a:srgbClr val="25212A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2" name="Google Shape;142;p33"/>
          <p:cNvSpPr txBox="1"/>
          <p:nvPr>
            <p:ph idx="12" type="sldNum"/>
          </p:nvPr>
        </p:nvSpPr>
        <p:spPr>
          <a:xfrm>
            <a:off x="7899350" y="5464568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4"/>
          <p:cNvSpPr txBox="1"/>
          <p:nvPr>
            <p:ph type="title"/>
          </p:nvPr>
        </p:nvSpPr>
        <p:spPr>
          <a:xfrm>
            <a:off x="1556175" y="959167"/>
            <a:ext cx="6616800" cy="93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45" name="Google Shape;145;p34"/>
          <p:cNvSpPr txBox="1"/>
          <p:nvPr>
            <p:ph idx="1" type="body"/>
          </p:nvPr>
        </p:nvSpPr>
        <p:spPr>
          <a:xfrm>
            <a:off x="1556175" y="1838428"/>
            <a:ext cx="6616800" cy="405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93700" lvl="0" marL="457200" rtl="0">
              <a:spcBef>
                <a:spcPts val="600"/>
              </a:spcBef>
              <a:spcAft>
                <a:spcPts val="0"/>
              </a:spcAft>
              <a:buSzPts val="2600"/>
              <a:buChar char="◈"/>
              <a:defRPr sz="2600"/>
            </a:lvl1pPr>
            <a:lvl2pPr indent="-393700" lvl="1" marL="914400" rtl="0">
              <a:spcBef>
                <a:spcPts val="0"/>
              </a:spcBef>
              <a:spcAft>
                <a:spcPts val="0"/>
              </a:spcAft>
              <a:buSzPts val="2600"/>
              <a:buChar char="◆"/>
              <a:defRPr sz="2600"/>
            </a:lvl2pPr>
            <a:lvl3pPr indent="-393700" lvl="2" marL="1371600" rtl="0">
              <a:spcBef>
                <a:spcPts val="0"/>
              </a:spcBef>
              <a:spcAft>
                <a:spcPts val="0"/>
              </a:spcAft>
              <a:buSzPts val="2600"/>
              <a:buChar char="◇"/>
              <a:defRPr sz="2600"/>
            </a:lvl3pPr>
            <a:lvl4pPr indent="-393700" lvl="3" marL="1828800" rtl="0">
              <a:spcBef>
                <a:spcPts val="0"/>
              </a:spcBef>
              <a:spcAft>
                <a:spcPts val="0"/>
              </a:spcAft>
              <a:buSzPts val="2600"/>
              <a:buChar char="⬥"/>
              <a:defRPr sz="2600"/>
            </a:lvl4pPr>
            <a:lvl5pPr indent="-393700" lvl="4" marL="2286000" rtl="0">
              <a:spcBef>
                <a:spcPts val="0"/>
              </a:spcBef>
              <a:spcAft>
                <a:spcPts val="0"/>
              </a:spcAft>
              <a:buSzPts val="2600"/>
              <a:buChar char="⬦"/>
              <a:defRPr sz="2600"/>
            </a:lvl5pPr>
            <a:lvl6pPr indent="-393700" lvl="5" marL="2743200" rtl="0">
              <a:spcBef>
                <a:spcPts val="0"/>
              </a:spcBef>
              <a:spcAft>
                <a:spcPts val="0"/>
              </a:spcAft>
              <a:buSzPts val="2600"/>
              <a:buChar char="⬦"/>
              <a:defRPr sz="2600"/>
            </a:lvl6pPr>
            <a:lvl7pPr indent="-393700" lvl="6" marL="3200400" rtl="0">
              <a:spcBef>
                <a:spcPts val="0"/>
              </a:spcBef>
              <a:spcAft>
                <a:spcPts val="0"/>
              </a:spcAft>
              <a:buSzPts val="2600"/>
              <a:buChar char="⬦"/>
              <a:defRPr sz="2600"/>
            </a:lvl7pPr>
            <a:lvl8pPr indent="-393700" lvl="7" marL="3657600" rtl="0">
              <a:spcBef>
                <a:spcPts val="0"/>
              </a:spcBef>
              <a:spcAft>
                <a:spcPts val="0"/>
              </a:spcAft>
              <a:buSzPts val="2600"/>
              <a:buChar char="⬦"/>
              <a:defRPr sz="2600"/>
            </a:lvl8pPr>
            <a:lvl9pPr indent="-393700" lvl="8" marL="4114800" rtl="0">
              <a:spcBef>
                <a:spcPts val="0"/>
              </a:spcBef>
              <a:spcAft>
                <a:spcPts val="0"/>
              </a:spcAft>
              <a:buSzPts val="2600"/>
              <a:buChar char="⬦"/>
              <a:defRPr sz="2600"/>
            </a:lvl9pPr>
          </a:lstStyle>
          <a:p/>
        </p:txBody>
      </p:sp>
      <p:sp>
        <p:nvSpPr>
          <p:cNvPr id="146" name="Google Shape;146;p34"/>
          <p:cNvSpPr txBox="1"/>
          <p:nvPr>
            <p:ph idx="12" type="sldNum"/>
          </p:nvPr>
        </p:nvSpPr>
        <p:spPr>
          <a:xfrm>
            <a:off x="7899350" y="5464568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cxnSp>
        <p:nvCxnSpPr>
          <p:cNvPr id="147" name="Google Shape;147;p34"/>
          <p:cNvCxnSpPr/>
          <p:nvPr/>
        </p:nvCxnSpPr>
        <p:spPr>
          <a:xfrm>
            <a:off x="1664750" y="1809500"/>
            <a:ext cx="65262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5"/>
          <p:cNvSpPr txBox="1"/>
          <p:nvPr>
            <p:ph type="title"/>
          </p:nvPr>
        </p:nvSpPr>
        <p:spPr>
          <a:xfrm>
            <a:off x="1556175" y="959167"/>
            <a:ext cx="6616800" cy="93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50" name="Google Shape;150;p35"/>
          <p:cNvSpPr txBox="1"/>
          <p:nvPr>
            <p:ph idx="1" type="body"/>
          </p:nvPr>
        </p:nvSpPr>
        <p:spPr>
          <a:xfrm>
            <a:off x="1556175" y="1972500"/>
            <a:ext cx="3211800" cy="479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68300" lvl="0" marL="457200" rtl="0">
              <a:spcBef>
                <a:spcPts val="600"/>
              </a:spcBef>
              <a:spcAft>
                <a:spcPts val="0"/>
              </a:spcAft>
              <a:buSzPts val="2200"/>
              <a:buChar char="◈"/>
              <a:defRPr sz="2200"/>
            </a:lvl1pPr>
            <a:lvl2pPr indent="-368300" lvl="1" marL="914400" rtl="0">
              <a:spcBef>
                <a:spcPts val="0"/>
              </a:spcBef>
              <a:spcAft>
                <a:spcPts val="0"/>
              </a:spcAft>
              <a:buSzPts val="2200"/>
              <a:buChar char="◆"/>
              <a:defRPr sz="2200"/>
            </a:lvl2pPr>
            <a:lvl3pPr indent="-368300" lvl="2" marL="1371600" rtl="0">
              <a:spcBef>
                <a:spcPts val="0"/>
              </a:spcBef>
              <a:spcAft>
                <a:spcPts val="0"/>
              </a:spcAft>
              <a:buSzPts val="2200"/>
              <a:buChar char="◇"/>
              <a:defRPr sz="2200"/>
            </a:lvl3pPr>
            <a:lvl4pPr indent="-368300" lvl="3" marL="1828800" rtl="0">
              <a:spcBef>
                <a:spcPts val="0"/>
              </a:spcBef>
              <a:spcAft>
                <a:spcPts val="0"/>
              </a:spcAft>
              <a:buSzPts val="2200"/>
              <a:buChar char="⬥"/>
              <a:defRPr sz="2200"/>
            </a:lvl4pPr>
            <a:lvl5pPr indent="-368300" lvl="4" marL="2286000" rtl="0">
              <a:spcBef>
                <a:spcPts val="0"/>
              </a:spcBef>
              <a:spcAft>
                <a:spcPts val="0"/>
              </a:spcAft>
              <a:buSzPts val="2200"/>
              <a:buChar char="⬦"/>
              <a:defRPr sz="2200"/>
            </a:lvl5pPr>
            <a:lvl6pPr indent="-368300" lvl="5" marL="2743200" rtl="0">
              <a:spcBef>
                <a:spcPts val="0"/>
              </a:spcBef>
              <a:spcAft>
                <a:spcPts val="0"/>
              </a:spcAft>
              <a:buSzPts val="2200"/>
              <a:buChar char="⬦"/>
              <a:defRPr sz="2200"/>
            </a:lvl6pPr>
            <a:lvl7pPr indent="-368300" lvl="6" marL="3200400" rtl="0">
              <a:spcBef>
                <a:spcPts val="0"/>
              </a:spcBef>
              <a:spcAft>
                <a:spcPts val="0"/>
              </a:spcAft>
              <a:buSzPts val="2200"/>
              <a:buChar char="⬦"/>
              <a:defRPr sz="2200"/>
            </a:lvl7pPr>
            <a:lvl8pPr indent="-368300" lvl="7" marL="3657600" rtl="0">
              <a:spcBef>
                <a:spcPts val="0"/>
              </a:spcBef>
              <a:spcAft>
                <a:spcPts val="0"/>
              </a:spcAft>
              <a:buSzPts val="2200"/>
              <a:buChar char="⬦"/>
              <a:defRPr sz="2200"/>
            </a:lvl8pPr>
            <a:lvl9pPr indent="-368300" lvl="8" marL="4114800" rtl="0">
              <a:spcBef>
                <a:spcPts val="0"/>
              </a:spcBef>
              <a:spcAft>
                <a:spcPts val="0"/>
              </a:spcAft>
              <a:buSzPts val="2200"/>
              <a:buChar char="⬦"/>
              <a:defRPr sz="2200"/>
            </a:lvl9pPr>
          </a:lstStyle>
          <a:p/>
        </p:txBody>
      </p:sp>
      <p:sp>
        <p:nvSpPr>
          <p:cNvPr id="151" name="Google Shape;151;p35"/>
          <p:cNvSpPr txBox="1"/>
          <p:nvPr>
            <p:ph idx="2" type="body"/>
          </p:nvPr>
        </p:nvSpPr>
        <p:spPr>
          <a:xfrm>
            <a:off x="4961272" y="1972500"/>
            <a:ext cx="3211800" cy="479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68300" lvl="0" marL="457200" rtl="0">
              <a:spcBef>
                <a:spcPts val="600"/>
              </a:spcBef>
              <a:spcAft>
                <a:spcPts val="0"/>
              </a:spcAft>
              <a:buSzPts val="2200"/>
              <a:buChar char="◈"/>
              <a:defRPr sz="2200"/>
            </a:lvl1pPr>
            <a:lvl2pPr indent="-368300" lvl="1" marL="914400" rtl="0">
              <a:spcBef>
                <a:spcPts val="0"/>
              </a:spcBef>
              <a:spcAft>
                <a:spcPts val="0"/>
              </a:spcAft>
              <a:buSzPts val="2200"/>
              <a:buChar char="◆"/>
              <a:defRPr sz="2200"/>
            </a:lvl2pPr>
            <a:lvl3pPr indent="-368300" lvl="2" marL="1371600" rtl="0">
              <a:spcBef>
                <a:spcPts val="0"/>
              </a:spcBef>
              <a:spcAft>
                <a:spcPts val="0"/>
              </a:spcAft>
              <a:buSzPts val="2200"/>
              <a:buChar char="◇"/>
              <a:defRPr sz="2200"/>
            </a:lvl3pPr>
            <a:lvl4pPr indent="-368300" lvl="3" marL="1828800" rtl="0">
              <a:spcBef>
                <a:spcPts val="0"/>
              </a:spcBef>
              <a:spcAft>
                <a:spcPts val="0"/>
              </a:spcAft>
              <a:buSzPts val="2200"/>
              <a:buChar char="⬥"/>
              <a:defRPr sz="2200"/>
            </a:lvl4pPr>
            <a:lvl5pPr indent="-368300" lvl="4" marL="2286000" rtl="0">
              <a:spcBef>
                <a:spcPts val="0"/>
              </a:spcBef>
              <a:spcAft>
                <a:spcPts val="0"/>
              </a:spcAft>
              <a:buSzPts val="2200"/>
              <a:buChar char="⬦"/>
              <a:defRPr sz="2200"/>
            </a:lvl5pPr>
            <a:lvl6pPr indent="-368300" lvl="5" marL="2743200" rtl="0">
              <a:spcBef>
                <a:spcPts val="0"/>
              </a:spcBef>
              <a:spcAft>
                <a:spcPts val="0"/>
              </a:spcAft>
              <a:buSzPts val="2200"/>
              <a:buChar char="⬦"/>
              <a:defRPr sz="2200"/>
            </a:lvl6pPr>
            <a:lvl7pPr indent="-368300" lvl="6" marL="3200400" rtl="0">
              <a:spcBef>
                <a:spcPts val="0"/>
              </a:spcBef>
              <a:spcAft>
                <a:spcPts val="0"/>
              </a:spcAft>
              <a:buSzPts val="2200"/>
              <a:buChar char="⬦"/>
              <a:defRPr sz="2200"/>
            </a:lvl7pPr>
            <a:lvl8pPr indent="-368300" lvl="7" marL="3657600" rtl="0">
              <a:spcBef>
                <a:spcPts val="0"/>
              </a:spcBef>
              <a:spcAft>
                <a:spcPts val="0"/>
              </a:spcAft>
              <a:buSzPts val="2200"/>
              <a:buChar char="⬦"/>
              <a:defRPr sz="2200"/>
            </a:lvl8pPr>
            <a:lvl9pPr indent="-368300" lvl="8" marL="4114800" rtl="0">
              <a:spcBef>
                <a:spcPts val="0"/>
              </a:spcBef>
              <a:spcAft>
                <a:spcPts val="0"/>
              </a:spcAft>
              <a:buSzPts val="2200"/>
              <a:buChar char="⬦"/>
              <a:defRPr sz="2200"/>
            </a:lvl9pPr>
          </a:lstStyle>
          <a:p/>
        </p:txBody>
      </p:sp>
      <p:sp>
        <p:nvSpPr>
          <p:cNvPr id="152" name="Google Shape;152;p35"/>
          <p:cNvSpPr txBox="1"/>
          <p:nvPr>
            <p:ph idx="12" type="sldNum"/>
          </p:nvPr>
        </p:nvSpPr>
        <p:spPr>
          <a:xfrm>
            <a:off x="7899350" y="5464568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cxnSp>
        <p:nvCxnSpPr>
          <p:cNvPr id="153" name="Google Shape;153;p35"/>
          <p:cNvCxnSpPr/>
          <p:nvPr/>
        </p:nvCxnSpPr>
        <p:spPr>
          <a:xfrm>
            <a:off x="1664750" y="1809500"/>
            <a:ext cx="65262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6"/>
          <p:cNvSpPr txBox="1"/>
          <p:nvPr>
            <p:ph type="title"/>
          </p:nvPr>
        </p:nvSpPr>
        <p:spPr>
          <a:xfrm>
            <a:off x="1556175" y="959167"/>
            <a:ext cx="6616800" cy="93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56" name="Google Shape;156;p36"/>
          <p:cNvSpPr txBox="1"/>
          <p:nvPr>
            <p:ph idx="1" type="body"/>
          </p:nvPr>
        </p:nvSpPr>
        <p:spPr>
          <a:xfrm>
            <a:off x="1556175" y="1892878"/>
            <a:ext cx="2132700" cy="461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◈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◆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◇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⬥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9pPr>
          </a:lstStyle>
          <a:p/>
        </p:txBody>
      </p:sp>
      <p:sp>
        <p:nvSpPr>
          <p:cNvPr id="157" name="Google Shape;157;p36"/>
          <p:cNvSpPr txBox="1"/>
          <p:nvPr>
            <p:ph idx="2" type="body"/>
          </p:nvPr>
        </p:nvSpPr>
        <p:spPr>
          <a:xfrm>
            <a:off x="3798226" y="1892878"/>
            <a:ext cx="2132700" cy="461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◈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◆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◇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⬥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9pPr>
          </a:lstStyle>
          <a:p/>
        </p:txBody>
      </p:sp>
      <p:sp>
        <p:nvSpPr>
          <p:cNvPr id="158" name="Google Shape;158;p36"/>
          <p:cNvSpPr txBox="1"/>
          <p:nvPr>
            <p:ph idx="3" type="body"/>
          </p:nvPr>
        </p:nvSpPr>
        <p:spPr>
          <a:xfrm>
            <a:off x="6040277" y="1892878"/>
            <a:ext cx="2132700" cy="461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◈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◆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◇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⬥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⬦"/>
              <a:defRPr sz="1600"/>
            </a:lvl9pPr>
          </a:lstStyle>
          <a:p/>
        </p:txBody>
      </p:sp>
      <p:sp>
        <p:nvSpPr>
          <p:cNvPr id="159" name="Google Shape;159;p36"/>
          <p:cNvSpPr txBox="1"/>
          <p:nvPr>
            <p:ph idx="12" type="sldNum"/>
          </p:nvPr>
        </p:nvSpPr>
        <p:spPr>
          <a:xfrm>
            <a:off x="7899350" y="5464568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cxnSp>
        <p:nvCxnSpPr>
          <p:cNvPr id="160" name="Google Shape;160;p36"/>
          <p:cNvCxnSpPr/>
          <p:nvPr/>
        </p:nvCxnSpPr>
        <p:spPr>
          <a:xfrm>
            <a:off x="1664750" y="1809500"/>
            <a:ext cx="65262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7"/>
          <p:cNvSpPr txBox="1"/>
          <p:nvPr>
            <p:ph type="title"/>
          </p:nvPr>
        </p:nvSpPr>
        <p:spPr>
          <a:xfrm>
            <a:off x="1556175" y="959167"/>
            <a:ext cx="6616800" cy="93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163" name="Google Shape;163;p37"/>
          <p:cNvSpPr txBox="1"/>
          <p:nvPr>
            <p:ph idx="12" type="sldNum"/>
          </p:nvPr>
        </p:nvSpPr>
        <p:spPr>
          <a:xfrm>
            <a:off x="7899350" y="5464568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cxnSp>
        <p:nvCxnSpPr>
          <p:cNvPr id="164" name="Google Shape;164;p37"/>
          <p:cNvCxnSpPr/>
          <p:nvPr/>
        </p:nvCxnSpPr>
        <p:spPr>
          <a:xfrm>
            <a:off x="1664750" y="1809500"/>
            <a:ext cx="65262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8"/>
          <p:cNvSpPr txBox="1"/>
          <p:nvPr>
            <p:ph idx="1" type="body"/>
          </p:nvPr>
        </p:nvSpPr>
        <p:spPr>
          <a:xfrm>
            <a:off x="1592350" y="4853700"/>
            <a:ext cx="6562500" cy="6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>
              <a:spcBef>
                <a:spcPts val="36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i="1" sz="1600">
                <a:solidFill>
                  <a:srgbClr val="666666"/>
                </a:solidFill>
              </a:defRPr>
            </a:lvl1pPr>
          </a:lstStyle>
          <a:p/>
        </p:txBody>
      </p:sp>
      <p:sp>
        <p:nvSpPr>
          <p:cNvPr id="167" name="Google Shape;167;p38"/>
          <p:cNvSpPr txBox="1"/>
          <p:nvPr>
            <p:ph idx="12" type="sldNum"/>
          </p:nvPr>
        </p:nvSpPr>
        <p:spPr>
          <a:xfrm>
            <a:off x="7899350" y="5464568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cxnSp>
        <p:nvCxnSpPr>
          <p:cNvPr id="168" name="Google Shape;168;p38"/>
          <p:cNvCxnSpPr/>
          <p:nvPr/>
        </p:nvCxnSpPr>
        <p:spPr>
          <a:xfrm>
            <a:off x="1706950" y="4857500"/>
            <a:ext cx="63213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 right">
  <p:cSld name="CAPTION_ONLY_1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9"/>
          <p:cNvSpPr txBox="1"/>
          <p:nvPr>
            <p:ph idx="1" type="body"/>
          </p:nvPr>
        </p:nvSpPr>
        <p:spPr>
          <a:xfrm>
            <a:off x="6657400" y="1118000"/>
            <a:ext cx="1497600" cy="442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>
              <a:spcBef>
                <a:spcPts val="36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i="1" sz="1600">
                <a:solidFill>
                  <a:srgbClr val="666666"/>
                </a:solidFill>
              </a:defRPr>
            </a:lvl1pPr>
          </a:lstStyle>
          <a:p/>
        </p:txBody>
      </p:sp>
      <p:sp>
        <p:nvSpPr>
          <p:cNvPr id="171" name="Google Shape;171;p39"/>
          <p:cNvSpPr txBox="1"/>
          <p:nvPr>
            <p:ph idx="12" type="sldNum"/>
          </p:nvPr>
        </p:nvSpPr>
        <p:spPr>
          <a:xfrm>
            <a:off x="7899350" y="5464568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cxnSp>
        <p:nvCxnSpPr>
          <p:cNvPr id="172" name="Google Shape;172;p39"/>
          <p:cNvCxnSpPr/>
          <p:nvPr/>
        </p:nvCxnSpPr>
        <p:spPr>
          <a:xfrm>
            <a:off x="6428800" y="1320400"/>
            <a:ext cx="0" cy="416370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0"/>
          <p:cNvSpPr txBox="1"/>
          <p:nvPr>
            <p:ph idx="12" type="sldNum"/>
          </p:nvPr>
        </p:nvSpPr>
        <p:spPr>
          <a:xfrm>
            <a:off x="7899350" y="5464568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eño personalizado 2">
  <p:cSld name="AUTOLAYOUT_2">
    <p:bg>
      <p:bgPr>
        <a:solidFill>
          <a:srgbClr val="FFFFFF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07D8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41"/>
          <p:cNvSpPr/>
          <p:nvPr/>
        </p:nvSpPr>
        <p:spPr>
          <a:xfrm>
            <a:off x="5037500" y="1001400"/>
            <a:ext cx="3641400" cy="4855200"/>
          </a:xfrm>
          <a:prstGeom prst="rect">
            <a:avLst/>
          </a:prstGeom>
          <a:noFill/>
          <a:ln cap="flat" cmpd="thinThick" w="76200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41"/>
          <p:cNvSpPr txBox="1"/>
          <p:nvPr>
            <p:ph type="title"/>
          </p:nvPr>
        </p:nvSpPr>
        <p:spPr>
          <a:xfrm>
            <a:off x="5172950" y="1231600"/>
            <a:ext cx="3370500" cy="4394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79" name="Google Shape;179;p41"/>
          <p:cNvSpPr txBox="1"/>
          <p:nvPr>
            <p:ph idx="12" type="sldNum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Content 1 1">
  <p:cSld name="SECTION_HEADER_2_1">
    <p:bg>
      <p:bgPr>
        <a:solidFill>
          <a:srgbClr val="FFFFFF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eño personalizado 1">
  <p:cSld name="AUTOLAYOUT_1">
    <p:bg>
      <p:bgPr>
        <a:solidFill>
          <a:srgbClr val="FFFFFF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07D8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42"/>
          <p:cNvSpPr/>
          <p:nvPr/>
        </p:nvSpPr>
        <p:spPr>
          <a:xfrm>
            <a:off x="5037500" y="1001400"/>
            <a:ext cx="3641400" cy="4855200"/>
          </a:xfrm>
          <a:prstGeom prst="rect">
            <a:avLst/>
          </a:prstGeom>
          <a:noFill/>
          <a:ln cap="flat" cmpd="thinThick" w="76200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42"/>
          <p:cNvSpPr txBox="1"/>
          <p:nvPr>
            <p:ph type="title"/>
          </p:nvPr>
        </p:nvSpPr>
        <p:spPr>
          <a:xfrm>
            <a:off x="5172950" y="1231600"/>
            <a:ext cx="3370500" cy="4394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84" name="Google Shape;184;p42"/>
          <p:cNvSpPr txBox="1"/>
          <p:nvPr>
            <p:ph idx="12" type="sldNum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eño personalizado">
  <p:cSld name="AUTOLAYOUT">
    <p:bg>
      <p:bgPr>
        <a:solidFill>
          <a:srgbClr val="FFFFFF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607D8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43"/>
          <p:cNvSpPr/>
          <p:nvPr/>
        </p:nvSpPr>
        <p:spPr>
          <a:xfrm>
            <a:off x="5037500" y="1001400"/>
            <a:ext cx="3641400" cy="4855200"/>
          </a:xfrm>
          <a:prstGeom prst="rect">
            <a:avLst/>
          </a:prstGeom>
          <a:noFill/>
          <a:ln cap="flat" cmpd="thinThick" w="76200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43"/>
          <p:cNvSpPr txBox="1"/>
          <p:nvPr>
            <p:ph type="title"/>
          </p:nvPr>
        </p:nvSpPr>
        <p:spPr>
          <a:xfrm>
            <a:off x="5172950" y="1231600"/>
            <a:ext cx="3370500" cy="4394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89" name="Google Shape;189;p43"/>
          <p:cNvSpPr txBox="1"/>
          <p:nvPr>
            <p:ph idx="12" type="sldNum"/>
          </p:nvPr>
        </p:nvSpPr>
        <p:spPr>
          <a:xfrm>
            <a:off x="8497999" y="6251679"/>
            <a:ext cx="548700" cy="524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SECTION_HEADER_1">
    <p:bg>
      <p:bgPr>
        <a:solidFill>
          <a:srgbClr val="FFFFFF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570047" y="1325200"/>
            <a:ext cx="30555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9" name="Google Shape;29;p6"/>
          <p:cNvSpPr txBox="1"/>
          <p:nvPr>
            <p:ph idx="1" type="subTitle"/>
          </p:nvPr>
        </p:nvSpPr>
        <p:spPr>
          <a:xfrm>
            <a:off x="614775" y="3419700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30" name="Google Shape;30;p6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87EAD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lide">
  <p:cSld name="CUSTOM">
    <p:bg>
      <p:bgPr>
        <a:solidFill>
          <a:srgbClr val="FFFFFF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idx="1" type="subTitle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33" name="Google Shape;33;p7"/>
          <p:cNvSpPr txBox="1"/>
          <p:nvPr>
            <p:ph idx="2" type="subTitle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ody slide" type="tx">
  <p:cSld name="TITLE_AND_BODY">
    <p:bg>
      <p:bgPr>
        <a:solidFill>
          <a:srgbClr val="FFFFFF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" type="body"/>
          </p:nvPr>
        </p:nvSpPr>
        <p:spPr>
          <a:xfrm>
            <a:off x="1636869" y="2539900"/>
            <a:ext cx="5877000" cy="333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1150" lvl="2" marL="1371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04800" lvl="4" marL="2286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298450" lvl="6" marL="32004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2100" lvl="8" marL="4114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design 1">
  <p:cSld name="TITLE_AND_BODY_2">
    <p:bg>
      <p:bgPr>
        <a:solidFill>
          <a:srgbClr val="FFFFFF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">
  <p:cSld name="TITLE_AND_BODY_1">
    <p:bg>
      <p:bgPr>
        <a:solidFill>
          <a:srgbClr val="FFFFFF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/>
          <p:nvPr>
            <p:ph type="title"/>
          </p:nvPr>
        </p:nvSpPr>
        <p:spPr>
          <a:xfrm>
            <a:off x="4598900" y="1030800"/>
            <a:ext cx="38880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41" name="Google Shape;41;p10"/>
          <p:cNvSpPr txBox="1"/>
          <p:nvPr>
            <p:ph idx="1" type="subTitle"/>
          </p:nvPr>
        </p:nvSpPr>
        <p:spPr>
          <a:xfrm>
            <a:off x="4598900" y="3957606"/>
            <a:ext cx="29208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theme" Target="../theme/theme3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54.jpg"/><Relationship Id="rId2" Type="http://schemas.openxmlformats.org/officeDocument/2006/relationships/image" Target="../media/image80.png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0.xml"/><Relationship Id="rId1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068100" y="1244600"/>
            <a:ext cx="7047300" cy="6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b="1" sz="2400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068100" y="2260600"/>
            <a:ext cx="7047300" cy="3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indent="-31115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indent="-31115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indent="-29845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indent="-29845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indent="-2921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bro.png" id="129" name="Google Shape;129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30"/>
          <p:cNvSpPr txBox="1"/>
          <p:nvPr>
            <p:ph type="title"/>
          </p:nvPr>
        </p:nvSpPr>
        <p:spPr>
          <a:xfrm>
            <a:off x="1556175" y="959167"/>
            <a:ext cx="6616800" cy="933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2400"/>
              <a:buFont typeface="Oswald"/>
              <a:buNone/>
              <a:defRPr b="1" sz="2400">
                <a:solidFill>
                  <a:srgbClr val="25212A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2400"/>
              <a:buFont typeface="Oswald"/>
              <a:buNone/>
              <a:defRPr b="1" sz="2400">
                <a:solidFill>
                  <a:srgbClr val="25212A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2400"/>
              <a:buFont typeface="Oswald"/>
              <a:buNone/>
              <a:defRPr b="1" sz="2400">
                <a:solidFill>
                  <a:srgbClr val="25212A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2400"/>
              <a:buFont typeface="Oswald"/>
              <a:buNone/>
              <a:defRPr b="1" sz="2400">
                <a:solidFill>
                  <a:srgbClr val="25212A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2400"/>
              <a:buFont typeface="Oswald"/>
              <a:buNone/>
              <a:defRPr b="1" sz="2400">
                <a:solidFill>
                  <a:srgbClr val="25212A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2400"/>
              <a:buFont typeface="Oswald"/>
              <a:buNone/>
              <a:defRPr b="1" sz="2400">
                <a:solidFill>
                  <a:srgbClr val="25212A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2400"/>
              <a:buFont typeface="Oswald"/>
              <a:buNone/>
              <a:defRPr b="1" sz="2400">
                <a:solidFill>
                  <a:srgbClr val="25212A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2400"/>
              <a:buFont typeface="Oswald"/>
              <a:buNone/>
              <a:defRPr b="1" sz="2400">
                <a:solidFill>
                  <a:srgbClr val="25212A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2400"/>
              <a:buFont typeface="Oswald"/>
              <a:buNone/>
              <a:defRPr b="1" sz="2400">
                <a:solidFill>
                  <a:srgbClr val="25212A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131" name="Google Shape;131;p30"/>
          <p:cNvSpPr txBox="1"/>
          <p:nvPr>
            <p:ph idx="1" type="body"/>
          </p:nvPr>
        </p:nvSpPr>
        <p:spPr>
          <a:xfrm>
            <a:off x="1556175" y="1838428"/>
            <a:ext cx="6616800" cy="40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Clr>
                <a:srgbClr val="25212A"/>
              </a:buClr>
              <a:buSzPts val="3000"/>
              <a:buFont typeface="Tinos"/>
              <a:buChar char="◈"/>
              <a:defRPr sz="3000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2400"/>
              <a:buFont typeface="Tinos"/>
              <a:buChar char="◆"/>
              <a:defRPr sz="2400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2400"/>
              <a:buFont typeface="Tinos"/>
              <a:buChar char="◇"/>
              <a:defRPr sz="2400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800"/>
              <a:buFont typeface="Tinos"/>
              <a:buChar char="⬥"/>
              <a:defRPr sz="1800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800"/>
              <a:buFont typeface="Tinos"/>
              <a:buChar char="⬦"/>
              <a:defRPr sz="1800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800"/>
              <a:buFont typeface="Tinos"/>
              <a:buChar char="⬦"/>
              <a:defRPr sz="1800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800"/>
              <a:buFont typeface="Tinos"/>
              <a:buChar char="⬦"/>
              <a:defRPr sz="1800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800"/>
              <a:buFont typeface="Tinos"/>
              <a:buChar char="⬦"/>
              <a:defRPr sz="1800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800"/>
              <a:buFont typeface="Tinos"/>
              <a:buChar char="⬦"/>
              <a:defRPr sz="1800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/>
        </p:txBody>
      </p:sp>
      <p:sp>
        <p:nvSpPr>
          <p:cNvPr id="132" name="Google Shape;132;p30"/>
          <p:cNvSpPr txBox="1"/>
          <p:nvPr>
            <p:ph idx="12" type="sldNum"/>
          </p:nvPr>
        </p:nvSpPr>
        <p:spPr>
          <a:xfrm>
            <a:off x="7899350" y="5464568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defRPr>
            </a:lvl1pPr>
            <a:lvl2pPr lvl="1" rtl="0" algn="r">
              <a:buNone/>
              <a:defRPr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defRPr>
            </a:lvl2pPr>
            <a:lvl3pPr lvl="2" rtl="0" algn="r">
              <a:buNone/>
              <a:defRPr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defRPr>
            </a:lvl3pPr>
            <a:lvl4pPr lvl="3" rtl="0" algn="r">
              <a:buNone/>
              <a:defRPr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defRPr>
            </a:lvl4pPr>
            <a:lvl5pPr lvl="4" rtl="0" algn="r">
              <a:buNone/>
              <a:defRPr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defRPr>
            </a:lvl5pPr>
            <a:lvl6pPr lvl="5" rtl="0" algn="r">
              <a:buNone/>
              <a:defRPr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defRPr>
            </a:lvl6pPr>
            <a:lvl7pPr lvl="6" rtl="0" algn="r">
              <a:buNone/>
              <a:defRPr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defRPr>
            </a:lvl7pPr>
            <a:lvl8pPr lvl="7" rtl="0" algn="r">
              <a:buNone/>
              <a:defRPr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defRPr>
            </a:lvl8pPr>
            <a:lvl9pPr lvl="8" rtl="0" algn="r">
              <a:buNone/>
              <a:defRPr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anielcebrian.com" TargetMode="External"/><Relationship Id="rId4" Type="http://schemas.openxmlformats.org/officeDocument/2006/relationships/image" Target="../media/image15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1.png"/><Relationship Id="rId4" Type="http://schemas.openxmlformats.org/officeDocument/2006/relationships/hyperlink" Target="https://www.quickrubric.com/" TargetMode="External"/><Relationship Id="rId9" Type="http://schemas.openxmlformats.org/officeDocument/2006/relationships/image" Target="../media/image20.png"/><Relationship Id="rId5" Type="http://schemas.openxmlformats.org/officeDocument/2006/relationships/image" Target="../media/image14.png"/><Relationship Id="rId6" Type="http://schemas.openxmlformats.org/officeDocument/2006/relationships/hyperlink" Target="https://rubric-maker.com/" TargetMode="External"/><Relationship Id="rId7" Type="http://schemas.openxmlformats.org/officeDocument/2006/relationships/image" Target="../media/image9.png"/><Relationship Id="rId8" Type="http://schemas.openxmlformats.org/officeDocument/2006/relationships/hyperlink" Target="http://rubistar.4teachers.org/index.php" TargetMode="External"/><Relationship Id="rId11" Type="http://schemas.openxmlformats.org/officeDocument/2006/relationships/hyperlink" Target="https://corubrics-es.tecnocentres.org/" TargetMode="External"/><Relationship Id="rId10" Type="http://schemas.openxmlformats.org/officeDocument/2006/relationships/image" Target="../media/image17.png"/><Relationship Id="rId13" Type="http://schemas.openxmlformats.org/officeDocument/2006/relationships/hyperlink" Target="https://corubric.com" TargetMode="External"/><Relationship Id="rId12" Type="http://schemas.openxmlformats.org/officeDocument/2006/relationships/image" Target="../media/image10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1.png"/><Relationship Id="rId4" Type="http://schemas.openxmlformats.org/officeDocument/2006/relationships/image" Target="../media/image10.png"/><Relationship Id="rId5" Type="http://schemas.openxmlformats.org/officeDocument/2006/relationships/image" Target="../media/image1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90.png"/><Relationship Id="rId4" Type="http://schemas.openxmlformats.org/officeDocument/2006/relationships/image" Target="../media/image23.png"/><Relationship Id="rId5" Type="http://schemas.openxmlformats.org/officeDocument/2006/relationships/image" Target="../media/image28.png"/><Relationship Id="rId6" Type="http://schemas.openxmlformats.org/officeDocument/2006/relationships/image" Target="../media/image10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0.png"/><Relationship Id="rId4" Type="http://schemas.openxmlformats.org/officeDocument/2006/relationships/image" Target="../media/image2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0.png"/><Relationship Id="rId4" Type="http://schemas.openxmlformats.org/officeDocument/2006/relationships/image" Target="../media/image22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0.png"/><Relationship Id="rId4" Type="http://schemas.openxmlformats.org/officeDocument/2006/relationships/image" Target="../media/image70.jpg"/><Relationship Id="rId5" Type="http://schemas.openxmlformats.org/officeDocument/2006/relationships/image" Target="../media/image82.jpg"/><Relationship Id="rId6" Type="http://schemas.openxmlformats.org/officeDocument/2006/relationships/image" Target="../media/image66.jpg"/><Relationship Id="rId7" Type="http://schemas.openxmlformats.org/officeDocument/2006/relationships/image" Target="../media/image35.jpg"/><Relationship Id="rId8" Type="http://schemas.openxmlformats.org/officeDocument/2006/relationships/image" Target="../media/image65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0.png"/><Relationship Id="rId4" Type="http://schemas.openxmlformats.org/officeDocument/2006/relationships/image" Target="../media/image2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0.png"/><Relationship Id="rId4" Type="http://schemas.openxmlformats.org/officeDocument/2006/relationships/image" Target="../media/image3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0.png"/><Relationship Id="rId4" Type="http://schemas.openxmlformats.org/officeDocument/2006/relationships/image" Target="../media/image26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0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0.png"/><Relationship Id="rId4" Type="http://schemas.openxmlformats.org/officeDocument/2006/relationships/image" Target="../media/image38.png"/><Relationship Id="rId5" Type="http://schemas.openxmlformats.org/officeDocument/2006/relationships/image" Target="../media/image34.png"/><Relationship Id="rId6" Type="http://schemas.openxmlformats.org/officeDocument/2006/relationships/image" Target="../media/image37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0.png"/><Relationship Id="rId4" Type="http://schemas.openxmlformats.org/officeDocument/2006/relationships/image" Target="../media/image36.png"/><Relationship Id="rId5" Type="http://schemas.openxmlformats.org/officeDocument/2006/relationships/image" Target="../media/image40.png"/><Relationship Id="rId6" Type="http://schemas.openxmlformats.org/officeDocument/2006/relationships/image" Target="../media/image3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0.png"/><Relationship Id="rId4" Type="http://schemas.openxmlformats.org/officeDocument/2006/relationships/image" Target="../media/image46.png"/><Relationship Id="rId9" Type="http://schemas.openxmlformats.org/officeDocument/2006/relationships/image" Target="../media/image49.png"/><Relationship Id="rId5" Type="http://schemas.openxmlformats.org/officeDocument/2006/relationships/image" Target="../media/image44.png"/><Relationship Id="rId6" Type="http://schemas.openxmlformats.org/officeDocument/2006/relationships/image" Target="../media/image53.png"/><Relationship Id="rId7" Type="http://schemas.openxmlformats.org/officeDocument/2006/relationships/image" Target="../media/image47.png"/><Relationship Id="rId8" Type="http://schemas.openxmlformats.org/officeDocument/2006/relationships/image" Target="../media/image45.png"/><Relationship Id="rId11" Type="http://schemas.openxmlformats.org/officeDocument/2006/relationships/image" Target="../media/image48.png"/><Relationship Id="rId10" Type="http://schemas.openxmlformats.org/officeDocument/2006/relationships/image" Target="../media/image50.png"/><Relationship Id="rId12" Type="http://schemas.openxmlformats.org/officeDocument/2006/relationships/image" Target="../media/image51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85.jpg"/><Relationship Id="rId4" Type="http://schemas.openxmlformats.org/officeDocument/2006/relationships/image" Target="../media/image87.jpg"/><Relationship Id="rId5" Type="http://schemas.openxmlformats.org/officeDocument/2006/relationships/image" Target="../media/image52.jpg"/><Relationship Id="rId6" Type="http://schemas.openxmlformats.org/officeDocument/2006/relationships/image" Target="../media/image83.jp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86.jp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86.jpg"/><Relationship Id="rId4" Type="http://schemas.openxmlformats.org/officeDocument/2006/relationships/image" Target="../media/image77.jp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55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6.png"/><Relationship Id="rId4" Type="http://schemas.openxmlformats.org/officeDocument/2006/relationships/hyperlink" Target="https://corubric.com/index.php?r=public-rubric/view&amp;id=70" TargetMode="Externa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60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8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6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88.jp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57.jp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55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62.jpg"/><Relationship Id="rId4" Type="http://schemas.openxmlformats.org/officeDocument/2006/relationships/image" Target="../media/image61.png"/><Relationship Id="rId5" Type="http://schemas.openxmlformats.org/officeDocument/2006/relationships/image" Target="../media/image63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52.jpg"/><Relationship Id="rId4" Type="http://schemas.openxmlformats.org/officeDocument/2006/relationships/image" Target="../media/image64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75.jpg"/><Relationship Id="rId4" Type="http://schemas.openxmlformats.org/officeDocument/2006/relationships/image" Target="../media/image69.jpg"/><Relationship Id="rId5" Type="http://schemas.openxmlformats.org/officeDocument/2006/relationships/image" Target="../media/image68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67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74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89.jp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8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73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76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78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79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76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84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81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9.xml"/><Relationship Id="rId3" Type="http://schemas.openxmlformats.org/officeDocument/2006/relationships/hyperlink" Target="http://slidesgo.com/" TargetMode="External"/><Relationship Id="rId4" Type="http://schemas.openxmlformats.org/officeDocument/2006/relationships/hyperlink" Target="https://www.flaticon.com/" TargetMode="External"/><Relationship Id="rId5" Type="http://schemas.openxmlformats.org/officeDocument/2006/relationships/hyperlink" Target="https://www.freepik.com/" TargetMode="External"/><Relationship Id="rId6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7.png"/><Relationship Id="rId5" Type="http://schemas.openxmlformats.org/officeDocument/2006/relationships/image" Target="../media/image9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4"/>
          <p:cNvSpPr/>
          <p:nvPr/>
        </p:nvSpPr>
        <p:spPr>
          <a:xfrm>
            <a:off x="676300" y="428267"/>
            <a:ext cx="4885500" cy="59088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95" name="Google Shape;195;p44"/>
          <p:cNvSpPr txBox="1"/>
          <p:nvPr/>
        </p:nvSpPr>
        <p:spPr>
          <a:xfrm>
            <a:off x="1196600" y="1681175"/>
            <a:ext cx="5544600" cy="2469600"/>
          </a:xfrm>
          <a:prstGeom prst="rect">
            <a:avLst/>
          </a:prstGeom>
          <a:noFill/>
          <a:ln cap="flat" cmpd="sng" w="38100">
            <a:solidFill>
              <a:srgbClr val="53535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100">
                <a:solidFill>
                  <a:srgbClr val="434343"/>
                </a:solidFill>
              </a:rPr>
              <a:t>Rúbricas digitales: creación y </a:t>
            </a:r>
            <a:br>
              <a:rPr b="1" lang="es" sz="3100">
                <a:solidFill>
                  <a:srgbClr val="434343"/>
                </a:solidFill>
              </a:rPr>
            </a:br>
            <a:r>
              <a:rPr b="1" lang="es" sz="3100">
                <a:solidFill>
                  <a:srgbClr val="434343"/>
                </a:solidFill>
              </a:rPr>
              <a:t>posibilidades como herramienta de evaluación</a:t>
            </a:r>
            <a:endParaRPr b="1" sz="3100">
              <a:solidFill>
                <a:srgbClr val="434343"/>
              </a:solidFill>
            </a:endParaRPr>
          </a:p>
        </p:txBody>
      </p:sp>
      <p:sp>
        <p:nvSpPr>
          <p:cNvPr id="196" name="Google Shape;196;p44"/>
          <p:cNvSpPr txBox="1"/>
          <p:nvPr/>
        </p:nvSpPr>
        <p:spPr>
          <a:xfrm>
            <a:off x="1107400" y="4342650"/>
            <a:ext cx="43278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FFFF"/>
                </a:solidFill>
              </a:rPr>
              <a:t>Ponente: </a:t>
            </a:r>
            <a:r>
              <a:rPr lang="es" sz="1800">
                <a:solidFill>
                  <a:srgbClr val="FFFFFF"/>
                </a:solidFill>
              </a:rPr>
              <a:t>DANIEL CEBRIÁN ROBLES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Conductora</a:t>
            </a:r>
            <a:r>
              <a:rPr lang="es">
                <a:solidFill>
                  <a:srgbClr val="FFFFFF"/>
                </a:solidFill>
              </a:rPr>
              <a:t>: María Sánchez (Innovación UNIA)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Fecha: 19/10/2020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7" name="Google Shape;197;p44"/>
          <p:cNvSpPr txBox="1"/>
          <p:nvPr/>
        </p:nvSpPr>
        <p:spPr>
          <a:xfrm>
            <a:off x="1127644" y="918740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434343"/>
                </a:solidFill>
                <a:highlight>
                  <a:srgbClr val="FFFFFF"/>
                </a:highlight>
              </a:rPr>
              <a:t>#WEBINARSUNIA</a:t>
            </a:r>
            <a:endParaRPr sz="18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  <p:pic>
        <p:nvPicPr>
          <p:cNvPr id="198" name="Google Shape;198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6300" y="6403123"/>
            <a:ext cx="668151" cy="23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44"/>
          <p:cNvSpPr txBox="1"/>
          <p:nvPr/>
        </p:nvSpPr>
        <p:spPr>
          <a:xfrm>
            <a:off x="1107791" y="5462347"/>
            <a:ext cx="42651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434343"/>
                </a:solidFill>
              </a:rPr>
              <a:t>Webinars sobre e-learning, innovación y competencias digitales. Plan de formación, apoyo y reconocimiento al profesorado 2020-21</a:t>
            </a:r>
            <a:endParaRPr sz="10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>
                <a:solidFill>
                  <a:srgbClr val="434343"/>
                </a:solidFill>
              </a:rPr>
              <a:t>Área de Innovación (@uniainnova)/ Vicerrectorado de Innovación Docente y Digitalización. Universidad Internacional de Andalucía</a:t>
            </a:r>
            <a:endParaRPr sz="9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</p:txBody>
      </p:sp>
      <p:pic>
        <p:nvPicPr>
          <p:cNvPr id="200" name="Google Shape;200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2225" y="5213688"/>
            <a:ext cx="1375425" cy="137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3"/>
          <p:cNvSpPr txBox="1"/>
          <p:nvPr/>
        </p:nvSpPr>
        <p:spPr>
          <a:xfrm>
            <a:off x="461400" y="1093361"/>
            <a:ext cx="8221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Diseñando tareas de aprendizaje</a:t>
            </a:r>
            <a:endParaRPr sz="2600"/>
          </a:p>
        </p:txBody>
      </p:sp>
      <p:sp>
        <p:nvSpPr>
          <p:cNvPr id="311" name="Google Shape;311;p53"/>
          <p:cNvSpPr/>
          <p:nvPr/>
        </p:nvSpPr>
        <p:spPr>
          <a:xfrm>
            <a:off x="1212525" y="955687"/>
            <a:ext cx="708201" cy="723016"/>
          </a:xfrm>
          <a:custGeom>
            <a:rect b="b" l="l" r="r" t="t"/>
            <a:pathLst>
              <a:path extrusionOk="0" h="69056" w="67641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53"/>
          <p:cNvSpPr/>
          <p:nvPr/>
        </p:nvSpPr>
        <p:spPr>
          <a:xfrm>
            <a:off x="1411414" y="1130937"/>
            <a:ext cx="310409" cy="372502"/>
          </a:xfrm>
          <a:custGeom>
            <a:rect b="b" l="l" r="r" t="t"/>
            <a:pathLst>
              <a:path extrusionOk="0" h="18981" w="15817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53"/>
          <p:cNvSpPr txBox="1"/>
          <p:nvPr/>
        </p:nvSpPr>
        <p:spPr>
          <a:xfrm>
            <a:off x="1443863" y="2084763"/>
            <a:ext cx="6184500" cy="220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s" sz="2400"/>
              <a:t>¿Cómo deben de ser las evidencias del aprendizaje…?</a:t>
            </a:r>
            <a:endParaRPr sz="24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3000" u="sng"/>
          </a:p>
        </p:txBody>
      </p:sp>
      <p:sp>
        <p:nvSpPr>
          <p:cNvPr id="314" name="Google Shape;314;p53"/>
          <p:cNvSpPr txBox="1"/>
          <p:nvPr/>
        </p:nvSpPr>
        <p:spPr>
          <a:xfrm>
            <a:off x="431016" y="4415992"/>
            <a:ext cx="1486800" cy="71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s" sz="2400"/>
              <a:t>Claras</a:t>
            </a:r>
            <a:endParaRPr sz="3000" u="sng"/>
          </a:p>
        </p:txBody>
      </p:sp>
      <p:sp>
        <p:nvSpPr>
          <p:cNvPr id="315" name="Google Shape;315;p53"/>
          <p:cNvSpPr txBox="1"/>
          <p:nvPr/>
        </p:nvSpPr>
        <p:spPr>
          <a:xfrm>
            <a:off x="2186325" y="4416000"/>
            <a:ext cx="2116800" cy="71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s" sz="2400"/>
              <a:t>Indicadores</a:t>
            </a:r>
            <a:br>
              <a:rPr lang="es" sz="2400"/>
            </a:br>
            <a:r>
              <a:rPr lang="es" sz="2400"/>
              <a:t>Medibles</a:t>
            </a:r>
            <a:endParaRPr sz="3000" u="sng"/>
          </a:p>
        </p:txBody>
      </p:sp>
      <p:sp>
        <p:nvSpPr>
          <p:cNvPr id="316" name="Google Shape;316;p53"/>
          <p:cNvSpPr txBox="1"/>
          <p:nvPr/>
        </p:nvSpPr>
        <p:spPr>
          <a:xfrm>
            <a:off x="4571625" y="4416000"/>
            <a:ext cx="2116800" cy="71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s" sz="2400"/>
              <a:t>Válidas para un fin</a:t>
            </a:r>
            <a:endParaRPr sz="3000" u="sng"/>
          </a:p>
        </p:txBody>
      </p:sp>
      <p:sp>
        <p:nvSpPr>
          <p:cNvPr id="317" name="Google Shape;317;p53"/>
          <p:cNvSpPr txBox="1"/>
          <p:nvPr/>
        </p:nvSpPr>
        <p:spPr>
          <a:xfrm>
            <a:off x="6524450" y="4416000"/>
            <a:ext cx="2116800" cy="71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s" sz="2400"/>
              <a:t>Calidad</a:t>
            </a:r>
            <a:endParaRPr sz="3000" u="sng"/>
          </a:p>
        </p:txBody>
      </p:sp>
      <p:sp>
        <p:nvSpPr>
          <p:cNvPr id="318" name="Google Shape;318;p53"/>
          <p:cNvSpPr/>
          <p:nvPr/>
        </p:nvSpPr>
        <p:spPr>
          <a:xfrm>
            <a:off x="4730899" y="2923200"/>
            <a:ext cx="2042865" cy="102978"/>
          </a:xfrm>
          <a:custGeom>
            <a:rect b="b" l="l" r="r" t="t"/>
            <a:pathLst>
              <a:path extrusionOk="0" h="2831" w="27831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5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4"/>
          <p:cNvSpPr txBox="1"/>
          <p:nvPr/>
        </p:nvSpPr>
        <p:spPr>
          <a:xfrm>
            <a:off x="461400" y="1093361"/>
            <a:ext cx="8221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¿Cómo recoger las evidencias?</a:t>
            </a:r>
            <a:endParaRPr sz="2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</p:txBody>
      </p:sp>
      <p:sp>
        <p:nvSpPr>
          <p:cNvPr id="325" name="Google Shape;325;p54"/>
          <p:cNvSpPr/>
          <p:nvPr/>
        </p:nvSpPr>
        <p:spPr>
          <a:xfrm>
            <a:off x="1212525" y="955687"/>
            <a:ext cx="708201" cy="723016"/>
          </a:xfrm>
          <a:custGeom>
            <a:rect b="b" l="l" r="r" t="t"/>
            <a:pathLst>
              <a:path extrusionOk="0" h="69056" w="67641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54"/>
          <p:cNvSpPr/>
          <p:nvPr/>
        </p:nvSpPr>
        <p:spPr>
          <a:xfrm>
            <a:off x="1411414" y="1130937"/>
            <a:ext cx="310409" cy="372502"/>
          </a:xfrm>
          <a:custGeom>
            <a:rect b="b" l="l" r="r" t="t"/>
            <a:pathLst>
              <a:path extrusionOk="0" h="18981" w="15817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54"/>
          <p:cNvSpPr txBox="1"/>
          <p:nvPr/>
        </p:nvSpPr>
        <p:spPr>
          <a:xfrm>
            <a:off x="590550" y="2374625"/>
            <a:ext cx="7962900" cy="3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s"/>
              <a:t>- Observación</a:t>
            </a:r>
            <a:br>
              <a:rPr lang="es"/>
            </a:br>
            <a:r>
              <a:rPr lang="es"/>
              <a:t>- Pruebas de situación (simulación, role playing, prácticas ...) </a:t>
            </a:r>
            <a:br>
              <a:rPr lang="es"/>
            </a:br>
            <a:r>
              <a:rPr lang="es"/>
              <a:t>          Competencias (rúbricas)</a:t>
            </a:r>
            <a:br>
              <a:rPr lang="es"/>
            </a:br>
            <a:r>
              <a:rPr lang="es"/>
              <a:t>- Pruebas orales y entrevistas</a:t>
            </a:r>
            <a:br>
              <a:rPr lang="es"/>
            </a:br>
            <a:r>
              <a:rPr lang="es"/>
              <a:t>- Pruebas de lápiz y papel</a:t>
            </a:r>
            <a:br>
              <a:rPr lang="es"/>
            </a:br>
            <a:r>
              <a:rPr lang="es"/>
              <a:t>          Exámenes tipo ensayo</a:t>
            </a:r>
            <a:br>
              <a:rPr lang="es"/>
            </a:br>
            <a:r>
              <a:rPr lang="es"/>
              <a:t>                   Pruebas objetivas</a:t>
            </a:r>
            <a:br>
              <a:rPr lang="es"/>
            </a:br>
            <a:r>
              <a:rPr lang="es"/>
              <a:t>                   Completar frases, identificación de respuestas correctas, Verdadero-Falso…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s"/>
              <a:t>- ...</a:t>
            </a:r>
            <a:endParaRPr/>
          </a:p>
        </p:txBody>
      </p:sp>
      <p:sp>
        <p:nvSpPr>
          <p:cNvPr id="328" name="Google Shape;328;p5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5"/>
          <p:cNvSpPr txBox="1"/>
          <p:nvPr/>
        </p:nvSpPr>
        <p:spPr>
          <a:xfrm>
            <a:off x="461400" y="940961"/>
            <a:ext cx="8221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Tipos de evaluación </a:t>
            </a:r>
            <a:br>
              <a:rPr lang="es" sz="2600"/>
            </a:br>
            <a:r>
              <a:rPr lang="es" sz="2600"/>
              <a:t>según cuándo se evalúa</a:t>
            </a:r>
            <a:endParaRPr sz="2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</p:txBody>
      </p:sp>
      <p:sp>
        <p:nvSpPr>
          <p:cNvPr id="334" name="Google Shape;334;p55"/>
          <p:cNvSpPr/>
          <p:nvPr/>
        </p:nvSpPr>
        <p:spPr>
          <a:xfrm>
            <a:off x="1212525" y="955687"/>
            <a:ext cx="708201" cy="723016"/>
          </a:xfrm>
          <a:custGeom>
            <a:rect b="b" l="l" r="r" t="t"/>
            <a:pathLst>
              <a:path extrusionOk="0" h="69056" w="67641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55"/>
          <p:cNvSpPr/>
          <p:nvPr/>
        </p:nvSpPr>
        <p:spPr>
          <a:xfrm>
            <a:off x="1411414" y="1130937"/>
            <a:ext cx="310409" cy="372502"/>
          </a:xfrm>
          <a:custGeom>
            <a:rect b="b" l="l" r="r" t="t"/>
            <a:pathLst>
              <a:path extrusionOk="0" h="18981" w="15817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36" name="Google Shape;336;p55"/>
          <p:cNvCxnSpPr/>
          <p:nvPr/>
        </p:nvCxnSpPr>
        <p:spPr>
          <a:xfrm>
            <a:off x="597111" y="4214457"/>
            <a:ext cx="7883400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37" name="Google Shape;337;p55"/>
          <p:cNvCxnSpPr/>
          <p:nvPr/>
        </p:nvCxnSpPr>
        <p:spPr>
          <a:xfrm rot="10800000">
            <a:off x="2130270" y="4084495"/>
            <a:ext cx="0" cy="25980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8" name="Google Shape;338;p55"/>
          <p:cNvCxnSpPr/>
          <p:nvPr/>
        </p:nvCxnSpPr>
        <p:spPr>
          <a:xfrm rot="10800000">
            <a:off x="5625027" y="4084495"/>
            <a:ext cx="0" cy="25980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9" name="Google Shape;339;p55"/>
          <p:cNvSpPr txBox="1"/>
          <p:nvPr/>
        </p:nvSpPr>
        <p:spPr>
          <a:xfrm>
            <a:off x="626894" y="3913704"/>
            <a:ext cx="1503300" cy="2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/>
              <a:t>F</a:t>
            </a:r>
            <a:r>
              <a:rPr b="1" lang="es" sz="1200"/>
              <a:t>ase diseño</a:t>
            </a:r>
            <a:endParaRPr b="1" sz="1200"/>
          </a:p>
        </p:txBody>
      </p:sp>
      <p:sp>
        <p:nvSpPr>
          <p:cNvPr id="340" name="Google Shape;340;p55"/>
          <p:cNvSpPr txBox="1"/>
          <p:nvPr/>
        </p:nvSpPr>
        <p:spPr>
          <a:xfrm>
            <a:off x="2130178" y="3913704"/>
            <a:ext cx="3494700" cy="2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/>
              <a:t>Fase intervención</a:t>
            </a:r>
            <a:endParaRPr b="1" sz="1200"/>
          </a:p>
        </p:txBody>
      </p:sp>
      <p:sp>
        <p:nvSpPr>
          <p:cNvPr id="341" name="Google Shape;341;p55"/>
          <p:cNvSpPr/>
          <p:nvPr/>
        </p:nvSpPr>
        <p:spPr>
          <a:xfrm>
            <a:off x="695416" y="4710315"/>
            <a:ext cx="1369458" cy="687497"/>
          </a:xfrm>
          <a:custGeom>
            <a:rect b="b" l="l" r="r" t="t"/>
            <a:pathLst>
              <a:path extrusionOk="0" h="62358" w="65189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Evaluación diagnóstica</a:t>
            </a:r>
            <a:endParaRPr b="1"/>
          </a:p>
        </p:txBody>
      </p:sp>
      <p:sp>
        <p:nvSpPr>
          <p:cNvPr id="342" name="Google Shape;342;p55"/>
          <p:cNvSpPr/>
          <p:nvPr/>
        </p:nvSpPr>
        <p:spPr>
          <a:xfrm>
            <a:off x="3192849" y="2871828"/>
            <a:ext cx="1369458" cy="687497"/>
          </a:xfrm>
          <a:custGeom>
            <a:rect b="b" l="l" r="r" t="t"/>
            <a:pathLst>
              <a:path extrusionOk="0" h="62358" w="65189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Evaluación formativa</a:t>
            </a:r>
            <a:endParaRPr b="1"/>
          </a:p>
        </p:txBody>
      </p:sp>
      <p:sp>
        <p:nvSpPr>
          <p:cNvPr id="343" name="Google Shape;343;p55"/>
          <p:cNvSpPr/>
          <p:nvPr/>
        </p:nvSpPr>
        <p:spPr>
          <a:xfrm>
            <a:off x="4940308" y="4710315"/>
            <a:ext cx="1369458" cy="687497"/>
          </a:xfrm>
          <a:custGeom>
            <a:rect b="b" l="l" r="r" t="t"/>
            <a:pathLst>
              <a:path extrusionOk="0" h="62358" w="65189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Evaluación sumativa</a:t>
            </a:r>
            <a:endParaRPr b="1"/>
          </a:p>
        </p:txBody>
      </p:sp>
      <p:sp>
        <p:nvSpPr>
          <p:cNvPr id="344" name="Google Shape;344;p55"/>
          <p:cNvSpPr txBox="1"/>
          <p:nvPr/>
        </p:nvSpPr>
        <p:spPr>
          <a:xfrm>
            <a:off x="5625027" y="3913704"/>
            <a:ext cx="2824800" cy="2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/>
              <a:t>Fase transferencia</a:t>
            </a:r>
            <a:endParaRPr b="1" sz="1200"/>
          </a:p>
        </p:txBody>
      </p:sp>
      <p:cxnSp>
        <p:nvCxnSpPr>
          <p:cNvPr id="345" name="Google Shape;345;p55"/>
          <p:cNvCxnSpPr/>
          <p:nvPr/>
        </p:nvCxnSpPr>
        <p:spPr>
          <a:xfrm>
            <a:off x="1378536" y="4228719"/>
            <a:ext cx="0" cy="38670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346" name="Google Shape;346;p55"/>
          <p:cNvCxnSpPr/>
          <p:nvPr/>
        </p:nvCxnSpPr>
        <p:spPr>
          <a:xfrm>
            <a:off x="5625027" y="4228719"/>
            <a:ext cx="0" cy="38670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347" name="Google Shape;347;p55"/>
          <p:cNvSpPr/>
          <p:nvPr/>
        </p:nvSpPr>
        <p:spPr>
          <a:xfrm rot="-5400000">
            <a:off x="3806878" y="2002505"/>
            <a:ext cx="114600" cy="34680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55"/>
          <p:cNvSpPr/>
          <p:nvPr/>
        </p:nvSpPr>
        <p:spPr>
          <a:xfrm>
            <a:off x="6352677" y="2871828"/>
            <a:ext cx="1369458" cy="687497"/>
          </a:xfrm>
          <a:custGeom>
            <a:rect b="b" l="l" r="r" t="t"/>
            <a:pathLst>
              <a:path extrusionOk="0" h="62358" w="65189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Evaluación confirmatoria</a:t>
            </a:r>
            <a:endParaRPr b="1"/>
          </a:p>
        </p:txBody>
      </p:sp>
      <p:cxnSp>
        <p:nvCxnSpPr>
          <p:cNvPr id="349" name="Google Shape;349;p55"/>
          <p:cNvCxnSpPr/>
          <p:nvPr/>
        </p:nvCxnSpPr>
        <p:spPr>
          <a:xfrm rot="10800000">
            <a:off x="6996132" y="3727514"/>
            <a:ext cx="0" cy="23400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350" name="Google Shape;350;p55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56"/>
          <p:cNvSpPr/>
          <p:nvPr/>
        </p:nvSpPr>
        <p:spPr>
          <a:xfrm>
            <a:off x="5481730" y="2731909"/>
            <a:ext cx="2573100" cy="2573100"/>
          </a:xfrm>
          <a:prstGeom prst="ellipse">
            <a:avLst/>
          </a:prstGeom>
          <a:solidFill>
            <a:schemeClr val="accent5"/>
          </a:solidFill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Autoevaluación</a:t>
            </a:r>
            <a:endParaRPr sz="180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356" name="Google Shape;356;p56"/>
          <p:cNvSpPr txBox="1"/>
          <p:nvPr/>
        </p:nvSpPr>
        <p:spPr>
          <a:xfrm>
            <a:off x="461400" y="1093361"/>
            <a:ext cx="8221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Metodologías de evaluación formativa</a:t>
            </a:r>
            <a:endParaRPr sz="2600"/>
          </a:p>
        </p:txBody>
      </p:sp>
      <p:sp>
        <p:nvSpPr>
          <p:cNvPr id="357" name="Google Shape;357;p56"/>
          <p:cNvSpPr/>
          <p:nvPr/>
        </p:nvSpPr>
        <p:spPr>
          <a:xfrm>
            <a:off x="983925" y="955687"/>
            <a:ext cx="708201" cy="723016"/>
          </a:xfrm>
          <a:custGeom>
            <a:rect b="b" l="l" r="r" t="t"/>
            <a:pathLst>
              <a:path extrusionOk="0" h="69056" w="67641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56"/>
          <p:cNvSpPr/>
          <p:nvPr/>
        </p:nvSpPr>
        <p:spPr>
          <a:xfrm>
            <a:off x="1182814" y="1130937"/>
            <a:ext cx="310409" cy="372502"/>
          </a:xfrm>
          <a:custGeom>
            <a:rect b="b" l="l" r="r" t="t"/>
            <a:pathLst>
              <a:path extrusionOk="0" h="18981" w="15817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56"/>
          <p:cNvSpPr/>
          <p:nvPr/>
        </p:nvSpPr>
        <p:spPr>
          <a:xfrm>
            <a:off x="3283646" y="2731909"/>
            <a:ext cx="2573100" cy="2573100"/>
          </a:xfrm>
          <a:prstGeom prst="ellipse">
            <a:avLst/>
          </a:prstGeom>
          <a:solidFill>
            <a:schemeClr val="accent5"/>
          </a:solidFill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Ipsativa</a:t>
            </a:r>
            <a:endParaRPr sz="180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360" name="Google Shape;360;p56"/>
          <p:cNvSpPr/>
          <p:nvPr/>
        </p:nvSpPr>
        <p:spPr>
          <a:xfrm>
            <a:off x="1085562" y="2731909"/>
            <a:ext cx="2573100" cy="2573100"/>
          </a:xfrm>
          <a:prstGeom prst="ellipse">
            <a:avLst/>
          </a:prstGeom>
          <a:solidFill>
            <a:schemeClr val="accent5"/>
          </a:solidFill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Entre pares</a:t>
            </a:r>
            <a:endParaRPr sz="180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o</a:t>
            </a:r>
            <a:br>
              <a:rPr lang="es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</a:br>
            <a:r>
              <a:rPr lang="es" sz="18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Entre grupos</a:t>
            </a:r>
            <a:endParaRPr sz="180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361" name="Google Shape;361;p5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7"/>
          <p:cNvSpPr txBox="1"/>
          <p:nvPr/>
        </p:nvSpPr>
        <p:spPr>
          <a:xfrm>
            <a:off x="461400" y="1093361"/>
            <a:ext cx="8221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Evaluación entre pares</a:t>
            </a:r>
            <a:endParaRPr sz="2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</p:txBody>
      </p:sp>
      <p:sp>
        <p:nvSpPr>
          <p:cNvPr id="367" name="Google Shape;367;p57"/>
          <p:cNvSpPr/>
          <p:nvPr/>
        </p:nvSpPr>
        <p:spPr>
          <a:xfrm>
            <a:off x="1212525" y="955687"/>
            <a:ext cx="708201" cy="723016"/>
          </a:xfrm>
          <a:custGeom>
            <a:rect b="b" l="l" r="r" t="t"/>
            <a:pathLst>
              <a:path extrusionOk="0" h="69056" w="67641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57"/>
          <p:cNvSpPr/>
          <p:nvPr/>
        </p:nvSpPr>
        <p:spPr>
          <a:xfrm>
            <a:off x="1311650" y="1127650"/>
            <a:ext cx="509936" cy="444685"/>
          </a:xfrm>
          <a:custGeom>
            <a:rect b="b" l="l" r="r" t="t"/>
            <a:pathLst>
              <a:path extrusionOk="0" h="15330" w="17495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57"/>
          <p:cNvSpPr txBox="1"/>
          <p:nvPr/>
        </p:nvSpPr>
        <p:spPr>
          <a:xfrm>
            <a:off x="461250" y="2236000"/>
            <a:ext cx="8221500" cy="27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s" sz="1600"/>
              <a:t>Ventajas</a:t>
            </a:r>
            <a:br>
              <a:rPr lang="es" sz="1600"/>
            </a:br>
            <a:br>
              <a:rPr lang="es" sz="1600"/>
            </a:br>
            <a:r>
              <a:rPr lang="es" sz="1600"/>
              <a:t>-Observamos que han entendido y el nivel de integración de los criterios</a:t>
            </a:r>
            <a:br>
              <a:rPr lang="es" sz="1600"/>
            </a:br>
            <a:r>
              <a:rPr lang="es" sz="1600"/>
              <a:t>-Se pueden comparar con el docente</a:t>
            </a:r>
            <a:br>
              <a:rPr lang="es" sz="1600"/>
            </a:br>
            <a:r>
              <a:rPr lang="es" sz="1600"/>
              <a:t>-Se adelantan a lo que harán en el futuro profesional y que no se le suele pedir en</a:t>
            </a:r>
            <a:br>
              <a:rPr lang="es" sz="1600"/>
            </a:br>
            <a:r>
              <a:rPr lang="es" sz="1600"/>
              <a:t>la universidad.</a:t>
            </a:r>
            <a:br>
              <a:rPr lang="es" sz="1600"/>
            </a:br>
            <a:r>
              <a:rPr lang="es" sz="1600"/>
              <a:t>-Resalta los aspectos más débiles y más fuertes de nuestro diseño</a:t>
            </a:r>
            <a:br>
              <a:rPr lang="es" sz="1600"/>
            </a:br>
            <a:r>
              <a:rPr lang="es" sz="1600"/>
              <a:t>-Aumenta la confianza y la sensación de objetividad de los evaluados</a:t>
            </a:r>
            <a:br>
              <a:rPr lang="es" sz="1600"/>
            </a:br>
            <a:br>
              <a:rPr lang="es" sz="1600"/>
            </a:br>
            <a:r>
              <a:rPr b="1" lang="es" sz="1600"/>
              <a:t>Inconvenientes o requerimientos</a:t>
            </a:r>
            <a:br>
              <a:rPr lang="es" sz="1600"/>
            </a:br>
            <a:br>
              <a:rPr lang="es" sz="1600"/>
            </a:br>
            <a:r>
              <a:rPr lang="es" sz="1600"/>
              <a:t>-Interiorizar criterios requiere tiempo</a:t>
            </a:r>
            <a:br>
              <a:rPr lang="es" sz="1600"/>
            </a:br>
            <a:r>
              <a:rPr lang="es" sz="1600"/>
              <a:t>-Requiere un proceso y cambio de mentalidad</a:t>
            </a:r>
            <a:br>
              <a:rPr lang="es" sz="1600"/>
            </a:br>
            <a:r>
              <a:rPr lang="es" sz="1600"/>
              <a:t>-Puede dar lugar o potenciar rencillas entre los grupos</a:t>
            </a:r>
            <a:endParaRPr/>
          </a:p>
        </p:txBody>
      </p:sp>
      <p:sp>
        <p:nvSpPr>
          <p:cNvPr id="370" name="Google Shape;370;p57"/>
          <p:cNvSpPr/>
          <p:nvPr/>
        </p:nvSpPr>
        <p:spPr>
          <a:xfrm>
            <a:off x="541150" y="2662985"/>
            <a:ext cx="823102" cy="102978"/>
          </a:xfrm>
          <a:custGeom>
            <a:rect b="b" l="l" r="r" t="t"/>
            <a:pathLst>
              <a:path extrusionOk="0" h="2831" w="27831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57"/>
          <p:cNvSpPr/>
          <p:nvPr/>
        </p:nvSpPr>
        <p:spPr>
          <a:xfrm>
            <a:off x="541150" y="4890365"/>
            <a:ext cx="1459318" cy="102978"/>
          </a:xfrm>
          <a:custGeom>
            <a:rect b="b" l="l" r="r" t="t"/>
            <a:pathLst>
              <a:path extrusionOk="0" h="2831" w="27831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5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1802" y="1558350"/>
            <a:ext cx="7840400" cy="4703226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58"/>
          <p:cNvSpPr txBox="1"/>
          <p:nvPr/>
        </p:nvSpPr>
        <p:spPr>
          <a:xfrm>
            <a:off x="461400" y="788561"/>
            <a:ext cx="8221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El tamaños de los grupos y su contexto determinan el diseño del ePortafolios</a:t>
            </a:r>
            <a:endParaRPr sz="2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</p:txBody>
      </p:sp>
      <p:sp>
        <p:nvSpPr>
          <p:cNvPr id="379" name="Google Shape;379;p5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59"/>
          <p:cNvSpPr txBox="1"/>
          <p:nvPr>
            <p:ph idx="1" type="subTitle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666666"/>
                </a:solidFill>
              </a:rPr>
              <a:t>¿Q</a:t>
            </a:r>
            <a:r>
              <a:rPr lang="es" sz="1600">
                <a:solidFill>
                  <a:srgbClr val="666666"/>
                </a:solidFill>
              </a:rPr>
              <a:t>ué son</a:t>
            </a:r>
            <a:r>
              <a:rPr lang="es" sz="1600">
                <a:solidFill>
                  <a:srgbClr val="666666"/>
                </a:solidFill>
              </a:rPr>
              <a:t>? Elementos de la rúbrica. Tipología de rúbricas</a:t>
            </a:r>
            <a:endParaRPr sz="1600">
              <a:solidFill>
                <a:srgbClr val="666666"/>
              </a:solidFill>
            </a:endParaRPr>
          </a:p>
        </p:txBody>
      </p:sp>
      <p:sp>
        <p:nvSpPr>
          <p:cNvPr id="385" name="Google Shape;385;p59"/>
          <p:cNvSpPr txBox="1"/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2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Las </a:t>
            </a:r>
            <a:r>
              <a:rPr lang="es"/>
              <a:t>rúbricas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386" name="Google Shape;386;p59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7" name="Google Shape;387;p59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60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60"/>
          <p:cNvSpPr txBox="1"/>
          <p:nvPr>
            <p:ph type="title"/>
          </p:nvPr>
        </p:nvSpPr>
        <p:spPr>
          <a:xfrm>
            <a:off x="-50" y="2018847"/>
            <a:ext cx="9144000" cy="282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/>
              <a:t>¿</a:t>
            </a:r>
            <a:r>
              <a:rPr lang="es" sz="6000"/>
              <a:t>Qué</a:t>
            </a:r>
            <a:r>
              <a:rPr lang="es" sz="6000"/>
              <a:t> son </a:t>
            </a:r>
            <a:br>
              <a:rPr lang="es" sz="6000"/>
            </a:br>
            <a:r>
              <a:rPr lang="es" sz="6000"/>
              <a:t>las rúbricas?</a:t>
            </a:r>
            <a:endParaRPr sz="6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6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9" name="Google Shape;399;p6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0" name="Google Shape;400;p61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¿</a:t>
            </a:r>
            <a:r>
              <a:rPr lang="es" sz="2400"/>
              <a:t>Qué</a:t>
            </a:r>
            <a:r>
              <a:rPr lang="es" sz="2400"/>
              <a:t> son las rúbricas?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401" name="Google Shape;401;p61"/>
          <p:cNvSpPr txBox="1"/>
          <p:nvPr/>
        </p:nvSpPr>
        <p:spPr>
          <a:xfrm>
            <a:off x="672750" y="2337325"/>
            <a:ext cx="7798500" cy="286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i="1" lang="es" sz="2400"/>
              <a:t>Instrumentos de evaluación que tienen beneficios sobre el proceso de enseñanza-aprendizaje como: un </a:t>
            </a:r>
            <a:r>
              <a:rPr i="1" lang="es" sz="2400">
                <a:solidFill>
                  <a:srgbClr val="85B016"/>
                </a:solidFill>
              </a:rPr>
              <a:t>ahorro en el tiempo de evaluación, </a:t>
            </a:r>
            <a:r>
              <a:rPr i="1" lang="es" sz="2400"/>
              <a:t>una </a:t>
            </a:r>
            <a:r>
              <a:rPr i="1" lang="es" sz="2400">
                <a:solidFill>
                  <a:srgbClr val="85B016"/>
                </a:solidFill>
              </a:rPr>
              <a:t>retroalimentación</a:t>
            </a:r>
            <a:r>
              <a:rPr i="1" lang="es" sz="2400"/>
              <a:t> más </a:t>
            </a:r>
            <a:r>
              <a:rPr i="1" lang="es" sz="2400">
                <a:solidFill>
                  <a:srgbClr val="85B016"/>
                </a:solidFill>
              </a:rPr>
              <a:t>objetiva</a:t>
            </a:r>
            <a:r>
              <a:rPr i="1" lang="es" sz="2400"/>
              <a:t> y, en definitiva, una </a:t>
            </a:r>
            <a:r>
              <a:rPr i="1" lang="es" sz="2400">
                <a:solidFill>
                  <a:srgbClr val="85B016"/>
                </a:solidFill>
              </a:rPr>
              <a:t>ayuda</a:t>
            </a:r>
            <a:r>
              <a:rPr i="1" lang="es" sz="2400"/>
              <a:t> al </a:t>
            </a:r>
            <a:r>
              <a:rPr i="1" lang="es" sz="2400">
                <a:solidFill>
                  <a:srgbClr val="85B016"/>
                </a:solidFill>
              </a:rPr>
              <a:t>aprendizaje </a:t>
            </a:r>
            <a:r>
              <a:rPr i="1" lang="es" sz="2400"/>
              <a:t>del alumnado</a:t>
            </a:r>
            <a:endParaRPr i="1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62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7" name="Google Shape;407;p62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8" name="Google Shape;408;p62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Elementos de una rúbrica</a:t>
            </a:r>
            <a:endParaRPr sz="2400">
              <a:solidFill>
                <a:srgbClr val="434343"/>
              </a:solidFill>
            </a:endParaRPr>
          </a:p>
        </p:txBody>
      </p:sp>
      <p:grpSp>
        <p:nvGrpSpPr>
          <p:cNvPr id="409" name="Google Shape;409;p62"/>
          <p:cNvGrpSpPr/>
          <p:nvPr/>
        </p:nvGrpSpPr>
        <p:grpSpPr>
          <a:xfrm>
            <a:off x="550001" y="2138566"/>
            <a:ext cx="8043970" cy="3577135"/>
            <a:chOff x="294026" y="1800498"/>
            <a:chExt cx="6841856" cy="3042558"/>
          </a:xfrm>
        </p:grpSpPr>
        <p:cxnSp>
          <p:nvCxnSpPr>
            <p:cNvPr id="410" name="Google Shape;410;p62"/>
            <p:cNvCxnSpPr>
              <a:stCxn id="411" idx="6"/>
              <a:endCxn id="412" idx="2"/>
            </p:cNvCxnSpPr>
            <p:nvPr/>
          </p:nvCxnSpPr>
          <p:spPr>
            <a:xfrm>
              <a:off x="1634925" y="3131287"/>
              <a:ext cx="587700" cy="690600"/>
            </a:xfrm>
            <a:prstGeom prst="bentConnector3">
              <a:avLst>
                <a:gd fmla="val 49993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13" name="Google Shape;413;p62"/>
            <p:cNvCxnSpPr>
              <a:stCxn id="411" idx="6"/>
              <a:endCxn id="414" idx="2"/>
            </p:cNvCxnSpPr>
            <p:nvPr/>
          </p:nvCxnSpPr>
          <p:spPr>
            <a:xfrm flipH="1" rot="10800000">
              <a:off x="1634925" y="2440687"/>
              <a:ext cx="587700" cy="690600"/>
            </a:xfrm>
            <a:prstGeom prst="bentConnector3">
              <a:avLst>
                <a:gd fmla="val 49993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15" name="Google Shape;415;p62"/>
            <p:cNvCxnSpPr>
              <a:stCxn id="416" idx="3"/>
              <a:endCxn id="417" idx="2"/>
            </p:cNvCxnSpPr>
            <p:nvPr/>
          </p:nvCxnSpPr>
          <p:spPr>
            <a:xfrm flipH="1" rot="10800000">
              <a:off x="3357499" y="2103413"/>
              <a:ext cx="490500" cy="337200"/>
            </a:xfrm>
            <a:prstGeom prst="bentConnector3">
              <a:avLst>
                <a:gd fmla="val 49981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18" name="Google Shape;418;p62"/>
            <p:cNvCxnSpPr>
              <a:stCxn id="416" idx="3"/>
              <a:endCxn id="419" idx="2"/>
            </p:cNvCxnSpPr>
            <p:nvPr/>
          </p:nvCxnSpPr>
          <p:spPr>
            <a:xfrm>
              <a:off x="3357499" y="2440613"/>
              <a:ext cx="490500" cy="326700"/>
            </a:xfrm>
            <a:prstGeom prst="bentConnector3">
              <a:avLst>
                <a:gd fmla="val 49981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0" name="Google Shape;420;p62"/>
            <p:cNvCxnSpPr>
              <a:stCxn id="421" idx="3"/>
              <a:endCxn id="422" idx="2"/>
            </p:cNvCxnSpPr>
            <p:nvPr/>
          </p:nvCxnSpPr>
          <p:spPr>
            <a:xfrm flipH="1" rot="10800000">
              <a:off x="3357499" y="3484762"/>
              <a:ext cx="490500" cy="337200"/>
            </a:xfrm>
            <a:prstGeom prst="bentConnector3">
              <a:avLst>
                <a:gd fmla="val 49981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3" name="Google Shape;423;p62"/>
            <p:cNvCxnSpPr>
              <a:stCxn id="421" idx="3"/>
              <a:endCxn id="424" idx="2"/>
            </p:cNvCxnSpPr>
            <p:nvPr/>
          </p:nvCxnSpPr>
          <p:spPr>
            <a:xfrm>
              <a:off x="3357499" y="3821962"/>
              <a:ext cx="490500" cy="337200"/>
            </a:xfrm>
            <a:prstGeom prst="bentConnector3">
              <a:avLst>
                <a:gd fmla="val 49981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425" name="Google Shape;425;p62"/>
            <p:cNvGrpSpPr/>
            <p:nvPr/>
          </p:nvGrpSpPr>
          <p:grpSpPr>
            <a:xfrm>
              <a:off x="3847813" y="1985474"/>
              <a:ext cx="1340838" cy="235538"/>
              <a:chOff x="4621325" y="1018950"/>
              <a:chExt cx="1356300" cy="319200"/>
            </a:xfrm>
          </p:grpSpPr>
          <p:sp>
            <p:nvSpPr>
              <p:cNvPr id="426" name="Google Shape;426;p62"/>
              <p:cNvSpPr/>
              <p:nvPr/>
            </p:nvSpPr>
            <p:spPr>
              <a:xfrm>
                <a:off x="4795325" y="10189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>
                    <a:latin typeface="Roboto"/>
                    <a:ea typeface="Roboto"/>
                    <a:cs typeface="Roboto"/>
                    <a:sym typeface="Roboto"/>
                  </a:rPr>
                  <a:t>Evidencia 1</a:t>
                </a:r>
                <a:endParaRPr sz="11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417" name="Google Shape;417;p62"/>
              <p:cNvSpPr/>
              <p:nvPr/>
            </p:nvSpPr>
            <p:spPr>
              <a:xfrm>
                <a:off x="4621325" y="1091550"/>
                <a:ext cx="174000" cy="174000"/>
              </a:xfrm>
              <a:prstGeom prst="ellipse">
                <a:avLst/>
              </a:prstGeom>
              <a:solidFill>
                <a:srgbClr val="41414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27" name="Google Shape;427;p62"/>
            <p:cNvGrpSpPr/>
            <p:nvPr/>
          </p:nvGrpSpPr>
          <p:grpSpPr>
            <a:xfrm>
              <a:off x="2222547" y="2322844"/>
              <a:ext cx="1134952" cy="235538"/>
              <a:chOff x="2678825" y="1476150"/>
              <a:chExt cx="1356300" cy="319200"/>
            </a:xfrm>
          </p:grpSpPr>
          <p:sp>
            <p:nvSpPr>
              <p:cNvPr id="416" name="Google Shape;416;p62"/>
              <p:cNvSpPr/>
              <p:nvPr/>
            </p:nvSpPr>
            <p:spPr>
              <a:xfrm>
                <a:off x="2852825" y="14761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>
                    <a:latin typeface="Roboto"/>
                    <a:ea typeface="Roboto"/>
                    <a:cs typeface="Roboto"/>
                    <a:sym typeface="Roboto"/>
                  </a:rPr>
                  <a:t>Indicador 1*</a:t>
                </a:r>
                <a:endParaRPr sz="11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414" name="Google Shape;414;p62"/>
              <p:cNvSpPr/>
              <p:nvPr/>
            </p:nvSpPr>
            <p:spPr>
              <a:xfrm>
                <a:off x="2678825" y="1548750"/>
                <a:ext cx="174000" cy="174000"/>
              </a:xfrm>
              <a:prstGeom prst="ellipse">
                <a:avLst/>
              </a:prstGeom>
              <a:solidFill>
                <a:srgbClr val="3D3D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28" name="Google Shape;428;p62"/>
            <p:cNvGrpSpPr/>
            <p:nvPr/>
          </p:nvGrpSpPr>
          <p:grpSpPr>
            <a:xfrm>
              <a:off x="294026" y="3013525"/>
              <a:ext cx="1340900" cy="235538"/>
              <a:chOff x="374186" y="2412159"/>
              <a:chExt cx="1602414" cy="319200"/>
            </a:xfrm>
          </p:grpSpPr>
          <p:sp>
            <p:nvSpPr>
              <p:cNvPr id="429" name="Google Shape;429;p62"/>
              <p:cNvSpPr/>
              <p:nvPr/>
            </p:nvSpPr>
            <p:spPr>
              <a:xfrm>
                <a:off x="374186" y="2412159"/>
                <a:ext cx="142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>
                    <a:latin typeface="Roboto"/>
                    <a:ea typeface="Roboto"/>
                    <a:cs typeface="Roboto"/>
                    <a:sym typeface="Roboto"/>
                  </a:rPr>
                  <a:t>Competencia 1</a:t>
                </a:r>
                <a:endParaRPr sz="11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411" name="Google Shape;411;p62"/>
              <p:cNvSpPr/>
              <p:nvPr/>
            </p:nvSpPr>
            <p:spPr>
              <a:xfrm>
                <a:off x="1802600" y="2484750"/>
                <a:ext cx="174000" cy="174000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30" name="Google Shape;430;p62"/>
            <p:cNvGrpSpPr/>
            <p:nvPr/>
          </p:nvGrpSpPr>
          <p:grpSpPr>
            <a:xfrm>
              <a:off x="2222547" y="3704193"/>
              <a:ext cx="1134952" cy="235538"/>
              <a:chOff x="2678825" y="3348150"/>
              <a:chExt cx="1356300" cy="319200"/>
            </a:xfrm>
          </p:grpSpPr>
          <p:sp>
            <p:nvSpPr>
              <p:cNvPr id="421" name="Google Shape;421;p62"/>
              <p:cNvSpPr/>
              <p:nvPr/>
            </p:nvSpPr>
            <p:spPr>
              <a:xfrm>
                <a:off x="2852825" y="33481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>
                    <a:latin typeface="Roboto"/>
                    <a:ea typeface="Roboto"/>
                    <a:cs typeface="Roboto"/>
                    <a:sym typeface="Roboto"/>
                  </a:rPr>
                  <a:t>Indicador 2*</a:t>
                </a:r>
                <a:endParaRPr sz="11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412" name="Google Shape;412;p62"/>
              <p:cNvSpPr/>
              <p:nvPr/>
            </p:nvSpPr>
            <p:spPr>
              <a:xfrm>
                <a:off x="2678825" y="3420750"/>
                <a:ext cx="174000" cy="174000"/>
              </a:xfrm>
              <a:prstGeom prst="ellipse">
                <a:avLst/>
              </a:prstGeom>
              <a:solidFill>
                <a:srgbClr val="3D3D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31" name="Google Shape;431;p62"/>
            <p:cNvGrpSpPr/>
            <p:nvPr/>
          </p:nvGrpSpPr>
          <p:grpSpPr>
            <a:xfrm>
              <a:off x="3847813" y="2660210"/>
              <a:ext cx="1340838" cy="235538"/>
              <a:chOff x="4621325" y="1933350"/>
              <a:chExt cx="1356300" cy="319200"/>
            </a:xfrm>
          </p:grpSpPr>
          <p:sp>
            <p:nvSpPr>
              <p:cNvPr id="432" name="Google Shape;432;p62"/>
              <p:cNvSpPr/>
              <p:nvPr/>
            </p:nvSpPr>
            <p:spPr>
              <a:xfrm>
                <a:off x="4795325" y="19333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>
                    <a:latin typeface="Roboto"/>
                    <a:ea typeface="Roboto"/>
                    <a:cs typeface="Roboto"/>
                    <a:sym typeface="Roboto"/>
                  </a:rPr>
                  <a:t>Evidencia 2</a:t>
                </a:r>
                <a:endParaRPr sz="11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419" name="Google Shape;419;p62"/>
              <p:cNvSpPr/>
              <p:nvPr/>
            </p:nvSpPr>
            <p:spPr>
              <a:xfrm>
                <a:off x="4621325" y="1991250"/>
                <a:ext cx="174000" cy="174000"/>
              </a:xfrm>
              <a:prstGeom prst="ellipse">
                <a:avLst/>
              </a:prstGeom>
              <a:solidFill>
                <a:srgbClr val="41414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33" name="Google Shape;433;p62"/>
            <p:cNvGrpSpPr/>
            <p:nvPr/>
          </p:nvGrpSpPr>
          <p:grpSpPr>
            <a:xfrm>
              <a:off x="3847813" y="3366823"/>
              <a:ext cx="1340838" cy="235538"/>
              <a:chOff x="4621325" y="2890950"/>
              <a:chExt cx="1356300" cy="319200"/>
            </a:xfrm>
          </p:grpSpPr>
          <p:sp>
            <p:nvSpPr>
              <p:cNvPr id="434" name="Google Shape;434;p62"/>
              <p:cNvSpPr/>
              <p:nvPr/>
            </p:nvSpPr>
            <p:spPr>
              <a:xfrm>
                <a:off x="4795325" y="28909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>
                    <a:latin typeface="Roboto"/>
                    <a:ea typeface="Roboto"/>
                    <a:cs typeface="Roboto"/>
                    <a:sym typeface="Roboto"/>
                  </a:rPr>
                  <a:t>Evidencia 1</a:t>
                </a:r>
                <a:endParaRPr sz="11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422" name="Google Shape;422;p62"/>
              <p:cNvSpPr/>
              <p:nvPr/>
            </p:nvSpPr>
            <p:spPr>
              <a:xfrm>
                <a:off x="4621325" y="2963550"/>
                <a:ext cx="174000" cy="174000"/>
              </a:xfrm>
              <a:prstGeom prst="ellipse">
                <a:avLst/>
              </a:prstGeom>
              <a:solidFill>
                <a:srgbClr val="41414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35" name="Google Shape;435;p62"/>
            <p:cNvGrpSpPr/>
            <p:nvPr/>
          </p:nvGrpSpPr>
          <p:grpSpPr>
            <a:xfrm>
              <a:off x="3847813" y="4041559"/>
              <a:ext cx="1340838" cy="235538"/>
              <a:chOff x="4621325" y="3805350"/>
              <a:chExt cx="1356300" cy="319200"/>
            </a:xfrm>
          </p:grpSpPr>
          <p:sp>
            <p:nvSpPr>
              <p:cNvPr id="436" name="Google Shape;436;p62"/>
              <p:cNvSpPr/>
              <p:nvPr/>
            </p:nvSpPr>
            <p:spPr>
              <a:xfrm>
                <a:off x="4795325" y="38053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>
                    <a:latin typeface="Roboto"/>
                    <a:ea typeface="Roboto"/>
                    <a:cs typeface="Roboto"/>
                    <a:sym typeface="Roboto"/>
                  </a:rPr>
                  <a:t>Evidencia 2</a:t>
                </a:r>
                <a:endParaRPr sz="11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424" name="Google Shape;424;p62"/>
              <p:cNvSpPr/>
              <p:nvPr/>
            </p:nvSpPr>
            <p:spPr>
              <a:xfrm>
                <a:off x="4621325" y="3877950"/>
                <a:ext cx="174000" cy="174000"/>
              </a:xfrm>
              <a:prstGeom prst="ellipse">
                <a:avLst/>
              </a:prstGeom>
              <a:solidFill>
                <a:srgbClr val="41414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437" name="Google Shape;437;p62"/>
            <p:cNvCxnSpPr>
              <a:stCxn id="426" idx="3"/>
              <a:endCxn id="438" idx="2"/>
            </p:cNvCxnSpPr>
            <p:nvPr/>
          </p:nvCxnSpPr>
          <p:spPr>
            <a:xfrm flipH="1" rot="10800000">
              <a:off x="5188651" y="1918143"/>
              <a:ext cx="285000" cy="185100"/>
            </a:xfrm>
            <a:prstGeom prst="bentConnector3">
              <a:avLst>
                <a:gd fmla="val 49991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39" name="Google Shape;439;p62"/>
            <p:cNvCxnSpPr>
              <a:stCxn id="426" idx="3"/>
              <a:endCxn id="440" idx="2"/>
            </p:cNvCxnSpPr>
            <p:nvPr/>
          </p:nvCxnSpPr>
          <p:spPr>
            <a:xfrm>
              <a:off x="5188651" y="2103243"/>
              <a:ext cx="285000" cy="174000"/>
            </a:xfrm>
            <a:prstGeom prst="bentConnector3">
              <a:avLst>
                <a:gd fmla="val 49991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441" name="Google Shape;441;p62"/>
            <p:cNvGrpSpPr/>
            <p:nvPr/>
          </p:nvGrpSpPr>
          <p:grpSpPr>
            <a:xfrm>
              <a:off x="5473600" y="1800498"/>
              <a:ext cx="1662281" cy="235538"/>
              <a:chOff x="6563750" y="561750"/>
              <a:chExt cx="1356300" cy="319200"/>
            </a:xfrm>
          </p:grpSpPr>
          <p:sp>
            <p:nvSpPr>
              <p:cNvPr id="442" name="Google Shape;442;p62"/>
              <p:cNvSpPr/>
              <p:nvPr/>
            </p:nvSpPr>
            <p:spPr>
              <a:xfrm>
                <a:off x="6737750" y="5617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/>
                  <a:t>Nivel de logro 1</a:t>
                </a:r>
                <a:endParaRPr sz="1100"/>
              </a:p>
            </p:txBody>
          </p:sp>
          <p:sp>
            <p:nvSpPr>
              <p:cNvPr id="438" name="Google Shape;438;p62"/>
              <p:cNvSpPr/>
              <p:nvPr/>
            </p:nvSpPr>
            <p:spPr>
              <a:xfrm>
                <a:off x="6563750" y="634350"/>
                <a:ext cx="174000" cy="174000"/>
              </a:xfrm>
              <a:prstGeom prst="ellipse">
                <a:avLst/>
              </a:prstGeom>
              <a:solidFill>
                <a:srgbClr val="4646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443" name="Google Shape;443;p62"/>
            <p:cNvCxnSpPr>
              <a:stCxn id="436" idx="3"/>
              <a:endCxn id="444" idx="2"/>
            </p:cNvCxnSpPr>
            <p:nvPr/>
          </p:nvCxnSpPr>
          <p:spPr>
            <a:xfrm>
              <a:off x="5188651" y="4159327"/>
              <a:ext cx="285000" cy="228600"/>
            </a:xfrm>
            <a:prstGeom prst="bentConnector3">
              <a:avLst>
                <a:gd fmla="val 49991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45" name="Google Shape;445;p62"/>
            <p:cNvCxnSpPr>
              <a:stCxn id="436" idx="3"/>
              <a:endCxn id="446" idx="2"/>
            </p:cNvCxnSpPr>
            <p:nvPr/>
          </p:nvCxnSpPr>
          <p:spPr>
            <a:xfrm>
              <a:off x="5188651" y="4159327"/>
              <a:ext cx="285000" cy="566100"/>
            </a:xfrm>
            <a:prstGeom prst="bentConnector3">
              <a:avLst>
                <a:gd fmla="val 49991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447" name="Google Shape;447;p62"/>
            <p:cNvGrpSpPr/>
            <p:nvPr/>
          </p:nvGrpSpPr>
          <p:grpSpPr>
            <a:xfrm>
              <a:off x="5473600" y="4270150"/>
              <a:ext cx="1662281" cy="235538"/>
              <a:chOff x="6563750" y="3805350"/>
              <a:chExt cx="1356300" cy="319200"/>
            </a:xfrm>
          </p:grpSpPr>
          <p:sp>
            <p:nvSpPr>
              <p:cNvPr id="448" name="Google Shape;448;p62"/>
              <p:cNvSpPr/>
              <p:nvPr/>
            </p:nvSpPr>
            <p:spPr>
              <a:xfrm>
                <a:off x="6737750" y="38053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/>
                  <a:t>Nivel de logro 2</a:t>
                </a:r>
                <a:endParaRPr sz="1100"/>
              </a:p>
            </p:txBody>
          </p:sp>
          <p:sp>
            <p:nvSpPr>
              <p:cNvPr id="444" name="Google Shape;444;p62"/>
              <p:cNvSpPr/>
              <p:nvPr/>
            </p:nvSpPr>
            <p:spPr>
              <a:xfrm>
                <a:off x="6563750" y="3877950"/>
                <a:ext cx="174000" cy="174000"/>
              </a:xfrm>
              <a:prstGeom prst="ellipse">
                <a:avLst/>
              </a:prstGeom>
              <a:solidFill>
                <a:srgbClr val="4646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49" name="Google Shape;449;p62"/>
            <p:cNvGrpSpPr/>
            <p:nvPr/>
          </p:nvGrpSpPr>
          <p:grpSpPr>
            <a:xfrm>
              <a:off x="5473600" y="4607518"/>
              <a:ext cx="1662281" cy="235538"/>
              <a:chOff x="6563750" y="4262550"/>
              <a:chExt cx="1356300" cy="319200"/>
            </a:xfrm>
          </p:grpSpPr>
          <p:sp>
            <p:nvSpPr>
              <p:cNvPr id="450" name="Google Shape;450;p62"/>
              <p:cNvSpPr/>
              <p:nvPr/>
            </p:nvSpPr>
            <p:spPr>
              <a:xfrm>
                <a:off x="6737750" y="42625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/>
                  <a:t>Nivel de logro 3</a:t>
                </a:r>
                <a:endParaRPr sz="1100"/>
              </a:p>
            </p:txBody>
          </p:sp>
          <p:sp>
            <p:nvSpPr>
              <p:cNvPr id="446" name="Google Shape;446;p62"/>
              <p:cNvSpPr/>
              <p:nvPr/>
            </p:nvSpPr>
            <p:spPr>
              <a:xfrm>
                <a:off x="6563750" y="4335150"/>
                <a:ext cx="174000" cy="174000"/>
              </a:xfrm>
              <a:prstGeom prst="ellipse">
                <a:avLst/>
              </a:prstGeom>
              <a:solidFill>
                <a:srgbClr val="4646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51" name="Google Shape;451;p62"/>
            <p:cNvGrpSpPr/>
            <p:nvPr/>
          </p:nvGrpSpPr>
          <p:grpSpPr>
            <a:xfrm>
              <a:off x="5473600" y="3932782"/>
              <a:ext cx="1662281" cy="235538"/>
              <a:chOff x="6563750" y="3348150"/>
              <a:chExt cx="1356300" cy="319200"/>
            </a:xfrm>
          </p:grpSpPr>
          <p:sp>
            <p:nvSpPr>
              <p:cNvPr id="452" name="Google Shape;452;p62"/>
              <p:cNvSpPr/>
              <p:nvPr/>
            </p:nvSpPr>
            <p:spPr>
              <a:xfrm>
                <a:off x="6737750" y="33481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/>
                  <a:t>Nivel de logro 1</a:t>
                </a:r>
                <a:endParaRPr sz="1100"/>
              </a:p>
            </p:txBody>
          </p:sp>
          <p:sp>
            <p:nvSpPr>
              <p:cNvPr id="453" name="Google Shape;453;p62"/>
              <p:cNvSpPr/>
              <p:nvPr/>
            </p:nvSpPr>
            <p:spPr>
              <a:xfrm>
                <a:off x="6563750" y="3420750"/>
                <a:ext cx="174000" cy="174000"/>
              </a:xfrm>
              <a:prstGeom prst="ellipse">
                <a:avLst/>
              </a:prstGeom>
              <a:solidFill>
                <a:srgbClr val="4646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454" name="Google Shape;454;p62"/>
            <p:cNvCxnSpPr>
              <a:stCxn id="436" idx="3"/>
              <a:endCxn id="453" idx="2"/>
            </p:cNvCxnSpPr>
            <p:nvPr/>
          </p:nvCxnSpPr>
          <p:spPr>
            <a:xfrm flipH="1" rot="10800000">
              <a:off x="5188651" y="4050727"/>
              <a:ext cx="285000" cy="108600"/>
            </a:xfrm>
            <a:prstGeom prst="bentConnector3">
              <a:avLst>
                <a:gd fmla="val 49991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55" name="Google Shape;455;p62"/>
            <p:cNvCxnSpPr>
              <a:endCxn id="456" idx="2"/>
            </p:cNvCxnSpPr>
            <p:nvPr/>
          </p:nvCxnSpPr>
          <p:spPr>
            <a:xfrm>
              <a:off x="4982875" y="3463606"/>
              <a:ext cx="490500" cy="6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57" name="Google Shape;457;p62"/>
            <p:cNvCxnSpPr>
              <a:endCxn id="458" idx="2"/>
            </p:cNvCxnSpPr>
            <p:nvPr/>
          </p:nvCxnSpPr>
          <p:spPr>
            <a:xfrm>
              <a:off x="4982875" y="3464074"/>
              <a:ext cx="490500" cy="3375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459" name="Google Shape;459;p62"/>
            <p:cNvGrpSpPr/>
            <p:nvPr/>
          </p:nvGrpSpPr>
          <p:grpSpPr>
            <a:xfrm>
              <a:off x="5473375" y="3346438"/>
              <a:ext cx="1662281" cy="235538"/>
              <a:chOff x="6563750" y="3805350"/>
              <a:chExt cx="1356300" cy="319200"/>
            </a:xfrm>
          </p:grpSpPr>
          <p:sp>
            <p:nvSpPr>
              <p:cNvPr id="460" name="Google Shape;460;p62"/>
              <p:cNvSpPr/>
              <p:nvPr/>
            </p:nvSpPr>
            <p:spPr>
              <a:xfrm>
                <a:off x="6737750" y="38053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/>
                  <a:t>Nivel de logro 2</a:t>
                </a:r>
                <a:endParaRPr sz="1100"/>
              </a:p>
            </p:txBody>
          </p:sp>
          <p:sp>
            <p:nvSpPr>
              <p:cNvPr id="456" name="Google Shape;456;p62"/>
              <p:cNvSpPr/>
              <p:nvPr/>
            </p:nvSpPr>
            <p:spPr>
              <a:xfrm>
                <a:off x="6563750" y="3877950"/>
                <a:ext cx="174000" cy="174000"/>
              </a:xfrm>
              <a:prstGeom prst="ellipse">
                <a:avLst/>
              </a:prstGeom>
              <a:solidFill>
                <a:srgbClr val="4646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61" name="Google Shape;461;p62"/>
            <p:cNvGrpSpPr/>
            <p:nvPr/>
          </p:nvGrpSpPr>
          <p:grpSpPr>
            <a:xfrm>
              <a:off x="5473375" y="3683805"/>
              <a:ext cx="1662281" cy="235538"/>
              <a:chOff x="6563750" y="4262550"/>
              <a:chExt cx="1356300" cy="319200"/>
            </a:xfrm>
          </p:grpSpPr>
          <p:sp>
            <p:nvSpPr>
              <p:cNvPr id="462" name="Google Shape;462;p62"/>
              <p:cNvSpPr/>
              <p:nvPr/>
            </p:nvSpPr>
            <p:spPr>
              <a:xfrm>
                <a:off x="6737750" y="42625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/>
                  <a:t>Nivel de logro 3</a:t>
                </a:r>
                <a:endParaRPr sz="1100"/>
              </a:p>
            </p:txBody>
          </p:sp>
          <p:sp>
            <p:nvSpPr>
              <p:cNvPr id="458" name="Google Shape;458;p62"/>
              <p:cNvSpPr/>
              <p:nvPr/>
            </p:nvSpPr>
            <p:spPr>
              <a:xfrm>
                <a:off x="6563750" y="4335150"/>
                <a:ext cx="174000" cy="174000"/>
              </a:xfrm>
              <a:prstGeom prst="ellipse">
                <a:avLst/>
              </a:prstGeom>
              <a:solidFill>
                <a:srgbClr val="4646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463" name="Google Shape;463;p62"/>
            <p:cNvCxnSpPr/>
            <p:nvPr/>
          </p:nvCxnSpPr>
          <p:spPr>
            <a:xfrm flipH="1" rot="10800000">
              <a:off x="4982875" y="3126839"/>
              <a:ext cx="490500" cy="3375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464" name="Google Shape;464;p62"/>
            <p:cNvGrpSpPr/>
            <p:nvPr/>
          </p:nvGrpSpPr>
          <p:grpSpPr>
            <a:xfrm>
              <a:off x="5473600" y="2170433"/>
              <a:ext cx="1662281" cy="235538"/>
              <a:chOff x="6563750" y="1476150"/>
              <a:chExt cx="1356300" cy="319200"/>
            </a:xfrm>
          </p:grpSpPr>
          <p:sp>
            <p:nvSpPr>
              <p:cNvPr id="465" name="Google Shape;465;p62"/>
              <p:cNvSpPr/>
              <p:nvPr/>
            </p:nvSpPr>
            <p:spPr>
              <a:xfrm>
                <a:off x="6737750" y="14761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/>
                  <a:t>Nivel de logro 2</a:t>
                </a:r>
                <a:endParaRPr sz="1100"/>
              </a:p>
            </p:txBody>
          </p:sp>
          <p:sp>
            <p:nvSpPr>
              <p:cNvPr id="440" name="Google Shape;440;p62"/>
              <p:cNvSpPr/>
              <p:nvPr/>
            </p:nvSpPr>
            <p:spPr>
              <a:xfrm>
                <a:off x="6563750" y="1534050"/>
                <a:ext cx="174000" cy="174000"/>
              </a:xfrm>
              <a:prstGeom prst="ellipse">
                <a:avLst/>
              </a:prstGeom>
              <a:solidFill>
                <a:srgbClr val="4646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66" name="Google Shape;466;p62"/>
            <p:cNvGrpSpPr/>
            <p:nvPr/>
          </p:nvGrpSpPr>
          <p:grpSpPr>
            <a:xfrm>
              <a:off x="5473375" y="3009070"/>
              <a:ext cx="1662281" cy="235538"/>
              <a:chOff x="6563750" y="3657948"/>
              <a:chExt cx="1356300" cy="319200"/>
            </a:xfrm>
          </p:grpSpPr>
          <p:sp>
            <p:nvSpPr>
              <p:cNvPr id="467" name="Google Shape;467;p62"/>
              <p:cNvSpPr/>
              <p:nvPr/>
            </p:nvSpPr>
            <p:spPr>
              <a:xfrm>
                <a:off x="6737750" y="3657948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/>
                  <a:t>Nivel de logro 1</a:t>
                </a:r>
                <a:endParaRPr sz="1100"/>
              </a:p>
            </p:txBody>
          </p:sp>
          <p:sp>
            <p:nvSpPr>
              <p:cNvPr id="468" name="Google Shape;468;p62"/>
              <p:cNvSpPr/>
              <p:nvPr/>
            </p:nvSpPr>
            <p:spPr>
              <a:xfrm>
                <a:off x="6563750" y="3730548"/>
                <a:ext cx="174000" cy="174000"/>
              </a:xfrm>
              <a:prstGeom prst="ellipse">
                <a:avLst/>
              </a:prstGeom>
              <a:solidFill>
                <a:srgbClr val="4646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469" name="Google Shape;469;p62"/>
            <p:cNvCxnSpPr>
              <a:endCxn id="470" idx="2"/>
            </p:cNvCxnSpPr>
            <p:nvPr/>
          </p:nvCxnSpPr>
          <p:spPr>
            <a:xfrm flipH="1" rot="10800000">
              <a:off x="4983100" y="2527866"/>
              <a:ext cx="490500" cy="1851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71" name="Google Shape;471;p62"/>
            <p:cNvCxnSpPr>
              <a:endCxn id="472" idx="2"/>
            </p:cNvCxnSpPr>
            <p:nvPr/>
          </p:nvCxnSpPr>
          <p:spPr>
            <a:xfrm>
              <a:off x="4983100" y="2712955"/>
              <a:ext cx="490500" cy="1740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473" name="Google Shape;473;p62"/>
            <p:cNvGrpSpPr/>
            <p:nvPr/>
          </p:nvGrpSpPr>
          <p:grpSpPr>
            <a:xfrm>
              <a:off x="5473600" y="2410098"/>
              <a:ext cx="1662281" cy="235538"/>
              <a:chOff x="6563750" y="561750"/>
              <a:chExt cx="1356300" cy="319200"/>
            </a:xfrm>
          </p:grpSpPr>
          <p:sp>
            <p:nvSpPr>
              <p:cNvPr id="474" name="Google Shape;474;p62"/>
              <p:cNvSpPr/>
              <p:nvPr/>
            </p:nvSpPr>
            <p:spPr>
              <a:xfrm>
                <a:off x="6737750" y="5617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/>
                  <a:t>Nivel de logro 1</a:t>
                </a:r>
                <a:endParaRPr sz="1100"/>
              </a:p>
            </p:txBody>
          </p:sp>
          <p:sp>
            <p:nvSpPr>
              <p:cNvPr id="470" name="Google Shape;470;p62"/>
              <p:cNvSpPr/>
              <p:nvPr/>
            </p:nvSpPr>
            <p:spPr>
              <a:xfrm>
                <a:off x="6563750" y="634350"/>
                <a:ext cx="174000" cy="174000"/>
              </a:xfrm>
              <a:prstGeom prst="ellipse">
                <a:avLst/>
              </a:prstGeom>
              <a:solidFill>
                <a:srgbClr val="4646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75" name="Google Shape;475;p62"/>
            <p:cNvGrpSpPr/>
            <p:nvPr/>
          </p:nvGrpSpPr>
          <p:grpSpPr>
            <a:xfrm>
              <a:off x="5473600" y="2780033"/>
              <a:ext cx="1662281" cy="235538"/>
              <a:chOff x="6563750" y="1476150"/>
              <a:chExt cx="1356300" cy="319200"/>
            </a:xfrm>
          </p:grpSpPr>
          <p:sp>
            <p:nvSpPr>
              <p:cNvPr id="476" name="Google Shape;476;p62"/>
              <p:cNvSpPr/>
              <p:nvPr/>
            </p:nvSpPr>
            <p:spPr>
              <a:xfrm>
                <a:off x="6737750" y="1476150"/>
                <a:ext cx="1182300" cy="319200"/>
              </a:xfrm>
              <a:prstGeom prst="roundRect">
                <a:avLst>
                  <a:gd fmla="val 16667" name="adj"/>
                </a:avLst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100"/>
                  <a:t>Nivel de logro 2</a:t>
                </a:r>
                <a:endParaRPr sz="1100"/>
              </a:p>
            </p:txBody>
          </p:sp>
          <p:sp>
            <p:nvSpPr>
              <p:cNvPr id="472" name="Google Shape;472;p62"/>
              <p:cNvSpPr/>
              <p:nvPr/>
            </p:nvSpPr>
            <p:spPr>
              <a:xfrm>
                <a:off x="6563750" y="1534050"/>
                <a:ext cx="174000" cy="174000"/>
              </a:xfrm>
              <a:prstGeom prst="ellipse">
                <a:avLst/>
              </a:prstGeom>
              <a:solidFill>
                <a:srgbClr val="46464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477" name="Google Shape;477;p62"/>
          <p:cNvSpPr/>
          <p:nvPr/>
        </p:nvSpPr>
        <p:spPr>
          <a:xfrm>
            <a:off x="550000" y="5896040"/>
            <a:ext cx="5011800" cy="2769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>
                <a:latin typeface="Roboto"/>
                <a:ea typeface="Roboto"/>
                <a:cs typeface="Roboto"/>
                <a:sym typeface="Roboto"/>
              </a:rPr>
              <a:t>* No tiene por qué aparecer el indicador si es único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5"/>
          <p:cNvSpPr txBox="1"/>
          <p:nvPr>
            <p:ph type="title"/>
          </p:nvPr>
        </p:nvSpPr>
        <p:spPr>
          <a:xfrm>
            <a:off x="570050" y="1325200"/>
            <a:ext cx="3801300" cy="148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Daniel Cebrián Robles</a:t>
            </a:r>
            <a:endParaRPr b="1" sz="2600">
              <a:solidFill>
                <a:srgbClr val="434343"/>
              </a:solidFill>
            </a:endParaRPr>
          </a:p>
        </p:txBody>
      </p:sp>
      <p:sp>
        <p:nvSpPr>
          <p:cNvPr id="206" name="Google Shape;206;p45"/>
          <p:cNvSpPr txBox="1"/>
          <p:nvPr>
            <p:ph idx="1" type="subTitle"/>
          </p:nvPr>
        </p:nvSpPr>
        <p:spPr>
          <a:xfrm>
            <a:off x="614775" y="3419700"/>
            <a:ext cx="2920800" cy="21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s" sz="1800"/>
              <a:t>Universidad de Málaga 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s" sz="1800"/>
              <a:t>Málaga - España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s" sz="1800"/>
              <a:t>2020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s" sz="1800" u="sng">
                <a:solidFill>
                  <a:schemeClr val="hlink"/>
                </a:solidFill>
                <a:hlinkClick r:id="rId3"/>
              </a:rPr>
              <a:t>http://danielcebrian.com</a:t>
            </a:r>
            <a:r>
              <a:rPr b="1" lang="es" sz="1800"/>
              <a:t> 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800"/>
          </a:p>
        </p:txBody>
      </p:sp>
      <p:cxnSp>
        <p:nvCxnSpPr>
          <p:cNvPr id="207" name="Google Shape;207;p45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D2D7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8" name="Google Shape;208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7575" y="1017600"/>
            <a:ext cx="4023614" cy="4646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6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83" name="Google Shape;483;p6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4" name="Google Shape;484;p63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Niveles de concreción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485" name="Google Shape;485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075" y="1881100"/>
            <a:ext cx="7517851" cy="408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64"/>
          <p:cNvSpPr/>
          <p:nvPr/>
        </p:nvSpPr>
        <p:spPr>
          <a:xfrm>
            <a:off x="406900" y="554993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64"/>
          <p:cNvSpPr txBox="1"/>
          <p:nvPr>
            <p:ph type="title"/>
          </p:nvPr>
        </p:nvSpPr>
        <p:spPr>
          <a:xfrm>
            <a:off x="-50" y="2018847"/>
            <a:ext cx="9144000" cy="282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/>
              <a:t>Tipos de rúbricas</a:t>
            </a:r>
            <a:endParaRPr sz="6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65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65"/>
          <p:cNvSpPr txBox="1"/>
          <p:nvPr/>
        </p:nvSpPr>
        <p:spPr>
          <a:xfrm>
            <a:off x="582275" y="3115551"/>
            <a:ext cx="7979400" cy="7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T</a:t>
            </a:r>
            <a:r>
              <a:rPr lang="es" sz="2600"/>
              <a:t>ipos de rúbricas</a:t>
            </a:r>
            <a:endParaRPr sz="2600"/>
          </a:p>
        </p:txBody>
      </p:sp>
      <p:sp>
        <p:nvSpPr>
          <p:cNvPr id="498" name="Google Shape;498;p65"/>
          <p:cNvSpPr/>
          <p:nvPr/>
        </p:nvSpPr>
        <p:spPr>
          <a:xfrm>
            <a:off x="2175269" y="1320736"/>
            <a:ext cx="1846200" cy="1846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Diseño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Analítico</a:t>
            </a:r>
            <a:endParaRPr sz="1600"/>
          </a:p>
        </p:txBody>
      </p:sp>
      <p:sp>
        <p:nvSpPr>
          <p:cNvPr id="499" name="Google Shape;499;p65"/>
          <p:cNvSpPr/>
          <p:nvPr/>
        </p:nvSpPr>
        <p:spPr>
          <a:xfrm>
            <a:off x="645175" y="1320736"/>
            <a:ext cx="1846200" cy="1846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Diseño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600"/>
              <a:t>Holístico</a:t>
            </a:r>
            <a:endParaRPr sz="1600"/>
          </a:p>
        </p:txBody>
      </p:sp>
      <p:sp>
        <p:nvSpPr>
          <p:cNvPr id="500" name="Google Shape;500;p65"/>
          <p:cNvSpPr/>
          <p:nvPr/>
        </p:nvSpPr>
        <p:spPr>
          <a:xfrm>
            <a:off x="4388624" y="4034347"/>
            <a:ext cx="1846200" cy="1846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Basada en competencias</a:t>
            </a:r>
            <a:endParaRPr sz="1600"/>
          </a:p>
        </p:txBody>
      </p:sp>
      <p:sp>
        <p:nvSpPr>
          <p:cNvPr id="501" name="Google Shape;501;p65"/>
          <p:cNvSpPr/>
          <p:nvPr/>
        </p:nvSpPr>
        <p:spPr>
          <a:xfrm>
            <a:off x="4197059" y="2450661"/>
            <a:ext cx="687233" cy="701609"/>
          </a:xfrm>
          <a:custGeom>
            <a:rect b="b" l="l" r="r" t="t"/>
            <a:pathLst>
              <a:path extrusionOk="0" h="69056" w="67641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D2D700"/>
          </a:solidFill>
          <a:ln cap="flat" cmpd="sng" w="952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65"/>
          <p:cNvSpPr/>
          <p:nvPr/>
        </p:nvSpPr>
        <p:spPr>
          <a:xfrm>
            <a:off x="4390098" y="2620768"/>
            <a:ext cx="301235" cy="361493"/>
          </a:xfrm>
          <a:custGeom>
            <a:rect b="b" l="l" r="r" t="t"/>
            <a:pathLst>
              <a:path extrusionOk="0" h="18981" w="15817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D2D700"/>
          </a:solidFill>
          <a:ln cap="flat" cmpd="sng" w="952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65"/>
          <p:cNvSpPr/>
          <p:nvPr/>
        </p:nvSpPr>
        <p:spPr>
          <a:xfrm>
            <a:off x="2909290" y="3979679"/>
            <a:ext cx="1846200" cy="1846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Basada en actividad</a:t>
            </a:r>
            <a:endParaRPr sz="1600"/>
          </a:p>
        </p:txBody>
      </p:sp>
      <p:sp>
        <p:nvSpPr>
          <p:cNvPr id="504" name="Google Shape;504;p65"/>
          <p:cNvSpPr/>
          <p:nvPr/>
        </p:nvSpPr>
        <p:spPr>
          <a:xfrm>
            <a:off x="6713132" y="1359129"/>
            <a:ext cx="1846200" cy="1846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Flexibles</a:t>
            </a:r>
            <a:endParaRPr sz="1600"/>
          </a:p>
        </p:txBody>
      </p:sp>
      <p:sp>
        <p:nvSpPr>
          <p:cNvPr id="505" name="Google Shape;505;p65"/>
          <p:cNvSpPr/>
          <p:nvPr/>
        </p:nvSpPr>
        <p:spPr>
          <a:xfrm>
            <a:off x="5233799" y="1304462"/>
            <a:ext cx="1846200" cy="1846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Cuadradas</a:t>
            </a:r>
            <a:endParaRPr sz="1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6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511" name="Google Shape;511;p66"/>
          <p:cNvGraphicFramePr/>
          <p:nvPr/>
        </p:nvGraphicFramePr>
        <p:xfrm>
          <a:off x="474525" y="26139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{57E80379-17AD-4595-B9E5-4AB9D1BBD2CB}</a:tableStyleId>
              </a:tblPr>
              <a:tblGrid>
                <a:gridCol w="971425"/>
                <a:gridCol w="3060625"/>
              </a:tblGrid>
              <a:tr h="58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 / Escala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Descripción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4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"/>
                        <a:t>Ha realizado la tarea y usó el lenguaje  adecuado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3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"/>
                        <a:t>Ha realizado la tarea sin errores, pero no usó el lenguaje  adecuado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2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Ha realizado la tarea con algunos errores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1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No ha realizado la tarea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512" name="Google Shape;512;p66"/>
          <p:cNvGraphicFramePr/>
          <p:nvPr/>
        </p:nvGraphicFramePr>
        <p:xfrm>
          <a:off x="4637425" y="2613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{57E80379-17AD-4595-B9E5-4AB9D1BBD2CB}</a:tableStyleId>
              </a:tblPr>
              <a:tblGrid>
                <a:gridCol w="1178300"/>
                <a:gridCol w="859575"/>
                <a:gridCol w="1142650"/>
                <a:gridCol w="851500"/>
              </a:tblGrid>
              <a:tr h="602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Aspectos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Niveles de logro o desempeño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601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"/>
                        <a:t>Evidencia 1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"/>
                        <a:t>Nivel intermedio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1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"/>
                        <a:t>Evidencia 2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 intermedio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1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"/>
                        <a:t>Evidencia 3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 intermedio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"/>
                        <a:t>Evidencia 4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 intermedio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13" name="Google Shape;513;p66"/>
          <p:cNvSpPr/>
          <p:nvPr/>
        </p:nvSpPr>
        <p:spPr>
          <a:xfrm>
            <a:off x="4455555" y="788829"/>
            <a:ext cx="1360200" cy="1360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Diseño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Analítico</a:t>
            </a:r>
            <a:endParaRPr/>
          </a:p>
        </p:txBody>
      </p:sp>
      <p:sp>
        <p:nvSpPr>
          <p:cNvPr id="514" name="Google Shape;514;p66"/>
          <p:cNvSpPr/>
          <p:nvPr/>
        </p:nvSpPr>
        <p:spPr>
          <a:xfrm>
            <a:off x="3328274" y="788829"/>
            <a:ext cx="1360200" cy="1360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Diseño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Holístico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67"/>
          <p:cNvSpPr/>
          <p:nvPr/>
        </p:nvSpPr>
        <p:spPr>
          <a:xfrm>
            <a:off x="4455555" y="788829"/>
            <a:ext cx="1360200" cy="1360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Basada en compe-</a:t>
            </a:r>
            <a:br>
              <a:rPr lang="es"/>
            </a:br>
            <a:r>
              <a:rPr lang="es"/>
              <a:t>tencias</a:t>
            </a:r>
            <a:endParaRPr/>
          </a:p>
        </p:txBody>
      </p:sp>
      <p:sp>
        <p:nvSpPr>
          <p:cNvPr id="521" name="Google Shape;521;p67"/>
          <p:cNvSpPr/>
          <p:nvPr/>
        </p:nvSpPr>
        <p:spPr>
          <a:xfrm>
            <a:off x="3328274" y="788829"/>
            <a:ext cx="1360200" cy="1360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Basada en actividad</a:t>
            </a:r>
            <a:endParaRPr/>
          </a:p>
        </p:txBody>
      </p:sp>
      <p:pic>
        <p:nvPicPr>
          <p:cNvPr id="522" name="Google Shape;522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500" y="2802250"/>
            <a:ext cx="4002484" cy="234115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23" name="Google Shape;523;p6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98015" y="2802250"/>
            <a:ext cx="4002484" cy="234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6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p68"/>
          <p:cNvSpPr/>
          <p:nvPr/>
        </p:nvSpPr>
        <p:spPr>
          <a:xfrm>
            <a:off x="4455555" y="788829"/>
            <a:ext cx="1360200" cy="1360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</a:t>
            </a:r>
            <a:r>
              <a:rPr lang="es"/>
              <a:t>lexible</a:t>
            </a:r>
            <a:endParaRPr/>
          </a:p>
        </p:txBody>
      </p:sp>
      <p:sp>
        <p:nvSpPr>
          <p:cNvPr id="530" name="Google Shape;530;p68"/>
          <p:cNvSpPr/>
          <p:nvPr/>
        </p:nvSpPr>
        <p:spPr>
          <a:xfrm>
            <a:off x="3328274" y="788829"/>
            <a:ext cx="1360200" cy="1360200"/>
          </a:xfrm>
          <a:prstGeom prst="ellipse">
            <a:avLst/>
          </a:prstGeom>
          <a:solidFill>
            <a:srgbClr val="D2D700"/>
          </a:solidFill>
          <a:ln cap="flat" cmpd="sng" w="1905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C</a:t>
            </a:r>
            <a:r>
              <a:rPr lang="es"/>
              <a:t>uadrada</a:t>
            </a:r>
            <a:endParaRPr/>
          </a:p>
        </p:txBody>
      </p:sp>
      <p:graphicFrame>
        <p:nvGraphicFramePr>
          <p:cNvPr id="531" name="Google Shape;531;p68"/>
          <p:cNvGraphicFramePr/>
          <p:nvPr/>
        </p:nvGraphicFramePr>
        <p:xfrm>
          <a:off x="4589488" y="2424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{57E80379-17AD-4595-B9E5-4AB9D1BBD2CB}</a:tableStyleId>
              </a:tblPr>
              <a:tblGrid>
                <a:gridCol w="1178300"/>
                <a:gridCol w="859575"/>
                <a:gridCol w="1142650"/>
                <a:gridCol w="851500"/>
              </a:tblGrid>
              <a:tr h="602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Aspectos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Niveles de logro o desempeño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601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Evidencia 1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 intermedio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1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Evidencia 2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1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Evidencia 3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 intermedio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Evidencia 4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532" name="Google Shape;532;p68"/>
          <p:cNvGraphicFramePr/>
          <p:nvPr/>
        </p:nvGraphicFramePr>
        <p:xfrm>
          <a:off x="522488" y="2424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{57E80379-17AD-4595-B9E5-4AB9D1BBD2CB}</a:tableStyleId>
              </a:tblPr>
              <a:tblGrid>
                <a:gridCol w="1178300"/>
                <a:gridCol w="859575"/>
                <a:gridCol w="1142650"/>
                <a:gridCol w="851500"/>
              </a:tblGrid>
              <a:tr h="6020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Aspectos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Niveles de logro o desempeño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601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Evidencia 1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 intermedio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1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Evidencia 2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 intermedio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1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Evidencia 3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 intermedio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Evidencia 4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Fracaso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Nivel intermedio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Éxito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2D7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6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38" name="Google Shape;538;p69"/>
          <p:cNvPicPr preferRelativeResize="0"/>
          <p:nvPr/>
        </p:nvPicPr>
        <p:blipFill rotWithShape="1">
          <a:blip r:embed="rId3">
            <a:alphaModFix/>
          </a:blip>
          <a:srcRect b="-1684" l="-1324" r="-1324" t="-1684"/>
          <a:stretch/>
        </p:blipFill>
        <p:spPr>
          <a:xfrm>
            <a:off x="1741242" y="1832551"/>
            <a:ext cx="5661517" cy="42479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9" name="Google Shape;539;p6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40" name="Google Shape;540;p6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¿Cómo podemos mejorar esta rúbrica?</a:t>
            </a:r>
            <a:endParaRPr sz="24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70"/>
          <p:cNvSpPr txBox="1"/>
          <p:nvPr>
            <p:ph type="title"/>
          </p:nvPr>
        </p:nvSpPr>
        <p:spPr>
          <a:xfrm>
            <a:off x="4598900" y="1989075"/>
            <a:ext cx="38529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3</a:t>
            </a:r>
            <a:r>
              <a:rPr lang="es">
                <a:solidFill>
                  <a:srgbClr val="434343"/>
                </a:solidFill>
              </a:rPr>
              <a:t>. </a:t>
            </a:r>
            <a:r>
              <a:rPr lang="es"/>
              <a:t>La rúbrica electrónica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546" name="Google Shape;546;p70"/>
          <p:cNvSpPr txBox="1"/>
          <p:nvPr>
            <p:ph idx="1" type="subTitle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666666"/>
                </a:solidFill>
              </a:rPr>
              <a:t>Herramientas TIC. CoRubric</a:t>
            </a:r>
            <a:endParaRPr sz="1600">
              <a:solidFill>
                <a:srgbClr val="666666"/>
              </a:solidFill>
            </a:endParaRPr>
          </a:p>
        </p:txBody>
      </p:sp>
      <p:sp>
        <p:nvSpPr>
          <p:cNvPr id="547" name="Google Shape;547;p70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48" name="Google Shape;548;p70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7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54" name="Google Shape;554;p7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5" name="Google Shape;555;p71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Tecnologías para el uso de rúbricas online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556" name="Google Shape;556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6875" y="2033925"/>
            <a:ext cx="2143125" cy="447675"/>
          </a:xfrm>
          <a:prstGeom prst="rect">
            <a:avLst/>
          </a:prstGeom>
          <a:noFill/>
          <a:ln>
            <a:noFill/>
          </a:ln>
        </p:spPr>
      </p:pic>
      <p:sp>
        <p:nvSpPr>
          <p:cNvPr id="557" name="Google Shape;557;p71"/>
          <p:cNvSpPr txBox="1"/>
          <p:nvPr/>
        </p:nvSpPr>
        <p:spPr>
          <a:xfrm>
            <a:off x="428438" y="2481600"/>
            <a:ext cx="30000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u="sng">
                <a:solidFill>
                  <a:schemeClr val="hlink"/>
                </a:solidFill>
                <a:hlinkClick r:id="rId4"/>
              </a:rPr>
              <a:t>https://www.quickrubric.com/</a:t>
            </a:r>
            <a:endParaRPr/>
          </a:p>
        </p:txBody>
      </p:sp>
      <p:pic>
        <p:nvPicPr>
          <p:cNvPr id="558" name="Google Shape;558;p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51875" y="2110016"/>
            <a:ext cx="1703304" cy="295500"/>
          </a:xfrm>
          <a:prstGeom prst="rect">
            <a:avLst/>
          </a:prstGeom>
          <a:noFill/>
          <a:ln cap="flat" cmpd="sng" w="38100">
            <a:solidFill>
              <a:srgbClr val="004C5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59" name="Google Shape;559;p71"/>
          <p:cNvSpPr txBox="1"/>
          <p:nvPr/>
        </p:nvSpPr>
        <p:spPr>
          <a:xfrm>
            <a:off x="4503513" y="2481600"/>
            <a:ext cx="30000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u="sng">
                <a:solidFill>
                  <a:schemeClr val="hlink"/>
                </a:solidFill>
                <a:hlinkClick r:id="rId6"/>
              </a:rPr>
              <a:t>https://rubric-maker.com/</a:t>
            </a:r>
            <a:r>
              <a:rPr lang="es" sz="1100"/>
              <a:t> </a:t>
            </a:r>
            <a:endParaRPr/>
          </a:p>
        </p:txBody>
      </p:sp>
      <p:pic>
        <p:nvPicPr>
          <p:cNvPr id="560" name="Google Shape;560;p7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80663" y="3255713"/>
            <a:ext cx="2219325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71"/>
          <p:cNvSpPr txBox="1"/>
          <p:nvPr/>
        </p:nvSpPr>
        <p:spPr>
          <a:xfrm>
            <a:off x="428438" y="4141125"/>
            <a:ext cx="30000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u="sng">
                <a:solidFill>
                  <a:schemeClr val="hlink"/>
                </a:solidFill>
                <a:hlinkClick r:id="rId8"/>
              </a:rPr>
              <a:t>http://rubistar.4teachers.org/index.php</a:t>
            </a:r>
            <a:r>
              <a:rPr lang="es" sz="1100"/>
              <a:t> </a:t>
            </a:r>
            <a:endParaRPr/>
          </a:p>
        </p:txBody>
      </p:sp>
      <p:pic>
        <p:nvPicPr>
          <p:cNvPr descr="Moodle - Open-source learning platform | Moodle.org" id="562" name="Google Shape;562;p7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690375" y="3464850"/>
            <a:ext cx="2626311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563" name="Google Shape;563;p71"/>
          <p:cNvSpPr txBox="1"/>
          <p:nvPr/>
        </p:nvSpPr>
        <p:spPr>
          <a:xfrm>
            <a:off x="4503513" y="4282525"/>
            <a:ext cx="30000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Tareas Moodle evaluadas con rúbricas</a:t>
            </a:r>
            <a:endParaRPr/>
          </a:p>
        </p:txBody>
      </p:sp>
      <p:pic>
        <p:nvPicPr>
          <p:cNvPr id="564" name="Google Shape;564;p7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75100" y="4844200"/>
            <a:ext cx="2030474" cy="943325"/>
          </a:xfrm>
          <a:prstGeom prst="rect">
            <a:avLst/>
          </a:prstGeom>
          <a:noFill/>
          <a:ln>
            <a:noFill/>
          </a:ln>
        </p:spPr>
      </p:pic>
      <p:sp>
        <p:nvSpPr>
          <p:cNvPr id="565" name="Google Shape;565;p71"/>
          <p:cNvSpPr txBox="1"/>
          <p:nvPr/>
        </p:nvSpPr>
        <p:spPr>
          <a:xfrm>
            <a:off x="428438" y="5800650"/>
            <a:ext cx="30000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u="sng">
                <a:solidFill>
                  <a:schemeClr val="hlink"/>
                </a:solidFill>
                <a:hlinkClick r:id="rId11"/>
              </a:rPr>
              <a:t>https://corubrics-es.tecnocentres.org/</a:t>
            </a:r>
            <a:endParaRPr/>
          </a:p>
        </p:txBody>
      </p:sp>
      <p:sp>
        <p:nvSpPr>
          <p:cNvPr id="566" name="Google Shape;566;p71"/>
          <p:cNvSpPr txBox="1"/>
          <p:nvPr>
            <p:ph type="title"/>
          </p:nvPr>
        </p:nvSpPr>
        <p:spPr>
          <a:xfrm>
            <a:off x="4910100" y="4520500"/>
            <a:ext cx="24864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0D5DDF"/>
                </a:solidFill>
              </a:rPr>
              <a:t>Co</a:t>
            </a:r>
            <a:r>
              <a:rPr lang="es" sz="2400"/>
              <a:t>Rubric.com</a:t>
            </a:r>
            <a:endParaRPr sz="2400"/>
          </a:p>
        </p:txBody>
      </p:sp>
      <p:pic>
        <p:nvPicPr>
          <p:cNvPr id="567" name="Google Shape;567;p71"/>
          <p:cNvPicPr preferRelativeResize="0"/>
          <p:nvPr/>
        </p:nvPicPr>
        <p:blipFill rotWithShape="1">
          <a:blip r:embed="rId12">
            <a:alphaModFix/>
          </a:blip>
          <a:srcRect b="37810" l="16158" r="23458" t="0"/>
          <a:stretch/>
        </p:blipFill>
        <p:spPr>
          <a:xfrm>
            <a:off x="4510513" y="5211118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71"/>
          <p:cNvSpPr txBox="1"/>
          <p:nvPr/>
        </p:nvSpPr>
        <p:spPr>
          <a:xfrm>
            <a:off x="4503513" y="5800650"/>
            <a:ext cx="3000000" cy="2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u="sng">
                <a:solidFill>
                  <a:schemeClr val="hlink"/>
                </a:solidFill>
                <a:hlinkClick r:id="rId13"/>
              </a:rPr>
              <a:t>https://corubric.com</a:t>
            </a:r>
            <a:r>
              <a:rPr lang="es" sz="1100"/>
              <a:t> 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3" name="Google Shape;573;p72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85B01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4" name="Google Shape;574;p72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0D5DDF"/>
                </a:solidFill>
              </a:rPr>
              <a:t>Co</a:t>
            </a:r>
            <a:r>
              <a:rPr lang="es" sz="2400"/>
              <a:t>Rubric.com</a:t>
            </a:r>
            <a:endParaRPr sz="2400"/>
          </a:p>
        </p:txBody>
      </p:sp>
      <p:grpSp>
        <p:nvGrpSpPr>
          <p:cNvPr id="575" name="Google Shape;575;p72"/>
          <p:cNvGrpSpPr/>
          <p:nvPr/>
        </p:nvGrpSpPr>
        <p:grpSpPr>
          <a:xfrm>
            <a:off x="3463899" y="2456249"/>
            <a:ext cx="5165208" cy="3447300"/>
            <a:chOff x="3995016" y="877379"/>
            <a:chExt cx="3993203" cy="2615753"/>
          </a:xfrm>
        </p:grpSpPr>
        <p:pic>
          <p:nvPicPr>
            <p:cNvPr id="576" name="Google Shape;576;p7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162069" y="1023968"/>
              <a:ext cx="3659102" cy="1949092"/>
            </a:xfrm>
            <a:prstGeom prst="rect">
              <a:avLst/>
            </a:prstGeom>
            <a:noFill/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577" name="Google Shape;577;p72"/>
            <p:cNvSpPr/>
            <p:nvPr/>
          </p:nvSpPr>
          <p:spPr>
            <a:xfrm>
              <a:off x="3995016" y="877379"/>
              <a:ext cx="3993203" cy="2615753"/>
            </a:xfrm>
            <a:custGeom>
              <a:rect b="b" l="l" r="r" t="t"/>
              <a:pathLst>
                <a:path extrusionOk="0" h="111665" w="143434">
                  <a:moveTo>
                    <a:pt x="71751" y="2308"/>
                  </a:moveTo>
                  <a:lnTo>
                    <a:pt x="71887" y="2376"/>
                  </a:lnTo>
                  <a:lnTo>
                    <a:pt x="72091" y="2444"/>
                  </a:lnTo>
                  <a:lnTo>
                    <a:pt x="72159" y="2647"/>
                  </a:lnTo>
                  <a:lnTo>
                    <a:pt x="72226" y="2783"/>
                  </a:lnTo>
                  <a:lnTo>
                    <a:pt x="72159" y="2987"/>
                  </a:lnTo>
                  <a:lnTo>
                    <a:pt x="72091" y="3190"/>
                  </a:lnTo>
                  <a:lnTo>
                    <a:pt x="71887" y="3258"/>
                  </a:lnTo>
                  <a:lnTo>
                    <a:pt x="71751" y="3326"/>
                  </a:lnTo>
                  <a:lnTo>
                    <a:pt x="71548" y="3258"/>
                  </a:lnTo>
                  <a:lnTo>
                    <a:pt x="71344" y="3190"/>
                  </a:lnTo>
                  <a:lnTo>
                    <a:pt x="71276" y="2987"/>
                  </a:lnTo>
                  <a:lnTo>
                    <a:pt x="71208" y="2783"/>
                  </a:lnTo>
                  <a:lnTo>
                    <a:pt x="71276" y="2647"/>
                  </a:lnTo>
                  <a:lnTo>
                    <a:pt x="71344" y="2444"/>
                  </a:lnTo>
                  <a:lnTo>
                    <a:pt x="71548" y="2376"/>
                  </a:lnTo>
                  <a:lnTo>
                    <a:pt x="71751" y="2308"/>
                  </a:lnTo>
                  <a:close/>
                  <a:moveTo>
                    <a:pt x="137528" y="5906"/>
                  </a:moveTo>
                  <a:lnTo>
                    <a:pt x="137596" y="5974"/>
                  </a:lnTo>
                  <a:lnTo>
                    <a:pt x="137596" y="89604"/>
                  </a:lnTo>
                  <a:lnTo>
                    <a:pt x="5906" y="89604"/>
                  </a:lnTo>
                  <a:lnTo>
                    <a:pt x="5906" y="5974"/>
                  </a:lnTo>
                  <a:lnTo>
                    <a:pt x="5906" y="5906"/>
                  </a:lnTo>
                  <a:close/>
                  <a:moveTo>
                    <a:pt x="3530" y="0"/>
                  </a:moveTo>
                  <a:lnTo>
                    <a:pt x="3191" y="68"/>
                  </a:lnTo>
                  <a:lnTo>
                    <a:pt x="2444" y="339"/>
                  </a:lnTo>
                  <a:lnTo>
                    <a:pt x="1766" y="679"/>
                  </a:lnTo>
                  <a:lnTo>
                    <a:pt x="1155" y="1154"/>
                  </a:lnTo>
                  <a:lnTo>
                    <a:pt x="679" y="1765"/>
                  </a:lnTo>
                  <a:lnTo>
                    <a:pt x="272" y="2444"/>
                  </a:lnTo>
                  <a:lnTo>
                    <a:pt x="69" y="3190"/>
                  </a:lnTo>
                  <a:lnTo>
                    <a:pt x="1" y="3598"/>
                  </a:lnTo>
                  <a:lnTo>
                    <a:pt x="1" y="4005"/>
                  </a:lnTo>
                  <a:lnTo>
                    <a:pt x="1" y="91572"/>
                  </a:lnTo>
                  <a:lnTo>
                    <a:pt x="1" y="91979"/>
                  </a:lnTo>
                  <a:lnTo>
                    <a:pt x="69" y="92319"/>
                  </a:lnTo>
                  <a:lnTo>
                    <a:pt x="272" y="93065"/>
                  </a:lnTo>
                  <a:lnTo>
                    <a:pt x="679" y="93744"/>
                  </a:lnTo>
                  <a:lnTo>
                    <a:pt x="1155" y="94355"/>
                  </a:lnTo>
                  <a:lnTo>
                    <a:pt x="1766" y="94830"/>
                  </a:lnTo>
                  <a:lnTo>
                    <a:pt x="2444" y="95238"/>
                  </a:lnTo>
                  <a:lnTo>
                    <a:pt x="3191" y="95441"/>
                  </a:lnTo>
                  <a:lnTo>
                    <a:pt x="3530" y="95509"/>
                  </a:lnTo>
                  <a:lnTo>
                    <a:pt x="139904" y="95509"/>
                  </a:lnTo>
                  <a:lnTo>
                    <a:pt x="140311" y="95441"/>
                  </a:lnTo>
                  <a:lnTo>
                    <a:pt x="141058" y="95238"/>
                  </a:lnTo>
                  <a:lnTo>
                    <a:pt x="141737" y="94830"/>
                  </a:lnTo>
                  <a:lnTo>
                    <a:pt x="142280" y="94355"/>
                  </a:lnTo>
                  <a:lnTo>
                    <a:pt x="142755" y="93744"/>
                  </a:lnTo>
                  <a:lnTo>
                    <a:pt x="143162" y="93065"/>
                  </a:lnTo>
                  <a:lnTo>
                    <a:pt x="143366" y="92319"/>
                  </a:lnTo>
                  <a:lnTo>
                    <a:pt x="143434" y="91979"/>
                  </a:lnTo>
                  <a:lnTo>
                    <a:pt x="143434" y="91572"/>
                  </a:lnTo>
                  <a:lnTo>
                    <a:pt x="143434" y="4005"/>
                  </a:lnTo>
                  <a:lnTo>
                    <a:pt x="143434" y="3598"/>
                  </a:lnTo>
                  <a:lnTo>
                    <a:pt x="143366" y="3190"/>
                  </a:lnTo>
                  <a:lnTo>
                    <a:pt x="143162" y="2444"/>
                  </a:lnTo>
                  <a:lnTo>
                    <a:pt x="142755" y="1765"/>
                  </a:lnTo>
                  <a:lnTo>
                    <a:pt x="142280" y="1154"/>
                  </a:lnTo>
                  <a:lnTo>
                    <a:pt x="141737" y="679"/>
                  </a:lnTo>
                  <a:lnTo>
                    <a:pt x="141058" y="339"/>
                  </a:lnTo>
                  <a:lnTo>
                    <a:pt x="140311" y="68"/>
                  </a:lnTo>
                  <a:lnTo>
                    <a:pt x="139904" y="0"/>
                  </a:lnTo>
                  <a:close/>
                  <a:moveTo>
                    <a:pt x="55324" y="95713"/>
                  </a:moveTo>
                  <a:lnTo>
                    <a:pt x="55052" y="98971"/>
                  </a:lnTo>
                  <a:lnTo>
                    <a:pt x="54713" y="102297"/>
                  </a:lnTo>
                  <a:lnTo>
                    <a:pt x="54374" y="105284"/>
                  </a:lnTo>
                  <a:lnTo>
                    <a:pt x="53966" y="107388"/>
                  </a:lnTo>
                  <a:lnTo>
                    <a:pt x="53763" y="108203"/>
                  </a:lnTo>
                  <a:lnTo>
                    <a:pt x="53627" y="108746"/>
                  </a:lnTo>
                  <a:lnTo>
                    <a:pt x="53423" y="109153"/>
                  </a:lnTo>
                  <a:lnTo>
                    <a:pt x="53220" y="109357"/>
                  </a:lnTo>
                  <a:lnTo>
                    <a:pt x="52677" y="109493"/>
                  </a:lnTo>
                  <a:lnTo>
                    <a:pt x="51794" y="109696"/>
                  </a:lnTo>
                  <a:lnTo>
                    <a:pt x="49690" y="110036"/>
                  </a:lnTo>
                  <a:lnTo>
                    <a:pt x="48061" y="110307"/>
                  </a:lnTo>
                  <a:lnTo>
                    <a:pt x="47450" y="110443"/>
                  </a:lnTo>
                  <a:lnTo>
                    <a:pt x="47110" y="110511"/>
                  </a:lnTo>
                  <a:lnTo>
                    <a:pt x="47042" y="110579"/>
                  </a:lnTo>
                  <a:lnTo>
                    <a:pt x="47042" y="110783"/>
                  </a:lnTo>
                  <a:lnTo>
                    <a:pt x="47110" y="110850"/>
                  </a:lnTo>
                  <a:lnTo>
                    <a:pt x="47585" y="110918"/>
                  </a:lnTo>
                  <a:lnTo>
                    <a:pt x="48400" y="110986"/>
                  </a:lnTo>
                  <a:lnTo>
                    <a:pt x="51387" y="111054"/>
                  </a:lnTo>
                  <a:lnTo>
                    <a:pt x="56071" y="111122"/>
                  </a:lnTo>
                  <a:lnTo>
                    <a:pt x="87092" y="111122"/>
                  </a:lnTo>
                  <a:lnTo>
                    <a:pt x="91708" y="111054"/>
                  </a:lnTo>
                  <a:lnTo>
                    <a:pt x="94695" y="110986"/>
                  </a:lnTo>
                  <a:lnTo>
                    <a:pt x="95578" y="110918"/>
                  </a:lnTo>
                  <a:lnTo>
                    <a:pt x="96053" y="110850"/>
                  </a:lnTo>
                  <a:lnTo>
                    <a:pt x="96121" y="110783"/>
                  </a:lnTo>
                  <a:lnTo>
                    <a:pt x="96121" y="110579"/>
                  </a:lnTo>
                  <a:lnTo>
                    <a:pt x="96053" y="110511"/>
                  </a:lnTo>
                  <a:lnTo>
                    <a:pt x="95713" y="110443"/>
                  </a:lnTo>
                  <a:lnTo>
                    <a:pt x="95102" y="110307"/>
                  </a:lnTo>
                  <a:lnTo>
                    <a:pt x="93473" y="110036"/>
                  </a:lnTo>
                  <a:lnTo>
                    <a:pt x="91369" y="109696"/>
                  </a:lnTo>
                  <a:lnTo>
                    <a:pt x="90487" y="109493"/>
                  </a:lnTo>
                  <a:lnTo>
                    <a:pt x="89943" y="109357"/>
                  </a:lnTo>
                  <a:lnTo>
                    <a:pt x="89740" y="109153"/>
                  </a:lnTo>
                  <a:lnTo>
                    <a:pt x="89536" y="108746"/>
                  </a:lnTo>
                  <a:lnTo>
                    <a:pt x="89333" y="108203"/>
                  </a:lnTo>
                  <a:lnTo>
                    <a:pt x="89197" y="107388"/>
                  </a:lnTo>
                  <a:lnTo>
                    <a:pt x="88789" y="105284"/>
                  </a:lnTo>
                  <a:lnTo>
                    <a:pt x="88382" y="102297"/>
                  </a:lnTo>
                  <a:lnTo>
                    <a:pt x="88043" y="98971"/>
                  </a:lnTo>
                  <a:lnTo>
                    <a:pt x="87839" y="95713"/>
                  </a:lnTo>
                  <a:close/>
                  <a:moveTo>
                    <a:pt x="47450" y="111054"/>
                  </a:moveTo>
                  <a:lnTo>
                    <a:pt x="47450" y="111122"/>
                  </a:lnTo>
                  <a:lnTo>
                    <a:pt x="47450" y="111393"/>
                  </a:lnTo>
                  <a:lnTo>
                    <a:pt x="47518" y="111461"/>
                  </a:lnTo>
                  <a:lnTo>
                    <a:pt x="48807" y="111529"/>
                  </a:lnTo>
                  <a:lnTo>
                    <a:pt x="52473" y="111597"/>
                  </a:lnTo>
                  <a:lnTo>
                    <a:pt x="62384" y="111665"/>
                  </a:lnTo>
                  <a:lnTo>
                    <a:pt x="80779" y="111665"/>
                  </a:lnTo>
                  <a:lnTo>
                    <a:pt x="90622" y="111597"/>
                  </a:lnTo>
                  <a:lnTo>
                    <a:pt x="94356" y="111529"/>
                  </a:lnTo>
                  <a:lnTo>
                    <a:pt x="95646" y="111461"/>
                  </a:lnTo>
                  <a:lnTo>
                    <a:pt x="95713" y="111393"/>
                  </a:lnTo>
                  <a:lnTo>
                    <a:pt x="95713" y="111122"/>
                  </a:lnTo>
                  <a:lnTo>
                    <a:pt x="95646" y="111054"/>
                  </a:lnTo>
                  <a:lnTo>
                    <a:pt x="94084" y="111122"/>
                  </a:lnTo>
                  <a:lnTo>
                    <a:pt x="91233" y="111190"/>
                  </a:lnTo>
                  <a:lnTo>
                    <a:pt x="80847" y="111258"/>
                  </a:lnTo>
                  <a:lnTo>
                    <a:pt x="62316" y="111258"/>
                  </a:lnTo>
                  <a:lnTo>
                    <a:pt x="51930" y="111190"/>
                  </a:lnTo>
                  <a:lnTo>
                    <a:pt x="49079" y="111122"/>
                  </a:lnTo>
                  <a:lnTo>
                    <a:pt x="47518" y="111054"/>
                  </a:lnTo>
                  <a:close/>
                </a:path>
              </a:pathLst>
            </a:custGeom>
            <a:solidFill>
              <a:srgbClr val="000000">
                <a:alpha val="9620"/>
              </a:srgbClr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578" name="Google Shape;578;p72"/>
          <p:cNvPicPr preferRelativeResize="0"/>
          <p:nvPr/>
        </p:nvPicPr>
        <p:blipFill rotWithShape="1">
          <a:blip r:embed="rId4">
            <a:alphaModFix/>
          </a:blip>
          <a:srcRect b="37810" l="16158" r="23458" t="0"/>
          <a:stretch/>
        </p:blipFill>
        <p:spPr>
          <a:xfrm>
            <a:off x="2763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72"/>
          <p:cNvSpPr txBox="1"/>
          <p:nvPr/>
        </p:nvSpPr>
        <p:spPr>
          <a:xfrm>
            <a:off x="844125" y="4897950"/>
            <a:ext cx="24243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25212A"/>
                </a:solidFill>
                <a:latin typeface="Oswald"/>
                <a:ea typeface="Oswald"/>
                <a:cs typeface="Oswald"/>
                <a:sym typeface="Oswald"/>
              </a:rPr>
              <a:t>https://corubric.com</a:t>
            </a:r>
            <a:endParaRPr i="1" sz="1800">
              <a:solidFill>
                <a:srgbClr val="25212A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grpSp>
        <p:nvGrpSpPr>
          <p:cNvPr id="580" name="Google Shape;580;p72"/>
          <p:cNvGrpSpPr/>
          <p:nvPr/>
        </p:nvGrpSpPr>
        <p:grpSpPr>
          <a:xfrm>
            <a:off x="579855" y="2707479"/>
            <a:ext cx="2640607" cy="1939223"/>
            <a:chOff x="1334578" y="1450183"/>
            <a:chExt cx="3552068" cy="2511622"/>
          </a:xfrm>
        </p:grpSpPr>
        <p:pic>
          <p:nvPicPr>
            <p:cNvPr id="581" name="Google Shape;581;p72"/>
            <p:cNvPicPr preferRelativeResize="0"/>
            <p:nvPr/>
          </p:nvPicPr>
          <p:blipFill rotWithShape="1">
            <a:blip r:embed="rId5">
              <a:alphaModFix/>
            </a:blip>
            <a:srcRect b="0" l="11616" r="12608" t="0"/>
            <a:stretch/>
          </p:blipFill>
          <p:spPr>
            <a:xfrm>
              <a:off x="1677938" y="1629363"/>
              <a:ext cx="2861901" cy="2153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2" name="Google Shape;582;p72"/>
            <p:cNvSpPr/>
            <p:nvPr/>
          </p:nvSpPr>
          <p:spPr>
            <a:xfrm rot="5400000">
              <a:off x="1854800" y="929961"/>
              <a:ext cx="2511622" cy="3552068"/>
            </a:xfrm>
            <a:custGeom>
              <a:rect b="b" l="l" r="r" t="t"/>
              <a:pathLst>
                <a:path extrusionOk="0" h="86210" w="60958">
                  <a:moveTo>
                    <a:pt x="28985" y="3938"/>
                  </a:moveTo>
                  <a:lnTo>
                    <a:pt x="29189" y="4006"/>
                  </a:lnTo>
                  <a:lnTo>
                    <a:pt x="29189" y="4141"/>
                  </a:lnTo>
                  <a:lnTo>
                    <a:pt x="29189" y="4277"/>
                  </a:lnTo>
                  <a:lnTo>
                    <a:pt x="28985" y="4345"/>
                  </a:lnTo>
                  <a:lnTo>
                    <a:pt x="28850" y="4277"/>
                  </a:lnTo>
                  <a:lnTo>
                    <a:pt x="28782" y="4141"/>
                  </a:lnTo>
                  <a:lnTo>
                    <a:pt x="28850" y="4006"/>
                  </a:lnTo>
                  <a:lnTo>
                    <a:pt x="28985" y="3938"/>
                  </a:lnTo>
                  <a:close/>
                  <a:moveTo>
                    <a:pt x="30479" y="3734"/>
                  </a:moveTo>
                  <a:lnTo>
                    <a:pt x="30615" y="3802"/>
                  </a:lnTo>
                  <a:lnTo>
                    <a:pt x="30750" y="3870"/>
                  </a:lnTo>
                  <a:lnTo>
                    <a:pt x="30818" y="4006"/>
                  </a:lnTo>
                  <a:lnTo>
                    <a:pt x="30818" y="4141"/>
                  </a:lnTo>
                  <a:lnTo>
                    <a:pt x="30818" y="4277"/>
                  </a:lnTo>
                  <a:lnTo>
                    <a:pt x="30750" y="4345"/>
                  </a:lnTo>
                  <a:lnTo>
                    <a:pt x="30615" y="4481"/>
                  </a:lnTo>
                  <a:lnTo>
                    <a:pt x="30343" y="4481"/>
                  </a:lnTo>
                  <a:lnTo>
                    <a:pt x="30207" y="4345"/>
                  </a:lnTo>
                  <a:lnTo>
                    <a:pt x="30139" y="4277"/>
                  </a:lnTo>
                  <a:lnTo>
                    <a:pt x="30139" y="4141"/>
                  </a:lnTo>
                  <a:lnTo>
                    <a:pt x="30139" y="4006"/>
                  </a:lnTo>
                  <a:lnTo>
                    <a:pt x="30207" y="3870"/>
                  </a:lnTo>
                  <a:lnTo>
                    <a:pt x="30343" y="3802"/>
                  </a:lnTo>
                  <a:lnTo>
                    <a:pt x="30479" y="3734"/>
                  </a:lnTo>
                  <a:close/>
                  <a:moveTo>
                    <a:pt x="56885" y="7943"/>
                  </a:moveTo>
                  <a:lnTo>
                    <a:pt x="56885" y="78132"/>
                  </a:lnTo>
                  <a:lnTo>
                    <a:pt x="56817" y="78200"/>
                  </a:lnTo>
                  <a:lnTo>
                    <a:pt x="4209" y="78200"/>
                  </a:lnTo>
                  <a:lnTo>
                    <a:pt x="4141" y="78132"/>
                  </a:lnTo>
                  <a:lnTo>
                    <a:pt x="4141" y="7943"/>
                  </a:lnTo>
                  <a:close/>
                  <a:moveTo>
                    <a:pt x="30479" y="80440"/>
                  </a:moveTo>
                  <a:lnTo>
                    <a:pt x="30071" y="80508"/>
                  </a:lnTo>
                  <a:lnTo>
                    <a:pt x="29732" y="80576"/>
                  </a:lnTo>
                  <a:lnTo>
                    <a:pt x="29461" y="80779"/>
                  </a:lnTo>
                  <a:lnTo>
                    <a:pt x="29189" y="80983"/>
                  </a:lnTo>
                  <a:lnTo>
                    <a:pt x="28917" y="81255"/>
                  </a:lnTo>
                  <a:lnTo>
                    <a:pt x="28782" y="81594"/>
                  </a:lnTo>
                  <a:lnTo>
                    <a:pt x="28646" y="81933"/>
                  </a:lnTo>
                  <a:lnTo>
                    <a:pt x="28646" y="82273"/>
                  </a:lnTo>
                  <a:lnTo>
                    <a:pt x="28646" y="82341"/>
                  </a:lnTo>
                  <a:lnTo>
                    <a:pt x="28646" y="82680"/>
                  </a:lnTo>
                  <a:lnTo>
                    <a:pt x="28782" y="83020"/>
                  </a:lnTo>
                  <a:lnTo>
                    <a:pt x="28985" y="83291"/>
                  </a:lnTo>
                  <a:lnTo>
                    <a:pt x="29189" y="83563"/>
                  </a:lnTo>
                  <a:lnTo>
                    <a:pt x="29461" y="83834"/>
                  </a:lnTo>
                  <a:lnTo>
                    <a:pt x="29800" y="83970"/>
                  </a:lnTo>
                  <a:lnTo>
                    <a:pt x="30139" y="84106"/>
                  </a:lnTo>
                  <a:lnTo>
                    <a:pt x="30818" y="84106"/>
                  </a:lnTo>
                  <a:lnTo>
                    <a:pt x="31158" y="83970"/>
                  </a:lnTo>
                  <a:lnTo>
                    <a:pt x="31497" y="83766"/>
                  </a:lnTo>
                  <a:lnTo>
                    <a:pt x="31768" y="83563"/>
                  </a:lnTo>
                  <a:lnTo>
                    <a:pt x="31972" y="83291"/>
                  </a:lnTo>
                  <a:lnTo>
                    <a:pt x="32176" y="83020"/>
                  </a:lnTo>
                  <a:lnTo>
                    <a:pt x="32244" y="82612"/>
                  </a:lnTo>
                  <a:lnTo>
                    <a:pt x="32312" y="82273"/>
                  </a:lnTo>
                  <a:lnTo>
                    <a:pt x="32244" y="81933"/>
                  </a:lnTo>
                  <a:lnTo>
                    <a:pt x="32176" y="81594"/>
                  </a:lnTo>
                  <a:lnTo>
                    <a:pt x="31972" y="81255"/>
                  </a:lnTo>
                  <a:lnTo>
                    <a:pt x="31768" y="80983"/>
                  </a:lnTo>
                  <a:lnTo>
                    <a:pt x="31497" y="80779"/>
                  </a:lnTo>
                  <a:lnTo>
                    <a:pt x="31158" y="80576"/>
                  </a:lnTo>
                  <a:lnTo>
                    <a:pt x="30818" y="80508"/>
                  </a:lnTo>
                  <a:lnTo>
                    <a:pt x="30479" y="80440"/>
                  </a:lnTo>
                  <a:close/>
                  <a:moveTo>
                    <a:pt x="30886" y="80304"/>
                  </a:moveTo>
                  <a:lnTo>
                    <a:pt x="31225" y="80440"/>
                  </a:lnTo>
                  <a:lnTo>
                    <a:pt x="31565" y="80644"/>
                  </a:lnTo>
                  <a:lnTo>
                    <a:pt x="31904" y="80847"/>
                  </a:lnTo>
                  <a:lnTo>
                    <a:pt x="32108" y="81187"/>
                  </a:lnTo>
                  <a:lnTo>
                    <a:pt x="32312" y="81526"/>
                  </a:lnTo>
                  <a:lnTo>
                    <a:pt x="32447" y="81866"/>
                  </a:lnTo>
                  <a:lnTo>
                    <a:pt x="32447" y="82273"/>
                  </a:lnTo>
                  <a:lnTo>
                    <a:pt x="32447" y="82680"/>
                  </a:lnTo>
                  <a:lnTo>
                    <a:pt x="32312" y="83020"/>
                  </a:lnTo>
                  <a:lnTo>
                    <a:pt x="32108" y="83359"/>
                  </a:lnTo>
                  <a:lnTo>
                    <a:pt x="31904" y="83698"/>
                  </a:lnTo>
                  <a:lnTo>
                    <a:pt x="31565" y="83902"/>
                  </a:lnTo>
                  <a:lnTo>
                    <a:pt x="31225" y="84106"/>
                  </a:lnTo>
                  <a:lnTo>
                    <a:pt x="30886" y="84241"/>
                  </a:lnTo>
                  <a:lnTo>
                    <a:pt x="30479" y="84309"/>
                  </a:lnTo>
                  <a:lnTo>
                    <a:pt x="30071" y="84241"/>
                  </a:lnTo>
                  <a:lnTo>
                    <a:pt x="29732" y="84106"/>
                  </a:lnTo>
                  <a:lnTo>
                    <a:pt x="29393" y="83970"/>
                  </a:lnTo>
                  <a:lnTo>
                    <a:pt x="29053" y="83698"/>
                  </a:lnTo>
                  <a:lnTo>
                    <a:pt x="28850" y="83427"/>
                  </a:lnTo>
                  <a:lnTo>
                    <a:pt x="28646" y="83087"/>
                  </a:lnTo>
                  <a:lnTo>
                    <a:pt x="28510" y="82748"/>
                  </a:lnTo>
                  <a:lnTo>
                    <a:pt x="28442" y="82341"/>
                  </a:lnTo>
                  <a:lnTo>
                    <a:pt x="28442" y="82273"/>
                  </a:lnTo>
                  <a:lnTo>
                    <a:pt x="28510" y="81866"/>
                  </a:lnTo>
                  <a:lnTo>
                    <a:pt x="28646" y="81526"/>
                  </a:lnTo>
                  <a:lnTo>
                    <a:pt x="28782" y="81187"/>
                  </a:lnTo>
                  <a:lnTo>
                    <a:pt x="29053" y="80847"/>
                  </a:lnTo>
                  <a:lnTo>
                    <a:pt x="29325" y="80644"/>
                  </a:lnTo>
                  <a:lnTo>
                    <a:pt x="29664" y="80440"/>
                  </a:lnTo>
                  <a:lnTo>
                    <a:pt x="30071" y="80304"/>
                  </a:lnTo>
                  <a:close/>
                  <a:moveTo>
                    <a:pt x="3530" y="815"/>
                  </a:moveTo>
                  <a:lnTo>
                    <a:pt x="2987" y="883"/>
                  </a:lnTo>
                  <a:lnTo>
                    <a:pt x="2512" y="1019"/>
                  </a:lnTo>
                  <a:lnTo>
                    <a:pt x="2036" y="1290"/>
                  </a:lnTo>
                  <a:lnTo>
                    <a:pt x="1629" y="1630"/>
                  </a:lnTo>
                  <a:lnTo>
                    <a:pt x="1290" y="2037"/>
                  </a:lnTo>
                  <a:lnTo>
                    <a:pt x="1086" y="2512"/>
                  </a:lnTo>
                  <a:lnTo>
                    <a:pt x="950" y="2987"/>
                  </a:lnTo>
                  <a:lnTo>
                    <a:pt x="882" y="3530"/>
                  </a:lnTo>
                  <a:lnTo>
                    <a:pt x="882" y="82612"/>
                  </a:lnTo>
                  <a:lnTo>
                    <a:pt x="950" y="83155"/>
                  </a:lnTo>
                  <a:lnTo>
                    <a:pt x="1086" y="83698"/>
                  </a:lnTo>
                  <a:lnTo>
                    <a:pt x="1358" y="84174"/>
                  </a:lnTo>
                  <a:lnTo>
                    <a:pt x="1765" y="84581"/>
                  </a:lnTo>
                  <a:lnTo>
                    <a:pt x="2172" y="84852"/>
                  </a:lnTo>
                  <a:lnTo>
                    <a:pt x="2715" y="85124"/>
                  </a:lnTo>
                  <a:lnTo>
                    <a:pt x="3258" y="85260"/>
                  </a:lnTo>
                  <a:lnTo>
                    <a:pt x="3869" y="85328"/>
                  </a:lnTo>
                  <a:lnTo>
                    <a:pt x="57156" y="85328"/>
                  </a:lnTo>
                  <a:lnTo>
                    <a:pt x="57767" y="85260"/>
                  </a:lnTo>
                  <a:lnTo>
                    <a:pt x="58310" y="85124"/>
                  </a:lnTo>
                  <a:lnTo>
                    <a:pt x="58785" y="84852"/>
                  </a:lnTo>
                  <a:lnTo>
                    <a:pt x="59260" y="84513"/>
                  </a:lnTo>
                  <a:lnTo>
                    <a:pt x="59600" y="84106"/>
                  </a:lnTo>
                  <a:lnTo>
                    <a:pt x="59871" y="83631"/>
                  </a:lnTo>
                  <a:lnTo>
                    <a:pt x="60075" y="83087"/>
                  </a:lnTo>
                  <a:lnTo>
                    <a:pt x="60143" y="82477"/>
                  </a:lnTo>
                  <a:lnTo>
                    <a:pt x="60143" y="3530"/>
                  </a:lnTo>
                  <a:lnTo>
                    <a:pt x="60075" y="2987"/>
                  </a:lnTo>
                  <a:lnTo>
                    <a:pt x="59939" y="2512"/>
                  </a:lnTo>
                  <a:lnTo>
                    <a:pt x="59668" y="2037"/>
                  </a:lnTo>
                  <a:lnTo>
                    <a:pt x="59328" y="1630"/>
                  </a:lnTo>
                  <a:lnTo>
                    <a:pt x="58921" y="1290"/>
                  </a:lnTo>
                  <a:lnTo>
                    <a:pt x="58446" y="1019"/>
                  </a:lnTo>
                  <a:lnTo>
                    <a:pt x="57903" y="883"/>
                  </a:lnTo>
                  <a:lnTo>
                    <a:pt x="57360" y="815"/>
                  </a:lnTo>
                  <a:close/>
                  <a:moveTo>
                    <a:pt x="57971" y="679"/>
                  </a:moveTo>
                  <a:lnTo>
                    <a:pt x="58514" y="883"/>
                  </a:lnTo>
                  <a:lnTo>
                    <a:pt x="58989" y="1155"/>
                  </a:lnTo>
                  <a:lnTo>
                    <a:pt x="59464" y="1494"/>
                  </a:lnTo>
                  <a:lnTo>
                    <a:pt x="59804" y="1901"/>
                  </a:lnTo>
                  <a:lnTo>
                    <a:pt x="60075" y="2444"/>
                  </a:lnTo>
                  <a:lnTo>
                    <a:pt x="60211" y="2987"/>
                  </a:lnTo>
                  <a:lnTo>
                    <a:pt x="60279" y="3530"/>
                  </a:lnTo>
                  <a:lnTo>
                    <a:pt x="60279" y="82477"/>
                  </a:lnTo>
                  <a:lnTo>
                    <a:pt x="60211" y="83087"/>
                  </a:lnTo>
                  <a:lnTo>
                    <a:pt x="60075" y="83698"/>
                  </a:lnTo>
                  <a:lnTo>
                    <a:pt x="59736" y="84174"/>
                  </a:lnTo>
                  <a:lnTo>
                    <a:pt x="59396" y="84649"/>
                  </a:lnTo>
                  <a:lnTo>
                    <a:pt x="58921" y="84988"/>
                  </a:lnTo>
                  <a:lnTo>
                    <a:pt x="58378" y="85260"/>
                  </a:lnTo>
                  <a:lnTo>
                    <a:pt x="57767" y="85463"/>
                  </a:lnTo>
                  <a:lnTo>
                    <a:pt x="57156" y="85531"/>
                  </a:lnTo>
                  <a:lnTo>
                    <a:pt x="3869" y="85531"/>
                  </a:lnTo>
                  <a:lnTo>
                    <a:pt x="3190" y="85463"/>
                  </a:lnTo>
                  <a:lnTo>
                    <a:pt x="2647" y="85260"/>
                  </a:lnTo>
                  <a:lnTo>
                    <a:pt x="2104" y="84988"/>
                  </a:lnTo>
                  <a:lnTo>
                    <a:pt x="1629" y="84649"/>
                  </a:lnTo>
                  <a:lnTo>
                    <a:pt x="1222" y="84241"/>
                  </a:lnTo>
                  <a:lnTo>
                    <a:pt x="950" y="83766"/>
                  </a:lnTo>
                  <a:lnTo>
                    <a:pt x="747" y="83223"/>
                  </a:lnTo>
                  <a:lnTo>
                    <a:pt x="679" y="82612"/>
                  </a:lnTo>
                  <a:lnTo>
                    <a:pt x="679" y="3530"/>
                  </a:lnTo>
                  <a:lnTo>
                    <a:pt x="747" y="2987"/>
                  </a:lnTo>
                  <a:lnTo>
                    <a:pt x="950" y="2444"/>
                  </a:lnTo>
                  <a:lnTo>
                    <a:pt x="1154" y="1901"/>
                  </a:lnTo>
                  <a:lnTo>
                    <a:pt x="1561" y="1494"/>
                  </a:lnTo>
                  <a:lnTo>
                    <a:pt x="1969" y="1155"/>
                  </a:lnTo>
                  <a:lnTo>
                    <a:pt x="2444" y="883"/>
                  </a:lnTo>
                  <a:lnTo>
                    <a:pt x="2987" y="679"/>
                  </a:lnTo>
                  <a:close/>
                  <a:moveTo>
                    <a:pt x="3530" y="1"/>
                  </a:moveTo>
                  <a:lnTo>
                    <a:pt x="2851" y="68"/>
                  </a:lnTo>
                  <a:lnTo>
                    <a:pt x="2172" y="204"/>
                  </a:lnTo>
                  <a:lnTo>
                    <a:pt x="1561" y="544"/>
                  </a:lnTo>
                  <a:lnTo>
                    <a:pt x="1018" y="1019"/>
                  </a:lnTo>
                  <a:lnTo>
                    <a:pt x="611" y="1562"/>
                  </a:lnTo>
                  <a:lnTo>
                    <a:pt x="272" y="2173"/>
                  </a:lnTo>
                  <a:lnTo>
                    <a:pt x="68" y="2852"/>
                  </a:lnTo>
                  <a:lnTo>
                    <a:pt x="0" y="3530"/>
                  </a:lnTo>
                  <a:lnTo>
                    <a:pt x="0" y="82612"/>
                  </a:lnTo>
                  <a:lnTo>
                    <a:pt x="68" y="83359"/>
                  </a:lnTo>
                  <a:lnTo>
                    <a:pt x="339" y="84038"/>
                  </a:lnTo>
                  <a:lnTo>
                    <a:pt x="679" y="84649"/>
                  </a:lnTo>
                  <a:lnTo>
                    <a:pt x="1154" y="85124"/>
                  </a:lnTo>
                  <a:lnTo>
                    <a:pt x="1697" y="85599"/>
                  </a:lnTo>
                  <a:lnTo>
                    <a:pt x="2376" y="85938"/>
                  </a:lnTo>
                  <a:lnTo>
                    <a:pt x="3055" y="86142"/>
                  </a:lnTo>
                  <a:lnTo>
                    <a:pt x="3869" y="86210"/>
                  </a:lnTo>
                  <a:lnTo>
                    <a:pt x="57156" y="86210"/>
                  </a:lnTo>
                  <a:lnTo>
                    <a:pt x="57903" y="86142"/>
                  </a:lnTo>
                  <a:lnTo>
                    <a:pt x="58582" y="85938"/>
                  </a:lnTo>
                  <a:lnTo>
                    <a:pt x="59260" y="85599"/>
                  </a:lnTo>
                  <a:lnTo>
                    <a:pt x="59804" y="85124"/>
                  </a:lnTo>
                  <a:lnTo>
                    <a:pt x="60347" y="84581"/>
                  </a:lnTo>
                  <a:lnTo>
                    <a:pt x="60686" y="83970"/>
                  </a:lnTo>
                  <a:lnTo>
                    <a:pt x="60890" y="83223"/>
                  </a:lnTo>
                  <a:lnTo>
                    <a:pt x="60957" y="82477"/>
                  </a:lnTo>
                  <a:lnTo>
                    <a:pt x="60957" y="3530"/>
                  </a:lnTo>
                  <a:lnTo>
                    <a:pt x="60890" y="2852"/>
                  </a:lnTo>
                  <a:lnTo>
                    <a:pt x="60686" y="2173"/>
                  </a:lnTo>
                  <a:lnTo>
                    <a:pt x="60347" y="1562"/>
                  </a:lnTo>
                  <a:lnTo>
                    <a:pt x="59939" y="1019"/>
                  </a:lnTo>
                  <a:lnTo>
                    <a:pt x="59396" y="544"/>
                  </a:lnTo>
                  <a:lnTo>
                    <a:pt x="58785" y="204"/>
                  </a:lnTo>
                  <a:lnTo>
                    <a:pt x="58106" y="68"/>
                  </a:lnTo>
                  <a:lnTo>
                    <a:pt x="57360" y="1"/>
                  </a:lnTo>
                  <a:close/>
                </a:path>
              </a:pathLst>
            </a:custGeom>
            <a:solidFill>
              <a:srgbClr val="000000">
                <a:alpha val="9620"/>
              </a:srgbClr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83" name="Google Shape;583;p72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6"/>
          <p:cNvSpPr/>
          <p:nvPr/>
        </p:nvSpPr>
        <p:spPr>
          <a:xfrm>
            <a:off x="3657600" y="55000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46"/>
          <p:cNvSpPr/>
          <p:nvPr/>
        </p:nvSpPr>
        <p:spPr>
          <a:xfrm>
            <a:off x="3658425" y="41875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46"/>
          <p:cNvSpPr/>
          <p:nvPr/>
        </p:nvSpPr>
        <p:spPr>
          <a:xfrm>
            <a:off x="3657600" y="29092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46"/>
          <p:cNvSpPr/>
          <p:nvPr/>
        </p:nvSpPr>
        <p:spPr>
          <a:xfrm>
            <a:off x="0" y="0"/>
            <a:ext cx="2855700" cy="6858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46"/>
          <p:cNvSpPr/>
          <p:nvPr/>
        </p:nvSpPr>
        <p:spPr>
          <a:xfrm>
            <a:off x="3658425" y="16729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46"/>
          <p:cNvSpPr txBox="1"/>
          <p:nvPr>
            <p:ph type="title"/>
          </p:nvPr>
        </p:nvSpPr>
        <p:spPr>
          <a:xfrm>
            <a:off x="4698275" y="177067"/>
            <a:ext cx="5311200" cy="148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Contenidos</a:t>
            </a:r>
            <a:endParaRPr sz="2600">
              <a:solidFill>
                <a:srgbClr val="434343"/>
              </a:solidFill>
            </a:endParaRPr>
          </a:p>
        </p:txBody>
      </p:sp>
      <p:sp>
        <p:nvSpPr>
          <p:cNvPr id="219" name="Google Shape;219;p46"/>
          <p:cNvSpPr txBox="1"/>
          <p:nvPr>
            <p:ph idx="2" type="title"/>
          </p:nvPr>
        </p:nvSpPr>
        <p:spPr>
          <a:xfrm>
            <a:off x="4696225" y="1229490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</a:t>
            </a:r>
            <a:r>
              <a:rPr lang="es"/>
              <a:t>a evaluación de los aprendizajes</a:t>
            </a:r>
            <a:endParaRPr/>
          </a:p>
        </p:txBody>
      </p:sp>
      <p:sp>
        <p:nvSpPr>
          <p:cNvPr id="220" name="Google Shape;220;p46"/>
          <p:cNvSpPr txBox="1"/>
          <p:nvPr>
            <p:ph idx="3" type="subTitle"/>
          </p:nvPr>
        </p:nvSpPr>
        <p:spPr>
          <a:xfrm>
            <a:off x="4696224" y="3248830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¿Qué son? Elementos de la rúbrica. Tipología de rúbricas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46"/>
          <p:cNvSpPr txBox="1"/>
          <p:nvPr>
            <p:ph idx="4" type="title"/>
          </p:nvPr>
        </p:nvSpPr>
        <p:spPr>
          <a:xfrm>
            <a:off x="4696225" y="2503857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Las rúbricas</a:t>
            </a:r>
            <a:endParaRPr/>
          </a:p>
        </p:txBody>
      </p:sp>
      <p:sp>
        <p:nvSpPr>
          <p:cNvPr id="222" name="Google Shape;222;p46"/>
          <p:cNvSpPr txBox="1"/>
          <p:nvPr>
            <p:ph idx="1" type="subTitle"/>
          </p:nvPr>
        </p:nvSpPr>
        <p:spPr>
          <a:xfrm>
            <a:off x="4696224" y="197445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¿Qué es y significa evaluar? ¿evaluamos competencias?  ¿Con respecto a qué evaluamos? </a:t>
            </a:r>
            <a:endParaRPr/>
          </a:p>
        </p:txBody>
      </p:sp>
      <p:sp>
        <p:nvSpPr>
          <p:cNvPr id="223" name="Google Shape;223;p46"/>
          <p:cNvSpPr txBox="1"/>
          <p:nvPr>
            <p:ph idx="5" type="subTitle"/>
          </p:nvPr>
        </p:nvSpPr>
        <p:spPr>
          <a:xfrm>
            <a:off x="4696224" y="452798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</a:t>
            </a:r>
            <a:r>
              <a:rPr lang="es"/>
              <a:t>erramientas TIC. CoRubric</a:t>
            </a:r>
            <a:endParaRPr/>
          </a:p>
        </p:txBody>
      </p:sp>
      <p:sp>
        <p:nvSpPr>
          <p:cNvPr id="224" name="Google Shape;224;p46"/>
          <p:cNvSpPr txBox="1"/>
          <p:nvPr>
            <p:ph idx="6" type="title"/>
          </p:nvPr>
        </p:nvSpPr>
        <p:spPr>
          <a:xfrm>
            <a:off x="4696225" y="3778245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 rúbrica electrónica</a:t>
            </a:r>
            <a:endParaRPr/>
          </a:p>
        </p:txBody>
      </p:sp>
      <p:sp>
        <p:nvSpPr>
          <p:cNvPr id="225" name="Google Shape;225;p46"/>
          <p:cNvSpPr txBox="1"/>
          <p:nvPr>
            <p:ph idx="7" type="title"/>
          </p:nvPr>
        </p:nvSpPr>
        <p:spPr>
          <a:xfrm>
            <a:off x="3372225" y="1719567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226" name="Google Shape;226;p46"/>
          <p:cNvSpPr txBox="1"/>
          <p:nvPr>
            <p:ph idx="8" type="title"/>
          </p:nvPr>
        </p:nvSpPr>
        <p:spPr>
          <a:xfrm>
            <a:off x="3372225" y="2993933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227" name="Google Shape;227;p46"/>
          <p:cNvSpPr txBox="1"/>
          <p:nvPr>
            <p:ph idx="9" type="title"/>
          </p:nvPr>
        </p:nvSpPr>
        <p:spPr>
          <a:xfrm>
            <a:off x="3372225" y="4268300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228" name="Google Shape;228;p46"/>
          <p:cNvSpPr txBox="1"/>
          <p:nvPr>
            <p:ph idx="5" type="subTitle"/>
          </p:nvPr>
        </p:nvSpPr>
        <p:spPr>
          <a:xfrm>
            <a:off x="4696224" y="5823386"/>
            <a:ext cx="3367200" cy="77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Recopilación de ejemplos de actividades de evaluación por rúbricas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46"/>
          <p:cNvSpPr txBox="1"/>
          <p:nvPr>
            <p:ph idx="6" type="title"/>
          </p:nvPr>
        </p:nvSpPr>
        <p:spPr>
          <a:xfrm>
            <a:off x="4696225" y="5073645"/>
            <a:ext cx="5311200" cy="90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Casos </a:t>
            </a:r>
            <a:r>
              <a:rPr lang="es"/>
              <a:t>de uso</a:t>
            </a:r>
            <a:endParaRPr/>
          </a:p>
        </p:txBody>
      </p:sp>
      <p:sp>
        <p:nvSpPr>
          <p:cNvPr id="230" name="Google Shape;230;p46"/>
          <p:cNvSpPr txBox="1"/>
          <p:nvPr>
            <p:ph idx="9" type="title"/>
          </p:nvPr>
        </p:nvSpPr>
        <p:spPr>
          <a:xfrm>
            <a:off x="3372225" y="5563700"/>
            <a:ext cx="1258800" cy="84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73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Recorrido e historia de CoRubric.com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589" name="Google Shape;589;p73"/>
          <p:cNvPicPr preferRelativeResize="0"/>
          <p:nvPr/>
        </p:nvPicPr>
        <p:blipFill rotWithShape="1">
          <a:blip r:embed="rId3">
            <a:alphaModFix/>
          </a:blip>
          <a:srcRect b="0" l="27301" r="5750" t="0"/>
          <a:stretch/>
        </p:blipFill>
        <p:spPr>
          <a:xfrm>
            <a:off x="1092800" y="2872900"/>
            <a:ext cx="2684100" cy="26640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90" name="Google Shape;590;p73"/>
          <p:cNvSpPr txBox="1"/>
          <p:nvPr/>
        </p:nvSpPr>
        <p:spPr>
          <a:xfrm>
            <a:off x="7432600" y="54282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rPr>
              <a:t>‹#›</a:t>
            </a:fld>
            <a:endParaRPr sz="1200">
              <a:solidFill>
                <a:srgbClr val="666666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pic>
        <p:nvPicPr>
          <p:cNvPr id="591" name="Google Shape;591;p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9825" y="2693925"/>
            <a:ext cx="3150700" cy="3155950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p73"/>
          <p:cNvSpPr txBox="1"/>
          <p:nvPr/>
        </p:nvSpPr>
        <p:spPr>
          <a:xfrm>
            <a:off x="7432600" y="54282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rPr>
              <a:t>‹#›</a:t>
            </a:fld>
            <a:endParaRPr sz="1200">
              <a:solidFill>
                <a:srgbClr val="666666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593" name="Google Shape;593;p73"/>
          <p:cNvSpPr/>
          <p:nvPr/>
        </p:nvSpPr>
        <p:spPr>
          <a:xfrm>
            <a:off x="5751338" y="4587925"/>
            <a:ext cx="258776" cy="329329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4" name="Google Shape;594;p73"/>
          <p:cNvSpPr/>
          <p:nvPr/>
        </p:nvSpPr>
        <p:spPr>
          <a:xfrm>
            <a:off x="7188475" y="3977775"/>
            <a:ext cx="846000" cy="5613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6666"/>
                </a:solidFill>
              </a:rPr>
              <a:t>PIE13-171</a:t>
            </a:r>
            <a:br>
              <a:rPr lang="es" sz="1000">
                <a:solidFill>
                  <a:srgbClr val="666666"/>
                </a:solidFill>
              </a:rPr>
            </a:br>
            <a:r>
              <a:rPr lang="es" sz="1000">
                <a:solidFill>
                  <a:srgbClr val="666666"/>
                </a:solidFill>
              </a:rPr>
              <a:t>Evaluación 360º</a:t>
            </a:r>
            <a:endParaRPr sz="1000">
              <a:solidFill>
                <a:srgbClr val="666666"/>
              </a:solidFill>
            </a:endParaRPr>
          </a:p>
        </p:txBody>
      </p:sp>
      <p:sp>
        <p:nvSpPr>
          <p:cNvPr id="595" name="Google Shape;595;p73"/>
          <p:cNvSpPr/>
          <p:nvPr/>
        </p:nvSpPr>
        <p:spPr>
          <a:xfrm>
            <a:off x="7509050" y="2271873"/>
            <a:ext cx="395791" cy="422060"/>
          </a:xfrm>
          <a:custGeom>
            <a:rect b="b" l="l" r="r" t="t"/>
            <a:pathLst>
              <a:path extrusionOk="0" h="20707" w="15233">
                <a:moveTo>
                  <a:pt x="5330" y="122"/>
                </a:moveTo>
                <a:lnTo>
                  <a:pt x="4916" y="170"/>
                </a:lnTo>
                <a:lnTo>
                  <a:pt x="4551" y="219"/>
                </a:lnTo>
                <a:lnTo>
                  <a:pt x="4162" y="292"/>
                </a:lnTo>
                <a:lnTo>
                  <a:pt x="3797" y="389"/>
                </a:lnTo>
                <a:lnTo>
                  <a:pt x="3432" y="511"/>
                </a:lnTo>
                <a:lnTo>
                  <a:pt x="3042" y="657"/>
                </a:lnTo>
                <a:lnTo>
                  <a:pt x="2872" y="754"/>
                </a:lnTo>
                <a:lnTo>
                  <a:pt x="2775" y="827"/>
                </a:lnTo>
                <a:lnTo>
                  <a:pt x="2726" y="900"/>
                </a:lnTo>
                <a:lnTo>
                  <a:pt x="2702" y="925"/>
                </a:lnTo>
                <a:lnTo>
                  <a:pt x="2702" y="973"/>
                </a:lnTo>
                <a:lnTo>
                  <a:pt x="2726" y="1022"/>
                </a:lnTo>
                <a:lnTo>
                  <a:pt x="2750" y="1046"/>
                </a:lnTo>
                <a:lnTo>
                  <a:pt x="2848" y="1071"/>
                </a:lnTo>
                <a:lnTo>
                  <a:pt x="3018" y="1071"/>
                </a:lnTo>
                <a:lnTo>
                  <a:pt x="3115" y="1046"/>
                </a:lnTo>
                <a:lnTo>
                  <a:pt x="3432" y="900"/>
                </a:lnTo>
                <a:lnTo>
                  <a:pt x="3845" y="754"/>
                </a:lnTo>
                <a:lnTo>
                  <a:pt x="4283" y="633"/>
                </a:lnTo>
                <a:lnTo>
                  <a:pt x="4721" y="584"/>
                </a:lnTo>
                <a:lnTo>
                  <a:pt x="5159" y="511"/>
                </a:lnTo>
                <a:lnTo>
                  <a:pt x="6084" y="511"/>
                </a:lnTo>
                <a:lnTo>
                  <a:pt x="6546" y="584"/>
                </a:lnTo>
                <a:lnTo>
                  <a:pt x="6984" y="681"/>
                </a:lnTo>
                <a:lnTo>
                  <a:pt x="7447" y="803"/>
                </a:lnTo>
                <a:lnTo>
                  <a:pt x="7885" y="949"/>
                </a:lnTo>
                <a:lnTo>
                  <a:pt x="8761" y="1265"/>
                </a:lnTo>
                <a:lnTo>
                  <a:pt x="9539" y="1533"/>
                </a:lnTo>
                <a:lnTo>
                  <a:pt x="10318" y="1776"/>
                </a:lnTo>
                <a:lnTo>
                  <a:pt x="10731" y="1874"/>
                </a:lnTo>
                <a:lnTo>
                  <a:pt x="11121" y="1947"/>
                </a:lnTo>
                <a:lnTo>
                  <a:pt x="11534" y="2020"/>
                </a:lnTo>
                <a:lnTo>
                  <a:pt x="11948" y="2044"/>
                </a:lnTo>
                <a:lnTo>
                  <a:pt x="12337" y="2044"/>
                </a:lnTo>
                <a:lnTo>
                  <a:pt x="12727" y="2020"/>
                </a:lnTo>
                <a:lnTo>
                  <a:pt x="13116" y="1971"/>
                </a:lnTo>
                <a:lnTo>
                  <a:pt x="13481" y="1898"/>
                </a:lnTo>
                <a:lnTo>
                  <a:pt x="13749" y="1825"/>
                </a:lnTo>
                <a:lnTo>
                  <a:pt x="13992" y="1703"/>
                </a:lnTo>
                <a:lnTo>
                  <a:pt x="14454" y="1460"/>
                </a:lnTo>
                <a:lnTo>
                  <a:pt x="14357" y="1703"/>
                </a:lnTo>
                <a:lnTo>
                  <a:pt x="14065" y="2214"/>
                </a:lnTo>
                <a:lnTo>
                  <a:pt x="13943" y="2458"/>
                </a:lnTo>
                <a:lnTo>
                  <a:pt x="13797" y="2725"/>
                </a:lnTo>
                <a:lnTo>
                  <a:pt x="13238" y="4112"/>
                </a:lnTo>
                <a:lnTo>
                  <a:pt x="12921" y="4794"/>
                </a:lnTo>
                <a:lnTo>
                  <a:pt x="12605" y="5451"/>
                </a:lnTo>
                <a:lnTo>
                  <a:pt x="12581" y="5548"/>
                </a:lnTo>
                <a:lnTo>
                  <a:pt x="12581" y="5621"/>
                </a:lnTo>
                <a:lnTo>
                  <a:pt x="12605" y="5670"/>
                </a:lnTo>
                <a:lnTo>
                  <a:pt x="12654" y="5718"/>
                </a:lnTo>
                <a:lnTo>
                  <a:pt x="12629" y="5816"/>
                </a:lnTo>
                <a:lnTo>
                  <a:pt x="12654" y="5913"/>
                </a:lnTo>
                <a:lnTo>
                  <a:pt x="12946" y="6326"/>
                </a:lnTo>
                <a:lnTo>
                  <a:pt x="13238" y="6764"/>
                </a:lnTo>
                <a:lnTo>
                  <a:pt x="13554" y="7178"/>
                </a:lnTo>
                <a:lnTo>
                  <a:pt x="13895" y="7543"/>
                </a:lnTo>
                <a:lnTo>
                  <a:pt x="14527" y="8176"/>
                </a:lnTo>
                <a:lnTo>
                  <a:pt x="14625" y="8297"/>
                </a:lnTo>
                <a:lnTo>
                  <a:pt x="14260" y="8516"/>
                </a:lnTo>
                <a:lnTo>
                  <a:pt x="13870" y="8687"/>
                </a:lnTo>
                <a:lnTo>
                  <a:pt x="13505" y="8833"/>
                </a:lnTo>
                <a:lnTo>
                  <a:pt x="13116" y="8930"/>
                </a:lnTo>
                <a:lnTo>
                  <a:pt x="12727" y="9003"/>
                </a:lnTo>
                <a:lnTo>
                  <a:pt x="12313" y="9027"/>
                </a:lnTo>
                <a:lnTo>
                  <a:pt x="11875" y="9052"/>
                </a:lnTo>
                <a:lnTo>
                  <a:pt x="11461" y="9027"/>
                </a:lnTo>
                <a:lnTo>
                  <a:pt x="11023" y="9003"/>
                </a:lnTo>
                <a:lnTo>
                  <a:pt x="10610" y="8954"/>
                </a:lnTo>
                <a:lnTo>
                  <a:pt x="10196" y="8881"/>
                </a:lnTo>
                <a:lnTo>
                  <a:pt x="9783" y="8784"/>
                </a:lnTo>
                <a:lnTo>
                  <a:pt x="8955" y="8565"/>
                </a:lnTo>
                <a:lnTo>
                  <a:pt x="8177" y="8297"/>
                </a:lnTo>
                <a:lnTo>
                  <a:pt x="7544" y="8103"/>
                </a:lnTo>
                <a:lnTo>
                  <a:pt x="6838" y="7884"/>
                </a:lnTo>
                <a:lnTo>
                  <a:pt x="6449" y="7786"/>
                </a:lnTo>
                <a:lnTo>
                  <a:pt x="6084" y="7713"/>
                </a:lnTo>
                <a:lnTo>
                  <a:pt x="5695" y="7640"/>
                </a:lnTo>
                <a:lnTo>
                  <a:pt x="5305" y="7592"/>
                </a:lnTo>
                <a:lnTo>
                  <a:pt x="4940" y="7567"/>
                </a:lnTo>
                <a:lnTo>
                  <a:pt x="4575" y="7567"/>
                </a:lnTo>
                <a:lnTo>
                  <a:pt x="4210" y="7616"/>
                </a:lnTo>
                <a:lnTo>
                  <a:pt x="3845" y="7689"/>
                </a:lnTo>
                <a:lnTo>
                  <a:pt x="3529" y="7811"/>
                </a:lnTo>
                <a:lnTo>
                  <a:pt x="3213" y="7957"/>
                </a:lnTo>
                <a:lnTo>
                  <a:pt x="2921" y="8176"/>
                </a:lnTo>
                <a:lnTo>
                  <a:pt x="2799" y="8297"/>
                </a:lnTo>
                <a:lnTo>
                  <a:pt x="2677" y="8443"/>
                </a:lnTo>
                <a:lnTo>
                  <a:pt x="2653" y="8492"/>
                </a:lnTo>
                <a:lnTo>
                  <a:pt x="2629" y="8541"/>
                </a:lnTo>
                <a:lnTo>
                  <a:pt x="2653" y="8589"/>
                </a:lnTo>
                <a:lnTo>
                  <a:pt x="2677" y="8638"/>
                </a:lnTo>
                <a:lnTo>
                  <a:pt x="2702" y="8662"/>
                </a:lnTo>
                <a:lnTo>
                  <a:pt x="2750" y="8687"/>
                </a:lnTo>
                <a:lnTo>
                  <a:pt x="2799" y="8687"/>
                </a:lnTo>
                <a:lnTo>
                  <a:pt x="2848" y="8662"/>
                </a:lnTo>
                <a:lnTo>
                  <a:pt x="3213" y="8443"/>
                </a:lnTo>
                <a:lnTo>
                  <a:pt x="3553" y="8273"/>
                </a:lnTo>
                <a:lnTo>
                  <a:pt x="3918" y="8176"/>
                </a:lnTo>
                <a:lnTo>
                  <a:pt x="4283" y="8078"/>
                </a:lnTo>
                <a:lnTo>
                  <a:pt x="4648" y="8054"/>
                </a:lnTo>
                <a:lnTo>
                  <a:pt x="5038" y="8054"/>
                </a:lnTo>
                <a:lnTo>
                  <a:pt x="5403" y="8078"/>
                </a:lnTo>
                <a:lnTo>
                  <a:pt x="5768" y="8127"/>
                </a:lnTo>
                <a:lnTo>
                  <a:pt x="6157" y="8200"/>
                </a:lnTo>
                <a:lnTo>
                  <a:pt x="6522" y="8297"/>
                </a:lnTo>
                <a:lnTo>
                  <a:pt x="7276" y="8516"/>
                </a:lnTo>
                <a:lnTo>
                  <a:pt x="8031" y="8760"/>
                </a:lnTo>
                <a:lnTo>
                  <a:pt x="8761" y="8979"/>
                </a:lnTo>
                <a:lnTo>
                  <a:pt x="9564" y="9198"/>
                </a:lnTo>
                <a:lnTo>
                  <a:pt x="10391" y="9368"/>
                </a:lnTo>
                <a:lnTo>
                  <a:pt x="10804" y="9441"/>
                </a:lnTo>
                <a:lnTo>
                  <a:pt x="11218" y="9490"/>
                </a:lnTo>
                <a:lnTo>
                  <a:pt x="11632" y="9514"/>
                </a:lnTo>
                <a:lnTo>
                  <a:pt x="12459" y="9514"/>
                </a:lnTo>
                <a:lnTo>
                  <a:pt x="12848" y="9465"/>
                </a:lnTo>
                <a:lnTo>
                  <a:pt x="13238" y="9392"/>
                </a:lnTo>
                <a:lnTo>
                  <a:pt x="13603" y="9295"/>
                </a:lnTo>
                <a:lnTo>
                  <a:pt x="13968" y="9173"/>
                </a:lnTo>
                <a:lnTo>
                  <a:pt x="14308" y="9003"/>
                </a:lnTo>
                <a:lnTo>
                  <a:pt x="14649" y="8833"/>
                </a:lnTo>
                <a:lnTo>
                  <a:pt x="14990" y="8614"/>
                </a:lnTo>
                <a:lnTo>
                  <a:pt x="15063" y="8614"/>
                </a:lnTo>
                <a:lnTo>
                  <a:pt x="15111" y="8589"/>
                </a:lnTo>
                <a:lnTo>
                  <a:pt x="15160" y="8565"/>
                </a:lnTo>
                <a:lnTo>
                  <a:pt x="15209" y="8516"/>
                </a:lnTo>
                <a:lnTo>
                  <a:pt x="15233" y="8443"/>
                </a:lnTo>
                <a:lnTo>
                  <a:pt x="15233" y="8370"/>
                </a:lnTo>
                <a:lnTo>
                  <a:pt x="15209" y="8273"/>
                </a:lnTo>
                <a:lnTo>
                  <a:pt x="15184" y="8200"/>
                </a:lnTo>
                <a:lnTo>
                  <a:pt x="15087" y="8054"/>
                </a:lnTo>
                <a:lnTo>
                  <a:pt x="14941" y="7884"/>
                </a:lnTo>
                <a:lnTo>
                  <a:pt x="14625" y="7592"/>
                </a:lnTo>
                <a:lnTo>
                  <a:pt x="14381" y="7373"/>
                </a:lnTo>
                <a:lnTo>
                  <a:pt x="14187" y="7178"/>
                </a:lnTo>
                <a:lnTo>
                  <a:pt x="14016" y="6959"/>
                </a:lnTo>
                <a:lnTo>
                  <a:pt x="13700" y="6545"/>
                </a:lnTo>
                <a:lnTo>
                  <a:pt x="13359" y="6108"/>
                </a:lnTo>
                <a:lnTo>
                  <a:pt x="13165" y="5913"/>
                </a:lnTo>
                <a:lnTo>
                  <a:pt x="12970" y="5743"/>
                </a:lnTo>
                <a:lnTo>
                  <a:pt x="12970" y="5718"/>
                </a:lnTo>
                <a:lnTo>
                  <a:pt x="12994" y="5694"/>
                </a:lnTo>
                <a:lnTo>
                  <a:pt x="13359" y="4940"/>
                </a:lnTo>
                <a:lnTo>
                  <a:pt x="13676" y="4161"/>
                </a:lnTo>
                <a:lnTo>
                  <a:pt x="14333" y="2628"/>
                </a:lnTo>
                <a:lnTo>
                  <a:pt x="14479" y="2336"/>
                </a:lnTo>
                <a:lnTo>
                  <a:pt x="14698" y="1971"/>
                </a:lnTo>
                <a:lnTo>
                  <a:pt x="14795" y="1776"/>
                </a:lnTo>
                <a:lnTo>
                  <a:pt x="14868" y="1557"/>
                </a:lnTo>
                <a:lnTo>
                  <a:pt x="14917" y="1363"/>
                </a:lnTo>
                <a:lnTo>
                  <a:pt x="14917" y="1192"/>
                </a:lnTo>
                <a:lnTo>
                  <a:pt x="14965" y="1144"/>
                </a:lnTo>
                <a:lnTo>
                  <a:pt x="14965" y="1071"/>
                </a:lnTo>
                <a:lnTo>
                  <a:pt x="14965" y="998"/>
                </a:lnTo>
                <a:lnTo>
                  <a:pt x="14917" y="925"/>
                </a:lnTo>
                <a:lnTo>
                  <a:pt x="14868" y="876"/>
                </a:lnTo>
                <a:lnTo>
                  <a:pt x="14795" y="827"/>
                </a:lnTo>
                <a:lnTo>
                  <a:pt x="14722" y="827"/>
                </a:lnTo>
                <a:lnTo>
                  <a:pt x="14625" y="852"/>
                </a:lnTo>
                <a:lnTo>
                  <a:pt x="14284" y="1022"/>
                </a:lnTo>
                <a:lnTo>
                  <a:pt x="13943" y="1217"/>
                </a:lnTo>
                <a:lnTo>
                  <a:pt x="13578" y="1387"/>
                </a:lnTo>
                <a:lnTo>
                  <a:pt x="13408" y="1460"/>
                </a:lnTo>
                <a:lnTo>
                  <a:pt x="13213" y="1509"/>
                </a:lnTo>
                <a:lnTo>
                  <a:pt x="12751" y="1582"/>
                </a:lnTo>
                <a:lnTo>
                  <a:pt x="12289" y="1606"/>
                </a:lnTo>
                <a:lnTo>
                  <a:pt x="11826" y="1582"/>
                </a:lnTo>
                <a:lnTo>
                  <a:pt x="11364" y="1557"/>
                </a:lnTo>
                <a:lnTo>
                  <a:pt x="10926" y="1484"/>
                </a:lnTo>
                <a:lnTo>
                  <a:pt x="10512" y="1387"/>
                </a:lnTo>
                <a:lnTo>
                  <a:pt x="10123" y="1265"/>
                </a:lnTo>
                <a:lnTo>
                  <a:pt x="9710" y="1144"/>
                </a:lnTo>
                <a:lnTo>
                  <a:pt x="8907" y="876"/>
                </a:lnTo>
                <a:lnTo>
                  <a:pt x="8104" y="584"/>
                </a:lnTo>
                <a:lnTo>
                  <a:pt x="7714" y="462"/>
                </a:lnTo>
                <a:lnTo>
                  <a:pt x="7325" y="341"/>
                </a:lnTo>
                <a:lnTo>
                  <a:pt x="6936" y="268"/>
                </a:lnTo>
                <a:lnTo>
                  <a:pt x="6522" y="195"/>
                </a:lnTo>
                <a:lnTo>
                  <a:pt x="6133" y="146"/>
                </a:lnTo>
                <a:lnTo>
                  <a:pt x="5743" y="122"/>
                </a:lnTo>
                <a:close/>
                <a:moveTo>
                  <a:pt x="1388" y="438"/>
                </a:moveTo>
                <a:lnTo>
                  <a:pt x="1461" y="487"/>
                </a:lnTo>
                <a:lnTo>
                  <a:pt x="1558" y="535"/>
                </a:lnTo>
                <a:lnTo>
                  <a:pt x="1704" y="657"/>
                </a:lnTo>
                <a:lnTo>
                  <a:pt x="1510" y="803"/>
                </a:lnTo>
                <a:lnTo>
                  <a:pt x="1218" y="1022"/>
                </a:lnTo>
                <a:lnTo>
                  <a:pt x="1120" y="1095"/>
                </a:lnTo>
                <a:lnTo>
                  <a:pt x="1072" y="1119"/>
                </a:lnTo>
                <a:lnTo>
                  <a:pt x="1047" y="1144"/>
                </a:lnTo>
                <a:lnTo>
                  <a:pt x="1023" y="1168"/>
                </a:lnTo>
                <a:lnTo>
                  <a:pt x="1047" y="1217"/>
                </a:lnTo>
                <a:lnTo>
                  <a:pt x="1072" y="1290"/>
                </a:lnTo>
                <a:lnTo>
                  <a:pt x="1120" y="1338"/>
                </a:lnTo>
                <a:lnTo>
                  <a:pt x="1266" y="1338"/>
                </a:lnTo>
                <a:lnTo>
                  <a:pt x="1364" y="1314"/>
                </a:lnTo>
                <a:lnTo>
                  <a:pt x="1437" y="1265"/>
                </a:lnTo>
                <a:lnTo>
                  <a:pt x="1656" y="1144"/>
                </a:lnTo>
                <a:lnTo>
                  <a:pt x="1826" y="998"/>
                </a:lnTo>
                <a:lnTo>
                  <a:pt x="1899" y="973"/>
                </a:lnTo>
                <a:lnTo>
                  <a:pt x="1923" y="1046"/>
                </a:lnTo>
                <a:lnTo>
                  <a:pt x="1972" y="1217"/>
                </a:lnTo>
                <a:lnTo>
                  <a:pt x="1826" y="1265"/>
                </a:lnTo>
                <a:lnTo>
                  <a:pt x="1680" y="1387"/>
                </a:lnTo>
                <a:lnTo>
                  <a:pt x="1388" y="1630"/>
                </a:lnTo>
                <a:lnTo>
                  <a:pt x="1145" y="1898"/>
                </a:lnTo>
                <a:lnTo>
                  <a:pt x="1023" y="2093"/>
                </a:lnTo>
                <a:lnTo>
                  <a:pt x="1023" y="2117"/>
                </a:lnTo>
                <a:lnTo>
                  <a:pt x="1023" y="2141"/>
                </a:lnTo>
                <a:lnTo>
                  <a:pt x="1047" y="2166"/>
                </a:lnTo>
                <a:lnTo>
                  <a:pt x="1096" y="2166"/>
                </a:lnTo>
                <a:lnTo>
                  <a:pt x="1193" y="2141"/>
                </a:lnTo>
                <a:lnTo>
                  <a:pt x="1291" y="2093"/>
                </a:lnTo>
                <a:lnTo>
                  <a:pt x="1461" y="1995"/>
                </a:lnTo>
                <a:lnTo>
                  <a:pt x="1826" y="1728"/>
                </a:lnTo>
                <a:lnTo>
                  <a:pt x="1996" y="1630"/>
                </a:lnTo>
                <a:lnTo>
                  <a:pt x="1996" y="1655"/>
                </a:lnTo>
                <a:lnTo>
                  <a:pt x="1923" y="2044"/>
                </a:lnTo>
                <a:lnTo>
                  <a:pt x="1777" y="2117"/>
                </a:lnTo>
                <a:lnTo>
                  <a:pt x="1656" y="2214"/>
                </a:lnTo>
                <a:lnTo>
                  <a:pt x="1315" y="2458"/>
                </a:lnTo>
                <a:lnTo>
                  <a:pt x="1193" y="2579"/>
                </a:lnTo>
                <a:lnTo>
                  <a:pt x="1120" y="2652"/>
                </a:lnTo>
                <a:lnTo>
                  <a:pt x="1096" y="2725"/>
                </a:lnTo>
                <a:lnTo>
                  <a:pt x="1096" y="2774"/>
                </a:lnTo>
                <a:lnTo>
                  <a:pt x="1120" y="2823"/>
                </a:lnTo>
                <a:lnTo>
                  <a:pt x="1193" y="2847"/>
                </a:lnTo>
                <a:lnTo>
                  <a:pt x="1291" y="2847"/>
                </a:lnTo>
                <a:lnTo>
                  <a:pt x="1461" y="2774"/>
                </a:lnTo>
                <a:lnTo>
                  <a:pt x="1631" y="2677"/>
                </a:lnTo>
                <a:lnTo>
                  <a:pt x="1777" y="2604"/>
                </a:lnTo>
                <a:lnTo>
                  <a:pt x="1874" y="2531"/>
                </a:lnTo>
                <a:lnTo>
                  <a:pt x="1874" y="2823"/>
                </a:lnTo>
                <a:lnTo>
                  <a:pt x="1874" y="2920"/>
                </a:lnTo>
                <a:lnTo>
                  <a:pt x="1364" y="3285"/>
                </a:lnTo>
                <a:lnTo>
                  <a:pt x="1169" y="3455"/>
                </a:lnTo>
                <a:lnTo>
                  <a:pt x="1072" y="3553"/>
                </a:lnTo>
                <a:lnTo>
                  <a:pt x="1023" y="3650"/>
                </a:lnTo>
                <a:lnTo>
                  <a:pt x="999" y="3699"/>
                </a:lnTo>
                <a:lnTo>
                  <a:pt x="1023" y="3723"/>
                </a:lnTo>
                <a:lnTo>
                  <a:pt x="1072" y="3747"/>
                </a:lnTo>
                <a:lnTo>
                  <a:pt x="1193" y="3723"/>
                </a:lnTo>
                <a:lnTo>
                  <a:pt x="1339" y="3674"/>
                </a:lnTo>
                <a:lnTo>
                  <a:pt x="1583" y="3528"/>
                </a:lnTo>
                <a:lnTo>
                  <a:pt x="1874" y="3334"/>
                </a:lnTo>
                <a:lnTo>
                  <a:pt x="1874" y="3772"/>
                </a:lnTo>
                <a:lnTo>
                  <a:pt x="1704" y="3869"/>
                </a:lnTo>
                <a:lnTo>
                  <a:pt x="1534" y="3966"/>
                </a:lnTo>
                <a:lnTo>
                  <a:pt x="1266" y="4137"/>
                </a:lnTo>
                <a:lnTo>
                  <a:pt x="1145" y="4258"/>
                </a:lnTo>
                <a:lnTo>
                  <a:pt x="1096" y="4307"/>
                </a:lnTo>
                <a:lnTo>
                  <a:pt x="1047" y="4380"/>
                </a:lnTo>
                <a:lnTo>
                  <a:pt x="1047" y="4429"/>
                </a:lnTo>
                <a:lnTo>
                  <a:pt x="1096" y="4477"/>
                </a:lnTo>
                <a:lnTo>
                  <a:pt x="1242" y="4477"/>
                </a:lnTo>
                <a:lnTo>
                  <a:pt x="1388" y="4453"/>
                </a:lnTo>
                <a:lnTo>
                  <a:pt x="1680" y="4331"/>
                </a:lnTo>
                <a:lnTo>
                  <a:pt x="1874" y="4258"/>
                </a:lnTo>
                <a:lnTo>
                  <a:pt x="1874" y="4623"/>
                </a:lnTo>
                <a:lnTo>
                  <a:pt x="1680" y="4721"/>
                </a:lnTo>
                <a:lnTo>
                  <a:pt x="1485" y="4818"/>
                </a:lnTo>
                <a:lnTo>
                  <a:pt x="1218" y="4988"/>
                </a:lnTo>
                <a:lnTo>
                  <a:pt x="1096" y="5086"/>
                </a:lnTo>
                <a:lnTo>
                  <a:pt x="999" y="5183"/>
                </a:lnTo>
                <a:lnTo>
                  <a:pt x="999" y="5232"/>
                </a:lnTo>
                <a:lnTo>
                  <a:pt x="974" y="5256"/>
                </a:lnTo>
                <a:lnTo>
                  <a:pt x="1023" y="5329"/>
                </a:lnTo>
                <a:lnTo>
                  <a:pt x="1072" y="5378"/>
                </a:lnTo>
                <a:lnTo>
                  <a:pt x="1145" y="5378"/>
                </a:lnTo>
                <a:lnTo>
                  <a:pt x="1388" y="5280"/>
                </a:lnTo>
                <a:lnTo>
                  <a:pt x="1607" y="5159"/>
                </a:lnTo>
                <a:lnTo>
                  <a:pt x="1874" y="5037"/>
                </a:lnTo>
                <a:lnTo>
                  <a:pt x="1874" y="5451"/>
                </a:lnTo>
                <a:lnTo>
                  <a:pt x="1656" y="5524"/>
                </a:lnTo>
                <a:lnTo>
                  <a:pt x="1510" y="5597"/>
                </a:lnTo>
                <a:lnTo>
                  <a:pt x="1339" y="5694"/>
                </a:lnTo>
                <a:lnTo>
                  <a:pt x="1193" y="5791"/>
                </a:lnTo>
                <a:lnTo>
                  <a:pt x="1145" y="5864"/>
                </a:lnTo>
                <a:lnTo>
                  <a:pt x="1120" y="5937"/>
                </a:lnTo>
                <a:lnTo>
                  <a:pt x="1120" y="5986"/>
                </a:lnTo>
                <a:lnTo>
                  <a:pt x="1145" y="6035"/>
                </a:lnTo>
                <a:lnTo>
                  <a:pt x="1169" y="6059"/>
                </a:lnTo>
                <a:lnTo>
                  <a:pt x="1218" y="6059"/>
                </a:lnTo>
                <a:lnTo>
                  <a:pt x="1388" y="6035"/>
                </a:lnTo>
                <a:lnTo>
                  <a:pt x="1558" y="5962"/>
                </a:lnTo>
                <a:lnTo>
                  <a:pt x="1704" y="5889"/>
                </a:lnTo>
                <a:lnTo>
                  <a:pt x="1874" y="5816"/>
                </a:lnTo>
                <a:lnTo>
                  <a:pt x="1874" y="6059"/>
                </a:lnTo>
                <a:lnTo>
                  <a:pt x="1680" y="6156"/>
                </a:lnTo>
                <a:lnTo>
                  <a:pt x="1485" y="6254"/>
                </a:lnTo>
                <a:lnTo>
                  <a:pt x="1291" y="6375"/>
                </a:lnTo>
                <a:lnTo>
                  <a:pt x="1096" y="6521"/>
                </a:lnTo>
                <a:lnTo>
                  <a:pt x="1072" y="6545"/>
                </a:lnTo>
                <a:lnTo>
                  <a:pt x="1072" y="6570"/>
                </a:lnTo>
                <a:lnTo>
                  <a:pt x="1096" y="6594"/>
                </a:lnTo>
                <a:lnTo>
                  <a:pt x="1242" y="6594"/>
                </a:lnTo>
                <a:lnTo>
                  <a:pt x="1364" y="6570"/>
                </a:lnTo>
                <a:lnTo>
                  <a:pt x="1583" y="6497"/>
                </a:lnTo>
                <a:lnTo>
                  <a:pt x="1874" y="6375"/>
                </a:lnTo>
                <a:lnTo>
                  <a:pt x="1874" y="6764"/>
                </a:lnTo>
                <a:lnTo>
                  <a:pt x="1704" y="6886"/>
                </a:lnTo>
                <a:lnTo>
                  <a:pt x="1534" y="7008"/>
                </a:lnTo>
                <a:lnTo>
                  <a:pt x="1364" y="7129"/>
                </a:lnTo>
                <a:lnTo>
                  <a:pt x="1218" y="7275"/>
                </a:lnTo>
                <a:lnTo>
                  <a:pt x="1096" y="7470"/>
                </a:lnTo>
                <a:lnTo>
                  <a:pt x="1096" y="7494"/>
                </a:lnTo>
                <a:lnTo>
                  <a:pt x="1120" y="7494"/>
                </a:lnTo>
                <a:lnTo>
                  <a:pt x="1315" y="7446"/>
                </a:lnTo>
                <a:lnTo>
                  <a:pt x="1461" y="7373"/>
                </a:lnTo>
                <a:lnTo>
                  <a:pt x="1802" y="7202"/>
                </a:lnTo>
                <a:lnTo>
                  <a:pt x="1899" y="7154"/>
                </a:lnTo>
                <a:lnTo>
                  <a:pt x="1899" y="7446"/>
                </a:lnTo>
                <a:lnTo>
                  <a:pt x="1656" y="7567"/>
                </a:lnTo>
                <a:lnTo>
                  <a:pt x="1437" y="7738"/>
                </a:lnTo>
                <a:lnTo>
                  <a:pt x="1339" y="7811"/>
                </a:lnTo>
                <a:lnTo>
                  <a:pt x="1266" y="7908"/>
                </a:lnTo>
                <a:lnTo>
                  <a:pt x="1145" y="8078"/>
                </a:lnTo>
                <a:lnTo>
                  <a:pt x="1145" y="8127"/>
                </a:lnTo>
                <a:lnTo>
                  <a:pt x="1169" y="8127"/>
                </a:lnTo>
                <a:lnTo>
                  <a:pt x="1291" y="8103"/>
                </a:lnTo>
                <a:lnTo>
                  <a:pt x="1388" y="8078"/>
                </a:lnTo>
                <a:lnTo>
                  <a:pt x="1485" y="8054"/>
                </a:lnTo>
                <a:lnTo>
                  <a:pt x="1583" y="8005"/>
                </a:lnTo>
                <a:lnTo>
                  <a:pt x="1899" y="7835"/>
                </a:lnTo>
                <a:lnTo>
                  <a:pt x="1923" y="8346"/>
                </a:lnTo>
                <a:lnTo>
                  <a:pt x="1899" y="8370"/>
                </a:lnTo>
                <a:lnTo>
                  <a:pt x="1461" y="8638"/>
                </a:lnTo>
                <a:lnTo>
                  <a:pt x="1242" y="8760"/>
                </a:lnTo>
                <a:lnTo>
                  <a:pt x="1145" y="8857"/>
                </a:lnTo>
                <a:lnTo>
                  <a:pt x="1047" y="8930"/>
                </a:lnTo>
                <a:lnTo>
                  <a:pt x="1047" y="9003"/>
                </a:lnTo>
                <a:lnTo>
                  <a:pt x="1072" y="9052"/>
                </a:lnTo>
                <a:lnTo>
                  <a:pt x="1169" y="9076"/>
                </a:lnTo>
                <a:lnTo>
                  <a:pt x="1388" y="9076"/>
                </a:lnTo>
                <a:lnTo>
                  <a:pt x="1510" y="9027"/>
                </a:lnTo>
                <a:lnTo>
                  <a:pt x="1729" y="8930"/>
                </a:lnTo>
                <a:lnTo>
                  <a:pt x="1923" y="8784"/>
                </a:lnTo>
                <a:lnTo>
                  <a:pt x="1947" y="9149"/>
                </a:lnTo>
                <a:lnTo>
                  <a:pt x="1874" y="9173"/>
                </a:lnTo>
                <a:lnTo>
                  <a:pt x="1656" y="9344"/>
                </a:lnTo>
                <a:lnTo>
                  <a:pt x="1461" y="9514"/>
                </a:lnTo>
                <a:lnTo>
                  <a:pt x="1096" y="9879"/>
                </a:lnTo>
                <a:lnTo>
                  <a:pt x="1096" y="9928"/>
                </a:lnTo>
                <a:lnTo>
                  <a:pt x="1120" y="9928"/>
                </a:lnTo>
                <a:lnTo>
                  <a:pt x="1339" y="9830"/>
                </a:lnTo>
                <a:lnTo>
                  <a:pt x="1558" y="9733"/>
                </a:lnTo>
                <a:lnTo>
                  <a:pt x="1947" y="9465"/>
                </a:lnTo>
                <a:lnTo>
                  <a:pt x="1972" y="10049"/>
                </a:lnTo>
                <a:lnTo>
                  <a:pt x="1874" y="10098"/>
                </a:lnTo>
                <a:lnTo>
                  <a:pt x="1680" y="10171"/>
                </a:lnTo>
                <a:lnTo>
                  <a:pt x="1510" y="10293"/>
                </a:lnTo>
                <a:lnTo>
                  <a:pt x="1364" y="10366"/>
                </a:lnTo>
                <a:lnTo>
                  <a:pt x="1242" y="10512"/>
                </a:lnTo>
                <a:lnTo>
                  <a:pt x="1193" y="10560"/>
                </a:lnTo>
                <a:lnTo>
                  <a:pt x="1169" y="10658"/>
                </a:lnTo>
                <a:lnTo>
                  <a:pt x="1169" y="10731"/>
                </a:lnTo>
                <a:lnTo>
                  <a:pt x="1169" y="10804"/>
                </a:lnTo>
                <a:lnTo>
                  <a:pt x="1218" y="10852"/>
                </a:lnTo>
                <a:lnTo>
                  <a:pt x="1242" y="10877"/>
                </a:lnTo>
                <a:lnTo>
                  <a:pt x="1291" y="10877"/>
                </a:lnTo>
                <a:lnTo>
                  <a:pt x="1412" y="10804"/>
                </a:lnTo>
                <a:lnTo>
                  <a:pt x="1510" y="10731"/>
                </a:lnTo>
                <a:lnTo>
                  <a:pt x="1607" y="10633"/>
                </a:lnTo>
                <a:lnTo>
                  <a:pt x="1729" y="10560"/>
                </a:lnTo>
                <a:lnTo>
                  <a:pt x="1850" y="10487"/>
                </a:lnTo>
                <a:lnTo>
                  <a:pt x="1996" y="10439"/>
                </a:lnTo>
                <a:lnTo>
                  <a:pt x="1996" y="10682"/>
                </a:lnTo>
                <a:lnTo>
                  <a:pt x="1850" y="10755"/>
                </a:lnTo>
                <a:lnTo>
                  <a:pt x="1729" y="10828"/>
                </a:lnTo>
                <a:lnTo>
                  <a:pt x="1485" y="11023"/>
                </a:lnTo>
                <a:lnTo>
                  <a:pt x="1266" y="11217"/>
                </a:lnTo>
                <a:lnTo>
                  <a:pt x="1072" y="11436"/>
                </a:lnTo>
                <a:lnTo>
                  <a:pt x="1072" y="11461"/>
                </a:lnTo>
                <a:lnTo>
                  <a:pt x="1096" y="11485"/>
                </a:lnTo>
                <a:lnTo>
                  <a:pt x="1120" y="11509"/>
                </a:lnTo>
                <a:lnTo>
                  <a:pt x="1388" y="11436"/>
                </a:lnTo>
                <a:lnTo>
                  <a:pt x="1656" y="11315"/>
                </a:lnTo>
                <a:lnTo>
                  <a:pt x="2020" y="11096"/>
                </a:lnTo>
                <a:lnTo>
                  <a:pt x="2020" y="11680"/>
                </a:lnTo>
                <a:lnTo>
                  <a:pt x="1802" y="11801"/>
                </a:lnTo>
                <a:lnTo>
                  <a:pt x="1607" y="11947"/>
                </a:lnTo>
                <a:lnTo>
                  <a:pt x="1364" y="12166"/>
                </a:lnTo>
                <a:lnTo>
                  <a:pt x="1242" y="12264"/>
                </a:lnTo>
                <a:lnTo>
                  <a:pt x="1096" y="12361"/>
                </a:lnTo>
                <a:lnTo>
                  <a:pt x="1096" y="12385"/>
                </a:lnTo>
                <a:lnTo>
                  <a:pt x="1096" y="12410"/>
                </a:lnTo>
                <a:lnTo>
                  <a:pt x="1120" y="12410"/>
                </a:lnTo>
                <a:lnTo>
                  <a:pt x="1388" y="12385"/>
                </a:lnTo>
                <a:lnTo>
                  <a:pt x="1534" y="12337"/>
                </a:lnTo>
                <a:lnTo>
                  <a:pt x="1656" y="12288"/>
                </a:lnTo>
                <a:lnTo>
                  <a:pt x="2045" y="12069"/>
                </a:lnTo>
                <a:lnTo>
                  <a:pt x="2045" y="12483"/>
                </a:lnTo>
                <a:lnTo>
                  <a:pt x="1874" y="12556"/>
                </a:lnTo>
                <a:lnTo>
                  <a:pt x="1729" y="12629"/>
                </a:lnTo>
                <a:lnTo>
                  <a:pt x="1558" y="12702"/>
                </a:lnTo>
                <a:lnTo>
                  <a:pt x="1388" y="12799"/>
                </a:lnTo>
                <a:lnTo>
                  <a:pt x="1242" y="12921"/>
                </a:lnTo>
                <a:lnTo>
                  <a:pt x="1169" y="12994"/>
                </a:lnTo>
                <a:lnTo>
                  <a:pt x="1120" y="13067"/>
                </a:lnTo>
                <a:lnTo>
                  <a:pt x="1120" y="13115"/>
                </a:lnTo>
                <a:lnTo>
                  <a:pt x="1120" y="13164"/>
                </a:lnTo>
                <a:lnTo>
                  <a:pt x="1169" y="13213"/>
                </a:lnTo>
                <a:lnTo>
                  <a:pt x="1218" y="13213"/>
                </a:lnTo>
                <a:lnTo>
                  <a:pt x="1388" y="13188"/>
                </a:lnTo>
                <a:lnTo>
                  <a:pt x="1558" y="13140"/>
                </a:lnTo>
                <a:lnTo>
                  <a:pt x="1874" y="12994"/>
                </a:lnTo>
                <a:lnTo>
                  <a:pt x="2069" y="12921"/>
                </a:lnTo>
                <a:lnTo>
                  <a:pt x="2069" y="13067"/>
                </a:lnTo>
                <a:lnTo>
                  <a:pt x="1923" y="13091"/>
                </a:lnTo>
                <a:lnTo>
                  <a:pt x="1777" y="13140"/>
                </a:lnTo>
                <a:lnTo>
                  <a:pt x="1631" y="13213"/>
                </a:lnTo>
                <a:lnTo>
                  <a:pt x="1485" y="13286"/>
                </a:lnTo>
                <a:lnTo>
                  <a:pt x="1339" y="13407"/>
                </a:lnTo>
                <a:lnTo>
                  <a:pt x="1242" y="13505"/>
                </a:lnTo>
                <a:lnTo>
                  <a:pt x="1145" y="13626"/>
                </a:lnTo>
                <a:lnTo>
                  <a:pt x="1072" y="13772"/>
                </a:lnTo>
                <a:lnTo>
                  <a:pt x="1047" y="13797"/>
                </a:lnTo>
                <a:lnTo>
                  <a:pt x="1072" y="13821"/>
                </a:lnTo>
                <a:lnTo>
                  <a:pt x="1096" y="13845"/>
                </a:lnTo>
                <a:lnTo>
                  <a:pt x="1120" y="13870"/>
                </a:lnTo>
                <a:lnTo>
                  <a:pt x="1242" y="13845"/>
                </a:lnTo>
                <a:lnTo>
                  <a:pt x="1364" y="13821"/>
                </a:lnTo>
                <a:lnTo>
                  <a:pt x="1583" y="13699"/>
                </a:lnTo>
                <a:lnTo>
                  <a:pt x="1826" y="13578"/>
                </a:lnTo>
                <a:lnTo>
                  <a:pt x="2069" y="13432"/>
                </a:lnTo>
                <a:lnTo>
                  <a:pt x="2069" y="13772"/>
                </a:lnTo>
                <a:lnTo>
                  <a:pt x="1972" y="13797"/>
                </a:lnTo>
                <a:lnTo>
                  <a:pt x="1850" y="13870"/>
                </a:lnTo>
                <a:lnTo>
                  <a:pt x="1680" y="13967"/>
                </a:lnTo>
                <a:lnTo>
                  <a:pt x="1461" y="14113"/>
                </a:lnTo>
                <a:lnTo>
                  <a:pt x="1242" y="14283"/>
                </a:lnTo>
                <a:lnTo>
                  <a:pt x="1145" y="14380"/>
                </a:lnTo>
                <a:lnTo>
                  <a:pt x="1072" y="14478"/>
                </a:lnTo>
                <a:lnTo>
                  <a:pt x="1047" y="14551"/>
                </a:lnTo>
                <a:lnTo>
                  <a:pt x="1023" y="14648"/>
                </a:lnTo>
                <a:lnTo>
                  <a:pt x="999" y="14672"/>
                </a:lnTo>
                <a:lnTo>
                  <a:pt x="1023" y="14721"/>
                </a:lnTo>
                <a:lnTo>
                  <a:pt x="1047" y="14745"/>
                </a:lnTo>
                <a:lnTo>
                  <a:pt x="1096" y="14745"/>
                </a:lnTo>
                <a:lnTo>
                  <a:pt x="1218" y="14721"/>
                </a:lnTo>
                <a:lnTo>
                  <a:pt x="1266" y="14697"/>
                </a:lnTo>
                <a:lnTo>
                  <a:pt x="1339" y="14672"/>
                </a:lnTo>
                <a:lnTo>
                  <a:pt x="1753" y="14429"/>
                </a:lnTo>
                <a:lnTo>
                  <a:pt x="2069" y="14259"/>
                </a:lnTo>
                <a:lnTo>
                  <a:pt x="2069" y="14770"/>
                </a:lnTo>
                <a:lnTo>
                  <a:pt x="1947" y="14794"/>
                </a:lnTo>
                <a:lnTo>
                  <a:pt x="1826" y="14867"/>
                </a:lnTo>
                <a:lnTo>
                  <a:pt x="1607" y="14989"/>
                </a:lnTo>
                <a:lnTo>
                  <a:pt x="1461" y="15110"/>
                </a:lnTo>
                <a:lnTo>
                  <a:pt x="1315" y="15232"/>
                </a:lnTo>
                <a:lnTo>
                  <a:pt x="1193" y="15378"/>
                </a:lnTo>
                <a:lnTo>
                  <a:pt x="1145" y="15475"/>
                </a:lnTo>
                <a:lnTo>
                  <a:pt x="1145" y="15548"/>
                </a:lnTo>
                <a:lnTo>
                  <a:pt x="1169" y="15597"/>
                </a:lnTo>
                <a:lnTo>
                  <a:pt x="1218" y="15621"/>
                </a:lnTo>
                <a:lnTo>
                  <a:pt x="1291" y="15621"/>
                </a:lnTo>
                <a:lnTo>
                  <a:pt x="1388" y="15597"/>
                </a:lnTo>
                <a:lnTo>
                  <a:pt x="1510" y="15500"/>
                </a:lnTo>
                <a:lnTo>
                  <a:pt x="1899" y="15256"/>
                </a:lnTo>
                <a:lnTo>
                  <a:pt x="2069" y="15159"/>
                </a:lnTo>
                <a:lnTo>
                  <a:pt x="2069" y="15402"/>
                </a:lnTo>
                <a:lnTo>
                  <a:pt x="1947" y="15451"/>
                </a:lnTo>
                <a:lnTo>
                  <a:pt x="1802" y="15524"/>
                </a:lnTo>
                <a:lnTo>
                  <a:pt x="1583" y="15743"/>
                </a:lnTo>
                <a:lnTo>
                  <a:pt x="1339" y="15913"/>
                </a:lnTo>
                <a:lnTo>
                  <a:pt x="1218" y="16035"/>
                </a:lnTo>
                <a:lnTo>
                  <a:pt x="1145" y="16157"/>
                </a:lnTo>
                <a:lnTo>
                  <a:pt x="1145" y="16230"/>
                </a:lnTo>
                <a:lnTo>
                  <a:pt x="1193" y="16254"/>
                </a:lnTo>
                <a:lnTo>
                  <a:pt x="1339" y="16254"/>
                </a:lnTo>
                <a:lnTo>
                  <a:pt x="1485" y="16205"/>
                </a:lnTo>
                <a:lnTo>
                  <a:pt x="1631" y="16132"/>
                </a:lnTo>
                <a:lnTo>
                  <a:pt x="1753" y="16035"/>
                </a:lnTo>
                <a:lnTo>
                  <a:pt x="2069" y="15840"/>
                </a:lnTo>
                <a:lnTo>
                  <a:pt x="2069" y="16205"/>
                </a:lnTo>
                <a:lnTo>
                  <a:pt x="1826" y="16278"/>
                </a:lnTo>
                <a:lnTo>
                  <a:pt x="1534" y="16400"/>
                </a:lnTo>
                <a:lnTo>
                  <a:pt x="1412" y="16473"/>
                </a:lnTo>
                <a:lnTo>
                  <a:pt x="1315" y="16570"/>
                </a:lnTo>
                <a:lnTo>
                  <a:pt x="1242" y="16668"/>
                </a:lnTo>
                <a:lnTo>
                  <a:pt x="1193" y="16789"/>
                </a:lnTo>
                <a:lnTo>
                  <a:pt x="1193" y="16838"/>
                </a:lnTo>
                <a:lnTo>
                  <a:pt x="1193" y="16862"/>
                </a:lnTo>
                <a:lnTo>
                  <a:pt x="1218" y="16887"/>
                </a:lnTo>
                <a:lnTo>
                  <a:pt x="1412" y="16887"/>
                </a:lnTo>
                <a:lnTo>
                  <a:pt x="1558" y="16814"/>
                </a:lnTo>
                <a:lnTo>
                  <a:pt x="1996" y="16643"/>
                </a:lnTo>
                <a:lnTo>
                  <a:pt x="2045" y="16643"/>
                </a:lnTo>
                <a:lnTo>
                  <a:pt x="2020" y="17154"/>
                </a:lnTo>
                <a:lnTo>
                  <a:pt x="1826" y="17276"/>
                </a:lnTo>
                <a:lnTo>
                  <a:pt x="1631" y="17398"/>
                </a:lnTo>
                <a:lnTo>
                  <a:pt x="1534" y="17471"/>
                </a:lnTo>
                <a:lnTo>
                  <a:pt x="1437" y="17544"/>
                </a:lnTo>
                <a:lnTo>
                  <a:pt x="1364" y="17665"/>
                </a:lnTo>
                <a:lnTo>
                  <a:pt x="1339" y="17787"/>
                </a:lnTo>
                <a:lnTo>
                  <a:pt x="1339" y="17811"/>
                </a:lnTo>
                <a:lnTo>
                  <a:pt x="1485" y="17811"/>
                </a:lnTo>
                <a:lnTo>
                  <a:pt x="1607" y="17787"/>
                </a:lnTo>
                <a:lnTo>
                  <a:pt x="1826" y="17714"/>
                </a:lnTo>
                <a:lnTo>
                  <a:pt x="1996" y="17617"/>
                </a:lnTo>
                <a:lnTo>
                  <a:pt x="1996" y="17811"/>
                </a:lnTo>
                <a:lnTo>
                  <a:pt x="1947" y="17811"/>
                </a:lnTo>
                <a:lnTo>
                  <a:pt x="1729" y="17909"/>
                </a:lnTo>
                <a:lnTo>
                  <a:pt x="1485" y="18030"/>
                </a:lnTo>
                <a:lnTo>
                  <a:pt x="1388" y="18103"/>
                </a:lnTo>
                <a:lnTo>
                  <a:pt x="1291" y="18176"/>
                </a:lnTo>
                <a:lnTo>
                  <a:pt x="1193" y="18274"/>
                </a:lnTo>
                <a:lnTo>
                  <a:pt x="1145" y="18371"/>
                </a:lnTo>
                <a:lnTo>
                  <a:pt x="1120" y="18420"/>
                </a:lnTo>
                <a:lnTo>
                  <a:pt x="1145" y="18468"/>
                </a:lnTo>
                <a:lnTo>
                  <a:pt x="1193" y="18493"/>
                </a:lnTo>
                <a:lnTo>
                  <a:pt x="1242" y="18517"/>
                </a:lnTo>
                <a:lnTo>
                  <a:pt x="1437" y="18468"/>
                </a:lnTo>
                <a:lnTo>
                  <a:pt x="1631" y="18395"/>
                </a:lnTo>
                <a:lnTo>
                  <a:pt x="1996" y="18225"/>
                </a:lnTo>
                <a:lnTo>
                  <a:pt x="1972" y="18687"/>
                </a:lnTo>
                <a:lnTo>
                  <a:pt x="1753" y="18809"/>
                </a:lnTo>
                <a:lnTo>
                  <a:pt x="1558" y="18931"/>
                </a:lnTo>
                <a:lnTo>
                  <a:pt x="1315" y="19101"/>
                </a:lnTo>
                <a:lnTo>
                  <a:pt x="1242" y="19198"/>
                </a:lnTo>
                <a:lnTo>
                  <a:pt x="1169" y="19296"/>
                </a:lnTo>
                <a:lnTo>
                  <a:pt x="1169" y="19344"/>
                </a:lnTo>
                <a:lnTo>
                  <a:pt x="1169" y="19369"/>
                </a:lnTo>
                <a:lnTo>
                  <a:pt x="1193" y="19393"/>
                </a:lnTo>
                <a:lnTo>
                  <a:pt x="1242" y="19393"/>
                </a:lnTo>
                <a:lnTo>
                  <a:pt x="1339" y="19369"/>
                </a:lnTo>
                <a:lnTo>
                  <a:pt x="1437" y="19344"/>
                </a:lnTo>
                <a:lnTo>
                  <a:pt x="1729" y="19223"/>
                </a:lnTo>
                <a:lnTo>
                  <a:pt x="1996" y="19101"/>
                </a:lnTo>
                <a:lnTo>
                  <a:pt x="1996" y="19393"/>
                </a:lnTo>
                <a:lnTo>
                  <a:pt x="1899" y="19417"/>
                </a:lnTo>
                <a:lnTo>
                  <a:pt x="1802" y="19466"/>
                </a:lnTo>
                <a:lnTo>
                  <a:pt x="1631" y="19588"/>
                </a:lnTo>
                <a:lnTo>
                  <a:pt x="1412" y="19758"/>
                </a:lnTo>
                <a:lnTo>
                  <a:pt x="1193" y="19928"/>
                </a:lnTo>
                <a:lnTo>
                  <a:pt x="1169" y="20001"/>
                </a:lnTo>
                <a:lnTo>
                  <a:pt x="1169" y="20050"/>
                </a:lnTo>
                <a:lnTo>
                  <a:pt x="1169" y="20123"/>
                </a:lnTo>
                <a:lnTo>
                  <a:pt x="1218" y="20172"/>
                </a:lnTo>
                <a:lnTo>
                  <a:pt x="901" y="20172"/>
                </a:lnTo>
                <a:lnTo>
                  <a:pt x="561" y="20196"/>
                </a:lnTo>
                <a:lnTo>
                  <a:pt x="512" y="19052"/>
                </a:lnTo>
                <a:lnTo>
                  <a:pt x="488" y="17909"/>
                </a:lnTo>
                <a:lnTo>
                  <a:pt x="488" y="16765"/>
                </a:lnTo>
                <a:lnTo>
                  <a:pt x="488" y="15646"/>
                </a:lnTo>
                <a:lnTo>
                  <a:pt x="536" y="13359"/>
                </a:lnTo>
                <a:lnTo>
                  <a:pt x="561" y="11096"/>
                </a:lnTo>
                <a:lnTo>
                  <a:pt x="585" y="8735"/>
                </a:lnTo>
                <a:lnTo>
                  <a:pt x="609" y="6375"/>
                </a:lnTo>
                <a:lnTo>
                  <a:pt x="634" y="4039"/>
                </a:lnTo>
                <a:lnTo>
                  <a:pt x="609" y="1679"/>
                </a:lnTo>
                <a:lnTo>
                  <a:pt x="658" y="1606"/>
                </a:lnTo>
                <a:lnTo>
                  <a:pt x="682" y="1533"/>
                </a:lnTo>
                <a:lnTo>
                  <a:pt x="707" y="1265"/>
                </a:lnTo>
                <a:lnTo>
                  <a:pt x="780" y="1022"/>
                </a:lnTo>
                <a:lnTo>
                  <a:pt x="877" y="803"/>
                </a:lnTo>
                <a:lnTo>
                  <a:pt x="1023" y="584"/>
                </a:lnTo>
                <a:lnTo>
                  <a:pt x="1120" y="511"/>
                </a:lnTo>
                <a:lnTo>
                  <a:pt x="1193" y="462"/>
                </a:lnTo>
                <a:lnTo>
                  <a:pt x="1291" y="438"/>
                </a:lnTo>
                <a:close/>
                <a:moveTo>
                  <a:pt x="2045" y="19855"/>
                </a:moveTo>
                <a:lnTo>
                  <a:pt x="2069" y="20196"/>
                </a:lnTo>
                <a:lnTo>
                  <a:pt x="1461" y="20172"/>
                </a:lnTo>
                <a:lnTo>
                  <a:pt x="1631" y="20099"/>
                </a:lnTo>
                <a:lnTo>
                  <a:pt x="1802" y="20001"/>
                </a:lnTo>
                <a:lnTo>
                  <a:pt x="2045" y="19855"/>
                </a:lnTo>
                <a:close/>
                <a:moveTo>
                  <a:pt x="1291" y="0"/>
                </a:moveTo>
                <a:lnTo>
                  <a:pt x="1145" y="24"/>
                </a:lnTo>
                <a:lnTo>
                  <a:pt x="1023" y="73"/>
                </a:lnTo>
                <a:lnTo>
                  <a:pt x="901" y="122"/>
                </a:lnTo>
                <a:lnTo>
                  <a:pt x="780" y="219"/>
                </a:lnTo>
                <a:lnTo>
                  <a:pt x="682" y="316"/>
                </a:lnTo>
                <a:lnTo>
                  <a:pt x="585" y="438"/>
                </a:lnTo>
                <a:lnTo>
                  <a:pt x="488" y="560"/>
                </a:lnTo>
                <a:lnTo>
                  <a:pt x="415" y="706"/>
                </a:lnTo>
                <a:lnTo>
                  <a:pt x="366" y="852"/>
                </a:lnTo>
                <a:lnTo>
                  <a:pt x="317" y="1022"/>
                </a:lnTo>
                <a:lnTo>
                  <a:pt x="293" y="1168"/>
                </a:lnTo>
                <a:lnTo>
                  <a:pt x="293" y="1338"/>
                </a:lnTo>
                <a:lnTo>
                  <a:pt x="269" y="1387"/>
                </a:lnTo>
                <a:lnTo>
                  <a:pt x="171" y="6156"/>
                </a:lnTo>
                <a:lnTo>
                  <a:pt x="123" y="10901"/>
                </a:lnTo>
                <a:lnTo>
                  <a:pt x="74" y="13286"/>
                </a:lnTo>
                <a:lnTo>
                  <a:pt x="1" y="15694"/>
                </a:lnTo>
                <a:lnTo>
                  <a:pt x="1" y="16887"/>
                </a:lnTo>
                <a:lnTo>
                  <a:pt x="1" y="18079"/>
                </a:lnTo>
                <a:lnTo>
                  <a:pt x="25" y="19271"/>
                </a:lnTo>
                <a:lnTo>
                  <a:pt x="98" y="20464"/>
                </a:lnTo>
                <a:lnTo>
                  <a:pt x="123" y="20561"/>
                </a:lnTo>
                <a:lnTo>
                  <a:pt x="171" y="20634"/>
                </a:lnTo>
                <a:lnTo>
                  <a:pt x="244" y="20658"/>
                </a:lnTo>
                <a:lnTo>
                  <a:pt x="317" y="20683"/>
                </a:lnTo>
                <a:lnTo>
                  <a:pt x="390" y="20707"/>
                </a:lnTo>
                <a:lnTo>
                  <a:pt x="463" y="20683"/>
                </a:lnTo>
                <a:lnTo>
                  <a:pt x="536" y="20634"/>
                </a:lnTo>
                <a:lnTo>
                  <a:pt x="561" y="20585"/>
                </a:lnTo>
                <a:lnTo>
                  <a:pt x="926" y="20634"/>
                </a:lnTo>
                <a:lnTo>
                  <a:pt x="1315" y="20658"/>
                </a:lnTo>
                <a:lnTo>
                  <a:pt x="2069" y="20634"/>
                </a:lnTo>
                <a:lnTo>
                  <a:pt x="2118" y="20634"/>
                </a:lnTo>
                <a:lnTo>
                  <a:pt x="2166" y="20610"/>
                </a:lnTo>
                <a:lnTo>
                  <a:pt x="2215" y="20658"/>
                </a:lnTo>
                <a:lnTo>
                  <a:pt x="2288" y="20683"/>
                </a:lnTo>
                <a:lnTo>
                  <a:pt x="2361" y="20683"/>
                </a:lnTo>
                <a:lnTo>
                  <a:pt x="2410" y="20658"/>
                </a:lnTo>
                <a:lnTo>
                  <a:pt x="2483" y="20610"/>
                </a:lnTo>
                <a:lnTo>
                  <a:pt x="2507" y="20561"/>
                </a:lnTo>
                <a:lnTo>
                  <a:pt x="2556" y="20488"/>
                </a:lnTo>
                <a:lnTo>
                  <a:pt x="2556" y="20415"/>
                </a:lnTo>
                <a:lnTo>
                  <a:pt x="2458" y="19807"/>
                </a:lnTo>
                <a:lnTo>
                  <a:pt x="2434" y="19223"/>
                </a:lnTo>
                <a:lnTo>
                  <a:pt x="2410" y="18614"/>
                </a:lnTo>
                <a:lnTo>
                  <a:pt x="2410" y="18006"/>
                </a:lnTo>
                <a:lnTo>
                  <a:pt x="2483" y="16814"/>
                </a:lnTo>
                <a:lnTo>
                  <a:pt x="2531" y="15621"/>
                </a:lnTo>
                <a:lnTo>
                  <a:pt x="2531" y="14308"/>
                </a:lnTo>
                <a:lnTo>
                  <a:pt x="2507" y="13018"/>
                </a:lnTo>
                <a:lnTo>
                  <a:pt x="2434" y="10390"/>
                </a:lnTo>
                <a:lnTo>
                  <a:pt x="2361" y="8638"/>
                </a:lnTo>
                <a:lnTo>
                  <a:pt x="2312" y="6886"/>
                </a:lnTo>
                <a:lnTo>
                  <a:pt x="2361" y="6837"/>
                </a:lnTo>
                <a:lnTo>
                  <a:pt x="2385" y="6764"/>
                </a:lnTo>
                <a:lnTo>
                  <a:pt x="2385" y="6691"/>
                </a:lnTo>
                <a:lnTo>
                  <a:pt x="2361" y="6667"/>
                </a:lnTo>
                <a:lnTo>
                  <a:pt x="2337" y="6643"/>
                </a:lnTo>
                <a:lnTo>
                  <a:pt x="2312" y="6643"/>
                </a:lnTo>
                <a:lnTo>
                  <a:pt x="2312" y="5280"/>
                </a:lnTo>
                <a:lnTo>
                  <a:pt x="2312" y="4283"/>
                </a:lnTo>
                <a:lnTo>
                  <a:pt x="2288" y="3285"/>
                </a:lnTo>
                <a:lnTo>
                  <a:pt x="2312" y="2823"/>
                </a:lnTo>
                <a:lnTo>
                  <a:pt x="2361" y="2701"/>
                </a:lnTo>
                <a:lnTo>
                  <a:pt x="2385" y="2531"/>
                </a:lnTo>
                <a:lnTo>
                  <a:pt x="2434" y="2214"/>
                </a:lnTo>
                <a:lnTo>
                  <a:pt x="2458" y="1582"/>
                </a:lnTo>
                <a:lnTo>
                  <a:pt x="2458" y="1387"/>
                </a:lnTo>
                <a:lnTo>
                  <a:pt x="2434" y="1192"/>
                </a:lnTo>
                <a:lnTo>
                  <a:pt x="2410" y="998"/>
                </a:lnTo>
                <a:lnTo>
                  <a:pt x="2337" y="827"/>
                </a:lnTo>
                <a:lnTo>
                  <a:pt x="2264" y="657"/>
                </a:lnTo>
                <a:lnTo>
                  <a:pt x="2166" y="487"/>
                </a:lnTo>
                <a:lnTo>
                  <a:pt x="2045" y="341"/>
                </a:lnTo>
                <a:lnTo>
                  <a:pt x="1899" y="219"/>
                </a:lnTo>
                <a:lnTo>
                  <a:pt x="1753" y="122"/>
                </a:lnTo>
                <a:lnTo>
                  <a:pt x="1583" y="49"/>
                </a:lnTo>
                <a:lnTo>
                  <a:pt x="1437" y="0"/>
                </a:lnTo>
                <a:close/>
              </a:path>
            </a:pathLst>
          </a:custGeom>
          <a:solidFill>
            <a:srgbClr val="96333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73"/>
          <p:cNvSpPr/>
          <p:nvPr/>
        </p:nvSpPr>
        <p:spPr>
          <a:xfrm>
            <a:off x="4546750" y="4944820"/>
            <a:ext cx="258776" cy="329329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73"/>
          <p:cNvSpPr/>
          <p:nvPr/>
        </p:nvSpPr>
        <p:spPr>
          <a:xfrm>
            <a:off x="3808893" y="4429150"/>
            <a:ext cx="1396200" cy="4881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000">
                <a:solidFill>
                  <a:srgbClr val="666666"/>
                </a:solidFill>
              </a:rPr>
              <a:t>I+D+i EDU2010-15432</a:t>
            </a:r>
            <a:endParaRPr sz="1000">
              <a:solidFill>
                <a:srgbClr val="666666"/>
              </a:solidFill>
            </a:endParaRPr>
          </a:p>
        </p:txBody>
      </p:sp>
      <p:sp>
        <p:nvSpPr>
          <p:cNvPr id="598" name="Google Shape;598;p73"/>
          <p:cNvSpPr/>
          <p:nvPr/>
        </p:nvSpPr>
        <p:spPr>
          <a:xfrm>
            <a:off x="4746625" y="5224575"/>
            <a:ext cx="618600" cy="203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6666"/>
                </a:solidFill>
              </a:rPr>
              <a:t>2010</a:t>
            </a:r>
            <a:endParaRPr sz="1000">
              <a:solidFill>
                <a:srgbClr val="666666"/>
              </a:solidFill>
            </a:endParaRPr>
          </a:p>
        </p:txBody>
      </p:sp>
      <p:sp>
        <p:nvSpPr>
          <p:cNvPr id="599" name="Google Shape;599;p73"/>
          <p:cNvSpPr/>
          <p:nvPr/>
        </p:nvSpPr>
        <p:spPr>
          <a:xfrm>
            <a:off x="5690325" y="4950325"/>
            <a:ext cx="618600" cy="203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6666"/>
                </a:solidFill>
              </a:rPr>
              <a:t>2012</a:t>
            </a:r>
            <a:endParaRPr sz="1000">
              <a:solidFill>
                <a:srgbClr val="666666"/>
              </a:solidFill>
            </a:endParaRPr>
          </a:p>
        </p:txBody>
      </p:sp>
      <p:sp>
        <p:nvSpPr>
          <p:cNvPr id="600" name="Google Shape;600;p73"/>
          <p:cNvSpPr/>
          <p:nvPr/>
        </p:nvSpPr>
        <p:spPr>
          <a:xfrm>
            <a:off x="6906038" y="4331475"/>
            <a:ext cx="258776" cy="329329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1" name="Google Shape;601;p73"/>
          <p:cNvSpPr/>
          <p:nvPr/>
        </p:nvSpPr>
        <p:spPr>
          <a:xfrm>
            <a:off x="7222375" y="4587925"/>
            <a:ext cx="618600" cy="203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6666"/>
                </a:solidFill>
              </a:rPr>
              <a:t>2013</a:t>
            </a:r>
            <a:endParaRPr sz="1000">
              <a:solidFill>
                <a:srgbClr val="666666"/>
              </a:solidFill>
            </a:endParaRPr>
          </a:p>
        </p:txBody>
      </p:sp>
      <p:sp>
        <p:nvSpPr>
          <p:cNvPr id="602" name="Google Shape;602;p73"/>
          <p:cNvSpPr/>
          <p:nvPr/>
        </p:nvSpPr>
        <p:spPr>
          <a:xfrm>
            <a:off x="6207100" y="3579175"/>
            <a:ext cx="1042500" cy="629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6666"/>
                </a:solidFill>
              </a:rPr>
              <a:t>Usabilidad y satisfacción de la e-Rúbrica*</a:t>
            </a:r>
            <a:endParaRPr sz="1000">
              <a:solidFill>
                <a:srgbClr val="666666"/>
              </a:solidFill>
            </a:endParaRPr>
          </a:p>
        </p:txBody>
      </p:sp>
      <p:sp>
        <p:nvSpPr>
          <p:cNvPr id="603" name="Google Shape;603;p73"/>
          <p:cNvSpPr/>
          <p:nvPr/>
        </p:nvSpPr>
        <p:spPr>
          <a:xfrm>
            <a:off x="5920563" y="3802350"/>
            <a:ext cx="258776" cy="329329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4" name="Google Shape;604;p73"/>
          <p:cNvSpPr/>
          <p:nvPr/>
        </p:nvSpPr>
        <p:spPr>
          <a:xfrm>
            <a:off x="5852925" y="4208875"/>
            <a:ext cx="618600" cy="203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6666"/>
                </a:solidFill>
              </a:rPr>
              <a:t>2014</a:t>
            </a:r>
            <a:endParaRPr sz="1000">
              <a:solidFill>
                <a:srgbClr val="666666"/>
              </a:solidFill>
            </a:endParaRPr>
          </a:p>
        </p:txBody>
      </p:sp>
      <p:sp>
        <p:nvSpPr>
          <p:cNvPr id="605" name="Google Shape;605;p73"/>
          <p:cNvSpPr/>
          <p:nvPr/>
        </p:nvSpPr>
        <p:spPr>
          <a:xfrm>
            <a:off x="3785965" y="3640597"/>
            <a:ext cx="1396200" cy="4221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6666"/>
                </a:solidFill>
              </a:rPr>
              <a:t>EDU2013-41974-P</a:t>
            </a:r>
            <a:endParaRPr sz="1000">
              <a:solidFill>
                <a:srgbClr val="66666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6666"/>
                </a:solidFill>
              </a:rPr>
              <a:t>eRubric Prácticum</a:t>
            </a:r>
            <a:endParaRPr sz="1000">
              <a:solidFill>
                <a:srgbClr val="666666"/>
              </a:solidFill>
            </a:endParaRPr>
          </a:p>
        </p:txBody>
      </p:sp>
      <p:sp>
        <p:nvSpPr>
          <p:cNvPr id="606" name="Google Shape;606;p73"/>
          <p:cNvSpPr/>
          <p:nvPr/>
        </p:nvSpPr>
        <p:spPr>
          <a:xfrm>
            <a:off x="5193812" y="3374093"/>
            <a:ext cx="258776" cy="329329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p73"/>
          <p:cNvSpPr/>
          <p:nvPr/>
        </p:nvSpPr>
        <p:spPr>
          <a:xfrm>
            <a:off x="5250902" y="3163775"/>
            <a:ext cx="618600" cy="203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6666"/>
                </a:solidFill>
              </a:rPr>
              <a:t>2014</a:t>
            </a:r>
            <a:endParaRPr sz="1000">
              <a:solidFill>
                <a:srgbClr val="666666"/>
              </a:solidFill>
            </a:endParaRPr>
          </a:p>
        </p:txBody>
      </p:sp>
      <p:sp>
        <p:nvSpPr>
          <p:cNvPr id="608" name="Google Shape;608;p73"/>
          <p:cNvSpPr/>
          <p:nvPr/>
        </p:nvSpPr>
        <p:spPr>
          <a:xfrm>
            <a:off x="6264213" y="3163450"/>
            <a:ext cx="258776" cy="329329"/>
          </a:xfrm>
          <a:custGeom>
            <a:rect b="b" l="l" r="r" t="t"/>
            <a:pathLst>
              <a:path extrusionOk="0" h="16352" w="12289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96333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9" name="Google Shape;609;p73"/>
          <p:cNvSpPr/>
          <p:nvPr/>
        </p:nvSpPr>
        <p:spPr>
          <a:xfrm>
            <a:off x="6559604" y="3252875"/>
            <a:ext cx="618600" cy="2037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rgbClr val="9633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963334"/>
                </a:solidFill>
              </a:rPr>
              <a:t>2015</a:t>
            </a:r>
            <a:endParaRPr sz="1000">
              <a:solidFill>
                <a:srgbClr val="963334"/>
              </a:solidFill>
            </a:endParaRPr>
          </a:p>
        </p:txBody>
      </p:sp>
      <p:sp>
        <p:nvSpPr>
          <p:cNvPr id="610" name="Google Shape;610;p73"/>
          <p:cNvSpPr/>
          <p:nvPr/>
        </p:nvSpPr>
        <p:spPr>
          <a:xfrm>
            <a:off x="3785965" y="2885047"/>
            <a:ext cx="1396200" cy="699900"/>
          </a:xfrm>
          <a:prstGeom prst="roundRect">
            <a:avLst>
              <a:gd fmla="val 13433" name="adj"/>
            </a:avLst>
          </a:prstGeom>
          <a:solidFill>
            <a:srgbClr val="F3F3F3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6666"/>
                </a:solidFill>
              </a:rPr>
              <a:t>EDU2013-41952-P</a:t>
            </a:r>
            <a:endParaRPr sz="1000">
              <a:solidFill>
                <a:srgbClr val="66666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6666"/>
                </a:solidFill>
              </a:rPr>
              <a:t>Competencia Científica en secundaria</a:t>
            </a:r>
            <a:endParaRPr sz="1000">
              <a:solidFill>
                <a:srgbClr val="666666"/>
              </a:solidFill>
            </a:endParaRPr>
          </a:p>
        </p:txBody>
      </p:sp>
      <p:pic>
        <p:nvPicPr>
          <p:cNvPr id="611" name="Google Shape;611;p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3913" y="4489775"/>
            <a:ext cx="618700" cy="488100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73"/>
          <p:cNvSpPr/>
          <p:nvPr/>
        </p:nvSpPr>
        <p:spPr>
          <a:xfrm>
            <a:off x="7432603" y="1954550"/>
            <a:ext cx="618600" cy="2037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rgbClr val="9633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963334"/>
                </a:solidFill>
              </a:rPr>
              <a:t>2015</a:t>
            </a:r>
            <a:endParaRPr sz="1000">
              <a:solidFill>
                <a:srgbClr val="963334"/>
              </a:solidFill>
            </a:endParaRPr>
          </a:p>
        </p:txBody>
      </p:sp>
      <p:sp>
        <p:nvSpPr>
          <p:cNvPr id="613" name="Google Shape;613;p73"/>
          <p:cNvSpPr/>
          <p:nvPr/>
        </p:nvSpPr>
        <p:spPr>
          <a:xfrm>
            <a:off x="4935949" y="1954549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4" name="Google Shape;614;p73"/>
          <p:cNvSpPr/>
          <p:nvPr/>
        </p:nvSpPr>
        <p:spPr>
          <a:xfrm>
            <a:off x="5091491" y="1956658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5" name="Google Shape;615;p73"/>
          <p:cNvSpPr/>
          <p:nvPr/>
        </p:nvSpPr>
        <p:spPr>
          <a:xfrm>
            <a:off x="5216296" y="1954549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6" name="Google Shape;616;p73"/>
          <p:cNvSpPr/>
          <p:nvPr/>
        </p:nvSpPr>
        <p:spPr>
          <a:xfrm>
            <a:off x="5371838" y="1956658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p73"/>
          <p:cNvSpPr/>
          <p:nvPr/>
        </p:nvSpPr>
        <p:spPr>
          <a:xfrm>
            <a:off x="5495781" y="1947955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p73"/>
          <p:cNvSpPr/>
          <p:nvPr/>
        </p:nvSpPr>
        <p:spPr>
          <a:xfrm>
            <a:off x="5651323" y="1950064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73"/>
          <p:cNvSpPr/>
          <p:nvPr/>
        </p:nvSpPr>
        <p:spPr>
          <a:xfrm>
            <a:off x="4847212" y="2259499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p73"/>
          <p:cNvSpPr/>
          <p:nvPr/>
        </p:nvSpPr>
        <p:spPr>
          <a:xfrm>
            <a:off x="5002753" y="2261608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1" name="Google Shape;621;p73"/>
          <p:cNvSpPr/>
          <p:nvPr/>
        </p:nvSpPr>
        <p:spPr>
          <a:xfrm>
            <a:off x="5105349" y="2259499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2" name="Google Shape;622;p73"/>
          <p:cNvSpPr/>
          <p:nvPr/>
        </p:nvSpPr>
        <p:spPr>
          <a:xfrm>
            <a:off x="5260891" y="2261608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73"/>
          <p:cNvSpPr/>
          <p:nvPr/>
        </p:nvSpPr>
        <p:spPr>
          <a:xfrm>
            <a:off x="5363887" y="2259499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4" name="Google Shape;624;p73"/>
          <p:cNvSpPr/>
          <p:nvPr/>
        </p:nvSpPr>
        <p:spPr>
          <a:xfrm>
            <a:off x="5519429" y="2261608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73"/>
          <p:cNvSpPr/>
          <p:nvPr/>
        </p:nvSpPr>
        <p:spPr>
          <a:xfrm>
            <a:off x="5635594" y="2259492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73"/>
          <p:cNvSpPr/>
          <p:nvPr/>
        </p:nvSpPr>
        <p:spPr>
          <a:xfrm>
            <a:off x="5777948" y="2261601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p73"/>
          <p:cNvSpPr/>
          <p:nvPr/>
        </p:nvSpPr>
        <p:spPr>
          <a:xfrm>
            <a:off x="5512813" y="2575650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8" name="Google Shape;628;p73"/>
          <p:cNvSpPr/>
          <p:nvPr/>
        </p:nvSpPr>
        <p:spPr>
          <a:xfrm>
            <a:off x="5251242" y="2575650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9" name="Google Shape;629;p73"/>
          <p:cNvSpPr/>
          <p:nvPr/>
        </p:nvSpPr>
        <p:spPr>
          <a:xfrm>
            <a:off x="5393596" y="2577759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0" name="Google Shape;630;p73"/>
          <p:cNvSpPr/>
          <p:nvPr/>
        </p:nvSpPr>
        <p:spPr>
          <a:xfrm>
            <a:off x="5768420" y="1947962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1" name="Google Shape;631;p73"/>
          <p:cNvSpPr/>
          <p:nvPr/>
        </p:nvSpPr>
        <p:spPr>
          <a:xfrm>
            <a:off x="5910773" y="1950072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2" name="Google Shape;632;p73"/>
          <p:cNvSpPr/>
          <p:nvPr/>
        </p:nvSpPr>
        <p:spPr>
          <a:xfrm>
            <a:off x="6023397" y="1947962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p73"/>
          <p:cNvSpPr/>
          <p:nvPr/>
        </p:nvSpPr>
        <p:spPr>
          <a:xfrm>
            <a:off x="6165750" y="1950072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4" name="Google Shape;634;p73"/>
          <p:cNvSpPr/>
          <p:nvPr/>
        </p:nvSpPr>
        <p:spPr>
          <a:xfrm>
            <a:off x="5917551" y="2266386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5" name="Google Shape;635;p73"/>
          <p:cNvSpPr/>
          <p:nvPr/>
        </p:nvSpPr>
        <p:spPr>
          <a:xfrm>
            <a:off x="6059904" y="2268495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6" name="Google Shape;636;p73"/>
          <p:cNvSpPr/>
          <p:nvPr/>
        </p:nvSpPr>
        <p:spPr>
          <a:xfrm>
            <a:off x="6176191" y="2266386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7" name="Google Shape;637;p73"/>
          <p:cNvSpPr/>
          <p:nvPr/>
        </p:nvSpPr>
        <p:spPr>
          <a:xfrm>
            <a:off x="6318545" y="2268495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8" name="Google Shape;638;p73"/>
          <p:cNvSpPr/>
          <p:nvPr/>
        </p:nvSpPr>
        <p:spPr>
          <a:xfrm>
            <a:off x="6285362" y="1941803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9" name="Google Shape;639;p73"/>
          <p:cNvSpPr/>
          <p:nvPr/>
        </p:nvSpPr>
        <p:spPr>
          <a:xfrm>
            <a:off x="6437762" y="2266386"/>
            <a:ext cx="147542" cy="363983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0" name="Google Shape;640;p73"/>
          <p:cNvSpPr/>
          <p:nvPr/>
        </p:nvSpPr>
        <p:spPr>
          <a:xfrm>
            <a:off x="5655167" y="2577759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Google Shape;641;p73"/>
          <p:cNvSpPr/>
          <p:nvPr/>
        </p:nvSpPr>
        <p:spPr>
          <a:xfrm>
            <a:off x="5128361" y="2577759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2" name="Google Shape;642;p73"/>
          <p:cNvSpPr/>
          <p:nvPr/>
        </p:nvSpPr>
        <p:spPr>
          <a:xfrm>
            <a:off x="6427716" y="1943912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3" name="Google Shape;643;p73"/>
          <p:cNvSpPr/>
          <p:nvPr/>
        </p:nvSpPr>
        <p:spPr>
          <a:xfrm>
            <a:off x="6580116" y="2268495"/>
            <a:ext cx="127782" cy="359769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4" name="Google Shape;644;p73"/>
          <p:cNvSpPr/>
          <p:nvPr/>
        </p:nvSpPr>
        <p:spPr>
          <a:xfrm>
            <a:off x="5854200" y="2568975"/>
            <a:ext cx="1194900" cy="5613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rgbClr val="9633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963334"/>
                </a:solidFill>
              </a:rPr>
              <a:t>PIE15-161: Competencias en prácticum</a:t>
            </a:r>
            <a:endParaRPr sz="1000">
              <a:solidFill>
                <a:srgbClr val="963334"/>
              </a:solidFill>
            </a:endParaRPr>
          </a:p>
        </p:txBody>
      </p:sp>
      <p:sp>
        <p:nvSpPr>
          <p:cNvPr id="645" name="Google Shape;645;p73"/>
          <p:cNvSpPr/>
          <p:nvPr/>
        </p:nvSpPr>
        <p:spPr>
          <a:xfrm>
            <a:off x="7145735" y="2761125"/>
            <a:ext cx="809400" cy="3294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rgbClr val="9633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963334"/>
                </a:solidFill>
              </a:rPr>
              <a:t>Nace CoRubric</a:t>
            </a:r>
            <a:endParaRPr sz="1000">
              <a:solidFill>
                <a:srgbClr val="963334"/>
              </a:solidFill>
            </a:endParaRPr>
          </a:p>
        </p:txBody>
      </p:sp>
      <p:pic>
        <p:nvPicPr>
          <p:cNvPr id="646" name="Google Shape;646;p73"/>
          <p:cNvPicPr preferRelativeResize="0"/>
          <p:nvPr/>
        </p:nvPicPr>
        <p:blipFill rotWithShape="1">
          <a:blip r:embed="rId6">
            <a:alphaModFix/>
          </a:blip>
          <a:srcRect b="9247" l="16158" r="23458" t="0"/>
          <a:stretch/>
        </p:blipFill>
        <p:spPr>
          <a:xfrm>
            <a:off x="7004975" y="2230601"/>
            <a:ext cx="395800" cy="469259"/>
          </a:xfrm>
          <a:prstGeom prst="rect">
            <a:avLst/>
          </a:prstGeom>
          <a:noFill/>
          <a:ln>
            <a:noFill/>
          </a:ln>
        </p:spPr>
      </p:pic>
      <p:sp>
        <p:nvSpPr>
          <p:cNvPr id="647" name="Google Shape;647;p73"/>
          <p:cNvSpPr/>
          <p:nvPr/>
        </p:nvSpPr>
        <p:spPr>
          <a:xfrm>
            <a:off x="6738000" y="2477685"/>
            <a:ext cx="258900" cy="2037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FF00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8" name="Google Shape;648;p73"/>
          <p:cNvSpPr/>
          <p:nvPr/>
        </p:nvSpPr>
        <p:spPr>
          <a:xfrm>
            <a:off x="1192147" y="1010773"/>
            <a:ext cx="424842" cy="339218"/>
          </a:xfrm>
          <a:custGeom>
            <a:rect b="b" l="l" r="r" t="t"/>
            <a:pathLst>
              <a:path extrusionOk="0" h="16766" w="18981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9" name="Google Shape;649;p7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50" name="Google Shape;650;p7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7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6" name="Google Shape;656;p74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Características CoRubric.com</a:t>
            </a:r>
            <a:endParaRPr sz="2400"/>
          </a:p>
        </p:txBody>
      </p:sp>
      <p:pic>
        <p:nvPicPr>
          <p:cNvPr id="657" name="Google Shape;657;p74"/>
          <p:cNvPicPr preferRelativeResize="0"/>
          <p:nvPr/>
        </p:nvPicPr>
        <p:blipFill rotWithShape="1">
          <a:blip r:embed="rId3">
            <a:alphaModFix/>
          </a:blip>
          <a:srcRect b="37810" l="16158" r="23458" t="0"/>
          <a:stretch/>
        </p:blipFill>
        <p:spPr>
          <a:xfrm>
            <a:off x="1620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74"/>
          <p:cNvSpPr/>
          <p:nvPr/>
        </p:nvSpPr>
        <p:spPr>
          <a:xfrm>
            <a:off x="686550" y="1911600"/>
            <a:ext cx="2794200" cy="4041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Diseño en competencias</a:t>
            </a:r>
            <a:endParaRPr i="1">
              <a:solidFill>
                <a:srgbClr val="FFFFFF"/>
              </a:solidFill>
            </a:endParaRPr>
          </a:p>
        </p:txBody>
      </p:sp>
      <p:pic>
        <p:nvPicPr>
          <p:cNvPr id="659" name="Google Shape;659;p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4249" y="2389234"/>
            <a:ext cx="6763202" cy="35902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0" name="Google Shape;660;p74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75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6" name="Google Shape;666;p75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Características CoRubric.com</a:t>
            </a:r>
            <a:endParaRPr sz="2400"/>
          </a:p>
        </p:txBody>
      </p:sp>
      <p:pic>
        <p:nvPicPr>
          <p:cNvPr id="667" name="Google Shape;667;p75"/>
          <p:cNvPicPr preferRelativeResize="0"/>
          <p:nvPr/>
        </p:nvPicPr>
        <p:blipFill rotWithShape="1">
          <a:blip r:embed="rId3">
            <a:alphaModFix/>
          </a:blip>
          <a:srcRect b="37810" l="16158" r="23458" t="0"/>
          <a:stretch/>
        </p:blipFill>
        <p:spPr>
          <a:xfrm>
            <a:off x="1620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668" name="Google Shape;668;p75"/>
          <p:cNvSpPr/>
          <p:nvPr/>
        </p:nvSpPr>
        <p:spPr>
          <a:xfrm>
            <a:off x="686550" y="1911600"/>
            <a:ext cx="2794200" cy="4041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Diseño en competencias</a:t>
            </a:r>
            <a:endParaRPr i="1">
              <a:solidFill>
                <a:srgbClr val="FFFFFF"/>
              </a:solidFill>
            </a:endParaRPr>
          </a:p>
        </p:txBody>
      </p:sp>
      <p:pic>
        <p:nvPicPr>
          <p:cNvPr id="669" name="Google Shape;669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0125" y="2646850"/>
            <a:ext cx="7751249" cy="34425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70" name="Google Shape;670;p75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7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76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Características CoRubric.com</a:t>
            </a:r>
            <a:endParaRPr sz="2400"/>
          </a:p>
        </p:txBody>
      </p:sp>
      <p:pic>
        <p:nvPicPr>
          <p:cNvPr id="677" name="Google Shape;677;p76"/>
          <p:cNvPicPr preferRelativeResize="0"/>
          <p:nvPr/>
        </p:nvPicPr>
        <p:blipFill rotWithShape="1">
          <a:blip r:embed="rId3">
            <a:alphaModFix/>
          </a:blip>
          <a:srcRect b="37810" l="16158" r="23458" t="0"/>
          <a:stretch/>
        </p:blipFill>
        <p:spPr>
          <a:xfrm>
            <a:off x="1620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678" name="Google Shape;678;p76"/>
          <p:cNvSpPr txBox="1"/>
          <p:nvPr/>
        </p:nvSpPr>
        <p:spPr>
          <a:xfrm>
            <a:off x="499650" y="2446170"/>
            <a:ext cx="2959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nos"/>
              <a:buChar char="◈"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Evaluaciones entre pares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679" name="Google Shape;679;p76"/>
          <p:cNvSpPr/>
          <p:nvPr/>
        </p:nvSpPr>
        <p:spPr>
          <a:xfrm>
            <a:off x="601996" y="1928200"/>
            <a:ext cx="2215500" cy="3582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Tipos de Evaluaciones</a:t>
            </a:r>
            <a:endParaRPr i="1">
              <a:solidFill>
                <a:srgbClr val="FFFFFF"/>
              </a:solidFill>
            </a:endParaRPr>
          </a:p>
        </p:txBody>
      </p:sp>
      <p:sp>
        <p:nvSpPr>
          <p:cNvPr id="680" name="Google Shape;680;p76"/>
          <p:cNvSpPr txBox="1"/>
          <p:nvPr/>
        </p:nvSpPr>
        <p:spPr>
          <a:xfrm>
            <a:off x="3405622" y="2446170"/>
            <a:ext cx="2959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nos"/>
              <a:buChar char="◈"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Autoevaluaciones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681" name="Google Shape;681;p76"/>
          <p:cNvSpPr txBox="1"/>
          <p:nvPr/>
        </p:nvSpPr>
        <p:spPr>
          <a:xfrm>
            <a:off x="3405622" y="4494201"/>
            <a:ext cx="2959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nos"/>
              <a:buChar char="◈"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Evaluación de grupos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682" name="Google Shape;682;p76"/>
          <p:cNvSpPr txBox="1"/>
          <p:nvPr/>
        </p:nvSpPr>
        <p:spPr>
          <a:xfrm>
            <a:off x="499650" y="4475710"/>
            <a:ext cx="2959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nos"/>
              <a:buChar char="◈"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Evaluación 360º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pic>
        <p:nvPicPr>
          <p:cNvPr id="683" name="Google Shape;683;p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8184" y="2841435"/>
            <a:ext cx="2010000" cy="1337100"/>
          </a:xfrm>
          <a:prstGeom prst="doubleWave">
            <a:avLst>
              <a:gd fmla="val 8724" name="adj1"/>
              <a:gd fmla="val 0" name="adj2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84" name="Google Shape;684;p76"/>
          <p:cNvPicPr preferRelativeResize="0"/>
          <p:nvPr/>
        </p:nvPicPr>
        <p:blipFill rotWithShape="1">
          <a:blip r:embed="rId5">
            <a:alphaModFix/>
          </a:blip>
          <a:srcRect b="0" l="22423" r="14196" t="0"/>
          <a:stretch/>
        </p:blipFill>
        <p:spPr>
          <a:xfrm>
            <a:off x="4225539" y="2836230"/>
            <a:ext cx="1320000" cy="1388400"/>
          </a:xfrm>
          <a:prstGeom prst="flowChartConnector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85" name="Google Shape;685;p76"/>
          <p:cNvPicPr preferRelativeResize="0"/>
          <p:nvPr/>
        </p:nvPicPr>
        <p:blipFill rotWithShape="1">
          <a:blip r:embed="rId6">
            <a:alphaModFix/>
          </a:blip>
          <a:srcRect b="0" l="0" r="33052" t="0"/>
          <a:stretch/>
        </p:blipFill>
        <p:spPr>
          <a:xfrm>
            <a:off x="1644923" y="4833189"/>
            <a:ext cx="1084800" cy="10767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86" name="Google Shape;686;p76"/>
          <p:cNvPicPr preferRelativeResize="0"/>
          <p:nvPr/>
        </p:nvPicPr>
        <p:blipFill rotWithShape="1">
          <a:blip r:embed="rId7">
            <a:alphaModFix/>
          </a:blip>
          <a:srcRect b="0" l="9222" r="0" t="0"/>
          <a:stretch/>
        </p:blipFill>
        <p:spPr>
          <a:xfrm>
            <a:off x="4309940" y="4850673"/>
            <a:ext cx="1418400" cy="1041900"/>
          </a:xfrm>
          <a:prstGeom prst="cube">
            <a:avLst>
              <a:gd fmla="val 250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87" name="Google Shape;687;p76"/>
          <p:cNvSpPr txBox="1"/>
          <p:nvPr/>
        </p:nvSpPr>
        <p:spPr>
          <a:xfrm>
            <a:off x="5684549" y="2446170"/>
            <a:ext cx="2959800" cy="4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nos"/>
              <a:buChar char="◈"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Ipsativas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pic>
        <p:nvPicPr>
          <p:cNvPr id="688" name="Google Shape;688;p7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204905" y="2951649"/>
            <a:ext cx="1663200" cy="1108800"/>
          </a:xfrm>
          <a:prstGeom prst="homePlate">
            <a:avLst>
              <a:gd fmla="val 50000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689" name="Google Shape;689;p76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7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5" name="Google Shape;695;p77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Características CoRubric.com</a:t>
            </a:r>
            <a:endParaRPr sz="2400"/>
          </a:p>
        </p:txBody>
      </p:sp>
      <p:pic>
        <p:nvPicPr>
          <p:cNvPr id="696" name="Google Shape;696;p77"/>
          <p:cNvPicPr preferRelativeResize="0"/>
          <p:nvPr/>
        </p:nvPicPr>
        <p:blipFill rotWithShape="1">
          <a:blip r:embed="rId3">
            <a:alphaModFix/>
          </a:blip>
          <a:srcRect b="37810" l="16158" r="23458" t="0"/>
          <a:stretch/>
        </p:blipFill>
        <p:spPr>
          <a:xfrm>
            <a:off x="1620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697" name="Google Shape;697;p77"/>
          <p:cNvSpPr/>
          <p:nvPr/>
        </p:nvSpPr>
        <p:spPr>
          <a:xfrm>
            <a:off x="843263" y="1956075"/>
            <a:ext cx="2084700" cy="3372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Ejemplo Ipsativo</a:t>
            </a:r>
            <a:endParaRPr i="1">
              <a:solidFill>
                <a:srgbClr val="FFFFFF"/>
              </a:solidFill>
            </a:endParaRPr>
          </a:p>
        </p:txBody>
      </p:sp>
      <p:sp>
        <p:nvSpPr>
          <p:cNvPr id="698" name="Google Shape;698;p77"/>
          <p:cNvSpPr txBox="1"/>
          <p:nvPr/>
        </p:nvSpPr>
        <p:spPr>
          <a:xfrm>
            <a:off x="740113" y="2946444"/>
            <a:ext cx="2465400" cy="12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Rúbrica de evaluación</a:t>
            </a: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 de las </a:t>
            </a:r>
            <a:r>
              <a:rPr b="1"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prácticas externas</a:t>
            </a: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 estudiantes del Grado de Educación Primaria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7 estudiantes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7 semanas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2 coevaluaciones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1 evaluación tutor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pic>
        <p:nvPicPr>
          <p:cNvPr id="699" name="Google Shape;699;p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7524" y="2293275"/>
            <a:ext cx="5036365" cy="3455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0" name="Google Shape;700;p77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4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7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6" name="Google Shape;706;p7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Características CoRubric.com</a:t>
            </a:r>
            <a:endParaRPr sz="2400"/>
          </a:p>
        </p:txBody>
      </p:sp>
      <p:pic>
        <p:nvPicPr>
          <p:cNvPr id="707" name="Google Shape;707;p78"/>
          <p:cNvPicPr preferRelativeResize="0"/>
          <p:nvPr/>
        </p:nvPicPr>
        <p:blipFill rotWithShape="1">
          <a:blip r:embed="rId3">
            <a:alphaModFix/>
          </a:blip>
          <a:srcRect b="37810" l="16158" r="23458" t="0"/>
          <a:stretch/>
        </p:blipFill>
        <p:spPr>
          <a:xfrm>
            <a:off x="1620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708" name="Google Shape;708;p78"/>
          <p:cNvSpPr/>
          <p:nvPr/>
        </p:nvSpPr>
        <p:spPr>
          <a:xfrm>
            <a:off x="843263" y="1956075"/>
            <a:ext cx="2084700" cy="3372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Ejemplo Ipsativo</a:t>
            </a:r>
            <a:endParaRPr i="1">
              <a:solidFill>
                <a:srgbClr val="FFFFFF"/>
              </a:solidFill>
            </a:endParaRPr>
          </a:p>
        </p:txBody>
      </p:sp>
      <p:pic>
        <p:nvPicPr>
          <p:cNvPr id="709" name="Google Shape;709;p78"/>
          <p:cNvPicPr preferRelativeResize="0"/>
          <p:nvPr/>
        </p:nvPicPr>
        <p:blipFill rotWithShape="1">
          <a:blip r:embed="rId4">
            <a:alphaModFix/>
          </a:blip>
          <a:srcRect b="5784" l="0" r="0" t="0"/>
          <a:stretch/>
        </p:blipFill>
        <p:spPr>
          <a:xfrm>
            <a:off x="1147450" y="2493050"/>
            <a:ext cx="7358599" cy="3442474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710" name="Google Shape;710;p78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7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6" name="Google Shape;716;p7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Características CoRubric.com</a:t>
            </a:r>
            <a:endParaRPr sz="2400"/>
          </a:p>
        </p:txBody>
      </p:sp>
      <p:pic>
        <p:nvPicPr>
          <p:cNvPr id="717" name="Google Shape;717;p79"/>
          <p:cNvPicPr preferRelativeResize="0"/>
          <p:nvPr/>
        </p:nvPicPr>
        <p:blipFill rotWithShape="1">
          <a:blip r:embed="rId3">
            <a:alphaModFix/>
          </a:blip>
          <a:srcRect b="37810" l="16158" r="23458" t="0"/>
          <a:stretch/>
        </p:blipFill>
        <p:spPr>
          <a:xfrm>
            <a:off x="1620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79"/>
          <p:cNvSpPr/>
          <p:nvPr/>
        </p:nvSpPr>
        <p:spPr>
          <a:xfrm>
            <a:off x="843263" y="1956075"/>
            <a:ext cx="2084700" cy="3372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Ejemplo Ipsativo</a:t>
            </a:r>
            <a:endParaRPr i="1">
              <a:solidFill>
                <a:srgbClr val="FFFFFF"/>
              </a:solidFill>
            </a:endParaRPr>
          </a:p>
        </p:txBody>
      </p:sp>
      <p:pic>
        <p:nvPicPr>
          <p:cNvPr id="719" name="Google Shape;719;p79"/>
          <p:cNvPicPr preferRelativeResize="0"/>
          <p:nvPr/>
        </p:nvPicPr>
        <p:blipFill rotWithShape="1">
          <a:blip r:embed="rId4">
            <a:alphaModFix/>
          </a:blip>
          <a:srcRect b="3975" l="0" r="0" t="0"/>
          <a:stretch/>
        </p:blipFill>
        <p:spPr>
          <a:xfrm>
            <a:off x="1115524" y="2503300"/>
            <a:ext cx="7409601" cy="3508426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720" name="Google Shape;720;p7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5" name="Google Shape;725;p80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26" name="Google Shape;726;p80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Características CoRubric.com</a:t>
            </a:r>
            <a:endParaRPr sz="2400"/>
          </a:p>
        </p:txBody>
      </p:sp>
      <p:pic>
        <p:nvPicPr>
          <p:cNvPr id="727" name="Google Shape;727;p80"/>
          <p:cNvPicPr preferRelativeResize="0"/>
          <p:nvPr/>
        </p:nvPicPr>
        <p:blipFill rotWithShape="1">
          <a:blip r:embed="rId3">
            <a:alphaModFix/>
          </a:blip>
          <a:srcRect b="37810" l="16158" r="23458" t="0"/>
          <a:stretch/>
        </p:blipFill>
        <p:spPr>
          <a:xfrm>
            <a:off x="1620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728" name="Google Shape;728;p80"/>
          <p:cNvSpPr/>
          <p:nvPr/>
        </p:nvSpPr>
        <p:spPr>
          <a:xfrm>
            <a:off x="3380554" y="2212776"/>
            <a:ext cx="2111700" cy="3975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Acceso</a:t>
            </a:r>
            <a:endParaRPr i="1">
              <a:solidFill>
                <a:srgbClr val="FFFFFF"/>
              </a:solidFill>
            </a:endParaRPr>
          </a:p>
        </p:txBody>
      </p:sp>
      <p:pic>
        <p:nvPicPr>
          <p:cNvPr id="729" name="Google Shape;729;p80"/>
          <p:cNvPicPr preferRelativeResize="0"/>
          <p:nvPr/>
        </p:nvPicPr>
        <p:blipFill rotWithShape="1">
          <a:blip r:embed="rId4">
            <a:alphaModFix/>
          </a:blip>
          <a:srcRect b="18180" l="0" r="0" t="0"/>
          <a:stretch/>
        </p:blipFill>
        <p:spPr>
          <a:xfrm>
            <a:off x="879000" y="3504503"/>
            <a:ext cx="3557436" cy="2419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0" name="Google Shape;730;p8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24110" y="2774721"/>
            <a:ext cx="250649" cy="316142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731" name="Google Shape;731;p80"/>
          <p:cNvCxnSpPr>
            <a:stCxn id="728" idx="2"/>
            <a:endCxn id="729" idx="0"/>
          </p:cNvCxnSpPr>
          <p:nvPr/>
        </p:nvCxnSpPr>
        <p:spPr>
          <a:xfrm flipH="1">
            <a:off x="2657704" y="2610276"/>
            <a:ext cx="1778700" cy="8943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32" name="Google Shape;732;p80"/>
          <p:cNvSpPr txBox="1"/>
          <p:nvPr/>
        </p:nvSpPr>
        <p:spPr>
          <a:xfrm>
            <a:off x="2174759" y="2681563"/>
            <a:ext cx="15426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0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Rúbricas</a:t>
            </a:r>
            <a:endParaRPr b="1" sz="33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33" name="Google Shape;733;p8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76859" y="2734026"/>
            <a:ext cx="1288141" cy="397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4" name="Google Shape;734;p8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70634" y="3504535"/>
            <a:ext cx="2993285" cy="2474941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735" name="Google Shape;735;p80"/>
          <p:cNvCxnSpPr>
            <a:stCxn id="728" idx="2"/>
            <a:endCxn id="734" idx="0"/>
          </p:cNvCxnSpPr>
          <p:nvPr/>
        </p:nvCxnSpPr>
        <p:spPr>
          <a:xfrm>
            <a:off x="4436404" y="2610276"/>
            <a:ext cx="1830900" cy="8943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36" name="Google Shape;736;p80"/>
          <p:cNvSpPr txBox="1"/>
          <p:nvPr/>
        </p:nvSpPr>
        <p:spPr>
          <a:xfrm>
            <a:off x="5600292" y="2681563"/>
            <a:ext cx="1542600" cy="5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0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Proyectos</a:t>
            </a:r>
            <a:endParaRPr b="1" sz="33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37" name="Google Shape;737;p8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2" name="Google Shape;742;p8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43" name="Google Shape;743;p81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Características CoRubric.com</a:t>
            </a:r>
            <a:endParaRPr sz="2400"/>
          </a:p>
        </p:txBody>
      </p:sp>
      <p:pic>
        <p:nvPicPr>
          <p:cNvPr id="744" name="Google Shape;744;p81"/>
          <p:cNvPicPr preferRelativeResize="0"/>
          <p:nvPr/>
        </p:nvPicPr>
        <p:blipFill rotWithShape="1">
          <a:blip r:embed="rId3">
            <a:alphaModFix/>
          </a:blip>
          <a:srcRect b="37810" l="16158" r="23458" t="0"/>
          <a:stretch/>
        </p:blipFill>
        <p:spPr>
          <a:xfrm>
            <a:off x="1620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745" name="Google Shape;745;p81"/>
          <p:cNvSpPr/>
          <p:nvPr/>
        </p:nvSpPr>
        <p:spPr>
          <a:xfrm>
            <a:off x="2062850" y="2113675"/>
            <a:ext cx="854400" cy="3114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Roles</a:t>
            </a:r>
            <a:endParaRPr i="1">
              <a:solidFill>
                <a:srgbClr val="FFFFFF"/>
              </a:solidFill>
            </a:endParaRPr>
          </a:p>
        </p:txBody>
      </p:sp>
      <p:pic>
        <p:nvPicPr>
          <p:cNvPr id="746" name="Google Shape;746;p81"/>
          <p:cNvPicPr preferRelativeResize="0"/>
          <p:nvPr/>
        </p:nvPicPr>
        <p:blipFill rotWithShape="1">
          <a:blip r:embed="rId4">
            <a:alphaModFix/>
          </a:blip>
          <a:srcRect b="22293" l="6889" r="44112" t="37918"/>
          <a:stretch/>
        </p:blipFill>
        <p:spPr>
          <a:xfrm>
            <a:off x="3956750" y="1924025"/>
            <a:ext cx="2066200" cy="1218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47" name="Google Shape;747;p81"/>
          <p:cNvSpPr/>
          <p:nvPr/>
        </p:nvSpPr>
        <p:spPr>
          <a:xfrm>
            <a:off x="1885463" y="3520475"/>
            <a:ext cx="1306200" cy="3114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Flexibilidad</a:t>
            </a:r>
            <a:endParaRPr i="1">
              <a:solidFill>
                <a:srgbClr val="FFFFFF"/>
              </a:solidFill>
            </a:endParaRPr>
          </a:p>
        </p:txBody>
      </p:sp>
      <p:pic>
        <p:nvPicPr>
          <p:cNvPr id="748" name="Google Shape;748;p8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6288" y="3520478"/>
            <a:ext cx="4006449" cy="172835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49" name="Google Shape;749;p81"/>
          <p:cNvSpPr/>
          <p:nvPr/>
        </p:nvSpPr>
        <p:spPr>
          <a:xfrm>
            <a:off x="1836938" y="5470525"/>
            <a:ext cx="1306200" cy="6999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Evaluaciones Cualitativas y Cuantitativas</a:t>
            </a:r>
            <a:endParaRPr i="1">
              <a:solidFill>
                <a:srgbClr val="FFFFFF"/>
              </a:solidFill>
            </a:endParaRPr>
          </a:p>
        </p:txBody>
      </p:sp>
      <p:pic>
        <p:nvPicPr>
          <p:cNvPr id="750" name="Google Shape;750;p8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66288" y="5397426"/>
            <a:ext cx="4006449" cy="794523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51" name="Google Shape;751;p81"/>
          <p:cNvSpPr txBox="1"/>
          <p:nvPr/>
        </p:nvSpPr>
        <p:spPr>
          <a:xfrm>
            <a:off x="1471263" y="3958950"/>
            <a:ext cx="2118900" cy="12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0000"/>
                </a:solidFill>
              </a:rPr>
              <a:t>Cebrián-de-la-Serna, M., &amp; Monedero-Moya, J. J. (2014). </a:t>
            </a:r>
            <a:r>
              <a:rPr b="1" lang="es" sz="1000">
                <a:solidFill>
                  <a:srgbClr val="000000"/>
                </a:solidFill>
              </a:rPr>
              <a:t>Evolución en el diseño y funcionalidad de las rúbricas: desde las rúbricas “cuadradas” a las erúbricas federadas.</a:t>
            </a:r>
            <a:r>
              <a:rPr lang="es" sz="1000">
                <a:solidFill>
                  <a:srgbClr val="000000"/>
                </a:solidFill>
              </a:rPr>
              <a:t> </a:t>
            </a:r>
            <a:r>
              <a:rPr i="1" lang="es" sz="1000">
                <a:solidFill>
                  <a:srgbClr val="000000"/>
                </a:solidFill>
              </a:rPr>
              <a:t>REDU. Revista De Docencia Universitaria</a:t>
            </a:r>
            <a:r>
              <a:rPr lang="es" sz="1000">
                <a:solidFill>
                  <a:srgbClr val="000000"/>
                </a:solidFill>
              </a:rPr>
              <a:t>, </a:t>
            </a:r>
            <a:r>
              <a:rPr i="1" lang="es" sz="1000">
                <a:solidFill>
                  <a:srgbClr val="000000"/>
                </a:solidFill>
              </a:rPr>
              <a:t>12</a:t>
            </a:r>
            <a:r>
              <a:rPr lang="es" sz="1000">
                <a:solidFill>
                  <a:srgbClr val="000000"/>
                </a:solidFill>
              </a:rPr>
              <a:t>(1), 81–89.</a:t>
            </a:r>
            <a:endParaRPr sz="1300"/>
          </a:p>
        </p:txBody>
      </p:sp>
      <p:sp>
        <p:nvSpPr>
          <p:cNvPr id="752" name="Google Shape;752;p8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7" name="Google Shape;757;p82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58" name="Google Shape;758;p82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Características CoRubric.com</a:t>
            </a:r>
            <a:endParaRPr sz="2400"/>
          </a:p>
        </p:txBody>
      </p:sp>
      <p:pic>
        <p:nvPicPr>
          <p:cNvPr id="759" name="Google Shape;759;p82"/>
          <p:cNvPicPr preferRelativeResize="0"/>
          <p:nvPr/>
        </p:nvPicPr>
        <p:blipFill rotWithShape="1">
          <a:blip r:embed="rId3">
            <a:alphaModFix/>
          </a:blip>
          <a:srcRect b="37810" l="16158" r="23458" t="0"/>
          <a:stretch/>
        </p:blipFill>
        <p:spPr>
          <a:xfrm>
            <a:off x="1620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760" name="Google Shape;760;p82"/>
          <p:cNvSpPr/>
          <p:nvPr/>
        </p:nvSpPr>
        <p:spPr>
          <a:xfrm>
            <a:off x="1038174" y="2359089"/>
            <a:ext cx="2334900" cy="3774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Grupos Proyecto</a:t>
            </a:r>
            <a:endParaRPr i="1">
              <a:solidFill>
                <a:srgbClr val="FFFFFF"/>
              </a:solidFill>
            </a:endParaRPr>
          </a:p>
        </p:txBody>
      </p:sp>
      <p:pic>
        <p:nvPicPr>
          <p:cNvPr id="761" name="Google Shape;761;p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1385" y="2283475"/>
            <a:ext cx="3761666" cy="162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62" name="Google Shape;762;p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1686" y="2792295"/>
            <a:ext cx="2518844" cy="3106916"/>
          </a:xfrm>
          <a:prstGeom prst="rect">
            <a:avLst/>
          </a:prstGeom>
          <a:noFill/>
          <a:ln>
            <a:noFill/>
          </a:ln>
        </p:spPr>
      </p:pic>
      <p:sp>
        <p:nvSpPr>
          <p:cNvPr id="763" name="Google Shape;763;p82"/>
          <p:cNvSpPr txBox="1"/>
          <p:nvPr/>
        </p:nvSpPr>
        <p:spPr>
          <a:xfrm>
            <a:off x="560950" y="3487100"/>
            <a:ext cx="887100" cy="8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1)</a:t>
            </a:r>
            <a:endParaRPr b="1" sz="24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Al crear proyecto</a:t>
            </a:r>
            <a:endParaRPr b="1" sz="24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64" name="Google Shape;764;p82"/>
          <p:cNvSpPr txBox="1"/>
          <p:nvPr/>
        </p:nvSpPr>
        <p:spPr>
          <a:xfrm>
            <a:off x="3930669" y="2741351"/>
            <a:ext cx="978600" cy="8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2)</a:t>
            </a:r>
            <a:endParaRPr b="1" sz="24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Al entrar</a:t>
            </a:r>
            <a:endParaRPr b="1" sz="11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65" name="Google Shape;765;p8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21386" y="4027785"/>
            <a:ext cx="3761664" cy="2006666"/>
          </a:xfrm>
          <a:prstGeom prst="rect">
            <a:avLst/>
          </a:prstGeom>
          <a:noFill/>
          <a:ln>
            <a:noFill/>
          </a:ln>
        </p:spPr>
      </p:pic>
      <p:sp>
        <p:nvSpPr>
          <p:cNvPr id="766" name="Google Shape;766;p82"/>
          <p:cNvSpPr txBox="1"/>
          <p:nvPr/>
        </p:nvSpPr>
        <p:spPr>
          <a:xfrm>
            <a:off x="3910851" y="4595563"/>
            <a:ext cx="978600" cy="8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3)</a:t>
            </a:r>
            <a:endParaRPr b="1" sz="24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Al editar miembros</a:t>
            </a:r>
            <a:endParaRPr b="1" sz="11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67" name="Google Shape;767;p82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7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6" name="Google Shape;236;p47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7" name="Google Shape;237;p47"/>
          <p:cNvSpPr txBox="1"/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>
                <a:solidFill>
                  <a:srgbClr val="434343"/>
                </a:solidFill>
              </a:rPr>
              <a:t>1. </a:t>
            </a:r>
            <a:r>
              <a:rPr lang="es"/>
              <a:t>La evaluación de los aprendizajes 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238" name="Google Shape;238;p47"/>
          <p:cNvSpPr txBox="1"/>
          <p:nvPr>
            <p:ph idx="1" type="subTitle"/>
          </p:nvPr>
        </p:nvSpPr>
        <p:spPr>
          <a:xfrm>
            <a:off x="4598900" y="3957600"/>
            <a:ext cx="35205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666666"/>
                </a:solidFill>
              </a:rPr>
              <a:t>¿Qué es y significa evaluar? ¿evaluamos competencias?  ¿con respecto a qué evaluamos?</a:t>
            </a:r>
            <a:endParaRPr sz="1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2" name="Google Shape;772;p8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73" name="Google Shape;773;p83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Características CoRubric.com</a:t>
            </a:r>
            <a:endParaRPr sz="2400"/>
          </a:p>
        </p:txBody>
      </p:sp>
      <p:pic>
        <p:nvPicPr>
          <p:cNvPr id="774" name="Google Shape;774;p83"/>
          <p:cNvPicPr preferRelativeResize="0"/>
          <p:nvPr/>
        </p:nvPicPr>
        <p:blipFill rotWithShape="1">
          <a:blip r:embed="rId3">
            <a:alphaModFix/>
          </a:blip>
          <a:srcRect b="37810" l="16158" r="23458" t="0"/>
          <a:stretch/>
        </p:blipFill>
        <p:spPr>
          <a:xfrm>
            <a:off x="1620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775" name="Google Shape;775;p83"/>
          <p:cNvSpPr/>
          <p:nvPr/>
        </p:nvSpPr>
        <p:spPr>
          <a:xfrm>
            <a:off x="913975" y="1928388"/>
            <a:ext cx="1306200" cy="3114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Exportar</a:t>
            </a:r>
            <a:endParaRPr i="1">
              <a:solidFill>
                <a:srgbClr val="F3F3F3"/>
              </a:solidFill>
            </a:endParaRPr>
          </a:p>
        </p:txBody>
      </p:sp>
      <p:sp>
        <p:nvSpPr>
          <p:cNvPr id="776" name="Google Shape;776;p83"/>
          <p:cNvSpPr/>
          <p:nvPr/>
        </p:nvSpPr>
        <p:spPr>
          <a:xfrm>
            <a:off x="865450" y="3529463"/>
            <a:ext cx="1306200" cy="6507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Proyectos y Competencias</a:t>
            </a:r>
            <a:endParaRPr i="1">
              <a:solidFill>
                <a:srgbClr val="F3F3F3"/>
              </a:solidFill>
            </a:endParaRPr>
          </a:p>
        </p:txBody>
      </p:sp>
      <p:pic>
        <p:nvPicPr>
          <p:cNvPr id="777" name="Google Shape;777;p83"/>
          <p:cNvPicPr preferRelativeResize="0"/>
          <p:nvPr/>
        </p:nvPicPr>
        <p:blipFill rotWithShape="1">
          <a:blip r:embed="rId4">
            <a:alphaModFix/>
          </a:blip>
          <a:srcRect b="3111" l="1007" r="1183" t="3744"/>
          <a:stretch/>
        </p:blipFill>
        <p:spPr>
          <a:xfrm>
            <a:off x="2704350" y="2049413"/>
            <a:ext cx="3270750" cy="1114425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78" name="Google Shape;778;p83"/>
          <p:cNvSpPr/>
          <p:nvPr/>
        </p:nvSpPr>
        <p:spPr>
          <a:xfrm>
            <a:off x="1157750" y="2410513"/>
            <a:ext cx="1306200" cy="311400"/>
          </a:xfrm>
          <a:prstGeom prst="roundRect">
            <a:avLst>
              <a:gd fmla="val 13433" name="adj"/>
            </a:avLst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Evaluaciones</a:t>
            </a:r>
            <a:endParaRPr i="1">
              <a:solidFill>
                <a:srgbClr val="000000"/>
              </a:solidFill>
            </a:endParaRPr>
          </a:p>
        </p:txBody>
      </p:sp>
      <p:sp>
        <p:nvSpPr>
          <p:cNvPr id="779" name="Google Shape;779;p83"/>
          <p:cNvSpPr/>
          <p:nvPr/>
        </p:nvSpPr>
        <p:spPr>
          <a:xfrm>
            <a:off x="1157750" y="2724734"/>
            <a:ext cx="1306200" cy="311400"/>
          </a:xfrm>
          <a:prstGeom prst="roundRect">
            <a:avLst>
              <a:gd fmla="val 13433" name="adj"/>
            </a:avLst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Anotaciones</a:t>
            </a:r>
            <a:endParaRPr i="1">
              <a:solidFill>
                <a:srgbClr val="000000"/>
              </a:solidFill>
            </a:endParaRPr>
          </a:p>
        </p:txBody>
      </p:sp>
      <p:sp>
        <p:nvSpPr>
          <p:cNvPr id="780" name="Google Shape;780;p83"/>
          <p:cNvSpPr/>
          <p:nvPr/>
        </p:nvSpPr>
        <p:spPr>
          <a:xfrm>
            <a:off x="1157750" y="3036138"/>
            <a:ext cx="1306200" cy="311400"/>
          </a:xfrm>
          <a:prstGeom prst="roundRect">
            <a:avLst>
              <a:gd fmla="val 13433" name="adj"/>
            </a:avLst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Diseño PDF</a:t>
            </a:r>
            <a:endParaRPr i="1">
              <a:solidFill>
                <a:srgbClr val="000000"/>
              </a:solidFill>
            </a:endParaRPr>
          </a:p>
        </p:txBody>
      </p:sp>
      <p:pic>
        <p:nvPicPr>
          <p:cNvPr id="781" name="Google Shape;781;p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0038" y="5188535"/>
            <a:ext cx="740025" cy="61165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782" name="Google Shape;782;p83"/>
          <p:cNvPicPr preferRelativeResize="0"/>
          <p:nvPr/>
        </p:nvPicPr>
        <p:blipFill rotWithShape="1">
          <a:blip r:embed="rId6">
            <a:alphaModFix/>
          </a:blip>
          <a:srcRect b="40730" l="0" r="0" t="0"/>
          <a:stretch/>
        </p:blipFill>
        <p:spPr>
          <a:xfrm>
            <a:off x="2704350" y="3564912"/>
            <a:ext cx="4578401" cy="1071376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783" name="Google Shape;783;p83"/>
          <p:cNvCxnSpPr/>
          <p:nvPr/>
        </p:nvCxnSpPr>
        <p:spPr>
          <a:xfrm>
            <a:off x="2882750" y="3999293"/>
            <a:ext cx="436800" cy="0"/>
          </a:xfrm>
          <a:prstGeom prst="straightConnector1">
            <a:avLst/>
          </a:prstGeom>
          <a:noFill/>
          <a:ln cap="flat" cmpd="sng" w="28575">
            <a:solidFill>
              <a:srgbClr val="66666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4" name="Google Shape;784;p83"/>
          <p:cNvCxnSpPr/>
          <p:nvPr/>
        </p:nvCxnSpPr>
        <p:spPr>
          <a:xfrm>
            <a:off x="2736775" y="4100596"/>
            <a:ext cx="307500" cy="0"/>
          </a:xfrm>
          <a:prstGeom prst="straightConnector1">
            <a:avLst/>
          </a:prstGeom>
          <a:noFill/>
          <a:ln cap="flat" cmpd="sng" w="28575">
            <a:solidFill>
              <a:srgbClr val="66666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5" name="Google Shape;785;p83"/>
          <p:cNvCxnSpPr/>
          <p:nvPr/>
        </p:nvCxnSpPr>
        <p:spPr>
          <a:xfrm>
            <a:off x="2882750" y="4247314"/>
            <a:ext cx="354600" cy="0"/>
          </a:xfrm>
          <a:prstGeom prst="straightConnector1">
            <a:avLst/>
          </a:prstGeom>
          <a:noFill/>
          <a:ln cap="flat" cmpd="sng" w="28575">
            <a:solidFill>
              <a:srgbClr val="66666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6" name="Google Shape;786;p83"/>
          <p:cNvCxnSpPr/>
          <p:nvPr/>
        </p:nvCxnSpPr>
        <p:spPr>
          <a:xfrm>
            <a:off x="2736775" y="4348614"/>
            <a:ext cx="354600" cy="0"/>
          </a:xfrm>
          <a:prstGeom prst="straightConnector1">
            <a:avLst/>
          </a:prstGeom>
          <a:noFill/>
          <a:ln cap="flat" cmpd="sng" w="28575">
            <a:solidFill>
              <a:srgbClr val="66666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7" name="Google Shape;787;p83"/>
          <p:cNvCxnSpPr/>
          <p:nvPr/>
        </p:nvCxnSpPr>
        <p:spPr>
          <a:xfrm>
            <a:off x="2889175" y="3751264"/>
            <a:ext cx="377700" cy="0"/>
          </a:xfrm>
          <a:prstGeom prst="straightConnector1">
            <a:avLst/>
          </a:prstGeom>
          <a:noFill/>
          <a:ln cap="flat" cmpd="sng" w="28575">
            <a:solidFill>
              <a:srgbClr val="66666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88" name="Google Shape;788;p83"/>
          <p:cNvCxnSpPr/>
          <p:nvPr/>
        </p:nvCxnSpPr>
        <p:spPr>
          <a:xfrm>
            <a:off x="2736775" y="3852564"/>
            <a:ext cx="218400" cy="0"/>
          </a:xfrm>
          <a:prstGeom prst="straightConnector1">
            <a:avLst/>
          </a:prstGeom>
          <a:noFill/>
          <a:ln cap="flat" cmpd="sng" w="28575">
            <a:solidFill>
              <a:srgbClr val="66666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89" name="Google Shape;789;p83"/>
          <p:cNvSpPr/>
          <p:nvPr/>
        </p:nvSpPr>
        <p:spPr>
          <a:xfrm>
            <a:off x="897475" y="5169000"/>
            <a:ext cx="1339200" cy="6507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Exportación Notas Estudiantes</a:t>
            </a:r>
            <a:endParaRPr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790" name="Google Shape;790;p8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5" name="Google Shape;795;p84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96" name="Google Shape;796;p84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Características CoRubric.com</a:t>
            </a:r>
            <a:endParaRPr sz="2400"/>
          </a:p>
        </p:txBody>
      </p:sp>
      <p:pic>
        <p:nvPicPr>
          <p:cNvPr id="797" name="Google Shape;797;p84"/>
          <p:cNvPicPr preferRelativeResize="0"/>
          <p:nvPr/>
        </p:nvPicPr>
        <p:blipFill rotWithShape="1">
          <a:blip r:embed="rId3">
            <a:alphaModFix/>
          </a:blip>
          <a:srcRect b="37810" l="16158" r="23458" t="0"/>
          <a:stretch/>
        </p:blipFill>
        <p:spPr>
          <a:xfrm>
            <a:off x="1620038" y="989930"/>
            <a:ext cx="531125" cy="431525"/>
          </a:xfrm>
          <a:prstGeom prst="rect">
            <a:avLst/>
          </a:prstGeom>
          <a:noFill/>
          <a:ln>
            <a:noFill/>
          </a:ln>
        </p:spPr>
      </p:pic>
      <p:sp>
        <p:nvSpPr>
          <p:cNvPr id="798" name="Google Shape;798;p84"/>
          <p:cNvSpPr/>
          <p:nvPr/>
        </p:nvSpPr>
        <p:spPr>
          <a:xfrm>
            <a:off x="753969" y="1797900"/>
            <a:ext cx="1339200" cy="6507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Acreditaciones</a:t>
            </a:r>
            <a:endParaRPr i="1">
              <a:solidFill>
                <a:srgbClr val="F3F3F3"/>
              </a:solidFill>
            </a:endParaRPr>
          </a:p>
        </p:txBody>
      </p:sp>
      <p:pic>
        <p:nvPicPr>
          <p:cNvPr id="799" name="Google Shape;799;p84"/>
          <p:cNvPicPr preferRelativeResize="0"/>
          <p:nvPr/>
        </p:nvPicPr>
        <p:blipFill rotWithShape="1">
          <a:blip r:embed="rId4">
            <a:alphaModFix/>
          </a:blip>
          <a:srcRect b="7740" l="0" r="0" t="0"/>
          <a:stretch/>
        </p:blipFill>
        <p:spPr>
          <a:xfrm>
            <a:off x="753975" y="2622850"/>
            <a:ext cx="3911249" cy="196925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00" name="Google Shape;800;p84" title="ENCIC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62946" y="2176610"/>
            <a:ext cx="289528" cy="23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1" name="Google Shape;801;p84" title="GTEA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99581" y="1866185"/>
            <a:ext cx="232800" cy="232800"/>
          </a:xfrm>
          <a:prstGeom prst="rect">
            <a:avLst/>
          </a:prstGeom>
          <a:noFill/>
          <a:ln>
            <a:noFill/>
          </a:ln>
        </p:spPr>
      </p:pic>
      <p:sp>
        <p:nvSpPr>
          <p:cNvPr id="802" name="Google Shape;802;p84"/>
          <p:cNvSpPr txBox="1"/>
          <p:nvPr/>
        </p:nvSpPr>
        <p:spPr>
          <a:xfrm>
            <a:off x="2599386" y="1837510"/>
            <a:ext cx="19629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500">
                <a:solidFill>
                  <a:srgbClr val="666666"/>
                </a:solidFill>
                <a:latin typeface="Oswald"/>
                <a:ea typeface="Oswald"/>
                <a:cs typeface="Oswald"/>
                <a:sym typeface="Oswald"/>
              </a:rPr>
              <a:t>GTEA - gtea.uma.es</a:t>
            </a:r>
            <a:endParaRPr b="1" sz="1500">
              <a:solidFill>
                <a:srgbClr val="66666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03" name="Google Shape;803;p84"/>
          <p:cNvSpPr txBox="1"/>
          <p:nvPr/>
        </p:nvSpPr>
        <p:spPr>
          <a:xfrm>
            <a:off x="2599387" y="2155510"/>
            <a:ext cx="19260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500">
                <a:solidFill>
                  <a:srgbClr val="666666"/>
                </a:solidFill>
                <a:latin typeface="Oswald"/>
                <a:ea typeface="Oswald"/>
                <a:cs typeface="Oswald"/>
                <a:sym typeface="Oswald"/>
              </a:rPr>
              <a:t>ENCIC - encic.uma.es</a:t>
            </a:r>
            <a:endParaRPr b="1" sz="1500">
              <a:solidFill>
                <a:srgbClr val="66666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04" name="Google Shape;804;p84"/>
          <p:cNvSpPr/>
          <p:nvPr/>
        </p:nvSpPr>
        <p:spPr>
          <a:xfrm>
            <a:off x="5443350" y="2560200"/>
            <a:ext cx="2634000" cy="20319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5" name="Google Shape;805;p84"/>
          <p:cNvSpPr/>
          <p:nvPr/>
        </p:nvSpPr>
        <p:spPr>
          <a:xfrm>
            <a:off x="6040025" y="1837500"/>
            <a:ext cx="1339200" cy="6507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Califica con valor numérico</a:t>
            </a:r>
            <a:endParaRPr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pic>
        <p:nvPicPr>
          <p:cNvPr id="806" name="Google Shape;806;p8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13625" y="3783363"/>
            <a:ext cx="1095375" cy="1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7" name="Google Shape;807;p84"/>
          <p:cNvPicPr preferRelativeResize="0"/>
          <p:nvPr/>
        </p:nvPicPr>
        <p:blipFill rotWithShape="1">
          <a:blip r:embed="rId8">
            <a:alphaModFix/>
          </a:blip>
          <a:srcRect b="0" l="0" r="4961" t="0"/>
          <a:stretch/>
        </p:blipFill>
        <p:spPr>
          <a:xfrm>
            <a:off x="5520825" y="2632125"/>
            <a:ext cx="2440225" cy="55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8" name="Google Shape;808;p8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65963" y="3190300"/>
            <a:ext cx="1790700" cy="361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9" name="Google Shape;809;p84"/>
          <p:cNvCxnSpPr/>
          <p:nvPr/>
        </p:nvCxnSpPr>
        <p:spPr>
          <a:xfrm>
            <a:off x="5451600" y="3576150"/>
            <a:ext cx="2617500" cy="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810" name="Google Shape;810;p8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585675" y="4112125"/>
            <a:ext cx="22479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811" name="Google Shape;811;p84"/>
          <p:cNvSpPr/>
          <p:nvPr/>
        </p:nvSpPr>
        <p:spPr>
          <a:xfrm>
            <a:off x="5025175" y="5517125"/>
            <a:ext cx="3501000" cy="650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2" name="Google Shape;812;p84"/>
          <p:cNvSpPr/>
          <p:nvPr/>
        </p:nvSpPr>
        <p:spPr>
          <a:xfrm>
            <a:off x="1296575" y="5456875"/>
            <a:ext cx="2634000" cy="650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3" name="Google Shape;813;p84"/>
          <p:cNvSpPr/>
          <p:nvPr/>
        </p:nvSpPr>
        <p:spPr>
          <a:xfrm>
            <a:off x="1943987" y="4738875"/>
            <a:ext cx="1339200" cy="6507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Fecha límite para evaluar</a:t>
            </a:r>
            <a:endParaRPr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814" name="Google Shape;814;p84"/>
          <p:cNvSpPr/>
          <p:nvPr/>
        </p:nvSpPr>
        <p:spPr>
          <a:xfrm>
            <a:off x="6116469" y="4738875"/>
            <a:ext cx="1339200" cy="650700"/>
          </a:xfrm>
          <a:prstGeom prst="roundRect">
            <a:avLst>
              <a:gd fmla="val 13433" name="adj"/>
            </a:avLst>
          </a:prstGeom>
          <a:solidFill>
            <a:srgbClr val="3A81BA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Evaluar una sola vez</a:t>
            </a:r>
            <a:endParaRPr i="1">
              <a:solidFill>
                <a:srgbClr val="F3F3F3"/>
              </a:solidFill>
            </a:endParaRPr>
          </a:p>
        </p:txBody>
      </p:sp>
      <p:pic>
        <p:nvPicPr>
          <p:cNvPr id="815" name="Google Shape;815;p8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323151" y="5537050"/>
            <a:ext cx="2566775" cy="57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6" name="Google Shape;816;p84"/>
          <p:cNvPicPr preferRelativeResize="0"/>
          <p:nvPr/>
        </p:nvPicPr>
        <p:blipFill rotWithShape="1">
          <a:blip r:embed="rId12">
            <a:alphaModFix/>
          </a:blip>
          <a:srcRect b="13948" l="0" r="2486" t="0"/>
          <a:stretch/>
        </p:blipFill>
        <p:spPr>
          <a:xfrm>
            <a:off x="5054266" y="5665106"/>
            <a:ext cx="3463599" cy="234235"/>
          </a:xfrm>
          <a:prstGeom prst="rect">
            <a:avLst/>
          </a:prstGeom>
          <a:noFill/>
          <a:ln>
            <a:noFill/>
          </a:ln>
        </p:spPr>
      </p:pic>
      <p:sp>
        <p:nvSpPr>
          <p:cNvPr id="817" name="Google Shape;817;p8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85"/>
          <p:cNvSpPr txBox="1"/>
          <p:nvPr>
            <p:ph idx="1" type="subTitle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>
                <a:solidFill>
                  <a:srgbClr val="666666"/>
                </a:solidFill>
              </a:rPr>
              <a:t>Recopilación de ejemplos de actividades de evaluación por </a:t>
            </a:r>
            <a:r>
              <a:rPr lang="es" sz="1600">
                <a:solidFill>
                  <a:srgbClr val="666666"/>
                </a:solidFill>
              </a:rPr>
              <a:t>rúbricas</a:t>
            </a:r>
            <a:endParaRPr sz="1600">
              <a:solidFill>
                <a:srgbClr val="666666"/>
              </a:solidFill>
            </a:endParaRPr>
          </a:p>
        </p:txBody>
      </p:sp>
      <p:sp>
        <p:nvSpPr>
          <p:cNvPr id="823" name="Google Shape;823;p85"/>
          <p:cNvSpPr txBox="1"/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4. Casos de uso</a:t>
            </a:r>
            <a:endParaRPr/>
          </a:p>
        </p:txBody>
      </p:sp>
      <p:sp>
        <p:nvSpPr>
          <p:cNvPr id="824" name="Google Shape;824;p85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fmla="val 0" name="adj1"/>
              <a:gd fmla="val 50000" name="adj2"/>
            </a:avLst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25" name="Google Shape;825;p85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8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31" name="Google Shape;831;p86"/>
          <p:cNvPicPr preferRelativeResize="0"/>
          <p:nvPr/>
        </p:nvPicPr>
        <p:blipFill rotWithShape="1">
          <a:blip r:embed="rId3">
            <a:alphaModFix/>
          </a:blip>
          <a:srcRect b="16240" l="0" r="0" t="0"/>
          <a:stretch/>
        </p:blipFill>
        <p:spPr>
          <a:xfrm>
            <a:off x="1572922" y="1789691"/>
            <a:ext cx="2276775" cy="1430289"/>
          </a:xfrm>
          <a:prstGeom prst="rect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32" name="Google Shape;832;p86"/>
          <p:cNvSpPr/>
          <p:nvPr/>
        </p:nvSpPr>
        <p:spPr>
          <a:xfrm>
            <a:off x="1480010" y="1289225"/>
            <a:ext cx="2462700" cy="358200"/>
          </a:xfrm>
          <a:prstGeom prst="roundRect">
            <a:avLst>
              <a:gd fmla="val 13433" name="adj"/>
            </a:avLst>
          </a:prstGeom>
          <a:solidFill>
            <a:srgbClr val="85B01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Diarios en prácticum </a:t>
            </a:r>
            <a:endParaRPr b="1"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pic>
        <p:nvPicPr>
          <p:cNvPr id="833" name="Google Shape;833;p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1273" y="4215967"/>
            <a:ext cx="2462602" cy="1631633"/>
          </a:xfrm>
          <a:prstGeom prst="rect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34" name="Google Shape;834;p86"/>
          <p:cNvPicPr preferRelativeResize="0"/>
          <p:nvPr/>
        </p:nvPicPr>
        <p:blipFill rotWithShape="1">
          <a:blip r:embed="rId5">
            <a:alphaModFix/>
          </a:blip>
          <a:srcRect b="16184" l="0" r="35897" t="0"/>
          <a:stretch/>
        </p:blipFill>
        <p:spPr>
          <a:xfrm>
            <a:off x="5002021" y="1789689"/>
            <a:ext cx="2861335" cy="1430289"/>
          </a:xfrm>
          <a:prstGeom prst="rect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35" name="Google Shape;835;p86"/>
          <p:cNvPicPr preferRelativeResize="0"/>
          <p:nvPr/>
        </p:nvPicPr>
        <p:blipFill rotWithShape="1">
          <a:blip r:embed="rId6">
            <a:alphaModFix/>
          </a:blip>
          <a:srcRect b="27325" l="0" r="0" t="0"/>
          <a:stretch/>
        </p:blipFill>
        <p:spPr>
          <a:xfrm>
            <a:off x="1235302" y="4221248"/>
            <a:ext cx="2952187" cy="1430289"/>
          </a:xfrm>
          <a:prstGeom prst="rect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36" name="Google Shape;836;p86"/>
          <p:cNvSpPr/>
          <p:nvPr/>
        </p:nvSpPr>
        <p:spPr>
          <a:xfrm>
            <a:off x="4956591" y="1289225"/>
            <a:ext cx="2952000" cy="358200"/>
          </a:xfrm>
          <a:prstGeom prst="roundRect">
            <a:avLst>
              <a:gd fmla="val 13433" name="adj"/>
            </a:avLst>
          </a:prstGeom>
          <a:solidFill>
            <a:srgbClr val="85B01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Argumentación científica</a:t>
            </a:r>
            <a:endParaRPr b="1"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837" name="Google Shape;837;p86"/>
          <p:cNvSpPr/>
          <p:nvPr/>
        </p:nvSpPr>
        <p:spPr>
          <a:xfrm>
            <a:off x="1235302" y="3720781"/>
            <a:ext cx="2952000" cy="358200"/>
          </a:xfrm>
          <a:prstGeom prst="roundRect">
            <a:avLst>
              <a:gd fmla="val 13433" name="adj"/>
            </a:avLst>
          </a:prstGeom>
          <a:solidFill>
            <a:srgbClr val="85B01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Prácticum de secundaria</a:t>
            </a:r>
            <a:endParaRPr b="1"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838" name="Google Shape;838;p86"/>
          <p:cNvSpPr/>
          <p:nvPr/>
        </p:nvSpPr>
        <p:spPr>
          <a:xfrm>
            <a:off x="5201271" y="3720766"/>
            <a:ext cx="2462700" cy="358200"/>
          </a:xfrm>
          <a:prstGeom prst="roundRect">
            <a:avLst>
              <a:gd fmla="val 13433" name="adj"/>
            </a:avLst>
          </a:prstGeom>
          <a:solidFill>
            <a:srgbClr val="85B01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Memorias prácticum </a:t>
            </a:r>
            <a:endParaRPr b="1"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2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87"/>
          <p:cNvSpPr/>
          <p:nvPr/>
        </p:nvSpPr>
        <p:spPr>
          <a:xfrm>
            <a:off x="4572000" y="-131075"/>
            <a:ext cx="4654200" cy="70422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44" name="Google Shape;844;p87"/>
          <p:cNvPicPr preferRelativeResize="0"/>
          <p:nvPr/>
        </p:nvPicPr>
        <p:blipFill rotWithShape="1">
          <a:blip r:embed="rId3">
            <a:alphaModFix/>
          </a:blip>
          <a:srcRect b="0" l="16666" r="16666" t="0"/>
          <a:stretch/>
        </p:blipFill>
        <p:spPr>
          <a:xfrm>
            <a:off x="200" y="0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5" name="Google Shape;845;p87"/>
          <p:cNvSpPr txBox="1"/>
          <p:nvPr>
            <p:ph type="title"/>
          </p:nvPr>
        </p:nvSpPr>
        <p:spPr>
          <a:xfrm>
            <a:off x="5172950" y="1231600"/>
            <a:ext cx="3370500" cy="4394700"/>
          </a:xfrm>
          <a:prstGeom prst="rect">
            <a:avLst/>
          </a:prstGeom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Arial"/>
                <a:ea typeface="Arial"/>
                <a:cs typeface="Arial"/>
                <a:sym typeface="Arial"/>
              </a:rPr>
              <a:t>Diarios en prácticum en pedagogía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8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51" name="Google Shape;851;p88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52" name="Google Shape;852;p8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Diarios en prácticum en pedagogía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853" name="Google Shape;853;p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999" y="2683379"/>
            <a:ext cx="3794009" cy="2845496"/>
          </a:xfrm>
          <a:prstGeom prst="rect">
            <a:avLst/>
          </a:prstGeom>
          <a:noFill/>
          <a:ln cap="flat" cmpd="sng" w="1143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54" name="Google Shape;854;p88"/>
          <p:cNvSpPr/>
          <p:nvPr/>
        </p:nvSpPr>
        <p:spPr>
          <a:xfrm>
            <a:off x="5888115" y="3040200"/>
            <a:ext cx="188629" cy="465345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5" name="Google Shape;855;p88"/>
          <p:cNvSpPr/>
          <p:nvPr/>
        </p:nvSpPr>
        <p:spPr>
          <a:xfrm>
            <a:off x="6122187" y="3042896"/>
            <a:ext cx="163366" cy="459956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6" name="Google Shape;856;p88"/>
          <p:cNvSpPr/>
          <p:nvPr/>
        </p:nvSpPr>
        <p:spPr>
          <a:xfrm>
            <a:off x="6333081" y="3040200"/>
            <a:ext cx="188629" cy="465345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7" name="Google Shape;857;p88"/>
          <p:cNvSpPr/>
          <p:nvPr/>
        </p:nvSpPr>
        <p:spPr>
          <a:xfrm>
            <a:off x="6567153" y="3042896"/>
            <a:ext cx="163366" cy="459956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8" name="Google Shape;858;p88"/>
          <p:cNvSpPr/>
          <p:nvPr/>
        </p:nvSpPr>
        <p:spPr>
          <a:xfrm>
            <a:off x="5993970" y="3235047"/>
            <a:ext cx="188629" cy="465345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9" name="Google Shape;859;p88"/>
          <p:cNvSpPr/>
          <p:nvPr/>
        </p:nvSpPr>
        <p:spPr>
          <a:xfrm>
            <a:off x="6228042" y="3237744"/>
            <a:ext cx="163366" cy="459956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0" name="Google Shape;860;p88"/>
          <p:cNvSpPr/>
          <p:nvPr/>
        </p:nvSpPr>
        <p:spPr>
          <a:xfrm>
            <a:off x="6469729" y="3237744"/>
            <a:ext cx="163366" cy="459956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1" name="Google Shape;861;p88"/>
          <p:cNvSpPr txBox="1"/>
          <p:nvPr/>
        </p:nvSpPr>
        <p:spPr>
          <a:xfrm>
            <a:off x="4950601" y="2371450"/>
            <a:ext cx="2866800" cy="45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</a:rPr>
              <a:t>7 estudiantes de </a:t>
            </a:r>
            <a:r>
              <a:rPr lang="es">
                <a:solidFill>
                  <a:srgbClr val="963334"/>
                </a:solidFill>
              </a:rPr>
              <a:t>pedagogía</a:t>
            </a:r>
            <a:endParaRPr>
              <a:solidFill>
                <a:srgbClr val="963334"/>
              </a:solidFill>
            </a:endParaRPr>
          </a:p>
        </p:txBody>
      </p:sp>
      <p:sp>
        <p:nvSpPr>
          <p:cNvPr id="862" name="Google Shape;862;p88"/>
          <p:cNvSpPr/>
          <p:nvPr/>
        </p:nvSpPr>
        <p:spPr>
          <a:xfrm>
            <a:off x="5128613" y="4145644"/>
            <a:ext cx="400864" cy="295552"/>
          </a:xfrm>
          <a:custGeom>
            <a:rect b="b" l="l" r="r" t="t"/>
            <a:pathLst>
              <a:path extrusionOk="0" h="13384" w="18153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3" name="Google Shape;863;p88"/>
          <p:cNvSpPr txBox="1"/>
          <p:nvPr/>
        </p:nvSpPr>
        <p:spPr>
          <a:xfrm>
            <a:off x="5564424" y="3993456"/>
            <a:ext cx="2866800" cy="45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</a:rPr>
              <a:t>13 semanas = 13 diarios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864" name="Google Shape;864;p88"/>
          <p:cNvPicPr preferRelativeResize="0"/>
          <p:nvPr/>
        </p:nvPicPr>
        <p:blipFill rotWithShape="1">
          <a:blip r:embed="rId4">
            <a:alphaModFix/>
          </a:blip>
          <a:srcRect b="0" l="0" r="33052" t="0"/>
          <a:stretch/>
        </p:blipFill>
        <p:spPr>
          <a:xfrm>
            <a:off x="5128604" y="4786145"/>
            <a:ext cx="468600" cy="4653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65" name="Google Shape;865;p88"/>
          <p:cNvSpPr txBox="1"/>
          <p:nvPr/>
        </p:nvSpPr>
        <p:spPr>
          <a:xfrm>
            <a:off x="5581276" y="4746382"/>
            <a:ext cx="2866800" cy="45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</a:rPr>
              <a:t>Evaluación 360º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9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p8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71" name="Google Shape;871;p8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72" name="Google Shape;872;p8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Diarios en prácticum en pedagogía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873" name="Google Shape;873;p89"/>
          <p:cNvSpPr/>
          <p:nvPr/>
        </p:nvSpPr>
        <p:spPr>
          <a:xfrm>
            <a:off x="707625" y="2535625"/>
            <a:ext cx="1419900" cy="356400"/>
          </a:xfrm>
          <a:prstGeom prst="roundRect">
            <a:avLst>
              <a:gd fmla="val 13433" name="adj"/>
            </a:avLst>
          </a:prstGeom>
          <a:solidFill>
            <a:srgbClr val="85B01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Metodología</a:t>
            </a:r>
            <a:endParaRPr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874" name="Google Shape;874;p89"/>
          <p:cNvSpPr/>
          <p:nvPr/>
        </p:nvSpPr>
        <p:spPr>
          <a:xfrm>
            <a:off x="908226" y="4314968"/>
            <a:ext cx="823200" cy="728700"/>
          </a:xfrm>
          <a:prstGeom prst="rect">
            <a:avLst/>
          </a:prstGeom>
          <a:solidFill>
            <a:srgbClr val="FFF2C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1º Diario</a:t>
            </a:r>
            <a:endParaRPr sz="1000"/>
          </a:p>
        </p:txBody>
      </p:sp>
      <p:sp>
        <p:nvSpPr>
          <p:cNvPr id="875" name="Google Shape;875;p89"/>
          <p:cNvSpPr/>
          <p:nvPr/>
        </p:nvSpPr>
        <p:spPr>
          <a:xfrm>
            <a:off x="2201367" y="3815586"/>
            <a:ext cx="1530900" cy="7287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Autoevaluación</a:t>
            </a:r>
            <a:endParaRPr sz="1000"/>
          </a:p>
        </p:txBody>
      </p:sp>
      <p:sp>
        <p:nvSpPr>
          <p:cNvPr id="876" name="Google Shape;876;p89"/>
          <p:cNvSpPr/>
          <p:nvPr/>
        </p:nvSpPr>
        <p:spPr>
          <a:xfrm>
            <a:off x="2201367" y="4954074"/>
            <a:ext cx="1530900" cy="7287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Evaluación de pares (1 a 1)</a:t>
            </a:r>
            <a:endParaRPr sz="1000"/>
          </a:p>
        </p:txBody>
      </p:sp>
      <p:sp>
        <p:nvSpPr>
          <p:cNvPr id="877" name="Google Shape;877;p89"/>
          <p:cNvSpPr/>
          <p:nvPr/>
        </p:nvSpPr>
        <p:spPr>
          <a:xfrm>
            <a:off x="4050487" y="4314968"/>
            <a:ext cx="823200" cy="728700"/>
          </a:xfrm>
          <a:prstGeom prst="rect">
            <a:avLst/>
          </a:prstGeom>
          <a:solidFill>
            <a:srgbClr val="FFF2C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2º Diario</a:t>
            </a:r>
            <a:endParaRPr sz="1000"/>
          </a:p>
        </p:txBody>
      </p:sp>
      <p:sp>
        <p:nvSpPr>
          <p:cNvPr id="878" name="Google Shape;878;p89"/>
          <p:cNvSpPr/>
          <p:nvPr/>
        </p:nvSpPr>
        <p:spPr>
          <a:xfrm>
            <a:off x="5379350" y="3815586"/>
            <a:ext cx="1530900" cy="7287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000">
                <a:solidFill>
                  <a:srgbClr val="000000"/>
                </a:solidFill>
              </a:rPr>
              <a:t>Autoevaluación</a:t>
            </a:r>
            <a:endParaRPr sz="1000"/>
          </a:p>
        </p:txBody>
      </p:sp>
      <p:sp>
        <p:nvSpPr>
          <p:cNvPr id="879" name="Google Shape;879;p89"/>
          <p:cNvSpPr/>
          <p:nvPr/>
        </p:nvSpPr>
        <p:spPr>
          <a:xfrm>
            <a:off x="5379350" y="4954074"/>
            <a:ext cx="1530900" cy="7287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000000"/>
                </a:solidFill>
              </a:rPr>
              <a:t>Evaluación de pares (1 a 1)</a:t>
            </a:r>
            <a:endParaRPr sz="1000"/>
          </a:p>
        </p:txBody>
      </p:sp>
      <p:sp>
        <p:nvSpPr>
          <p:cNvPr id="880" name="Google Shape;880;p89"/>
          <p:cNvSpPr/>
          <p:nvPr/>
        </p:nvSpPr>
        <p:spPr>
          <a:xfrm>
            <a:off x="7254710" y="4314968"/>
            <a:ext cx="1181700" cy="728700"/>
          </a:xfrm>
          <a:prstGeom prst="rect">
            <a:avLst/>
          </a:prstGeom>
          <a:solidFill>
            <a:srgbClr val="FFF2C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… (13 diarios) </a:t>
            </a:r>
            <a:endParaRPr sz="1000"/>
          </a:p>
        </p:txBody>
      </p:sp>
      <p:cxnSp>
        <p:nvCxnSpPr>
          <p:cNvPr id="881" name="Google Shape;881;p89"/>
          <p:cNvCxnSpPr>
            <a:stCxn id="874" idx="3"/>
            <a:endCxn id="875" idx="1"/>
          </p:cNvCxnSpPr>
          <p:nvPr/>
        </p:nvCxnSpPr>
        <p:spPr>
          <a:xfrm flipH="1" rot="10800000">
            <a:off x="1731426" y="4179818"/>
            <a:ext cx="469800" cy="4995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2" name="Google Shape;882;p89"/>
          <p:cNvCxnSpPr>
            <a:stCxn id="874" idx="3"/>
            <a:endCxn id="876" idx="1"/>
          </p:cNvCxnSpPr>
          <p:nvPr/>
        </p:nvCxnSpPr>
        <p:spPr>
          <a:xfrm>
            <a:off x="1731426" y="4679318"/>
            <a:ext cx="469800" cy="6390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3" name="Google Shape;883;p89"/>
          <p:cNvCxnSpPr>
            <a:stCxn id="874" idx="3"/>
            <a:endCxn id="877" idx="1"/>
          </p:cNvCxnSpPr>
          <p:nvPr/>
        </p:nvCxnSpPr>
        <p:spPr>
          <a:xfrm>
            <a:off x="1731426" y="4679318"/>
            <a:ext cx="2319000" cy="6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4" name="Google Shape;884;p89"/>
          <p:cNvCxnSpPr>
            <a:stCxn id="877" idx="3"/>
            <a:endCxn id="878" idx="1"/>
          </p:cNvCxnSpPr>
          <p:nvPr/>
        </p:nvCxnSpPr>
        <p:spPr>
          <a:xfrm flipH="1" rot="10800000">
            <a:off x="4873687" y="4179818"/>
            <a:ext cx="505800" cy="499500"/>
          </a:xfrm>
          <a:prstGeom prst="curvedConnector3">
            <a:avLst>
              <a:gd fmla="val 49998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5" name="Google Shape;885;p89"/>
          <p:cNvCxnSpPr>
            <a:stCxn id="877" idx="3"/>
            <a:endCxn id="879" idx="1"/>
          </p:cNvCxnSpPr>
          <p:nvPr/>
        </p:nvCxnSpPr>
        <p:spPr>
          <a:xfrm>
            <a:off x="4873687" y="4679318"/>
            <a:ext cx="505800" cy="639000"/>
          </a:xfrm>
          <a:prstGeom prst="curvedConnector3">
            <a:avLst>
              <a:gd fmla="val 49998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6" name="Google Shape;886;p89"/>
          <p:cNvCxnSpPr>
            <a:stCxn id="877" idx="3"/>
            <a:endCxn id="880" idx="1"/>
          </p:cNvCxnSpPr>
          <p:nvPr/>
        </p:nvCxnSpPr>
        <p:spPr>
          <a:xfrm>
            <a:off x="4873687" y="4679318"/>
            <a:ext cx="2381100" cy="600"/>
          </a:xfrm>
          <a:prstGeom prst="curvedConnector3">
            <a:avLst>
              <a:gd fmla="val 50001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87" name="Google Shape;887;p89"/>
          <p:cNvSpPr/>
          <p:nvPr/>
        </p:nvSpPr>
        <p:spPr>
          <a:xfrm>
            <a:off x="3988377" y="2693494"/>
            <a:ext cx="947400" cy="7287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9633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963334"/>
                </a:solidFill>
              </a:rPr>
              <a:t>Tutor académico</a:t>
            </a:r>
            <a:endParaRPr sz="1000">
              <a:solidFill>
                <a:srgbClr val="963334"/>
              </a:solidFill>
            </a:endParaRPr>
          </a:p>
        </p:txBody>
      </p:sp>
      <p:cxnSp>
        <p:nvCxnSpPr>
          <p:cNvPr id="888" name="Google Shape;888;p89"/>
          <p:cNvCxnSpPr>
            <a:stCxn id="887" idx="1"/>
            <a:endCxn id="874" idx="0"/>
          </p:cNvCxnSpPr>
          <p:nvPr/>
        </p:nvCxnSpPr>
        <p:spPr>
          <a:xfrm flipH="1">
            <a:off x="1319877" y="3057844"/>
            <a:ext cx="2668500" cy="1257000"/>
          </a:xfrm>
          <a:prstGeom prst="curvedConnector2">
            <a:avLst/>
          </a:prstGeom>
          <a:noFill/>
          <a:ln cap="flat" cmpd="sng" w="19050">
            <a:solidFill>
              <a:srgbClr val="96333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9" name="Google Shape;889;p89"/>
          <p:cNvCxnSpPr>
            <a:stCxn id="887" idx="2"/>
            <a:endCxn id="877" idx="0"/>
          </p:cNvCxnSpPr>
          <p:nvPr/>
        </p:nvCxnSpPr>
        <p:spPr>
          <a:xfrm flipH="1" rot="-5400000">
            <a:off x="4015977" y="3868294"/>
            <a:ext cx="892800" cy="600"/>
          </a:xfrm>
          <a:prstGeom prst="curvedConnector3">
            <a:avLst>
              <a:gd fmla="val 49995" name="adj1"/>
            </a:avLst>
          </a:prstGeom>
          <a:noFill/>
          <a:ln cap="flat" cmpd="sng" w="19050">
            <a:solidFill>
              <a:srgbClr val="96333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90" name="Google Shape;890;p89"/>
          <p:cNvCxnSpPr>
            <a:stCxn id="887" idx="3"/>
            <a:endCxn id="880" idx="0"/>
          </p:cNvCxnSpPr>
          <p:nvPr/>
        </p:nvCxnSpPr>
        <p:spPr>
          <a:xfrm>
            <a:off x="4935777" y="3057844"/>
            <a:ext cx="2909700" cy="1257000"/>
          </a:xfrm>
          <a:prstGeom prst="curvedConnector2">
            <a:avLst/>
          </a:prstGeom>
          <a:noFill/>
          <a:ln cap="flat" cmpd="sng" w="19050">
            <a:solidFill>
              <a:srgbClr val="963334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891" name="Google Shape;891;p89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1826886" y="3125262"/>
            <a:ext cx="300582" cy="356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92" name="Google Shape;892;p89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1776751" y="4130081"/>
            <a:ext cx="201877" cy="239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93" name="Google Shape;893;p89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1776751" y="4979268"/>
            <a:ext cx="201877" cy="239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94" name="Google Shape;894;p89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4935855" y="4143168"/>
            <a:ext cx="201877" cy="239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95" name="Google Shape;895;p89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4935855" y="4992355"/>
            <a:ext cx="201877" cy="239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96" name="Google Shape;896;p89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4093868" y="3608304"/>
            <a:ext cx="300582" cy="356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97" name="Google Shape;897;p89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6796676" y="3049410"/>
            <a:ext cx="300582" cy="356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9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03" name="Google Shape;903;p90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04" name="Google Shape;904;p90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Diarios en prácticum en pedagogía</a:t>
            </a:r>
            <a:endParaRPr sz="2400">
              <a:solidFill>
                <a:srgbClr val="434343"/>
              </a:solidFill>
            </a:endParaRPr>
          </a:p>
        </p:txBody>
      </p:sp>
      <p:sp>
        <p:nvSpPr>
          <p:cNvPr id="905" name="Google Shape;905;p90"/>
          <p:cNvSpPr/>
          <p:nvPr/>
        </p:nvSpPr>
        <p:spPr>
          <a:xfrm>
            <a:off x="707625" y="2535625"/>
            <a:ext cx="1419900" cy="356400"/>
          </a:xfrm>
          <a:prstGeom prst="roundRect">
            <a:avLst>
              <a:gd fmla="val 13433" name="adj"/>
            </a:avLst>
          </a:prstGeom>
          <a:solidFill>
            <a:srgbClr val="85B01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Rúbrica</a:t>
            </a:r>
            <a:endParaRPr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pic>
        <p:nvPicPr>
          <p:cNvPr id="906" name="Google Shape;906;p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162" y="3408500"/>
            <a:ext cx="7951676" cy="1737483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07" name="Google Shape;907;p90"/>
          <p:cNvSpPr txBox="1"/>
          <p:nvPr/>
        </p:nvSpPr>
        <p:spPr>
          <a:xfrm>
            <a:off x="1134372" y="5406121"/>
            <a:ext cx="6564300" cy="4524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633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u="sng">
                <a:solidFill>
                  <a:srgbClr val="1155CC"/>
                </a:solidFill>
                <a:latin typeface="Tinos"/>
                <a:ea typeface="Tinos"/>
                <a:cs typeface="Tinos"/>
                <a:sym typeface="Tino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https://corubric.com/index.php?r=public-rubric/view&amp;id=70</a:t>
            </a:r>
            <a:r>
              <a:rPr lang="es">
                <a:solidFill>
                  <a:srgbClr val="963334"/>
                </a:solidFill>
                <a:latin typeface="Tinos"/>
                <a:ea typeface="Tinos"/>
                <a:cs typeface="Tinos"/>
                <a:sym typeface="Tinos"/>
              </a:rPr>
              <a:t> </a:t>
            </a:r>
            <a:endParaRPr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9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13" name="Google Shape;913;p9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14" name="Google Shape;914;p91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Diarios en prácticum en pedagogía</a:t>
            </a:r>
            <a:endParaRPr sz="2400">
              <a:solidFill>
                <a:srgbClr val="434343"/>
              </a:solidFill>
            </a:endParaRPr>
          </a:p>
        </p:txBody>
      </p:sp>
      <p:pic>
        <p:nvPicPr>
          <p:cNvPr id="915" name="Google Shape;915;p91"/>
          <p:cNvPicPr preferRelativeResize="0"/>
          <p:nvPr/>
        </p:nvPicPr>
        <p:blipFill rotWithShape="1">
          <a:blip r:embed="rId3">
            <a:alphaModFix/>
          </a:blip>
          <a:srcRect b="9510" l="2865" r="0" t="0"/>
          <a:stretch/>
        </p:blipFill>
        <p:spPr>
          <a:xfrm>
            <a:off x="909088" y="2024425"/>
            <a:ext cx="7325823" cy="40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0" name="Google Shape;920;p92"/>
          <p:cNvPicPr preferRelativeResize="0"/>
          <p:nvPr/>
        </p:nvPicPr>
        <p:blipFill rotWithShape="1">
          <a:blip r:embed="rId3">
            <a:alphaModFix/>
          </a:blip>
          <a:srcRect b="0" l="20554" r="20548" t="0"/>
          <a:stretch/>
        </p:blipFill>
        <p:spPr>
          <a:xfrm>
            <a:off x="200" y="0"/>
            <a:ext cx="457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1" name="Google Shape;921;p92"/>
          <p:cNvSpPr/>
          <p:nvPr/>
        </p:nvSpPr>
        <p:spPr>
          <a:xfrm>
            <a:off x="4572000" y="-131075"/>
            <a:ext cx="4654200" cy="70422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2" name="Google Shape;922;p92"/>
          <p:cNvSpPr txBox="1"/>
          <p:nvPr>
            <p:ph type="title"/>
          </p:nvPr>
        </p:nvSpPr>
        <p:spPr>
          <a:xfrm>
            <a:off x="5172950" y="1231600"/>
            <a:ext cx="3370500" cy="4394700"/>
          </a:xfrm>
          <a:prstGeom prst="rect">
            <a:avLst/>
          </a:prstGeom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Arial"/>
                <a:ea typeface="Arial"/>
                <a:cs typeface="Arial"/>
                <a:sym typeface="Arial"/>
              </a:rPr>
              <a:t>Memorias del</a:t>
            </a:r>
            <a:r>
              <a:rPr lang="es">
                <a:latin typeface="Arial"/>
                <a:ea typeface="Arial"/>
                <a:cs typeface="Arial"/>
                <a:sym typeface="Arial"/>
              </a:rPr>
              <a:t> prácticum en pedagogía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48"/>
          <p:cNvSpPr txBox="1"/>
          <p:nvPr/>
        </p:nvSpPr>
        <p:spPr>
          <a:xfrm>
            <a:off x="1355643" y="3474717"/>
            <a:ext cx="7440300" cy="7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s" sz="1300"/>
              <a:t>No hay aprendizaje ….</a:t>
            </a:r>
            <a:endParaRPr sz="13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s" sz="1300"/>
              <a:t>sin</a:t>
            </a:r>
            <a:r>
              <a:rPr b="1" lang="es" sz="1300"/>
              <a:t> experiencias</a:t>
            </a:r>
            <a:r>
              <a:rPr lang="es" sz="1300"/>
              <a:t>, sin</a:t>
            </a:r>
            <a:r>
              <a:rPr b="1" lang="es" sz="1300"/>
              <a:t> evaluación</a:t>
            </a:r>
            <a:r>
              <a:rPr lang="es" sz="1300"/>
              <a:t>, sin </a:t>
            </a:r>
            <a:r>
              <a:rPr b="1" lang="es" sz="1300"/>
              <a:t>reflexión</a:t>
            </a:r>
            <a:r>
              <a:rPr lang="es" sz="1300"/>
              <a:t> y sin aplicación de lo aprendido a  </a:t>
            </a:r>
            <a:r>
              <a:rPr b="1" lang="es" sz="1300"/>
              <a:t>diferentes contextos</a:t>
            </a:r>
            <a:r>
              <a:rPr lang="es" sz="1300"/>
              <a:t> … </a:t>
            </a:r>
            <a:br>
              <a:rPr lang="es" sz="1300"/>
            </a:br>
            <a:r>
              <a:rPr lang="es" sz="1300"/>
              <a:t>(Incluso el entrenamiento automatizado del atleta al principio reflexiona y piensa en sus movimientos)</a:t>
            </a:r>
            <a:endParaRPr sz="1300"/>
          </a:p>
        </p:txBody>
      </p:sp>
      <p:grpSp>
        <p:nvGrpSpPr>
          <p:cNvPr id="245" name="Google Shape;245;p48"/>
          <p:cNvGrpSpPr/>
          <p:nvPr/>
        </p:nvGrpSpPr>
        <p:grpSpPr>
          <a:xfrm rot="1999686">
            <a:off x="2227457" y="1288712"/>
            <a:ext cx="1002813" cy="257580"/>
            <a:chOff x="271125" y="812725"/>
            <a:chExt cx="766525" cy="221725"/>
          </a:xfrm>
        </p:grpSpPr>
        <p:sp>
          <p:nvSpPr>
            <p:cNvPr id="246" name="Google Shape;246;p48"/>
            <p:cNvSpPr/>
            <p:nvPr/>
          </p:nvSpPr>
          <p:spPr>
            <a:xfrm>
              <a:off x="271125" y="921200"/>
              <a:ext cx="695775" cy="70775"/>
            </a:xfrm>
            <a:custGeom>
              <a:rect b="b" l="l" r="r" t="t"/>
              <a:pathLst>
                <a:path extrusionOk="0" h="2831" w="27831">
                  <a:moveTo>
                    <a:pt x="27264" y="944"/>
                  </a:moveTo>
                  <a:lnTo>
                    <a:pt x="27359" y="1086"/>
                  </a:lnTo>
                  <a:lnTo>
                    <a:pt x="27359" y="944"/>
                  </a:lnTo>
                  <a:close/>
                  <a:moveTo>
                    <a:pt x="27359" y="1086"/>
                  </a:moveTo>
                  <a:lnTo>
                    <a:pt x="27359" y="1133"/>
                  </a:lnTo>
                  <a:lnTo>
                    <a:pt x="27372" y="1106"/>
                  </a:lnTo>
                  <a:lnTo>
                    <a:pt x="27372" y="1106"/>
                  </a:lnTo>
                  <a:lnTo>
                    <a:pt x="27359" y="1086"/>
                  </a:lnTo>
                  <a:close/>
                  <a:moveTo>
                    <a:pt x="27453" y="944"/>
                  </a:moveTo>
                  <a:lnTo>
                    <a:pt x="27372" y="1106"/>
                  </a:lnTo>
                  <a:lnTo>
                    <a:pt x="27372" y="1106"/>
                  </a:lnTo>
                  <a:lnTo>
                    <a:pt x="27453" y="1227"/>
                  </a:lnTo>
                  <a:lnTo>
                    <a:pt x="27453" y="944"/>
                  </a:lnTo>
                  <a:close/>
                  <a:moveTo>
                    <a:pt x="27642" y="1039"/>
                  </a:moveTo>
                  <a:lnTo>
                    <a:pt x="27453" y="1227"/>
                  </a:lnTo>
                  <a:lnTo>
                    <a:pt x="27453" y="1322"/>
                  </a:lnTo>
                  <a:lnTo>
                    <a:pt x="27453" y="1416"/>
                  </a:lnTo>
                  <a:lnTo>
                    <a:pt x="27830" y="1416"/>
                  </a:lnTo>
                  <a:lnTo>
                    <a:pt x="27830" y="1227"/>
                  </a:lnTo>
                  <a:lnTo>
                    <a:pt x="27736" y="1322"/>
                  </a:lnTo>
                  <a:lnTo>
                    <a:pt x="27736" y="1227"/>
                  </a:lnTo>
                  <a:lnTo>
                    <a:pt x="27736" y="1133"/>
                  </a:lnTo>
                  <a:lnTo>
                    <a:pt x="27642" y="1039"/>
                  </a:lnTo>
                  <a:close/>
                  <a:moveTo>
                    <a:pt x="20189" y="1"/>
                  </a:moveTo>
                  <a:lnTo>
                    <a:pt x="20095" y="190"/>
                  </a:lnTo>
                  <a:lnTo>
                    <a:pt x="20000" y="95"/>
                  </a:lnTo>
                  <a:lnTo>
                    <a:pt x="19906" y="284"/>
                  </a:lnTo>
                  <a:lnTo>
                    <a:pt x="19812" y="473"/>
                  </a:lnTo>
                  <a:lnTo>
                    <a:pt x="19529" y="284"/>
                  </a:lnTo>
                  <a:lnTo>
                    <a:pt x="19340" y="95"/>
                  </a:lnTo>
                  <a:lnTo>
                    <a:pt x="19246" y="95"/>
                  </a:lnTo>
                  <a:lnTo>
                    <a:pt x="19246" y="190"/>
                  </a:lnTo>
                  <a:lnTo>
                    <a:pt x="19151" y="378"/>
                  </a:lnTo>
                  <a:lnTo>
                    <a:pt x="19434" y="190"/>
                  </a:lnTo>
                  <a:lnTo>
                    <a:pt x="19246" y="473"/>
                  </a:lnTo>
                  <a:lnTo>
                    <a:pt x="19434" y="378"/>
                  </a:lnTo>
                  <a:lnTo>
                    <a:pt x="19434" y="567"/>
                  </a:lnTo>
                  <a:lnTo>
                    <a:pt x="19151" y="567"/>
                  </a:lnTo>
                  <a:lnTo>
                    <a:pt x="19151" y="190"/>
                  </a:lnTo>
                  <a:lnTo>
                    <a:pt x="19057" y="95"/>
                  </a:lnTo>
                  <a:lnTo>
                    <a:pt x="18963" y="95"/>
                  </a:lnTo>
                  <a:lnTo>
                    <a:pt x="18774" y="284"/>
                  </a:lnTo>
                  <a:lnTo>
                    <a:pt x="18680" y="473"/>
                  </a:lnTo>
                  <a:lnTo>
                    <a:pt x="18585" y="378"/>
                  </a:lnTo>
                  <a:lnTo>
                    <a:pt x="18491" y="190"/>
                  </a:lnTo>
                  <a:lnTo>
                    <a:pt x="18397" y="378"/>
                  </a:lnTo>
                  <a:lnTo>
                    <a:pt x="17925" y="567"/>
                  </a:lnTo>
                  <a:lnTo>
                    <a:pt x="18019" y="284"/>
                  </a:lnTo>
                  <a:lnTo>
                    <a:pt x="17831" y="378"/>
                  </a:lnTo>
                  <a:lnTo>
                    <a:pt x="17642" y="567"/>
                  </a:lnTo>
                  <a:lnTo>
                    <a:pt x="17642" y="661"/>
                  </a:lnTo>
                  <a:lnTo>
                    <a:pt x="17453" y="567"/>
                  </a:lnTo>
                  <a:lnTo>
                    <a:pt x="17170" y="473"/>
                  </a:lnTo>
                  <a:lnTo>
                    <a:pt x="16699" y="473"/>
                  </a:lnTo>
                  <a:lnTo>
                    <a:pt x="16699" y="567"/>
                  </a:lnTo>
                  <a:lnTo>
                    <a:pt x="16604" y="661"/>
                  </a:lnTo>
                  <a:lnTo>
                    <a:pt x="16416" y="378"/>
                  </a:lnTo>
                  <a:lnTo>
                    <a:pt x="16227" y="378"/>
                  </a:lnTo>
                  <a:lnTo>
                    <a:pt x="15661" y="661"/>
                  </a:lnTo>
                  <a:lnTo>
                    <a:pt x="15661" y="473"/>
                  </a:lnTo>
                  <a:lnTo>
                    <a:pt x="15567" y="756"/>
                  </a:lnTo>
                  <a:lnTo>
                    <a:pt x="15378" y="473"/>
                  </a:lnTo>
                  <a:lnTo>
                    <a:pt x="15567" y="473"/>
                  </a:lnTo>
                  <a:lnTo>
                    <a:pt x="15472" y="378"/>
                  </a:lnTo>
                  <a:lnTo>
                    <a:pt x="15378" y="378"/>
                  </a:lnTo>
                  <a:lnTo>
                    <a:pt x="15189" y="473"/>
                  </a:lnTo>
                  <a:lnTo>
                    <a:pt x="15000" y="756"/>
                  </a:lnTo>
                  <a:lnTo>
                    <a:pt x="14906" y="661"/>
                  </a:lnTo>
                  <a:lnTo>
                    <a:pt x="14812" y="473"/>
                  </a:lnTo>
                  <a:lnTo>
                    <a:pt x="14529" y="756"/>
                  </a:lnTo>
                  <a:lnTo>
                    <a:pt x="14623" y="567"/>
                  </a:lnTo>
                  <a:lnTo>
                    <a:pt x="14529" y="661"/>
                  </a:lnTo>
                  <a:lnTo>
                    <a:pt x="14340" y="756"/>
                  </a:lnTo>
                  <a:lnTo>
                    <a:pt x="14340" y="567"/>
                  </a:lnTo>
                  <a:lnTo>
                    <a:pt x="14246" y="473"/>
                  </a:lnTo>
                  <a:lnTo>
                    <a:pt x="13963" y="378"/>
                  </a:lnTo>
                  <a:lnTo>
                    <a:pt x="13585" y="284"/>
                  </a:lnTo>
                  <a:lnTo>
                    <a:pt x="13302" y="284"/>
                  </a:lnTo>
                  <a:lnTo>
                    <a:pt x="13302" y="378"/>
                  </a:lnTo>
                  <a:lnTo>
                    <a:pt x="13302" y="473"/>
                  </a:lnTo>
                  <a:lnTo>
                    <a:pt x="13208" y="473"/>
                  </a:lnTo>
                  <a:lnTo>
                    <a:pt x="13208" y="661"/>
                  </a:lnTo>
                  <a:lnTo>
                    <a:pt x="13114" y="661"/>
                  </a:lnTo>
                  <a:lnTo>
                    <a:pt x="13019" y="567"/>
                  </a:lnTo>
                  <a:lnTo>
                    <a:pt x="12925" y="378"/>
                  </a:lnTo>
                  <a:lnTo>
                    <a:pt x="12831" y="95"/>
                  </a:lnTo>
                  <a:lnTo>
                    <a:pt x="12831" y="378"/>
                  </a:lnTo>
                  <a:lnTo>
                    <a:pt x="12736" y="378"/>
                  </a:lnTo>
                  <a:lnTo>
                    <a:pt x="12642" y="284"/>
                  </a:lnTo>
                  <a:lnTo>
                    <a:pt x="12548" y="190"/>
                  </a:lnTo>
                  <a:lnTo>
                    <a:pt x="12265" y="190"/>
                  </a:lnTo>
                  <a:lnTo>
                    <a:pt x="12170" y="473"/>
                  </a:lnTo>
                  <a:lnTo>
                    <a:pt x="12076" y="378"/>
                  </a:lnTo>
                  <a:lnTo>
                    <a:pt x="11887" y="284"/>
                  </a:lnTo>
                  <a:lnTo>
                    <a:pt x="11510" y="378"/>
                  </a:lnTo>
                  <a:lnTo>
                    <a:pt x="10755" y="661"/>
                  </a:lnTo>
                  <a:lnTo>
                    <a:pt x="10661" y="473"/>
                  </a:lnTo>
                  <a:lnTo>
                    <a:pt x="10567" y="378"/>
                  </a:lnTo>
                  <a:lnTo>
                    <a:pt x="10095" y="378"/>
                  </a:lnTo>
                  <a:lnTo>
                    <a:pt x="9529" y="473"/>
                  </a:lnTo>
                  <a:lnTo>
                    <a:pt x="9340" y="473"/>
                  </a:lnTo>
                  <a:lnTo>
                    <a:pt x="9152" y="378"/>
                  </a:lnTo>
                  <a:lnTo>
                    <a:pt x="9152" y="473"/>
                  </a:lnTo>
                  <a:lnTo>
                    <a:pt x="9152" y="567"/>
                  </a:lnTo>
                  <a:lnTo>
                    <a:pt x="8963" y="661"/>
                  </a:lnTo>
                  <a:lnTo>
                    <a:pt x="8869" y="567"/>
                  </a:lnTo>
                  <a:lnTo>
                    <a:pt x="8680" y="473"/>
                  </a:lnTo>
                  <a:lnTo>
                    <a:pt x="8680" y="756"/>
                  </a:lnTo>
                  <a:lnTo>
                    <a:pt x="8491" y="661"/>
                  </a:lnTo>
                  <a:lnTo>
                    <a:pt x="8208" y="567"/>
                  </a:lnTo>
                  <a:lnTo>
                    <a:pt x="7925" y="661"/>
                  </a:lnTo>
                  <a:lnTo>
                    <a:pt x="7831" y="756"/>
                  </a:lnTo>
                  <a:lnTo>
                    <a:pt x="7548" y="567"/>
                  </a:lnTo>
                  <a:lnTo>
                    <a:pt x="7359" y="473"/>
                  </a:lnTo>
                  <a:lnTo>
                    <a:pt x="7170" y="944"/>
                  </a:lnTo>
                  <a:lnTo>
                    <a:pt x="6982" y="661"/>
                  </a:lnTo>
                  <a:lnTo>
                    <a:pt x="6793" y="661"/>
                  </a:lnTo>
                  <a:lnTo>
                    <a:pt x="6604" y="756"/>
                  </a:lnTo>
                  <a:lnTo>
                    <a:pt x="6510" y="661"/>
                  </a:lnTo>
                  <a:lnTo>
                    <a:pt x="6416" y="756"/>
                  </a:lnTo>
                  <a:lnTo>
                    <a:pt x="6038" y="944"/>
                  </a:lnTo>
                  <a:lnTo>
                    <a:pt x="6038" y="1039"/>
                  </a:lnTo>
                  <a:lnTo>
                    <a:pt x="5850" y="1133"/>
                  </a:lnTo>
                  <a:lnTo>
                    <a:pt x="5850" y="1039"/>
                  </a:lnTo>
                  <a:lnTo>
                    <a:pt x="5755" y="1039"/>
                  </a:lnTo>
                  <a:lnTo>
                    <a:pt x="5567" y="1227"/>
                  </a:lnTo>
                  <a:lnTo>
                    <a:pt x="5472" y="1227"/>
                  </a:lnTo>
                  <a:lnTo>
                    <a:pt x="5378" y="1039"/>
                  </a:lnTo>
                  <a:lnTo>
                    <a:pt x="5378" y="1133"/>
                  </a:lnTo>
                  <a:lnTo>
                    <a:pt x="5189" y="1227"/>
                  </a:lnTo>
                  <a:lnTo>
                    <a:pt x="5095" y="1133"/>
                  </a:lnTo>
                  <a:lnTo>
                    <a:pt x="4906" y="1039"/>
                  </a:lnTo>
                  <a:lnTo>
                    <a:pt x="5189" y="1039"/>
                  </a:lnTo>
                  <a:lnTo>
                    <a:pt x="5095" y="944"/>
                  </a:lnTo>
                  <a:lnTo>
                    <a:pt x="5095" y="756"/>
                  </a:lnTo>
                  <a:lnTo>
                    <a:pt x="5001" y="944"/>
                  </a:lnTo>
                  <a:lnTo>
                    <a:pt x="4529" y="944"/>
                  </a:lnTo>
                  <a:lnTo>
                    <a:pt x="4529" y="1133"/>
                  </a:lnTo>
                  <a:lnTo>
                    <a:pt x="4718" y="1133"/>
                  </a:lnTo>
                  <a:lnTo>
                    <a:pt x="4623" y="1227"/>
                  </a:lnTo>
                  <a:lnTo>
                    <a:pt x="4623" y="1133"/>
                  </a:lnTo>
                  <a:lnTo>
                    <a:pt x="4529" y="1416"/>
                  </a:lnTo>
                  <a:lnTo>
                    <a:pt x="4340" y="1227"/>
                  </a:lnTo>
                  <a:lnTo>
                    <a:pt x="4152" y="1039"/>
                  </a:lnTo>
                  <a:lnTo>
                    <a:pt x="3963" y="1039"/>
                  </a:lnTo>
                  <a:lnTo>
                    <a:pt x="3774" y="1416"/>
                  </a:lnTo>
                  <a:lnTo>
                    <a:pt x="3774" y="1322"/>
                  </a:lnTo>
                  <a:lnTo>
                    <a:pt x="3774" y="1227"/>
                  </a:lnTo>
                  <a:lnTo>
                    <a:pt x="3680" y="1322"/>
                  </a:lnTo>
                  <a:lnTo>
                    <a:pt x="3586" y="1510"/>
                  </a:lnTo>
                  <a:lnTo>
                    <a:pt x="3208" y="1416"/>
                  </a:lnTo>
                  <a:lnTo>
                    <a:pt x="2454" y="1416"/>
                  </a:lnTo>
                  <a:lnTo>
                    <a:pt x="1793" y="1510"/>
                  </a:lnTo>
                  <a:lnTo>
                    <a:pt x="1510" y="1605"/>
                  </a:lnTo>
                  <a:lnTo>
                    <a:pt x="1321" y="1699"/>
                  </a:lnTo>
                  <a:lnTo>
                    <a:pt x="1321" y="1605"/>
                  </a:lnTo>
                  <a:lnTo>
                    <a:pt x="1038" y="1699"/>
                  </a:lnTo>
                  <a:lnTo>
                    <a:pt x="755" y="1793"/>
                  </a:lnTo>
                  <a:lnTo>
                    <a:pt x="567" y="1793"/>
                  </a:lnTo>
                  <a:lnTo>
                    <a:pt x="378" y="1888"/>
                  </a:lnTo>
                  <a:lnTo>
                    <a:pt x="284" y="1699"/>
                  </a:lnTo>
                  <a:lnTo>
                    <a:pt x="95" y="1605"/>
                  </a:lnTo>
                  <a:lnTo>
                    <a:pt x="1" y="1793"/>
                  </a:lnTo>
                  <a:lnTo>
                    <a:pt x="1" y="2076"/>
                  </a:lnTo>
                  <a:lnTo>
                    <a:pt x="95" y="2548"/>
                  </a:lnTo>
                  <a:lnTo>
                    <a:pt x="189" y="2831"/>
                  </a:lnTo>
                  <a:lnTo>
                    <a:pt x="284" y="2737"/>
                  </a:lnTo>
                  <a:lnTo>
                    <a:pt x="472" y="2831"/>
                  </a:lnTo>
                  <a:lnTo>
                    <a:pt x="567" y="2548"/>
                  </a:lnTo>
                  <a:lnTo>
                    <a:pt x="661" y="2642"/>
                  </a:lnTo>
                  <a:lnTo>
                    <a:pt x="661" y="2737"/>
                  </a:lnTo>
                  <a:lnTo>
                    <a:pt x="755" y="2642"/>
                  </a:lnTo>
                  <a:lnTo>
                    <a:pt x="944" y="2548"/>
                  </a:lnTo>
                  <a:lnTo>
                    <a:pt x="1227" y="2548"/>
                  </a:lnTo>
                  <a:lnTo>
                    <a:pt x="1227" y="2642"/>
                  </a:lnTo>
                  <a:lnTo>
                    <a:pt x="1321" y="2737"/>
                  </a:lnTo>
                  <a:lnTo>
                    <a:pt x="1416" y="2831"/>
                  </a:lnTo>
                  <a:lnTo>
                    <a:pt x="1510" y="2642"/>
                  </a:lnTo>
                  <a:lnTo>
                    <a:pt x="1793" y="2548"/>
                  </a:lnTo>
                  <a:lnTo>
                    <a:pt x="1699" y="2642"/>
                  </a:lnTo>
                  <a:lnTo>
                    <a:pt x="1887" y="2737"/>
                  </a:lnTo>
                  <a:lnTo>
                    <a:pt x="1887" y="2454"/>
                  </a:lnTo>
                  <a:lnTo>
                    <a:pt x="1982" y="2265"/>
                  </a:lnTo>
                  <a:lnTo>
                    <a:pt x="2076" y="2737"/>
                  </a:lnTo>
                  <a:lnTo>
                    <a:pt x="2171" y="2359"/>
                  </a:lnTo>
                  <a:lnTo>
                    <a:pt x="2265" y="2642"/>
                  </a:lnTo>
                  <a:lnTo>
                    <a:pt x="2265" y="2548"/>
                  </a:lnTo>
                  <a:lnTo>
                    <a:pt x="2359" y="2454"/>
                  </a:lnTo>
                  <a:lnTo>
                    <a:pt x="2454" y="2548"/>
                  </a:lnTo>
                  <a:lnTo>
                    <a:pt x="2454" y="2737"/>
                  </a:lnTo>
                  <a:lnTo>
                    <a:pt x="2548" y="2548"/>
                  </a:lnTo>
                  <a:lnTo>
                    <a:pt x="2548" y="2454"/>
                  </a:lnTo>
                  <a:lnTo>
                    <a:pt x="2642" y="2548"/>
                  </a:lnTo>
                  <a:lnTo>
                    <a:pt x="2642" y="2642"/>
                  </a:lnTo>
                  <a:lnTo>
                    <a:pt x="2831" y="2454"/>
                  </a:lnTo>
                  <a:lnTo>
                    <a:pt x="3020" y="2454"/>
                  </a:lnTo>
                  <a:lnTo>
                    <a:pt x="3114" y="2265"/>
                  </a:lnTo>
                  <a:lnTo>
                    <a:pt x="3114" y="2076"/>
                  </a:lnTo>
                  <a:lnTo>
                    <a:pt x="3208" y="1982"/>
                  </a:lnTo>
                  <a:lnTo>
                    <a:pt x="3208" y="2076"/>
                  </a:lnTo>
                  <a:lnTo>
                    <a:pt x="3208" y="2265"/>
                  </a:lnTo>
                  <a:lnTo>
                    <a:pt x="3303" y="2076"/>
                  </a:lnTo>
                  <a:lnTo>
                    <a:pt x="3491" y="2076"/>
                  </a:lnTo>
                  <a:lnTo>
                    <a:pt x="3491" y="2171"/>
                  </a:lnTo>
                  <a:lnTo>
                    <a:pt x="3397" y="2265"/>
                  </a:lnTo>
                  <a:lnTo>
                    <a:pt x="3303" y="2359"/>
                  </a:lnTo>
                  <a:lnTo>
                    <a:pt x="3303" y="2548"/>
                  </a:lnTo>
                  <a:lnTo>
                    <a:pt x="3491" y="2548"/>
                  </a:lnTo>
                  <a:lnTo>
                    <a:pt x="3586" y="2454"/>
                  </a:lnTo>
                  <a:lnTo>
                    <a:pt x="3680" y="2265"/>
                  </a:lnTo>
                  <a:lnTo>
                    <a:pt x="4152" y="2265"/>
                  </a:lnTo>
                  <a:lnTo>
                    <a:pt x="4152" y="2359"/>
                  </a:lnTo>
                  <a:lnTo>
                    <a:pt x="4246" y="2171"/>
                  </a:lnTo>
                  <a:lnTo>
                    <a:pt x="4340" y="2171"/>
                  </a:lnTo>
                  <a:lnTo>
                    <a:pt x="4246" y="2265"/>
                  </a:lnTo>
                  <a:lnTo>
                    <a:pt x="5284" y="2265"/>
                  </a:lnTo>
                  <a:lnTo>
                    <a:pt x="5567" y="2171"/>
                  </a:lnTo>
                  <a:lnTo>
                    <a:pt x="5755" y="2171"/>
                  </a:lnTo>
                  <a:lnTo>
                    <a:pt x="5755" y="2076"/>
                  </a:lnTo>
                  <a:lnTo>
                    <a:pt x="6416" y="2076"/>
                  </a:lnTo>
                  <a:lnTo>
                    <a:pt x="6510" y="1888"/>
                  </a:lnTo>
                  <a:lnTo>
                    <a:pt x="6604" y="1888"/>
                  </a:lnTo>
                  <a:lnTo>
                    <a:pt x="7170" y="1982"/>
                  </a:lnTo>
                  <a:lnTo>
                    <a:pt x="7453" y="1888"/>
                  </a:lnTo>
                  <a:lnTo>
                    <a:pt x="7548" y="1888"/>
                  </a:lnTo>
                  <a:lnTo>
                    <a:pt x="7642" y="1699"/>
                  </a:lnTo>
                  <a:lnTo>
                    <a:pt x="7736" y="1888"/>
                  </a:lnTo>
                  <a:lnTo>
                    <a:pt x="7925" y="2076"/>
                  </a:lnTo>
                  <a:lnTo>
                    <a:pt x="8114" y="1793"/>
                  </a:lnTo>
                  <a:lnTo>
                    <a:pt x="8114" y="1982"/>
                  </a:lnTo>
                  <a:lnTo>
                    <a:pt x="8208" y="1793"/>
                  </a:lnTo>
                  <a:lnTo>
                    <a:pt x="8302" y="1982"/>
                  </a:lnTo>
                  <a:lnTo>
                    <a:pt x="8302" y="1888"/>
                  </a:lnTo>
                  <a:lnTo>
                    <a:pt x="8302" y="1793"/>
                  </a:lnTo>
                  <a:lnTo>
                    <a:pt x="8491" y="1793"/>
                  </a:lnTo>
                  <a:lnTo>
                    <a:pt x="8585" y="1888"/>
                  </a:lnTo>
                  <a:lnTo>
                    <a:pt x="8774" y="1793"/>
                  </a:lnTo>
                  <a:lnTo>
                    <a:pt x="8774" y="1982"/>
                  </a:lnTo>
                  <a:lnTo>
                    <a:pt x="8869" y="1888"/>
                  </a:lnTo>
                  <a:lnTo>
                    <a:pt x="9718" y="1888"/>
                  </a:lnTo>
                  <a:lnTo>
                    <a:pt x="9623" y="1793"/>
                  </a:lnTo>
                  <a:lnTo>
                    <a:pt x="9718" y="1605"/>
                  </a:lnTo>
                  <a:lnTo>
                    <a:pt x="9812" y="1699"/>
                  </a:lnTo>
                  <a:lnTo>
                    <a:pt x="9812" y="1793"/>
                  </a:lnTo>
                  <a:lnTo>
                    <a:pt x="9906" y="1888"/>
                  </a:lnTo>
                  <a:lnTo>
                    <a:pt x="10095" y="1982"/>
                  </a:lnTo>
                  <a:lnTo>
                    <a:pt x="10661" y="1793"/>
                  </a:lnTo>
                  <a:lnTo>
                    <a:pt x="11038" y="1510"/>
                  </a:lnTo>
                  <a:lnTo>
                    <a:pt x="11133" y="1699"/>
                  </a:lnTo>
                  <a:lnTo>
                    <a:pt x="11321" y="1699"/>
                  </a:lnTo>
                  <a:lnTo>
                    <a:pt x="11510" y="1605"/>
                  </a:lnTo>
                  <a:lnTo>
                    <a:pt x="11604" y="1416"/>
                  </a:lnTo>
                  <a:lnTo>
                    <a:pt x="11982" y="1605"/>
                  </a:lnTo>
                  <a:lnTo>
                    <a:pt x="12453" y="1699"/>
                  </a:lnTo>
                  <a:lnTo>
                    <a:pt x="12642" y="1510"/>
                  </a:lnTo>
                  <a:lnTo>
                    <a:pt x="12642" y="1699"/>
                  </a:lnTo>
                  <a:lnTo>
                    <a:pt x="12925" y="1510"/>
                  </a:lnTo>
                  <a:lnTo>
                    <a:pt x="13208" y="1510"/>
                  </a:lnTo>
                  <a:lnTo>
                    <a:pt x="14057" y="1699"/>
                  </a:lnTo>
                  <a:lnTo>
                    <a:pt x="14434" y="1793"/>
                  </a:lnTo>
                  <a:lnTo>
                    <a:pt x="14812" y="1793"/>
                  </a:lnTo>
                  <a:lnTo>
                    <a:pt x="15095" y="1699"/>
                  </a:lnTo>
                  <a:lnTo>
                    <a:pt x="15378" y="1510"/>
                  </a:lnTo>
                  <a:lnTo>
                    <a:pt x="15472" y="1416"/>
                  </a:lnTo>
                  <a:lnTo>
                    <a:pt x="15472" y="1510"/>
                  </a:lnTo>
                  <a:lnTo>
                    <a:pt x="15472" y="1699"/>
                  </a:lnTo>
                  <a:lnTo>
                    <a:pt x="16416" y="1510"/>
                  </a:lnTo>
                  <a:lnTo>
                    <a:pt x="16416" y="1605"/>
                  </a:lnTo>
                  <a:lnTo>
                    <a:pt x="16510" y="1605"/>
                  </a:lnTo>
                  <a:lnTo>
                    <a:pt x="16604" y="1510"/>
                  </a:lnTo>
                  <a:lnTo>
                    <a:pt x="17642" y="1510"/>
                  </a:lnTo>
                  <a:lnTo>
                    <a:pt x="17736" y="1605"/>
                  </a:lnTo>
                  <a:lnTo>
                    <a:pt x="17831" y="1605"/>
                  </a:lnTo>
                  <a:lnTo>
                    <a:pt x="18397" y="1510"/>
                  </a:lnTo>
                  <a:lnTo>
                    <a:pt x="19057" y="1322"/>
                  </a:lnTo>
                  <a:lnTo>
                    <a:pt x="18774" y="1605"/>
                  </a:lnTo>
                  <a:lnTo>
                    <a:pt x="19151" y="1322"/>
                  </a:lnTo>
                  <a:lnTo>
                    <a:pt x="19340" y="1322"/>
                  </a:lnTo>
                  <a:lnTo>
                    <a:pt x="19340" y="1510"/>
                  </a:lnTo>
                  <a:lnTo>
                    <a:pt x="19529" y="1416"/>
                  </a:lnTo>
                  <a:lnTo>
                    <a:pt x="19906" y="1416"/>
                  </a:lnTo>
                  <a:lnTo>
                    <a:pt x="20000" y="1322"/>
                  </a:lnTo>
                  <a:lnTo>
                    <a:pt x="20095" y="944"/>
                  </a:lnTo>
                  <a:lnTo>
                    <a:pt x="20095" y="1133"/>
                  </a:lnTo>
                  <a:lnTo>
                    <a:pt x="20189" y="1227"/>
                  </a:lnTo>
                  <a:lnTo>
                    <a:pt x="20189" y="1416"/>
                  </a:lnTo>
                  <a:lnTo>
                    <a:pt x="20283" y="1322"/>
                  </a:lnTo>
                  <a:lnTo>
                    <a:pt x="20378" y="1322"/>
                  </a:lnTo>
                  <a:lnTo>
                    <a:pt x="20378" y="1416"/>
                  </a:lnTo>
                  <a:lnTo>
                    <a:pt x="20661" y="1227"/>
                  </a:lnTo>
                  <a:lnTo>
                    <a:pt x="20944" y="1133"/>
                  </a:lnTo>
                  <a:lnTo>
                    <a:pt x="21038" y="1133"/>
                  </a:lnTo>
                  <a:lnTo>
                    <a:pt x="21132" y="1416"/>
                  </a:lnTo>
                  <a:lnTo>
                    <a:pt x="21604" y="1227"/>
                  </a:lnTo>
                  <a:lnTo>
                    <a:pt x="21510" y="1039"/>
                  </a:lnTo>
                  <a:lnTo>
                    <a:pt x="21510" y="944"/>
                  </a:lnTo>
                  <a:lnTo>
                    <a:pt x="21698" y="944"/>
                  </a:lnTo>
                  <a:lnTo>
                    <a:pt x="21604" y="1039"/>
                  </a:lnTo>
                  <a:lnTo>
                    <a:pt x="21982" y="1039"/>
                  </a:lnTo>
                  <a:lnTo>
                    <a:pt x="21887" y="1227"/>
                  </a:lnTo>
                  <a:lnTo>
                    <a:pt x="21887" y="1227"/>
                  </a:lnTo>
                  <a:lnTo>
                    <a:pt x="22170" y="1039"/>
                  </a:lnTo>
                  <a:lnTo>
                    <a:pt x="22265" y="1227"/>
                  </a:lnTo>
                  <a:lnTo>
                    <a:pt x="22265" y="1133"/>
                  </a:lnTo>
                  <a:lnTo>
                    <a:pt x="22265" y="1039"/>
                  </a:lnTo>
                  <a:lnTo>
                    <a:pt x="22548" y="1039"/>
                  </a:lnTo>
                  <a:lnTo>
                    <a:pt x="22642" y="1322"/>
                  </a:lnTo>
                  <a:lnTo>
                    <a:pt x="23019" y="1227"/>
                  </a:lnTo>
                  <a:lnTo>
                    <a:pt x="23208" y="1133"/>
                  </a:lnTo>
                  <a:lnTo>
                    <a:pt x="23302" y="1039"/>
                  </a:lnTo>
                  <a:lnTo>
                    <a:pt x="23397" y="1133"/>
                  </a:lnTo>
                  <a:lnTo>
                    <a:pt x="23397" y="1227"/>
                  </a:lnTo>
                  <a:lnTo>
                    <a:pt x="23680" y="1227"/>
                  </a:lnTo>
                  <a:lnTo>
                    <a:pt x="23868" y="1133"/>
                  </a:lnTo>
                  <a:lnTo>
                    <a:pt x="24057" y="1227"/>
                  </a:lnTo>
                  <a:lnTo>
                    <a:pt x="24246" y="1227"/>
                  </a:lnTo>
                  <a:lnTo>
                    <a:pt x="24246" y="1133"/>
                  </a:lnTo>
                  <a:lnTo>
                    <a:pt x="24529" y="1227"/>
                  </a:lnTo>
                  <a:lnTo>
                    <a:pt x="24906" y="1322"/>
                  </a:lnTo>
                  <a:lnTo>
                    <a:pt x="25179" y="1048"/>
                  </a:lnTo>
                  <a:lnTo>
                    <a:pt x="25095" y="1133"/>
                  </a:lnTo>
                  <a:lnTo>
                    <a:pt x="25189" y="1227"/>
                  </a:lnTo>
                  <a:lnTo>
                    <a:pt x="25189" y="1133"/>
                  </a:lnTo>
                  <a:lnTo>
                    <a:pt x="25283" y="1039"/>
                  </a:lnTo>
                  <a:lnTo>
                    <a:pt x="25378" y="944"/>
                  </a:lnTo>
                  <a:lnTo>
                    <a:pt x="25472" y="944"/>
                  </a:lnTo>
                  <a:lnTo>
                    <a:pt x="25472" y="1133"/>
                  </a:lnTo>
                  <a:lnTo>
                    <a:pt x="25566" y="1039"/>
                  </a:lnTo>
                  <a:lnTo>
                    <a:pt x="25661" y="1039"/>
                  </a:lnTo>
                  <a:lnTo>
                    <a:pt x="25566" y="1133"/>
                  </a:lnTo>
                  <a:lnTo>
                    <a:pt x="25661" y="1227"/>
                  </a:lnTo>
                  <a:lnTo>
                    <a:pt x="25849" y="1322"/>
                  </a:lnTo>
                  <a:lnTo>
                    <a:pt x="25944" y="1133"/>
                  </a:lnTo>
                  <a:lnTo>
                    <a:pt x="26132" y="1039"/>
                  </a:lnTo>
                  <a:lnTo>
                    <a:pt x="26132" y="1039"/>
                  </a:lnTo>
                  <a:lnTo>
                    <a:pt x="26038" y="1227"/>
                  </a:lnTo>
                  <a:lnTo>
                    <a:pt x="26132" y="1322"/>
                  </a:lnTo>
                  <a:lnTo>
                    <a:pt x="26321" y="1416"/>
                  </a:lnTo>
                  <a:lnTo>
                    <a:pt x="26415" y="1416"/>
                  </a:lnTo>
                  <a:lnTo>
                    <a:pt x="26887" y="1227"/>
                  </a:lnTo>
                  <a:lnTo>
                    <a:pt x="27264" y="944"/>
                  </a:lnTo>
                  <a:lnTo>
                    <a:pt x="27170" y="944"/>
                  </a:lnTo>
                  <a:lnTo>
                    <a:pt x="27264" y="850"/>
                  </a:lnTo>
                  <a:lnTo>
                    <a:pt x="26981" y="756"/>
                  </a:lnTo>
                  <a:lnTo>
                    <a:pt x="26887" y="944"/>
                  </a:lnTo>
                  <a:lnTo>
                    <a:pt x="26793" y="1133"/>
                  </a:lnTo>
                  <a:lnTo>
                    <a:pt x="26793" y="661"/>
                  </a:lnTo>
                  <a:lnTo>
                    <a:pt x="26604" y="944"/>
                  </a:lnTo>
                  <a:lnTo>
                    <a:pt x="26510" y="850"/>
                  </a:lnTo>
                  <a:lnTo>
                    <a:pt x="26415" y="756"/>
                  </a:lnTo>
                  <a:lnTo>
                    <a:pt x="26321" y="944"/>
                  </a:lnTo>
                  <a:lnTo>
                    <a:pt x="26227" y="661"/>
                  </a:lnTo>
                  <a:lnTo>
                    <a:pt x="26038" y="756"/>
                  </a:lnTo>
                  <a:lnTo>
                    <a:pt x="25849" y="661"/>
                  </a:lnTo>
                  <a:lnTo>
                    <a:pt x="25378" y="567"/>
                  </a:lnTo>
                  <a:lnTo>
                    <a:pt x="25283" y="661"/>
                  </a:lnTo>
                  <a:lnTo>
                    <a:pt x="25095" y="756"/>
                  </a:lnTo>
                  <a:lnTo>
                    <a:pt x="25189" y="473"/>
                  </a:lnTo>
                  <a:lnTo>
                    <a:pt x="25000" y="661"/>
                  </a:lnTo>
                  <a:lnTo>
                    <a:pt x="25000" y="661"/>
                  </a:lnTo>
                  <a:lnTo>
                    <a:pt x="25095" y="473"/>
                  </a:lnTo>
                  <a:lnTo>
                    <a:pt x="24906" y="567"/>
                  </a:lnTo>
                  <a:lnTo>
                    <a:pt x="24717" y="567"/>
                  </a:lnTo>
                  <a:lnTo>
                    <a:pt x="24717" y="756"/>
                  </a:lnTo>
                  <a:lnTo>
                    <a:pt x="24623" y="1039"/>
                  </a:lnTo>
                  <a:lnTo>
                    <a:pt x="24623" y="850"/>
                  </a:lnTo>
                  <a:lnTo>
                    <a:pt x="24717" y="661"/>
                  </a:lnTo>
                  <a:lnTo>
                    <a:pt x="24623" y="756"/>
                  </a:lnTo>
                  <a:lnTo>
                    <a:pt x="24623" y="661"/>
                  </a:lnTo>
                  <a:lnTo>
                    <a:pt x="24529" y="473"/>
                  </a:lnTo>
                  <a:lnTo>
                    <a:pt x="24529" y="661"/>
                  </a:lnTo>
                  <a:lnTo>
                    <a:pt x="24434" y="567"/>
                  </a:lnTo>
                  <a:lnTo>
                    <a:pt x="24340" y="378"/>
                  </a:lnTo>
                  <a:lnTo>
                    <a:pt x="24246" y="567"/>
                  </a:lnTo>
                  <a:lnTo>
                    <a:pt x="23963" y="567"/>
                  </a:lnTo>
                  <a:lnTo>
                    <a:pt x="23397" y="661"/>
                  </a:lnTo>
                  <a:lnTo>
                    <a:pt x="23114" y="661"/>
                  </a:lnTo>
                  <a:lnTo>
                    <a:pt x="22925" y="567"/>
                  </a:lnTo>
                  <a:lnTo>
                    <a:pt x="22925" y="473"/>
                  </a:lnTo>
                  <a:lnTo>
                    <a:pt x="23019" y="473"/>
                  </a:lnTo>
                  <a:lnTo>
                    <a:pt x="22642" y="378"/>
                  </a:lnTo>
                  <a:lnTo>
                    <a:pt x="22736" y="473"/>
                  </a:lnTo>
                  <a:lnTo>
                    <a:pt x="22548" y="473"/>
                  </a:lnTo>
                  <a:lnTo>
                    <a:pt x="22642" y="284"/>
                  </a:lnTo>
                  <a:lnTo>
                    <a:pt x="22548" y="190"/>
                  </a:lnTo>
                  <a:lnTo>
                    <a:pt x="22453" y="190"/>
                  </a:lnTo>
                  <a:lnTo>
                    <a:pt x="22359" y="284"/>
                  </a:lnTo>
                  <a:lnTo>
                    <a:pt x="22170" y="378"/>
                  </a:lnTo>
                  <a:lnTo>
                    <a:pt x="22076" y="284"/>
                  </a:lnTo>
                  <a:lnTo>
                    <a:pt x="22170" y="473"/>
                  </a:lnTo>
                  <a:lnTo>
                    <a:pt x="21887" y="190"/>
                  </a:lnTo>
                  <a:lnTo>
                    <a:pt x="21793" y="190"/>
                  </a:lnTo>
                  <a:lnTo>
                    <a:pt x="21698" y="378"/>
                  </a:lnTo>
                  <a:lnTo>
                    <a:pt x="21604" y="756"/>
                  </a:lnTo>
                  <a:lnTo>
                    <a:pt x="21415" y="661"/>
                  </a:lnTo>
                  <a:lnTo>
                    <a:pt x="21510" y="473"/>
                  </a:lnTo>
                  <a:lnTo>
                    <a:pt x="21604" y="284"/>
                  </a:lnTo>
                  <a:lnTo>
                    <a:pt x="21415" y="284"/>
                  </a:lnTo>
                  <a:lnTo>
                    <a:pt x="21415" y="190"/>
                  </a:lnTo>
                  <a:lnTo>
                    <a:pt x="21227" y="378"/>
                  </a:lnTo>
                  <a:lnTo>
                    <a:pt x="20944" y="567"/>
                  </a:lnTo>
                  <a:lnTo>
                    <a:pt x="20566" y="1"/>
                  </a:lnTo>
                  <a:lnTo>
                    <a:pt x="20472" y="95"/>
                  </a:lnTo>
                  <a:lnTo>
                    <a:pt x="20472" y="190"/>
                  </a:lnTo>
                  <a:lnTo>
                    <a:pt x="20472" y="378"/>
                  </a:lnTo>
                  <a:lnTo>
                    <a:pt x="20283" y="284"/>
                  </a:lnTo>
                  <a:lnTo>
                    <a:pt x="20283" y="190"/>
                  </a:lnTo>
                  <a:lnTo>
                    <a:pt x="20378" y="95"/>
                  </a:lnTo>
                  <a:lnTo>
                    <a:pt x="20283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48"/>
            <p:cNvSpPr/>
            <p:nvPr/>
          </p:nvSpPr>
          <p:spPr>
            <a:xfrm>
              <a:off x="858375" y="812725"/>
              <a:ext cx="179275" cy="221725"/>
            </a:xfrm>
            <a:custGeom>
              <a:rect b="b" l="l" r="r" t="t"/>
              <a:pathLst>
                <a:path extrusionOk="0" h="8869" w="7171">
                  <a:moveTo>
                    <a:pt x="5756" y="6510"/>
                  </a:moveTo>
                  <a:lnTo>
                    <a:pt x="5756" y="6604"/>
                  </a:lnTo>
                  <a:lnTo>
                    <a:pt x="5850" y="6604"/>
                  </a:lnTo>
                  <a:lnTo>
                    <a:pt x="5756" y="6510"/>
                  </a:lnTo>
                  <a:close/>
                  <a:moveTo>
                    <a:pt x="2265" y="7925"/>
                  </a:moveTo>
                  <a:lnTo>
                    <a:pt x="2252" y="7965"/>
                  </a:lnTo>
                  <a:lnTo>
                    <a:pt x="2252" y="796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265" y="7925"/>
                  </a:lnTo>
                  <a:close/>
                  <a:moveTo>
                    <a:pt x="567" y="0"/>
                  </a:moveTo>
                  <a:lnTo>
                    <a:pt x="284" y="189"/>
                  </a:lnTo>
                  <a:lnTo>
                    <a:pt x="95" y="472"/>
                  </a:lnTo>
                  <a:lnTo>
                    <a:pt x="1" y="755"/>
                  </a:lnTo>
                  <a:lnTo>
                    <a:pt x="95" y="1038"/>
                  </a:lnTo>
                  <a:lnTo>
                    <a:pt x="190" y="1227"/>
                  </a:lnTo>
                  <a:lnTo>
                    <a:pt x="473" y="1415"/>
                  </a:lnTo>
                  <a:lnTo>
                    <a:pt x="850" y="1321"/>
                  </a:lnTo>
                  <a:lnTo>
                    <a:pt x="661" y="1604"/>
                  </a:lnTo>
                  <a:lnTo>
                    <a:pt x="756" y="1604"/>
                  </a:lnTo>
                  <a:lnTo>
                    <a:pt x="661" y="1793"/>
                  </a:lnTo>
                  <a:lnTo>
                    <a:pt x="661" y="1887"/>
                  </a:lnTo>
                  <a:lnTo>
                    <a:pt x="756" y="1793"/>
                  </a:lnTo>
                  <a:lnTo>
                    <a:pt x="1510" y="1604"/>
                  </a:lnTo>
                  <a:lnTo>
                    <a:pt x="1510" y="1604"/>
                  </a:lnTo>
                  <a:lnTo>
                    <a:pt x="1133" y="2076"/>
                  </a:lnTo>
                  <a:lnTo>
                    <a:pt x="1322" y="2453"/>
                  </a:lnTo>
                  <a:lnTo>
                    <a:pt x="1888" y="2830"/>
                  </a:lnTo>
                  <a:lnTo>
                    <a:pt x="3397" y="3774"/>
                  </a:lnTo>
                  <a:lnTo>
                    <a:pt x="5001" y="4623"/>
                  </a:lnTo>
                  <a:lnTo>
                    <a:pt x="5944" y="5095"/>
                  </a:lnTo>
                  <a:lnTo>
                    <a:pt x="5756" y="5189"/>
                  </a:lnTo>
                  <a:lnTo>
                    <a:pt x="5378" y="5378"/>
                  </a:lnTo>
                  <a:lnTo>
                    <a:pt x="5378" y="5283"/>
                  </a:lnTo>
                  <a:lnTo>
                    <a:pt x="5001" y="5661"/>
                  </a:lnTo>
                  <a:lnTo>
                    <a:pt x="4623" y="5944"/>
                  </a:lnTo>
                  <a:lnTo>
                    <a:pt x="4435" y="6321"/>
                  </a:lnTo>
                  <a:lnTo>
                    <a:pt x="4340" y="6510"/>
                  </a:lnTo>
                  <a:lnTo>
                    <a:pt x="4435" y="6698"/>
                  </a:lnTo>
                  <a:lnTo>
                    <a:pt x="4435" y="6698"/>
                  </a:lnTo>
                  <a:lnTo>
                    <a:pt x="4246" y="6415"/>
                  </a:lnTo>
                  <a:lnTo>
                    <a:pt x="4057" y="6321"/>
                  </a:lnTo>
                  <a:lnTo>
                    <a:pt x="3963" y="6415"/>
                  </a:lnTo>
                  <a:lnTo>
                    <a:pt x="3869" y="6510"/>
                  </a:lnTo>
                  <a:lnTo>
                    <a:pt x="3680" y="6887"/>
                  </a:lnTo>
                  <a:lnTo>
                    <a:pt x="3680" y="7076"/>
                  </a:lnTo>
                  <a:lnTo>
                    <a:pt x="3774" y="7076"/>
                  </a:lnTo>
                  <a:lnTo>
                    <a:pt x="3680" y="7264"/>
                  </a:lnTo>
                  <a:lnTo>
                    <a:pt x="3303" y="7453"/>
                  </a:lnTo>
                  <a:lnTo>
                    <a:pt x="2359" y="792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454" y="8208"/>
                  </a:lnTo>
                  <a:lnTo>
                    <a:pt x="2642" y="8396"/>
                  </a:lnTo>
                  <a:lnTo>
                    <a:pt x="2642" y="8302"/>
                  </a:lnTo>
                  <a:lnTo>
                    <a:pt x="2737" y="8396"/>
                  </a:lnTo>
                  <a:lnTo>
                    <a:pt x="2831" y="8113"/>
                  </a:lnTo>
                  <a:lnTo>
                    <a:pt x="2925" y="7925"/>
                  </a:lnTo>
                  <a:lnTo>
                    <a:pt x="3020" y="7830"/>
                  </a:lnTo>
                  <a:lnTo>
                    <a:pt x="3397" y="7830"/>
                  </a:lnTo>
                  <a:lnTo>
                    <a:pt x="3680" y="7736"/>
                  </a:lnTo>
                  <a:lnTo>
                    <a:pt x="3774" y="7547"/>
                  </a:lnTo>
                  <a:lnTo>
                    <a:pt x="3869" y="7264"/>
                  </a:lnTo>
                  <a:lnTo>
                    <a:pt x="4246" y="7453"/>
                  </a:lnTo>
                  <a:lnTo>
                    <a:pt x="4623" y="7642"/>
                  </a:lnTo>
                  <a:lnTo>
                    <a:pt x="4718" y="7547"/>
                  </a:lnTo>
                  <a:lnTo>
                    <a:pt x="4906" y="7359"/>
                  </a:lnTo>
                  <a:lnTo>
                    <a:pt x="5190" y="7170"/>
                  </a:lnTo>
                  <a:lnTo>
                    <a:pt x="5095" y="7076"/>
                  </a:lnTo>
                  <a:lnTo>
                    <a:pt x="4906" y="6793"/>
                  </a:lnTo>
                  <a:lnTo>
                    <a:pt x="4906" y="6793"/>
                  </a:lnTo>
                  <a:lnTo>
                    <a:pt x="5095" y="6887"/>
                  </a:lnTo>
                  <a:lnTo>
                    <a:pt x="5378" y="6793"/>
                  </a:lnTo>
                  <a:lnTo>
                    <a:pt x="5756" y="6510"/>
                  </a:lnTo>
                  <a:lnTo>
                    <a:pt x="6322" y="6132"/>
                  </a:lnTo>
                  <a:lnTo>
                    <a:pt x="6699" y="5566"/>
                  </a:lnTo>
                  <a:lnTo>
                    <a:pt x="7171" y="5095"/>
                  </a:lnTo>
                  <a:lnTo>
                    <a:pt x="7076" y="4717"/>
                  </a:lnTo>
                  <a:lnTo>
                    <a:pt x="6982" y="4434"/>
                  </a:lnTo>
                  <a:lnTo>
                    <a:pt x="6605" y="3963"/>
                  </a:lnTo>
                  <a:lnTo>
                    <a:pt x="6133" y="3491"/>
                  </a:lnTo>
                  <a:lnTo>
                    <a:pt x="5567" y="3113"/>
                  </a:lnTo>
                  <a:lnTo>
                    <a:pt x="4340" y="2547"/>
                  </a:lnTo>
                  <a:lnTo>
                    <a:pt x="3208" y="1887"/>
                  </a:lnTo>
                  <a:lnTo>
                    <a:pt x="2925" y="1698"/>
                  </a:lnTo>
                  <a:lnTo>
                    <a:pt x="2925" y="1604"/>
                  </a:lnTo>
                  <a:lnTo>
                    <a:pt x="2925" y="1510"/>
                  </a:lnTo>
                  <a:lnTo>
                    <a:pt x="2737" y="1698"/>
                  </a:lnTo>
                  <a:lnTo>
                    <a:pt x="2642" y="1698"/>
                  </a:lnTo>
                  <a:lnTo>
                    <a:pt x="2642" y="1604"/>
                  </a:lnTo>
                  <a:lnTo>
                    <a:pt x="2642" y="1510"/>
                  </a:lnTo>
                  <a:lnTo>
                    <a:pt x="2642" y="1415"/>
                  </a:lnTo>
                  <a:lnTo>
                    <a:pt x="2454" y="1604"/>
                  </a:lnTo>
                  <a:lnTo>
                    <a:pt x="2454" y="1698"/>
                  </a:lnTo>
                  <a:lnTo>
                    <a:pt x="2265" y="1887"/>
                  </a:lnTo>
                  <a:lnTo>
                    <a:pt x="2265" y="1604"/>
                  </a:lnTo>
                  <a:lnTo>
                    <a:pt x="2171" y="1415"/>
                  </a:lnTo>
                  <a:lnTo>
                    <a:pt x="1605" y="944"/>
                  </a:lnTo>
                  <a:lnTo>
                    <a:pt x="1227" y="755"/>
                  </a:lnTo>
                  <a:lnTo>
                    <a:pt x="1039" y="472"/>
                  </a:lnTo>
                  <a:lnTo>
                    <a:pt x="850" y="283"/>
                  </a:lnTo>
                  <a:lnTo>
                    <a:pt x="944" y="0"/>
                  </a:lnTo>
                  <a:close/>
                  <a:moveTo>
                    <a:pt x="2252" y="7965"/>
                  </a:moveTo>
                  <a:lnTo>
                    <a:pt x="850" y="8491"/>
                  </a:lnTo>
                  <a:lnTo>
                    <a:pt x="756" y="8491"/>
                  </a:lnTo>
                  <a:lnTo>
                    <a:pt x="756" y="8774"/>
                  </a:lnTo>
                  <a:lnTo>
                    <a:pt x="944" y="8868"/>
                  </a:lnTo>
                  <a:lnTo>
                    <a:pt x="1133" y="8868"/>
                  </a:lnTo>
                  <a:lnTo>
                    <a:pt x="1605" y="8774"/>
                  </a:lnTo>
                  <a:lnTo>
                    <a:pt x="1793" y="8679"/>
                  </a:lnTo>
                  <a:lnTo>
                    <a:pt x="2076" y="8491"/>
                  </a:lnTo>
                  <a:lnTo>
                    <a:pt x="2171" y="8208"/>
                  </a:lnTo>
                  <a:lnTo>
                    <a:pt x="2252" y="7965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8" name="Google Shape;248;p48"/>
          <p:cNvSpPr txBox="1"/>
          <p:nvPr/>
        </p:nvSpPr>
        <p:spPr>
          <a:xfrm>
            <a:off x="406950" y="725640"/>
            <a:ext cx="1899600" cy="1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s" sz="1300"/>
              <a:t>Aprendizaje</a:t>
            </a:r>
            <a:r>
              <a:rPr lang="es" sz="1300"/>
              <a:t> es un</a:t>
            </a:r>
            <a:r>
              <a:rPr b="1" lang="es" sz="1300"/>
              <a:t> cambio</a:t>
            </a:r>
            <a:r>
              <a:rPr lang="es" sz="1300"/>
              <a:t> relativamente permanente del comportamiento de un organismo </a:t>
            </a:r>
            <a:r>
              <a:rPr b="1" lang="es" sz="1300"/>
              <a:t>a causa</a:t>
            </a:r>
            <a:r>
              <a:rPr lang="es" sz="1300"/>
              <a:t> de la </a:t>
            </a:r>
            <a:r>
              <a:rPr b="1" lang="es" sz="1300"/>
              <a:t>experiencia</a:t>
            </a:r>
            <a:endParaRPr b="1" sz="1300"/>
          </a:p>
        </p:txBody>
      </p:sp>
      <p:pic>
        <p:nvPicPr>
          <p:cNvPr id="249" name="Google Shape;249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6746" y="1852756"/>
            <a:ext cx="1344381" cy="992788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0" name="Google Shape;250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30985" y="1852756"/>
            <a:ext cx="1533921" cy="992783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1" name="Google Shape;251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88235" y="892939"/>
            <a:ext cx="1159009" cy="1740719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48"/>
          <p:cNvSpPr txBox="1"/>
          <p:nvPr/>
        </p:nvSpPr>
        <p:spPr>
          <a:xfrm>
            <a:off x="2936245" y="688675"/>
            <a:ext cx="3282600" cy="1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s" sz="2400"/>
              <a:t>La reflexión es la base del aprendizaje</a:t>
            </a:r>
            <a:endParaRPr sz="2400"/>
          </a:p>
        </p:txBody>
      </p:sp>
      <p:grpSp>
        <p:nvGrpSpPr>
          <p:cNvPr id="253" name="Google Shape;253;p48"/>
          <p:cNvGrpSpPr/>
          <p:nvPr/>
        </p:nvGrpSpPr>
        <p:grpSpPr>
          <a:xfrm rot="-1319880">
            <a:off x="6149589" y="1461814"/>
            <a:ext cx="1003959" cy="257265"/>
            <a:chOff x="271125" y="812725"/>
            <a:chExt cx="766525" cy="221725"/>
          </a:xfrm>
        </p:grpSpPr>
        <p:sp>
          <p:nvSpPr>
            <p:cNvPr id="254" name="Google Shape;254;p48"/>
            <p:cNvSpPr/>
            <p:nvPr/>
          </p:nvSpPr>
          <p:spPr>
            <a:xfrm>
              <a:off x="271125" y="921200"/>
              <a:ext cx="695775" cy="70775"/>
            </a:xfrm>
            <a:custGeom>
              <a:rect b="b" l="l" r="r" t="t"/>
              <a:pathLst>
                <a:path extrusionOk="0" h="2831" w="27831">
                  <a:moveTo>
                    <a:pt x="27264" y="944"/>
                  </a:moveTo>
                  <a:lnTo>
                    <a:pt x="27359" y="1086"/>
                  </a:lnTo>
                  <a:lnTo>
                    <a:pt x="27359" y="944"/>
                  </a:lnTo>
                  <a:close/>
                  <a:moveTo>
                    <a:pt x="27359" y="1086"/>
                  </a:moveTo>
                  <a:lnTo>
                    <a:pt x="27359" y="1133"/>
                  </a:lnTo>
                  <a:lnTo>
                    <a:pt x="27372" y="1106"/>
                  </a:lnTo>
                  <a:lnTo>
                    <a:pt x="27372" y="1106"/>
                  </a:lnTo>
                  <a:lnTo>
                    <a:pt x="27359" y="1086"/>
                  </a:lnTo>
                  <a:close/>
                  <a:moveTo>
                    <a:pt x="27453" y="944"/>
                  </a:moveTo>
                  <a:lnTo>
                    <a:pt x="27372" y="1106"/>
                  </a:lnTo>
                  <a:lnTo>
                    <a:pt x="27372" y="1106"/>
                  </a:lnTo>
                  <a:lnTo>
                    <a:pt x="27453" y="1227"/>
                  </a:lnTo>
                  <a:lnTo>
                    <a:pt x="27453" y="944"/>
                  </a:lnTo>
                  <a:close/>
                  <a:moveTo>
                    <a:pt x="27642" y="1039"/>
                  </a:moveTo>
                  <a:lnTo>
                    <a:pt x="27453" y="1227"/>
                  </a:lnTo>
                  <a:lnTo>
                    <a:pt x="27453" y="1322"/>
                  </a:lnTo>
                  <a:lnTo>
                    <a:pt x="27453" y="1416"/>
                  </a:lnTo>
                  <a:lnTo>
                    <a:pt x="27830" y="1416"/>
                  </a:lnTo>
                  <a:lnTo>
                    <a:pt x="27830" y="1227"/>
                  </a:lnTo>
                  <a:lnTo>
                    <a:pt x="27736" y="1322"/>
                  </a:lnTo>
                  <a:lnTo>
                    <a:pt x="27736" y="1227"/>
                  </a:lnTo>
                  <a:lnTo>
                    <a:pt x="27736" y="1133"/>
                  </a:lnTo>
                  <a:lnTo>
                    <a:pt x="27642" y="1039"/>
                  </a:lnTo>
                  <a:close/>
                  <a:moveTo>
                    <a:pt x="20189" y="1"/>
                  </a:moveTo>
                  <a:lnTo>
                    <a:pt x="20095" y="190"/>
                  </a:lnTo>
                  <a:lnTo>
                    <a:pt x="20000" y="95"/>
                  </a:lnTo>
                  <a:lnTo>
                    <a:pt x="19906" y="284"/>
                  </a:lnTo>
                  <a:lnTo>
                    <a:pt x="19812" y="473"/>
                  </a:lnTo>
                  <a:lnTo>
                    <a:pt x="19529" y="284"/>
                  </a:lnTo>
                  <a:lnTo>
                    <a:pt x="19340" y="95"/>
                  </a:lnTo>
                  <a:lnTo>
                    <a:pt x="19246" y="95"/>
                  </a:lnTo>
                  <a:lnTo>
                    <a:pt x="19246" y="190"/>
                  </a:lnTo>
                  <a:lnTo>
                    <a:pt x="19151" y="378"/>
                  </a:lnTo>
                  <a:lnTo>
                    <a:pt x="19434" y="190"/>
                  </a:lnTo>
                  <a:lnTo>
                    <a:pt x="19246" y="473"/>
                  </a:lnTo>
                  <a:lnTo>
                    <a:pt x="19434" y="378"/>
                  </a:lnTo>
                  <a:lnTo>
                    <a:pt x="19434" y="567"/>
                  </a:lnTo>
                  <a:lnTo>
                    <a:pt x="19151" y="567"/>
                  </a:lnTo>
                  <a:lnTo>
                    <a:pt x="19151" y="190"/>
                  </a:lnTo>
                  <a:lnTo>
                    <a:pt x="19057" y="95"/>
                  </a:lnTo>
                  <a:lnTo>
                    <a:pt x="18963" y="95"/>
                  </a:lnTo>
                  <a:lnTo>
                    <a:pt x="18774" y="284"/>
                  </a:lnTo>
                  <a:lnTo>
                    <a:pt x="18680" y="473"/>
                  </a:lnTo>
                  <a:lnTo>
                    <a:pt x="18585" y="378"/>
                  </a:lnTo>
                  <a:lnTo>
                    <a:pt x="18491" y="190"/>
                  </a:lnTo>
                  <a:lnTo>
                    <a:pt x="18397" y="378"/>
                  </a:lnTo>
                  <a:lnTo>
                    <a:pt x="17925" y="567"/>
                  </a:lnTo>
                  <a:lnTo>
                    <a:pt x="18019" y="284"/>
                  </a:lnTo>
                  <a:lnTo>
                    <a:pt x="17831" y="378"/>
                  </a:lnTo>
                  <a:lnTo>
                    <a:pt x="17642" y="567"/>
                  </a:lnTo>
                  <a:lnTo>
                    <a:pt x="17642" y="661"/>
                  </a:lnTo>
                  <a:lnTo>
                    <a:pt x="17453" y="567"/>
                  </a:lnTo>
                  <a:lnTo>
                    <a:pt x="17170" y="473"/>
                  </a:lnTo>
                  <a:lnTo>
                    <a:pt x="16699" y="473"/>
                  </a:lnTo>
                  <a:lnTo>
                    <a:pt x="16699" y="567"/>
                  </a:lnTo>
                  <a:lnTo>
                    <a:pt x="16604" y="661"/>
                  </a:lnTo>
                  <a:lnTo>
                    <a:pt x="16416" y="378"/>
                  </a:lnTo>
                  <a:lnTo>
                    <a:pt x="16227" y="378"/>
                  </a:lnTo>
                  <a:lnTo>
                    <a:pt x="15661" y="661"/>
                  </a:lnTo>
                  <a:lnTo>
                    <a:pt x="15661" y="473"/>
                  </a:lnTo>
                  <a:lnTo>
                    <a:pt x="15567" y="756"/>
                  </a:lnTo>
                  <a:lnTo>
                    <a:pt x="15378" y="473"/>
                  </a:lnTo>
                  <a:lnTo>
                    <a:pt x="15567" y="473"/>
                  </a:lnTo>
                  <a:lnTo>
                    <a:pt x="15472" y="378"/>
                  </a:lnTo>
                  <a:lnTo>
                    <a:pt x="15378" y="378"/>
                  </a:lnTo>
                  <a:lnTo>
                    <a:pt x="15189" y="473"/>
                  </a:lnTo>
                  <a:lnTo>
                    <a:pt x="15000" y="756"/>
                  </a:lnTo>
                  <a:lnTo>
                    <a:pt x="14906" y="661"/>
                  </a:lnTo>
                  <a:lnTo>
                    <a:pt x="14812" y="473"/>
                  </a:lnTo>
                  <a:lnTo>
                    <a:pt x="14529" y="756"/>
                  </a:lnTo>
                  <a:lnTo>
                    <a:pt x="14623" y="567"/>
                  </a:lnTo>
                  <a:lnTo>
                    <a:pt x="14529" y="661"/>
                  </a:lnTo>
                  <a:lnTo>
                    <a:pt x="14340" y="756"/>
                  </a:lnTo>
                  <a:lnTo>
                    <a:pt x="14340" y="567"/>
                  </a:lnTo>
                  <a:lnTo>
                    <a:pt x="14246" y="473"/>
                  </a:lnTo>
                  <a:lnTo>
                    <a:pt x="13963" y="378"/>
                  </a:lnTo>
                  <a:lnTo>
                    <a:pt x="13585" y="284"/>
                  </a:lnTo>
                  <a:lnTo>
                    <a:pt x="13302" y="284"/>
                  </a:lnTo>
                  <a:lnTo>
                    <a:pt x="13302" y="378"/>
                  </a:lnTo>
                  <a:lnTo>
                    <a:pt x="13302" y="473"/>
                  </a:lnTo>
                  <a:lnTo>
                    <a:pt x="13208" y="473"/>
                  </a:lnTo>
                  <a:lnTo>
                    <a:pt x="13208" y="661"/>
                  </a:lnTo>
                  <a:lnTo>
                    <a:pt x="13114" y="661"/>
                  </a:lnTo>
                  <a:lnTo>
                    <a:pt x="13019" y="567"/>
                  </a:lnTo>
                  <a:lnTo>
                    <a:pt x="12925" y="378"/>
                  </a:lnTo>
                  <a:lnTo>
                    <a:pt x="12831" y="95"/>
                  </a:lnTo>
                  <a:lnTo>
                    <a:pt x="12831" y="378"/>
                  </a:lnTo>
                  <a:lnTo>
                    <a:pt x="12736" y="378"/>
                  </a:lnTo>
                  <a:lnTo>
                    <a:pt x="12642" y="284"/>
                  </a:lnTo>
                  <a:lnTo>
                    <a:pt x="12548" y="190"/>
                  </a:lnTo>
                  <a:lnTo>
                    <a:pt x="12265" y="190"/>
                  </a:lnTo>
                  <a:lnTo>
                    <a:pt x="12170" y="473"/>
                  </a:lnTo>
                  <a:lnTo>
                    <a:pt x="12076" y="378"/>
                  </a:lnTo>
                  <a:lnTo>
                    <a:pt x="11887" y="284"/>
                  </a:lnTo>
                  <a:lnTo>
                    <a:pt x="11510" y="378"/>
                  </a:lnTo>
                  <a:lnTo>
                    <a:pt x="10755" y="661"/>
                  </a:lnTo>
                  <a:lnTo>
                    <a:pt x="10661" y="473"/>
                  </a:lnTo>
                  <a:lnTo>
                    <a:pt x="10567" y="378"/>
                  </a:lnTo>
                  <a:lnTo>
                    <a:pt x="10095" y="378"/>
                  </a:lnTo>
                  <a:lnTo>
                    <a:pt x="9529" y="473"/>
                  </a:lnTo>
                  <a:lnTo>
                    <a:pt x="9340" y="473"/>
                  </a:lnTo>
                  <a:lnTo>
                    <a:pt x="9152" y="378"/>
                  </a:lnTo>
                  <a:lnTo>
                    <a:pt x="9152" y="473"/>
                  </a:lnTo>
                  <a:lnTo>
                    <a:pt x="9152" y="567"/>
                  </a:lnTo>
                  <a:lnTo>
                    <a:pt x="8963" y="661"/>
                  </a:lnTo>
                  <a:lnTo>
                    <a:pt x="8869" y="567"/>
                  </a:lnTo>
                  <a:lnTo>
                    <a:pt x="8680" y="473"/>
                  </a:lnTo>
                  <a:lnTo>
                    <a:pt x="8680" y="756"/>
                  </a:lnTo>
                  <a:lnTo>
                    <a:pt x="8491" y="661"/>
                  </a:lnTo>
                  <a:lnTo>
                    <a:pt x="8208" y="567"/>
                  </a:lnTo>
                  <a:lnTo>
                    <a:pt x="7925" y="661"/>
                  </a:lnTo>
                  <a:lnTo>
                    <a:pt x="7831" y="756"/>
                  </a:lnTo>
                  <a:lnTo>
                    <a:pt x="7548" y="567"/>
                  </a:lnTo>
                  <a:lnTo>
                    <a:pt x="7359" y="473"/>
                  </a:lnTo>
                  <a:lnTo>
                    <a:pt x="7170" y="944"/>
                  </a:lnTo>
                  <a:lnTo>
                    <a:pt x="6982" y="661"/>
                  </a:lnTo>
                  <a:lnTo>
                    <a:pt x="6793" y="661"/>
                  </a:lnTo>
                  <a:lnTo>
                    <a:pt x="6604" y="756"/>
                  </a:lnTo>
                  <a:lnTo>
                    <a:pt x="6510" y="661"/>
                  </a:lnTo>
                  <a:lnTo>
                    <a:pt x="6416" y="756"/>
                  </a:lnTo>
                  <a:lnTo>
                    <a:pt x="6038" y="944"/>
                  </a:lnTo>
                  <a:lnTo>
                    <a:pt x="6038" y="1039"/>
                  </a:lnTo>
                  <a:lnTo>
                    <a:pt x="5850" y="1133"/>
                  </a:lnTo>
                  <a:lnTo>
                    <a:pt x="5850" y="1039"/>
                  </a:lnTo>
                  <a:lnTo>
                    <a:pt x="5755" y="1039"/>
                  </a:lnTo>
                  <a:lnTo>
                    <a:pt x="5567" y="1227"/>
                  </a:lnTo>
                  <a:lnTo>
                    <a:pt x="5472" y="1227"/>
                  </a:lnTo>
                  <a:lnTo>
                    <a:pt x="5378" y="1039"/>
                  </a:lnTo>
                  <a:lnTo>
                    <a:pt x="5378" y="1133"/>
                  </a:lnTo>
                  <a:lnTo>
                    <a:pt x="5189" y="1227"/>
                  </a:lnTo>
                  <a:lnTo>
                    <a:pt x="5095" y="1133"/>
                  </a:lnTo>
                  <a:lnTo>
                    <a:pt x="4906" y="1039"/>
                  </a:lnTo>
                  <a:lnTo>
                    <a:pt x="5189" y="1039"/>
                  </a:lnTo>
                  <a:lnTo>
                    <a:pt x="5095" y="944"/>
                  </a:lnTo>
                  <a:lnTo>
                    <a:pt x="5095" y="756"/>
                  </a:lnTo>
                  <a:lnTo>
                    <a:pt x="5001" y="944"/>
                  </a:lnTo>
                  <a:lnTo>
                    <a:pt x="4529" y="944"/>
                  </a:lnTo>
                  <a:lnTo>
                    <a:pt x="4529" y="1133"/>
                  </a:lnTo>
                  <a:lnTo>
                    <a:pt x="4718" y="1133"/>
                  </a:lnTo>
                  <a:lnTo>
                    <a:pt x="4623" y="1227"/>
                  </a:lnTo>
                  <a:lnTo>
                    <a:pt x="4623" y="1133"/>
                  </a:lnTo>
                  <a:lnTo>
                    <a:pt x="4529" y="1416"/>
                  </a:lnTo>
                  <a:lnTo>
                    <a:pt x="4340" y="1227"/>
                  </a:lnTo>
                  <a:lnTo>
                    <a:pt x="4152" y="1039"/>
                  </a:lnTo>
                  <a:lnTo>
                    <a:pt x="3963" y="1039"/>
                  </a:lnTo>
                  <a:lnTo>
                    <a:pt x="3774" y="1416"/>
                  </a:lnTo>
                  <a:lnTo>
                    <a:pt x="3774" y="1322"/>
                  </a:lnTo>
                  <a:lnTo>
                    <a:pt x="3774" y="1227"/>
                  </a:lnTo>
                  <a:lnTo>
                    <a:pt x="3680" y="1322"/>
                  </a:lnTo>
                  <a:lnTo>
                    <a:pt x="3586" y="1510"/>
                  </a:lnTo>
                  <a:lnTo>
                    <a:pt x="3208" y="1416"/>
                  </a:lnTo>
                  <a:lnTo>
                    <a:pt x="2454" y="1416"/>
                  </a:lnTo>
                  <a:lnTo>
                    <a:pt x="1793" y="1510"/>
                  </a:lnTo>
                  <a:lnTo>
                    <a:pt x="1510" y="1605"/>
                  </a:lnTo>
                  <a:lnTo>
                    <a:pt x="1321" y="1699"/>
                  </a:lnTo>
                  <a:lnTo>
                    <a:pt x="1321" y="1605"/>
                  </a:lnTo>
                  <a:lnTo>
                    <a:pt x="1038" y="1699"/>
                  </a:lnTo>
                  <a:lnTo>
                    <a:pt x="755" y="1793"/>
                  </a:lnTo>
                  <a:lnTo>
                    <a:pt x="567" y="1793"/>
                  </a:lnTo>
                  <a:lnTo>
                    <a:pt x="378" y="1888"/>
                  </a:lnTo>
                  <a:lnTo>
                    <a:pt x="284" y="1699"/>
                  </a:lnTo>
                  <a:lnTo>
                    <a:pt x="95" y="1605"/>
                  </a:lnTo>
                  <a:lnTo>
                    <a:pt x="1" y="1793"/>
                  </a:lnTo>
                  <a:lnTo>
                    <a:pt x="1" y="2076"/>
                  </a:lnTo>
                  <a:lnTo>
                    <a:pt x="95" y="2548"/>
                  </a:lnTo>
                  <a:lnTo>
                    <a:pt x="189" y="2831"/>
                  </a:lnTo>
                  <a:lnTo>
                    <a:pt x="284" y="2737"/>
                  </a:lnTo>
                  <a:lnTo>
                    <a:pt x="472" y="2831"/>
                  </a:lnTo>
                  <a:lnTo>
                    <a:pt x="567" y="2548"/>
                  </a:lnTo>
                  <a:lnTo>
                    <a:pt x="661" y="2642"/>
                  </a:lnTo>
                  <a:lnTo>
                    <a:pt x="661" y="2737"/>
                  </a:lnTo>
                  <a:lnTo>
                    <a:pt x="755" y="2642"/>
                  </a:lnTo>
                  <a:lnTo>
                    <a:pt x="944" y="2548"/>
                  </a:lnTo>
                  <a:lnTo>
                    <a:pt x="1227" y="2548"/>
                  </a:lnTo>
                  <a:lnTo>
                    <a:pt x="1227" y="2642"/>
                  </a:lnTo>
                  <a:lnTo>
                    <a:pt x="1321" y="2737"/>
                  </a:lnTo>
                  <a:lnTo>
                    <a:pt x="1416" y="2831"/>
                  </a:lnTo>
                  <a:lnTo>
                    <a:pt x="1510" y="2642"/>
                  </a:lnTo>
                  <a:lnTo>
                    <a:pt x="1793" y="2548"/>
                  </a:lnTo>
                  <a:lnTo>
                    <a:pt x="1699" y="2642"/>
                  </a:lnTo>
                  <a:lnTo>
                    <a:pt x="1887" y="2737"/>
                  </a:lnTo>
                  <a:lnTo>
                    <a:pt x="1887" y="2454"/>
                  </a:lnTo>
                  <a:lnTo>
                    <a:pt x="1982" y="2265"/>
                  </a:lnTo>
                  <a:lnTo>
                    <a:pt x="2076" y="2737"/>
                  </a:lnTo>
                  <a:lnTo>
                    <a:pt x="2171" y="2359"/>
                  </a:lnTo>
                  <a:lnTo>
                    <a:pt x="2265" y="2642"/>
                  </a:lnTo>
                  <a:lnTo>
                    <a:pt x="2265" y="2548"/>
                  </a:lnTo>
                  <a:lnTo>
                    <a:pt x="2359" y="2454"/>
                  </a:lnTo>
                  <a:lnTo>
                    <a:pt x="2454" y="2548"/>
                  </a:lnTo>
                  <a:lnTo>
                    <a:pt x="2454" y="2737"/>
                  </a:lnTo>
                  <a:lnTo>
                    <a:pt x="2548" y="2548"/>
                  </a:lnTo>
                  <a:lnTo>
                    <a:pt x="2548" y="2454"/>
                  </a:lnTo>
                  <a:lnTo>
                    <a:pt x="2642" y="2548"/>
                  </a:lnTo>
                  <a:lnTo>
                    <a:pt x="2642" y="2642"/>
                  </a:lnTo>
                  <a:lnTo>
                    <a:pt x="2831" y="2454"/>
                  </a:lnTo>
                  <a:lnTo>
                    <a:pt x="3020" y="2454"/>
                  </a:lnTo>
                  <a:lnTo>
                    <a:pt x="3114" y="2265"/>
                  </a:lnTo>
                  <a:lnTo>
                    <a:pt x="3114" y="2076"/>
                  </a:lnTo>
                  <a:lnTo>
                    <a:pt x="3208" y="1982"/>
                  </a:lnTo>
                  <a:lnTo>
                    <a:pt x="3208" y="2076"/>
                  </a:lnTo>
                  <a:lnTo>
                    <a:pt x="3208" y="2265"/>
                  </a:lnTo>
                  <a:lnTo>
                    <a:pt x="3303" y="2076"/>
                  </a:lnTo>
                  <a:lnTo>
                    <a:pt x="3491" y="2076"/>
                  </a:lnTo>
                  <a:lnTo>
                    <a:pt x="3491" y="2171"/>
                  </a:lnTo>
                  <a:lnTo>
                    <a:pt x="3397" y="2265"/>
                  </a:lnTo>
                  <a:lnTo>
                    <a:pt x="3303" y="2359"/>
                  </a:lnTo>
                  <a:lnTo>
                    <a:pt x="3303" y="2548"/>
                  </a:lnTo>
                  <a:lnTo>
                    <a:pt x="3491" y="2548"/>
                  </a:lnTo>
                  <a:lnTo>
                    <a:pt x="3586" y="2454"/>
                  </a:lnTo>
                  <a:lnTo>
                    <a:pt x="3680" y="2265"/>
                  </a:lnTo>
                  <a:lnTo>
                    <a:pt x="4152" y="2265"/>
                  </a:lnTo>
                  <a:lnTo>
                    <a:pt x="4152" y="2359"/>
                  </a:lnTo>
                  <a:lnTo>
                    <a:pt x="4246" y="2171"/>
                  </a:lnTo>
                  <a:lnTo>
                    <a:pt x="4340" y="2171"/>
                  </a:lnTo>
                  <a:lnTo>
                    <a:pt x="4246" y="2265"/>
                  </a:lnTo>
                  <a:lnTo>
                    <a:pt x="5284" y="2265"/>
                  </a:lnTo>
                  <a:lnTo>
                    <a:pt x="5567" y="2171"/>
                  </a:lnTo>
                  <a:lnTo>
                    <a:pt x="5755" y="2171"/>
                  </a:lnTo>
                  <a:lnTo>
                    <a:pt x="5755" y="2076"/>
                  </a:lnTo>
                  <a:lnTo>
                    <a:pt x="6416" y="2076"/>
                  </a:lnTo>
                  <a:lnTo>
                    <a:pt x="6510" y="1888"/>
                  </a:lnTo>
                  <a:lnTo>
                    <a:pt x="6604" y="1888"/>
                  </a:lnTo>
                  <a:lnTo>
                    <a:pt x="7170" y="1982"/>
                  </a:lnTo>
                  <a:lnTo>
                    <a:pt x="7453" y="1888"/>
                  </a:lnTo>
                  <a:lnTo>
                    <a:pt x="7548" y="1888"/>
                  </a:lnTo>
                  <a:lnTo>
                    <a:pt x="7642" y="1699"/>
                  </a:lnTo>
                  <a:lnTo>
                    <a:pt x="7736" y="1888"/>
                  </a:lnTo>
                  <a:lnTo>
                    <a:pt x="7925" y="2076"/>
                  </a:lnTo>
                  <a:lnTo>
                    <a:pt x="8114" y="1793"/>
                  </a:lnTo>
                  <a:lnTo>
                    <a:pt x="8114" y="1982"/>
                  </a:lnTo>
                  <a:lnTo>
                    <a:pt x="8208" y="1793"/>
                  </a:lnTo>
                  <a:lnTo>
                    <a:pt x="8302" y="1982"/>
                  </a:lnTo>
                  <a:lnTo>
                    <a:pt x="8302" y="1888"/>
                  </a:lnTo>
                  <a:lnTo>
                    <a:pt x="8302" y="1793"/>
                  </a:lnTo>
                  <a:lnTo>
                    <a:pt x="8491" y="1793"/>
                  </a:lnTo>
                  <a:lnTo>
                    <a:pt x="8585" y="1888"/>
                  </a:lnTo>
                  <a:lnTo>
                    <a:pt x="8774" y="1793"/>
                  </a:lnTo>
                  <a:lnTo>
                    <a:pt x="8774" y="1982"/>
                  </a:lnTo>
                  <a:lnTo>
                    <a:pt x="8869" y="1888"/>
                  </a:lnTo>
                  <a:lnTo>
                    <a:pt x="9718" y="1888"/>
                  </a:lnTo>
                  <a:lnTo>
                    <a:pt x="9623" y="1793"/>
                  </a:lnTo>
                  <a:lnTo>
                    <a:pt x="9718" y="1605"/>
                  </a:lnTo>
                  <a:lnTo>
                    <a:pt x="9812" y="1699"/>
                  </a:lnTo>
                  <a:lnTo>
                    <a:pt x="9812" y="1793"/>
                  </a:lnTo>
                  <a:lnTo>
                    <a:pt x="9906" y="1888"/>
                  </a:lnTo>
                  <a:lnTo>
                    <a:pt x="10095" y="1982"/>
                  </a:lnTo>
                  <a:lnTo>
                    <a:pt x="10661" y="1793"/>
                  </a:lnTo>
                  <a:lnTo>
                    <a:pt x="11038" y="1510"/>
                  </a:lnTo>
                  <a:lnTo>
                    <a:pt x="11133" y="1699"/>
                  </a:lnTo>
                  <a:lnTo>
                    <a:pt x="11321" y="1699"/>
                  </a:lnTo>
                  <a:lnTo>
                    <a:pt x="11510" y="1605"/>
                  </a:lnTo>
                  <a:lnTo>
                    <a:pt x="11604" y="1416"/>
                  </a:lnTo>
                  <a:lnTo>
                    <a:pt x="11982" y="1605"/>
                  </a:lnTo>
                  <a:lnTo>
                    <a:pt x="12453" y="1699"/>
                  </a:lnTo>
                  <a:lnTo>
                    <a:pt x="12642" y="1510"/>
                  </a:lnTo>
                  <a:lnTo>
                    <a:pt x="12642" y="1699"/>
                  </a:lnTo>
                  <a:lnTo>
                    <a:pt x="12925" y="1510"/>
                  </a:lnTo>
                  <a:lnTo>
                    <a:pt x="13208" y="1510"/>
                  </a:lnTo>
                  <a:lnTo>
                    <a:pt x="14057" y="1699"/>
                  </a:lnTo>
                  <a:lnTo>
                    <a:pt x="14434" y="1793"/>
                  </a:lnTo>
                  <a:lnTo>
                    <a:pt x="14812" y="1793"/>
                  </a:lnTo>
                  <a:lnTo>
                    <a:pt x="15095" y="1699"/>
                  </a:lnTo>
                  <a:lnTo>
                    <a:pt x="15378" y="1510"/>
                  </a:lnTo>
                  <a:lnTo>
                    <a:pt x="15472" y="1416"/>
                  </a:lnTo>
                  <a:lnTo>
                    <a:pt x="15472" y="1510"/>
                  </a:lnTo>
                  <a:lnTo>
                    <a:pt x="15472" y="1699"/>
                  </a:lnTo>
                  <a:lnTo>
                    <a:pt x="16416" y="1510"/>
                  </a:lnTo>
                  <a:lnTo>
                    <a:pt x="16416" y="1605"/>
                  </a:lnTo>
                  <a:lnTo>
                    <a:pt x="16510" y="1605"/>
                  </a:lnTo>
                  <a:lnTo>
                    <a:pt x="16604" y="1510"/>
                  </a:lnTo>
                  <a:lnTo>
                    <a:pt x="17642" y="1510"/>
                  </a:lnTo>
                  <a:lnTo>
                    <a:pt x="17736" y="1605"/>
                  </a:lnTo>
                  <a:lnTo>
                    <a:pt x="17831" y="1605"/>
                  </a:lnTo>
                  <a:lnTo>
                    <a:pt x="18397" y="1510"/>
                  </a:lnTo>
                  <a:lnTo>
                    <a:pt x="19057" y="1322"/>
                  </a:lnTo>
                  <a:lnTo>
                    <a:pt x="18774" y="1605"/>
                  </a:lnTo>
                  <a:lnTo>
                    <a:pt x="19151" y="1322"/>
                  </a:lnTo>
                  <a:lnTo>
                    <a:pt x="19340" y="1322"/>
                  </a:lnTo>
                  <a:lnTo>
                    <a:pt x="19340" y="1510"/>
                  </a:lnTo>
                  <a:lnTo>
                    <a:pt x="19529" y="1416"/>
                  </a:lnTo>
                  <a:lnTo>
                    <a:pt x="19906" y="1416"/>
                  </a:lnTo>
                  <a:lnTo>
                    <a:pt x="20000" y="1322"/>
                  </a:lnTo>
                  <a:lnTo>
                    <a:pt x="20095" y="944"/>
                  </a:lnTo>
                  <a:lnTo>
                    <a:pt x="20095" y="1133"/>
                  </a:lnTo>
                  <a:lnTo>
                    <a:pt x="20189" y="1227"/>
                  </a:lnTo>
                  <a:lnTo>
                    <a:pt x="20189" y="1416"/>
                  </a:lnTo>
                  <a:lnTo>
                    <a:pt x="20283" y="1322"/>
                  </a:lnTo>
                  <a:lnTo>
                    <a:pt x="20378" y="1322"/>
                  </a:lnTo>
                  <a:lnTo>
                    <a:pt x="20378" y="1416"/>
                  </a:lnTo>
                  <a:lnTo>
                    <a:pt x="20661" y="1227"/>
                  </a:lnTo>
                  <a:lnTo>
                    <a:pt x="20944" y="1133"/>
                  </a:lnTo>
                  <a:lnTo>
                    <a:pt x="21038" y="1133"/>
                  </a:lnTo>
                  <a:lnTo>
                    <a:pt x="21132" y="1416"/>
                  </a:lnTo>
                  <a:lnTo>
                    <a:pt x="21604" y="1227"/>
                  </a:lnTo>
                  <a:lnTo>
                    <a:pt x="21510" y="1039"/>
                  </a:lnTo>
                  <a:lnTo>
                    <a:pt x="21510" y="944"/>
                  </a:lnTo>
                  <a:lnTo>
                    <a:pt x="21698" y="944"/>
                  </a:lnTo>
                  <a:lnTo>
                    <a:pt x="21604" y="1039"/>
                  </a:lnTo>
                  <a:lnTo>
                    <a:pt x="21982" y="1039"/>
                  </a:lnTo>
                  <a:lnTo>
                    <a:pt x="21887" y="1227"/>
                  </a:lnTo>
                  <a:lnTo>
                    <a:pt x="21887" y="1227"/>
                  </a:lnTo>
                  <a:lnTo>
                    <a:pt x="22170" y="1039"/>
                  </a:lnTo>
                  <a:lnTo>
                    <a:pt x="22265" y="1227"/>
                  </a:lnTo>
                  <a:lnTo>
                    <a:pt x="22265" y="1133"/>
                  </a:lnTo>
                  <a:lnTo>
                    <a:pt x="22265" y="1039"/>
                  </a:lnTo>
                  <a:lnTo>
                    <a:pt x="22548" y="1039"/>
                  </a:lnTo>
                  <a:lnTo>
                    <a:pt x="22642" y="1322"/>
                  </a:lnTo>
                  <a:lnTo>
                    <a:pt x="23019" y="1227"/>
                  </a:lnTo>
                  <a:lnTo>
                    <a:pt x="23208" y="1133"/>
                  </a:lnTo>
                  <a:lnTo>
                    <a:pt x="23302" y="1039"/>
                  </a:lnTo>
                  <a:lnTo>
                    <a:pt x="23397" y="1133"/>
                  </a:lnTo>
                  <a:lnTo>
                    <a:pt x="23397" y="1227"/>
                  </a:lnTo>
                  <a:lnTo>
                    <a:pt x="23680" y="1227"/>
                  </a:lnTo>
                  <a:lnTo>
                    <a:pt x="23868" y="1133"/>
                  </a:lnTo>
                  <a:lnTo>
                    <a:pt x="24057" y="1227"/>
                  </a:lnTo>
                  <a:lnTo>
                    <a:pt x="24246" y="1227"/>
                  </a:lnTo>
                  <a:lnTo>
                    <a:pt x="24246" y="1133"/>
                  </a:lnTo>
                  <a:lnTo>
                    <a:pt x="24529" y="1227"/>
                  </a:lnTo>
                  <a:lnTo>
                    <a:pt x="24906" y="1322"/>
                  </a:lnTo>
                  <a:lnTo>
                    <a:pt x="25179" y="1048"/>
                  </a:lnTo>
                  <a:lnTo>
                    <a:pt x="25095" y="1133"/>
                  </a:lnTo>
                  <a:lnTo>
                    <a:pt x="25189" y="1227"/>
                  </a:lnTo>
                  <a:lnTo>
                    <a:pt x="25189" y="1133"/>
                  </a:lnTo>
                  <a:lnTo>
                    <a:pt x="25283" y="1039"/>
                  </a:lnTo>
                  <a:lnTo>
                    <a:pt x="25378" y="944"/>
                  </a:lnTo>
                  <a:lnTo>
                    <a:pt x="25472" y="944"/>
                  </a:lnTo>
                  <a:lnTo>
                    <a:pt x="25472" y="1133"/>
                  </a:lnTo>
                  <a:lnTo>
                    <a:pt x="25566" y="1039"/>
                  </a:lnTo>
                  <a:lnTo>
                    <a:pt x="25661" y="1039"/>
                  </a:lnTo>
                  <a:lnTo>
                    <a:pt x="25566" y="1133"/>
                  </a:lnTo>
                  <a:lnTo>
                    <a:pt x="25661" y="1227"/>
                  </a:lnTo>
                  <a:lnTo>
                    <a:pt x="25849" y="1322"/>
                  </a:lnTo>
                  <a:lnTo>
                    <a:pt x="25944" y="1133"/>
                  </a:lnTo>
                  <a:lnTo>
                    <a:pt x="26132" y="1039"/>
                  </a:lnTo>
                  <a:lnTo>
                    <a:pt x="26132" y="1039"/>
                  </a:lnTo>
                  <a:lnTo>
                    <a:pt x="26038" y="1227"/>
                  </a:lnTo>
                  <a:lnTo>
                    <a:pt x="26132" y="1322"/>
                  </a:lnTo>
                  <a:lnTo>
                    <a:pt x="26321" y="1416"/>
                  </a:lnTo>
                  <a:lnTo>
                    <a:pt x="26415" y="1416"/>
                  </a:lnTo>
                  <a:lnTo>
                    <a:pt x="26887" y="1227"/>
                  </a:lnTo>
                  <a:lnTo>
                    <a:pt x="27264" y="944"/>
                  </a:lnTo>
                  <a:lnTo>
                    <a:pt x="27170" y="944"/>
                  </a:lnTo>
                  <a:lnTo>
                    <a:pt x="27264" y="850"/>
                  </a:lnTo>
                  <a:lnTo>
                    <a:pt x="26981" y="756"/>
                  </a:lnTo>
                  <a:lnTo>
                    <a:pt x="26887" y="944"/>
                  </a:lnTo>
                  <a:lnTo>
                    <a:pt x="26793" y="1133"/>
                  </a:lnTo>
                  <a:lnTo>
                    <a:pt x="26793" y="661"/>
                  </a:lnTo>
                  <a:lnTo>
                    <a:pt x="26604" y="944"/>
                  </a:lnTo>
                  <a:lnTo>
                    <a:pt x="26510" y="850"/>
                  </a:lnTo>
                  <a:lnTo>
                    <a:pt x="26415" y="756"/>
                  </a:lnTo>
                  <a:lnTo>
                    <a:pt x="26321" y="944"/>
                  </a:lnTo>
                  <a:lnTo>
                    <a:pt x="26227" y="661"/>
                  </a:lnTo>
                  <a:lnTo>
                    <a:pt x="26038" y="756"/>
                  </a:lnTo>
                  <a:lnTo>
                    <a:pt x="25849" y="661"/>
                  </a:lnTo>
                  <a:lnTo>
                    <a:pt x="25378" y="567"/>
                  </a:lnTo>
                  <a:lnTo>
                    <a:pt x="25283" y="661"/>
                  </a:lnTo>
                  <a:lnTo>
                    <a:pt x="25095" y="756"/>
                  </a:lnTo>
                  <a:lnTo>
                    <a:pt x="25189" y="473"/>
                  </a:lnTo>
                  <a:lnTo>
                    <a:pt x="25000" y="661"/>
                  </a:lnTo>
                  <a:lnTo>
                    <a:pt x="25000" y="661"/>
                  </a:lnTo>
                  <a:lnTo>
                    <a:pt x="25095" y="473"/>
                  </a:lnTo>
                  <a:lnTo>
                    <a:pt x="24906" y="567"/>
                  </a:lnTo>
                  <a:lnTo>
                    <a:pt x="24717" y="567"/>
                  </a:lnTo>
                  <a:lnTo>
                    <a:pt x="24717" y="756"/>
                  </a:lnTo>
                  <a:lnTo>
                    <a:pt x="24623" y="1039"/>
                  </a:lnTo>
                  <a:lnTo>
                    <a:pt x="24623" y="850"/>
                  </a:lnTo>
                  <a:lnTo>
                    <a:pt x="24717" y="661"/>
                  </a:lnTo>
                  <a:lnTo>
                    <a:pt x="24623" y="756"/>
                  </a:lnTo>
                  <a:lnTo>
                    <a:pt x="24623" y="661"/>
                  </a:lnTo>
                  <a:lnTo>
                    <a:pt x="24529" y="473"/>
                  </a:lnTo>
                  <a:lnTo>
                    <a:pt x="24529" y="661"/>
                  </a:lnTo>
                  <a:lnTo>
                    <a:pt x="24434" y="567"/>
                  </a:lnTo>
                  <a:lnTo>
                    <a:pt x="24340" y="378"/>
                  </a:lnTo>
                  <a:lnTo>
                    <a:pt x="24246" y="567"/>
                  </a:lnTo>
                  <a:lnTo>
                    <a:pt x="23963" y="567"/>
                  </a:lnTo>
                  <a:lnTo>
                    <a:pt x="23397" y="661"/>
                  </a:lnTo>
                  <a:lnTo>
                    <a:pt x="23114" y="661"/>
                  </a:lnTo>
                  <a:lnTo>
                    <a:pt x="22925" y="567"/>
                  </a:lnTo>
                  <a:lnTo>
                    <a:pt x="22925" y="473"/>
                  </a:lnTo>
                  <a:lnTo>
                    <a:pt x="23019" y="473"/>
                  </a:lnTo>
                  <a:lnTo>
                    <a:pt x="22642" y="378"/>
                  </a:lnTo>
                  <a:lnTo>
                    <a:pt x="22736" y="473"/>
                  </a:lnTo>
                  <a:lnTo>
                    <a:pt x="22548" y="473"/>
                  </a:lnTo>
                  <a:lnTo>
                    <a:pt x="22642" y="284"/>
                  </a:lnTo>
                  <a:lnTo>
                    <a:pt x="22548" y="190"/>
                  </a:lnTo>
                  <a:lnTo>
                    <a:pt x="22453" y="190"/>
                  </a:lnTo>
                  <a:lnTo>
                    <a:pt x="22359" y="284"/>
                  </a:lnTo>
                  <a:lnTo>
                    <a:pt x="22170" y="378"/>
                  </a:lnTo>
                  <a:lnTo>
                    <a:pt x="22076" y="284"/>
                  </a:lnTo>
                  <a:lnTo>
                    <a:pt x="22170" y="473"/>
                  </a:lnTo>
                  <a:lnTo>
                    <a:pt x="21887" y="190"/>
                  </a:lnTo>
                  <a:lnTo>
                    <a:pt x="21793" y="190"/>
                  </a:lnTo>
                  <a:lnTo>
                    <a:pt x="21698" y="378"/>
                  </a:lnTo>
                  <a:lnTo>
                    <a:pt x="21604" y="756"/>
                  </a:lnTo>
                  <a:lnTo>
                    <a:pt x="21415" y="661"/>
                  </a:lnTo>
                  <a:lnTo>
                    <a:pt x="21510" y="473"/>
                  </a:lnTo>
                  <a:lnTo>
                    <a:pt x="21604" y="284"/>
                  </a:lnTo>
                  <a:lnTo>
                    <a:pt x="21415" y="284"/>
                  </a:lnTo>
                  <a:lnTo>
                    <a:pt x="21415" y="190"/>
                  </a:lnTo>
                  <a:lnTo>
                    <a:pt x="21227" y="378"/>
                  </a:lnTo>
                  <a:lnTo>
                    <a:pt x="20944" y="567"/>
                  </a:lnTo>
                  <a:lnTo>
                    <a:pt x="20566" y="1"/>
                  </a:lnTo>
                  <a:lnTo>
                    <a:pt x="20472" y="95"/>
                  </a:lnTo>
                  <a:lnTo>
                    <a:pt x="20472" y="190"/>
                  </a:lnTo>
                  <a:lnTo>
                    <a:pt x="20472" y="378"/>
                  </a:lnTo>
                  <a:lnTo>
                    <a:pt x="20283" y="284"/>
                  </a:lnTo>
                  <a:lnTo>
                    <a:pt x="20283" y="190"/>
                  </a:lnTo>
                  <a:lnTo>
                    <a:pt x="20378" y="95"/>
                  </a:lnTo>
                  <a:lnTo>
                    <a:pt x="20283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48"/>
            <p:cNvSpPr/>
            <p:nvPr/>
          </p:nvSpPr>
          <p:spPr>
            <a:xfrm>
              <a:off x="858375" y="812725"/>
              <a:ext cx="179275" cy="221725"/>
            </a:xfrm>
            <a:custGeom>
              <a:rect b="b" l="l" r="r" t="t"/>
              <a:pathLst>
                <a:path extrusionOk="0" h="8869" w="7171">
                  <a:moveTo>
                    <a:pt x="5756" y="6510"/>
                  </a:moveTo>
                  <a:lnTo>
                    <a:pt x="5756" y="6604"/>
                  </a:lnTo>
                  <a:lnTo>
                    <a:pt x="5850" y="6604"/>
                  </a:lnTo>
                  <a:lnTo>
                    <a:pt x="5756" y="6510"/>
                  </a:lnTo>
                  <a:close/>
                  <a:moveTo>
                    <a:pt x="2265" y="7925"/>
                  </a:moveTo>
                  <a:lnTo>
                    <a:pt x="2252" y="7965"/>
                  </a:lnTo>
                  <a:lnTo>
                    <a:pt x="2252" y="796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265" y="7925"/>
                  </a:lnTo>
                  <a:close/>
                  <a:moveTo>
                    <a:pt x="567" y="0"/>
                  </a:moveTo>
                  <a:lnTo>
                    <a:pt x="284" y="189"/>
                  </a:lnTo>
                  <a:lnTo>
                    <a:pt x="95" y="472"/>
                  </a:lnTo>
                  <a:lnTo>
                    <a:pt x="1" y="755"/>
                  </a:lnTo>
                  <a:lnTo>
                    <a:pt x="95" y="1038"/>
                  </a:lnTo>
                  <a:lnTo>
                    <a:pt x="190" y="1227"/>
                  </a:lnTo>
                  <a:lnTo>
                    <a:pt x="473" y="1415"/>
                  </a:lnTo>
                  <a:lnTo>
                    <a:pt x="850" y="1321"/>
                  </a:lnTo>
                  <a:lnTo>
                    <a:pt x="661" y="1604"/>
                  </a:lnTo>
                  <a:lnTo>
                    <a:pt x="756" y="1604"/>
                  </a:lnTo>
                  <a:lnTo>
                    <a:pt x="661" y="1793"/>
                  </a:lnTo>
                  <a:lnTo>
                    <a:pt x="661" y="1887"/>
                  </a:lnTo>
                  <a:lnTo>
                    <a:pt x="756" y="1793"/>
                  </a:lnTo>
                  <a:lnTo>
                    <a:pt x="1510" y="1604"/>
                  </a:lnTo>
                  <a:lnTo>
                    <a:pt x="1510" y="1604"/>
                  </a:lnTo>
                  <a:lnTo>
                    <a:pt x="1133" y="2076"/>
                  </a:lnTo>
                  <a:lnTo>
                    <a:pt x="1322" y="2453"/>
                  </a:lnTo>
                  <a:lnTo>
                    <a:pt x="1888" y="2830"/>
                  </a:lnTo>
                  <a:lnTo>
                    <a:pt x="3397" y="3774"/>
                  </a:lnTo>
                  <a:lnTo>
                    <a:pt x="5001" y="4623"/>
                  </a:lnTo>
                  <a:lnTo>
                    <a:pt x="5944" y="5095"/>
                  </a:lnTo>
                  <a:lnTo>
                    <a:pt x="5756" y="5189"/>
                  </a:lnTo>
                  <a:lnTo>
                    <a:pt x="5378" y="5378"/>
                  </a:lnTo>
                  <a:lnTo>
                    <a:pt x="5378" y="5283"/>
                  </a:lnTo>
                  <a:lnTo>
                    <a:pt x="5001" y="5661"/>
                  </a:lnTo>
                  <a:lnTo>
                    <a:pt x="4623" y="5944"/>
                  </a:lnTo>
                  <a:lnTo>
                    <a:pt x="4435" y="6321"/>
                  </a:lnTo>
                  <a:lnTo>
                    <a:pt x="4340" y="6510"/>
                  </a:lnTo>
                  <a:lnTo>
                    <a:pt x="4435" y="6698"/>
                  </a:lnTo>
                  <a:lnTo>
                    <a:pt x="4435" y="6698"/>
                  </a:lnTo>
                  <a:lnTo>
                    <a:pt x="4246" y="6415"/>
                  </a:lnTo>
                  <a:lnTo>
                    <a:pt x="4057" y="6321"/>
                  </a:lnTo>
                  <a:lnTo>
                    <a:pt x="3963" y="6415"/>
                  </a:lnTo>
                  <a:lnTo>
                    <a:pt x="3869" y="6510"/>
                  </a:lnTo>
                  <a:lnTo>
                    <a:pt x="3680" y="6887"/>
                  </a:lnTo>
                  <a:lnTo>
                    <a:pt x="3680" y="7076"/>
                  </a:lnTo>
                  <a:lnTo>
                    <a:pt x="3774" y="7076"/>
                  </a:lnTo>
                  <a:lnTo>
                    <a:pt x="3680" y="7264"/>
                  </a:lnTo>
                  <a:lnTo>
                    <a:pt x="3303" y="7453"/>
                  </a:lnTo>
                  <a:lnTo>
                    <a:pt x="2359" y="792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454" y="8208"/>
                  </a:lnTo>
                  <a:lnTo>
                    <a:pt x="2642" y="8396"/>
                  </a:lnTo>
                  <a:lnTo>
                    <a:pt x="2642" y="8302"/>
                  </a:lnTo>
                  <a:lnTo>
                    <a:pt x="2737" y="8396"/>
                  </a:lnTo>
                  <a:lnTo>
                    <a:pt x="2831" y="8113"/>
                  </a:lnTo>
                  <a:lnTo>
                    <a:pt x="2925" y="7925"/>
                  </a:lnTo>
                  <a:lnTo>
                    <a:pt x="3020" y="7830"/>
                  </a:lnTo>
                  <a:lnTo>
                    <a:pt x="3397" y="7830"/>
                  </a:lnTo>
                  <a:lnTo>
                    <a:pt x="3680" y="7736"/>
                  </a:lnTo>
                  <a:lnTo>
                    <a:pt x="3774" y="7547"/>
                  </a:lnTo>
                  <a:lnTo>
                    <a:pt x="3869" y="7264"/>
                  </a:lnTo>
                  <a:lnTo>
                    <a:pt x="4246" y="7453"/>
                  </a:lnTo>
                  <a:lnTo>
                    <a:pt x="4623" y="7642"/>
                  </a:lnTo>
                  <a:lnTo>
                    <a:pt x="4718" y="7547"/>
                  </a:lnTo>
                  <a:lnTo>
                    <a:pt x="4906" y="7359"/>
                  </a:lnTo>
                  <a:lnTo>
                    <a:pt x="5190" y="7170"/>
                  </a:lnTo>
                  <a:lnTo>
                    <a:pt x="5095" y="7076"/>
                  </a:lnTo>
                  <a:lnTo>
                    <a:pt x="4906" y="6793"/>
                  </a:lnTo>
                  <a:lnTo>
                    <a:pt x="4906" y="6793"/>
                  </a:lnTo>
                  <a:lnTo>
                    <a:pt x="5095" y="6887"/>
                  </a:lnTo>
                  <a:lnTo>
                    <a:pt x="5378" y="6793"/>
                  </a:lnTo>
                  <a:lnTo>
                    <a:pt x="5756" y="6510"/>
                  </a:lnTo>
                  <a:lnTo>
                    <a:pt x="6322" y="6132"/>
                  </a:lnTo>
                  <a:lnTo>
                    <a:pt x="6699" y="5566"/>
                  </a:lnTo>
                  <a:lnTo>
                    <a:pt x="7171" y="5095"/>
                  </a:lnTo>
                  <a:lnTo>
                    <a:pt x="7076" y="4717"/>
                  </a:lnTo>
                  <a:lnTo>
                    <a:pt x="6982" y="4434"/>
                  </a:lnTo>
                  <a:lnTo>
                    <a:pt x="6605" y="3963"/>
                  </a:lnTo>
                  <a:lnTo>
                    <a:pt x="6133" y="3491"/>
                  </a:lnTo>
                  <a:lnTo>
                    <a:pt x="5567" y="3113"/>
                  </a:lnTo>
                  <a:lnTo>
                    <a:pt x="4340" y="2547"/>
                  </a:lnTo>
                  <a:lnTo>
                    <a:pt x="3208" y="1887"/>
                  </a:lnTo>
                  <a:lnTo>
                    <a:pt x="2925" y="1698"/>
                  </a:lnTo>
                  <a:lnTo>
                    <a:pt x="2925" y="1604"/>
                  </a:lnTo>
                  <a:lnTo>
                    <a:pt x="2925" y="1510"/>
                  </a:lnTo>
                  <a:lnTo>
                    <a:pt x="2737" y="1698"/>
                  </a:lnTo>
                  <a:lnTo>
                    <a:pt x="2642" y="1698"/>
                  </a:lnTo>
                  <a:lnTo>
                    <a:pt x="2642" y="1604"/>
                  </a:lnTo>
                  <a:lnTo>
                    <a:pt x="2642" y="1510"/>
                  </a:lnTo>
                  <a:lnTo>
                    <a:pt x="2642" y="1415"/>
                  </a:lnTo>
                  <a:lnTo>
                    <a:pt x="2454" y="1604"/>
                  </a:lnTo>
                  <a:lnTo>
                    <a:pt x="2454" y="1698"/>
                  </a:lnTo>
                  <a:lnTo>
                    <a:pt x="2265" y="1887"/>
                  </a:lnTo>
                  <a:lnTo>
                    <a:pt x="2265" y="1604"/>
                  </a:lnTo>
                  <a:lnTo>
                    <a:pt x="2171" y="1415"/>
                  </a:lnTo>
                  <a:lnTo>
                    <a:pt x="1605" y="944"/>
                  </a:lnTo>
                  <a:lnTo>
                    <a:pt x="1227" y="755"/>
                  </a:lnTo>
                  <a:lnTo>
                    <a:pt x="1039" y="472"/>
                  </a:lnTo>
                  <a:lnTo>
                    <a:pt x="850" y="283"/>
                  </a:lnTo>
                  <a:lnTo>
                    <a:pt x="944" y="0"/>
                  </a:lnTo>
                  <a:close/>
                  <a:moveTo>
                    <a:pt x="2252" y="7965"/>
                  </a:moveTo>
                  <a:lnTo>
                    <a:pt x="850" y="8491"/>
                  </a:lnTo>
                  <a:lnTo>
                    <a:pt x="756" y="8491"/>
                  </a:lnTo>
                  <a:lnTo>
                    <a:pt x="756" y="8774"/>
                  </a:lnTo>
                  <a:lnTo>
                    <a:pt x="944" y="8868"/>
                  </a:lnTo>
                  <a:lnTo>
                    <a:pt x="1133" y="8868"/>
                  </a:lnTo>
                  <a:lnTo>
                    <a:pt x="1605" y="8774"/>
                  </a:lnTo>
                  <a:lnTo>
                    <a:pt x="1793" y="8679"/>
                  </a:lnTo>
                  <a:lnTo>
                    <a:pt x="2076" y="8491"/>
                  </a:lnTo>
                  <a:lnTo>
                    <a:pt x="2171" y="8208"/>
                  </a:lnTo>
                  <a:lnTo>
                    <a:pt x="2252" y="7965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6" name="Google Shape;256;p48"/>
          <p:cNvSpPr txBox="1"/>
          <p:nvPr/>
        </p:nvSpPr>
        <p:spPr>
          <a:xfrm>
            <a:off x="6766563" y="2625997"/>
            <a:ext cx="2481600" cy="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s" sz="1200"/>
              <a:t>ePortafolios = Andamiaje,</a:t>
            </a:r>
            <a:br>
              <a:rPr lang="es" sz="1200"/>
            </a:br>
            <a:r>
              <a:rPr lang="es" sz="1200"/>
              <a:t>herramienta y metodología</a:t>
            </a:r>
            <a:endParaRPr sz="1200"/>
          </a:p>
        </p:txBody>
      </p:sp>
      <p:grpSp>
        <p:nvGrpSpPr>
          <p:cNvPr id="257" name="Google Shape;257;p48"/>
          <p:cNvGrpSpPr/>
          <p:nvPr/>
        </p:nvGrpSpPr>
        <p:grpSpPr>
          <a:xfrm rot="5564180">
            <a:off x="210777" y="3129181"/>
            <a:ext cx="1445546" cy="922480"/>
            <a:chOff x="238125" y="1918825"/>
            <a:chExt cx="1042450" cy="660400"/>
          </a:xfrm>
        </p:grpSpPr>
        <p:sp>
          <p:nvSpPr>
            <p:cNvPr id="258" name="Google Shape;258;p48"/>
            <p:cNvSpPr/>
            <p:nvPr/>
          </p:nvSpPr>
          <p:spPr>
            <a:xfrm>
              <a:off x="238125" y="1918825"/>
              <a:ext cx="966975" cy="660400"/>
            </a:xfrm>
            <a:custGeom>
              <a:rect b="b" l="l" r="r" t="t"/>
              <a:pathLst>
                <a:path extrusionOk="0" h="26416" w="38679">
                  <a:moveTo>
                    <a:pt x="377" y="7642"/>
                  </a:moveTo>
                  <a:lnTo>
                    <a:pt x="377" y="7925"/>
                  </a:lnTo>
                  <a:lnTo>
                    <a:pt x="472" y="7642"/>
                  </a:lnTo>
                  <a:close/>
                  <a:moveTo>
                    <a:pt x="33584" y="19246"/>
                  </a:moveTo>
                  <a:lnTo>
                    <a:pt x="33396" y="19434"/>
                  </a:lnTo>
                  <a:lnTo>
                    <a:pt x="33396" y="19623"/>
                  </a:lnTo>
                  <a:lnTo>
                    <a:pt x="33584" y="19246"/>
                  </a:lnTo>
                  <a:close/>
                  <a:moveTo>
                    <a:pt x="24434" y="24151"/>
                  </a:moveTo>
                  <a:lnTo>
                    <a:pt x="24339" y="24245"/>
                  </a:lnTo>
                  <a:lnTo>
                    <a:pt x="24434" y="24340"/>
                  </a:lnTo>
                  <a:lnTo>
                    <a:pt x="24434" y="24245"/>
                  </a:lnTo>
                  <a:lnTo>
                    <a:pt x="24434" y="24151"/>
                  </a:lnTo>
                  <a:close/>
                  <a:moveTo>
                    <a:pt x="14717" y="24434"/>
                  </a:moveTo>
                  <a:lnTo>
                    <a:pt x="14764" y="24481"/>
                  </a:lnTo>
                  <a:lnTo>
                    <a:pt x="14764" y="24481"/>
                  </a:lnTo>
                  <a:lnTo>
                    <a:pt x="14811" y="24434"/>
                  </a:lnTo>
                  <a:close/>
                  <a:moveTo>
                    <a:pt x="2924" y="1"/>
                  </a:moveTo>
                  <a:lnTo>
                    <a:pt x="2641" y="95"/>
                  </a:lnTo>
                  <a:lnTo>
                    <a:pt x="2547" y="378"/>
                  </a:lnTo>
                  <a:lnTo>
                    <a:pt x="2547" y="189"/>
                  </a:lnTo>
                  <a:lnTo>
                    <a:pt x="2453" y="378"/>
                  </a:lnTo>
                  <a:lnTo>
                    <a:pt x="2358" y="567"/>
                  </a:lnTo>
                  <a:lnTo>
                    <a:pt x="2453" y="944"/>
                  </a:lnTo>
                  <a:lnTo>
                    <a:pt x="2358" y="850"/>
                  </a:lnTo>
                  <a:lnTo>
                    <a:pt x="2170" y="944"/>
                  </a:lnTo>
                  <a:lnTo>
                    <a:pt x="2358" y="944"/>
                  </a:lnTo>
                  <a:lnTo>
                    <a:pt x="2453" y="1133"/>
                  </a:lnTo>
                  <a:lnTo>
                    <a:pt x="2264" y="1227"/>
                  </a:lnTo>
                  <a:lnTo>
                    <a:pt x="2170" y="1227"/>
                  </a:lnTo>
                  <a:lnTo>
                    <a:pt x="2170" y="1604"/>
                  </a:lnTo>
                  <a:lnTo>
                    <a:pt x="2075" y="1887"/>
                  </a:lnTo>
                  <a:lnTo>
                    <a:pt x="1792" y="2453"/>
                  </a:lnTo>
                  <a:lnTo>
                    <a:pt x="1415" y="3019"/>
                  </a:lnTo>
                  <a:lnTo>
                    <a:pt x="1321" y="3397"/>
                  </a:lnTo>
                  <a:lnTo>
                    <a:pt x="1321" y="3680"/>
                  </a:lnTo>
                  <a:lnTo>
                    <a:pt x="1226" y="3774"/>
                  </a:lnTo>
                  <a:lnTo>
                    <a:pt x="1226" y="3963"/>
                  </a:lnTo>
                  <a:lnTo>
                    <a:pt x="1321" y="4529"/>
                  </a:lnTo>
                  <a:lnTo>
                    <a:pt x="1226" y="4529"/>
                  </a:lnTo>
                  <a:lnTo>
                    <a:pt x="1132" y="4435"/>
                  </a:lnTo>
                  <a:lnTo>
                    <a:pt x="1038" y="4340"/>
                  </a:lnTo>
                  <a:lnTo>
                    <a:pt x="943" y="4340"/>
                  </a:lnTo>
                  <a:lnTo>
                    <a:pt x="1038" y="4435"/>
                  </a:lnTo>
                  <a:lnTo>
                    <a:pt x="1132" y="4623"/>
                  </a:lnTo>
                  <a:lnTo>
                    <a:pt x="1038" y="4812"/>
                  </a:lnTo>
                  <a:lnTo>
                    <a:pt x="849" y="4906"/>
                  </a:lnTo>
                  <a:lnTo>
                    <a:pt x="943" y="4906"/>
                  </a:lnTo>
                  <a:lnTo>
                    <a:pt x="943" y="5001"/>
                  </a:lnTo>
                  <a:lnTo>
                    <a:pt x="943" y="5189"/>
                  </a:lnTo>
                  <a:lnTo>
                    <a:pt x="755" y="5284"/>
                  </a:lnTo>
                  <a:lnTo>
                    <a:pt x="566" y="5378"/>
                  </a:lnTo>
                  <a:lnTo>
                    <a:pt x="566" y="5472"/>
                  </a:lnTo>
                  <a:lnTo>
                    <a:pt x="755" y="5567"/>
                  </a:lnTo>
                  <a:lnTo>
                    <a:pt x="849" y="5661"/>
                  </a:lnTo>
                  <a:lnTo>
                    <a:pt x="755" y="5755"/>
                  </a:lnTo>
                  <a:lnTo>
                    <a:pt x="472" y="5755"/>
                  </a:lnTo>
                  <a:lnTo>
                    <a:pt x="566" y="6604"/>
                  </a:lnTo>
                  <a:lnTo>
                    <a:pt x="566" y="7076"/>
                  </a:lnTo>
                  <a:lnTo>
                    <a:pt x="566" y="7265"/>
                  </a:lnTo>
                  <a:lnTo>
                    <a:pt x="755" y="7265"/>
                  </a:lnTo>
                  <a:lnTo>
                    <a:pt x="849" y="7359"/>
                  </a:lnTo>
                  <a:lnTo>
                    <a:pt x="849" y="7453"/>
                  </a:lnTo>
                  <a:lnTo>
                    <a:pt x="755" y="7548"/>
                  </a:lnTo>
                  <a:lnTo>
                    <a:pt x="566" y="7453"/>
                  </a:lnTo>
                  <a:lnTo>
                    <a:pt x="566" y="7736"/>
                  </a:lnTo>
                  <a:lnTo>
                    <a:pt x="566" y="8114"/>
                  </a:lnTo>
                  <a:lnTo>
                    <a:pt x="472" y="8019"/>
                  </a:lnTo>
                  <a:lnTo>
                    <a:pt x="472" y="7925"/>
                  </a:lnTo>
                  <a:lnTo>
                    <a:pt x="472" y="7831"/>
                  </a:lnTo>
                  <a:lnTo>
                    <a:pt x="377" y="7925"/>
                  </a:lnTo>
                  <a:lnTo>
                    <a:pt x="377" y="8680"/>
                  </a:lnTo>
                  <a:lnTo>
                    <a:pt x="283" y="8868"/>
                  </a:lnTo>
                  <a:lnTo>
                    <a:pt x="189" y="8963"/>
                  </a:lnTo>
                  <a:lnTo>
                    <a:pt x="94" y="8963"/>
                  </a:lnTo>
                  <a:lnTo>
                    <a:pt x="0" y="9151"/>
                  </a:lnTo>
                  <a:lnTo>
                    <a:pt x="94" y="9340"/>
                  </a:lnTo>
                  <a:lnTo>
                    <a:pt x="189" y="9434"/>
                  </a:lnTo>
                  <a:lnTo>
                    <a:pt x="283" y="9623"/>
                  </a:lnTo>
                  <a:lnTo>
                    <a:pt x="283" y="9812"/>
                  </a:lnTo>
                  <a:lnTo>
                    <a:pt x="94" y="9717"/>
                  </a:lnTo>
                  <a:lnTo>
                    <a:pt x="94" y="9906"/>
                  </a:lnTo>
                  <a:lnTo>
                    <a:pt x="189" y="10000"/>
                  </a:lnTo>
                  <a:lnTo>
                    <a:pt x="283" y="10095"/>
                  </a:lnTo>
                  <a:lnTo>
                    <a:pt x="283" y="10378"/>
                  </a:lnTo>
                  <a:lnTo>
                    <a:pt x="94" y="10095"/>
                  </a:lnTo>
                  <a:lnTo>
                    <a:pt x="94" y="10283"/>
                  </a:lnTo>
                  <a:lnTo>
                    <a:pt x="94" y="10566"/>
                  </a:lnTo>
                  <a:lnTo>
                    <a:pt x="94" y="11510"/>
                  </a:lnTo>
                  <a:lnTo>
                    <a:pt x="189" y="12453"/>
                  </a:lnTo>
                  <a:lnTo>
                    <a:pt x="377" y="13208"/>
                  </a:lnTo>
                  <a:lnTo>
                    <a:pt x="566" y="13680"/>
                  </a:lnTo>
                  <a:lnTo>
                    <a:pt x="849" y="14340"/>
                  </a:lnTo>
                  <a:lnTo>
                    <a:pt x="1132" y="14906"/>
                  </a:lnTo>
                  <a:lnTo>
                    <a:pt x="1226" y="15189"/>
                  </a:lnTo>
                  <a:lnTo>
                    <a:pt x="1132" y="15378"/>
                  </a:lnTo>
                  <a:lnTo>
                    <a:pt x="1321" y="15944"/>
                  </a:lnTo>
                  <a:lnTo>
                    <a:pt x="1698" y="16510"/>
                  </a:lnTo>
                  <a:lnTo>
                    <a:pt x="2453" y="17736"/>
                  </a:lnTo>
                  <a:lnTo>
                    <a:pt x="3019" y="18491"/>
                  </a:lnTo>
                  <a:lnTo>
                    <a:pt x="3679" y="19057"/>
                  </a:lnTo>
                  <a:lnTo>
                    <a:pt x="3491" y="19246"/>
                  </a:lnTo>
                  <a:lnTo>
                    <a:pt x="3774" y="19434"/>
                  </a:lnTo>
                  <a:lnTo>
                    <a:pt x="3868" y="19434"/>
                  </a:lnTo>
                  <a:lnTo>
                    <a:pt x="4151" y="19623"/>
                  </a:lnTo>
                  <a:lnTo>
                    <a:pt x="4245" y="19906"/>
                  </a:lnTo>
                  <a:lnTo>
                    <a:pt x="4434" y="20189"/>
                  </a:lnTo>
                  <a:lnTo>
                    <a:pt x="4717" y="20378"/>
                  </a:lnTo>
                  <a:lnTo>
                    <a:pt x="4623" y="20472"/>
                  </a:lnTo>
                  <a:lnTo>
                    <a:pt x="4717" y="20472"/>
                  </a:lnTo>
                  <a:lnTo>
                    <a:pt x="4811" y="20566"/>
                  </a:lnTo>
                  <a:lnTo>
                    <a:pt x="5566" y="21321"/>
                  </a:lnTo>
                  <a:lnTo>
                    <a:pt x="5849" y="21604"/>
                  </a:lnTo>
                  <a:lnTo>
                    <a:pt x="6415" y="22076"/>
                  </a:lnTo>
                  <a:lnTo>
                    <a:pt x="6415" y="21887"/>
                  </a:lnTo>
                  <a:lnTo>
                    <a:pt x="6604" y="21793"/>
                  </a:lnTo>
                  <a:lnTo>
                    <a:pt x="6604" y="21793"/>
                  </a:lnTo>
                  <a:lnTo>
                    <a:pt x="6509" y="21981"/>
                  </a:lnTo>
                  <a:lnTo>
                    <a:pt x="6604" y="21887"/>
                  </a:lnTo>
                  <a:lnTo>
                    <a:pt x="6698" y="21887"/>
                  </a:lnTo>
                  <a:lnTo>
                    <a:pt x="6698" y="22076"/>
                  </a:lnTo>
                  <a:lnTo>
                    <a:pt x="6509" y="22076"/>
                  </a:lnTo>
                  <a:lnTo>
                    <a:pt x="7075" y="22547"/>
                  </a:lnTo>
                  <a:lnTo>
                    <a:pt x="7924" y="23113"/>
                  </a:lnTo>
                  <a:lnTo>
                    <a:pt x="8773" y="23585"/>
                  </a:lnTo>
                  <a:lnTo>
                    <a:pt x="9245" y="23679"/>
                  </a:lnTo>
                  <a:lnTo>
                    <a:pt x="9622" y="23679"/>
                  </a:lnTo>
                  <a:lnTo>
                    <a:pt x="9528" y="23868"/>
                  </a:lnTo>
                  <a:lnTo>
                    <a:pt x="9622" y="23962"/>
                  </a:lnTo>
                  <a:lnTo>
                    <a:pt x="10094" y="24151"/>
                  </a:lnTo>
                  <a:lnTo>
                    <a:pt x="10660" y="24151"/>
                  </a:lnTo>
                  <a:lnTo>
                    <a:pt x="11226" y="24340"/>
                  </a:lnTo>
                  <a:lnTo>
                    <a:pt x="11981" y="24811"/>
                  </a:lnTo>
                  <a:lnTo>
                    <a:pt x="13113" y="25377"/>
                  </a:lnTo>
                  <a:lnTo>
                    <a:pt x="13490" y="25377"/>
                  </a:lnTo>
                  <a:lnTo>
                    <a:pt x="13868" y="25472"/>
                  </a:lnTo>
                  <a:lnTo>
                    <a:pt x="14811" y="25660"/>
                  </a:lnTo>
                  <a:lnTo>
                    <a:pt x="16320" y="26226"/>
                  </a:lnTo>
                  <a:lnTo>
                    <a:pt x="16415" y="26132"/>
                  </a:lnTo>
                  <a:lnTo>
                    <a:pt x="16604" y="26038"/>
                  </a:lnTo>
                  <a:lnTo>
                    <a:pt x="17264" y="26132"/>
                  </a:lnTo>
                  <a:lnTo>
                    <a:pt x="18490" y="26321"/>
                  </a:lnTo>
                  <a:lnTo>
                    <a:pt x="19056" y="26415"/>
                  </a:lnTo>
                  <a:lnTo>
                    <a:pt x="19811" y="26415"/>
                  </a:lnTo>
                  <a:lnTo>
                    <a:pt x="19905" y="26226"/>
                  </a:lnTo>
                  <a:lnTo>
                    <a:pt x="20094" y="26132"/>
                  </a:lnTo>
                  <a:lnTo>
                    <a:pt x="20283" y="26132"/>
                  </a:lnTo>
                  <a:lnTo>
                    <a:pt x="20188" y="26321"/>
                  </a:lnTo>
                  <a:lnTo>
                    <a:pt x="20754" y="26226"/>
                  </a:lnTo>
                  <a:lnTo>
                    <a:pt x="21415" y="26132"/>
                  </a:lnTo>
                  <a:lnTo>
                    <a:pt x="21981" y="26038"/>
                  </a:lnTo>
                  <a:lnTo>
                    <a:pt x="22641" y="25849"/>
                  </a:lnTo>
                  <a:lnTo>
                    <a:pt x="22641" y="25943"/>
                  </a:lnTo>
                  <a:lnTo>
                    <a:pt x="23113" y="25943"/>
                  </a:lnTo>
                  <a:lnTo>
                    <a:pt x="23679" y="25849"/>
                  </a:lnTo>
                  <a:lnTo>
                    <a:pt x="24151" y="25566"/>
                  </a:lnTo>
                  <a:lnTo>
                    <a:pt x="24811" y="25283"/>
                  </a:lnTo>
                  <a:lnTo>
                    <a:pt x="25943" y="24906"/>
                  </a:lnTo>
                  <a:lnTo>
                    <a:pt x="26603" y="24717"/>
                  </a:lnTo>
                  <a:lnTo>
                    <a:pt x="27358" y="24340"/>
                  </a:lnTo>
                  <a:lnTo>
                    <a:pt x="28113" y="23962"/>
                  </a:lnTo>
                  <a:lnTo>
                    <a:pt x="28867" y="23396"/>
                  </a:lnTo>
                  <a:lnTo>
                    <a:pt x="28867" y="23491"/>
                  </a:lnTo>
                  <a:lnTo>
                    <a:pt x="28773" y="23585"/>
                  </a:lnTo>
                  <a:lnTo>
                    <a:pt x="28679" y="23679"/>
                  </a:lnTo>
                  <a:lnTo>
                    <a:pt x="28490" y="23868"/>
                  </a:lnTo>
                  <a:lnTo>
                    <a:pt x="28396" y="23868"/>
                  </a:lnTo>
                  <a:lnTo>
                    <a:pt x="28490" y="23962"/>
                  </a:lnTo>
                  <a:lnTo>
                    <a:pt x="29056" y="23302"/>
                  </a:lnTo>
                  <a:lnTo>
                    <a:pt x="29433" y="23113"/>
                  </a:lnTo>
                  <a:lnTo>
                    <a:pt x="29528" y="23113"/>
                  </a:lnTo>
                  <a:lnTo>
                    <a:pt x="29528" y="23208"/>
                  </a:lnTo>
                  <a:lnTo>
                    <a:pt x="30094" y="22736"/>
                  </a:lnTo>
                  <a:lnTo>
                    <a:pt x="30377" y="22547"/>
                  </a:lnTo>
                  <a:lnTo>
                    <a:pt x="30660" y="22264"/>
                  </a:lnTo>
                  <a:lnTo>
                    <a:pt x="30754" y="22264"/>
                  </a:lnTo>
                  <a:lnTo>
                    <a:pt x="30754" y="22170"/>
                  </a:lnTo>
                  <a:lnTo>
                    <a:pt x="30754" y="21981"/>
                  </a:lnTo>
                  <a:lnTo>
                    <a:pt x="30754" y="21793"/>
                  </a:lnTo>
                  <a:lnTo>
                    <a:pt x="31132" y="21793"/>
                  </a:lnTo>
                  <a:lnTo>
                    <a:pt x="31226" y="21981"/>
                  </a:lnTo>
                  <a:lnTo>
                    <a:pt x="31415" y="21604"/>
                  </a:lnTo>
                  <a:lnTo>
                    <a:pt x="31509" y="21510"/>
                  </a:lnTo>
                  <a:lnTo>
                    <a:pt x="31603" y="21510"/>
                  </a:lnTo>
                  <a:lnTo>
                    <a:pt x="31698" y="21227"/>
                  </a:lnTo>
                  <a:lnTo>
                    <a:pt x="31886" y="21038"/>
                  </a:lnTo>
                  <a:lnTo>
                    <a:pt x="32264" y="20566"/>
                  </a:lnTo>
                  <a:lnTo>
                    <a:pt x="33207" y="20000"/>
                  </a:lnTo>
                  <a:lnTo>
                    <a:pt x="33018" y="20000"/>
                  </a:lnTo>
                  <a:lnTo>
                    <a:pt x="33396" y="19434"/>
                  </a:lnTo>
                  <a:lnTo>
                    <a:pt x="33584" y="18963"/>
                  </a:lnTo>
                  <a:lnTo>
                    <a:pt x="33679" y="18679"/>
                  </a:lnTo>
                  <a:lnTo>
                    <a:pt x="33962" y="18491"/>
                  </a:lnTo>
                  <a:lnTo>
                    <a:pt x="34150" y="18679"/>
                  </a:lnTo>
                  <a:lnTo>
                    <a:pt x="34339" y="18019"/>
                  </a:lnTo>
                  <a:lnTo>
                    <a:pt x="34433" y="18113"/>
                  </a:lnTo>
                  <a:lnTo>
                    <a:pt x="34528" y="18019"/>
                  </a:lnTo>
                  <a:lnTo>
                    <a:pt x="34622" y="17736"/>
                  </a:lnTo>
                  <a:lnTo>
                    <a:pt x="34716" y="17642"/>
                  </a:lnTo>
                  <a:lnTo>
                    <a:pt x="34905" y="17359"/>
                  </a:lnTo>
                  <a:lnTo>
                    <a:pt x="35282" y="16887"/>
                  </a:lnTo>
                  <a:lnTo>
                    <a:pt x="35282" y="16981"/>
                  </a:lnTo>
                  <a:lnTo>
                    <a:pt x="35282" y="17076"/>
                  </a:lnTo>
                  <a:lnTo>
                    <a:pt x="35282" y="17170"/>
                  </a:lnTo>
                  <a:lnTo>
                    <a:pt x="35377" y="17170"/>
                  </a:lnTo>
                  <a:lnTo>
                    <a:pt x="35565" y="16510"/>
                  </a:lnTo>
                  <a:lnTo>
                    <a:pt x="35754" y="16132"/>
                  </a:lnTo>
                  <a:lnTo>
                    <a:pt x="35943" y="15755"/>
                  </a:lnTo>
                  <a:lnTo>
                    <a:pt x="36226" y="15189"/>
                  </a:lnTo>
                  <a:lnTo>
                    <a:pt x="36698" y="14340"/>
                  </a:lnTo>
                  <a:lnTo>
                    <a:pt x="37075" y="13114"/>
                  </a:lnTo>
                  <a:lnTo>
                    <a:pt x="37358" y="12359"/>
                  </a:lnTo>
                  <a:lnTo>
                    <a:pt x="37452" y="12170"/>
                  </a:lnTo>
                  <a:lnTo>
                    <a:pt x="37641" y="11887"/>
                  </a:lnTo>
                  <a:lnTo>
                    <a:pt x="37641" y="11982"/>
                  </a:lnTo>
                  <a:lnTo>
                    <a:pt x="37641" y="12076"/>
                  </a:lnTo>
                  <a:lnTo>
                    <a:pt x="37735" y="11604"/>
                  </a:lnTo>
                  <a:lnTo>
                    <a:pt x="37547" y="11699"/>
                  </a:lnTo>
                  <a:lnTo>
                    <a:pt x="37452" y="11416"/>
                  </a:lnTo>
                  <a:lnTo>
                    <a:pt x="37547" y="11416"/>
                  </a:lnTo>
                  <a:lnTo>
                    <a:pt x="37641" y="11321"/>
                  </a:lnTo>
                  <a:lnTo>
                    <a:pt x="37735" y="11321"/>
                  </a:lnTo>
                  <a:lnTo>
                    <a:pt x="37735" y="11227"/>
                  </a:lnTo>
                  <a:lnTo>
                    <a:pt x="37641" y="10944"/>
                  </a:lnTo>
                  <a:lnTo>
                    <a:pt x="37735" y="10472"/>
                  </a:lnTo>
                  <a:lnTo>
                    <a:pt x="37924" y="10661"/>
                  </a:lnTo>
                  <a:lnTo>
                    <a:pt x="37830" y="10378"/>
                  </a:lnTo>
                  <a:lnTo>
                    <a:pt x="37924" y="10095"/>
                  </a:lnTo>
                  <a:lnTo>
                    <a:pt x="37924" y="10283"/>
                  </a:lnTo>
                  <a:lnTo>
                    <a:pt x="38018" y="10283"/>
                  </a:lnTo>
                  <a:lnTo>
                    <a:pt x="38207" y="9906"/>
                  </a:lnTo>
                  <a:lnTo>
                    <a:pt x="38301" y="9812"/>
                  </a:lnTo>
                  <a:lnTo>
                    <a:pt x="38113" y="9623"/>
                  </a:lnTo>
                  <a:lnTo>
                    <a:pt x="38113" y="9434"/>
                  </a:lnTo>
                  <a:lnTo>
                    <a:pt x="38113" y="9246"/>
                  </a:lnTo>
                  <a:lnTo>
                    <a:pt x="38018" y="8963"/>
                  </a:lnTo>
                  <a:lnTo>
                    <a:pt x="38207" y="9151"/>
                  </a:lnTo>
                  <a:lnTo>
                    <a:pt x="38301" y="9057"/>
                  </a:lnTo>
                  <a:lnTo>
                    <a:pt x="38490" y="8680"/>
                  </a:lnTo>
                  <a:lnTo>
                    <a:pt x="38679" y="8302"/>
                  </a:lnTo>
                  <a:lnTo>
                    <a:pt x="38490" y="8302"/>
                  </a:lnTo>
                  <a:lnTo>
                    <a:pt x="38490" y="8114"/>
                  </a:lnTo>
                  <a:lnTo>
                    <a:pt x="38490" y="7831"/>
                  </a:lnTo>
                  <a:lnTo>
                    <a:pt x="38584" y="7642"/>
                  </a:lnTo>
                  <a:lnTo>
                    <a:pt x="38584" y="7359"/>
                  </a:lnTo>
                  <a:lnTo>
                    <a:pt x="38396" y="6793"/>
                  </a:lnTo>
                  <a:lnTo>
                    <a:pt x="38207" y="6321"/>
                  </a:lnTo>
                  <a:lnTo>
                    <a:pt x="38301" y="6321"/>
                  </a:lnTo>
                  <a:lnTo>
                    <a:pt x="38396" y="6416"/>
                  </a:lnTo>
                  <a:lnTo>
                    <a:pt x="38396" y="6133"/>
                  </a:lnTo>
                  <a:lnTo>
                    <a:pt x="38490" y="5850"/>
                  </a:lnTo>
                  <a:lnTo>
                    <a:pt x="38490" y="5567"/>
                  </a:lnTo>
                  <a:lnTo>
                    <a:pt x="38584" y="5567"/>
                  </a:lnTo>
                  <a:lnTo>
                    <a:pt x="38679" y="5661"/>
                  </a:lnTo>
                  <a:lnTo>
                    <a:pt x="38490" y="5189"/>
                  </a:lnTo>
                  <a:lnTo>
                    <a:pt x="38679" y="5284"/>
                  </a:lnTo>
                  <a:lnTo>
                    <a:pt x="38584" y="5001"/>
                  </a:lnTo>
                  <a:lnTo>
                    <a:pt x="38490" y="5095"/>
                  </a:lnTo>
                  <a:lnTo>
                    <a:pt x="38396" y="5095"/>
                  </a:lnTo>
                  <a:lnTo>
                    <a:pt x="38396" y="5001"/>
                  </a:lnTo>
                  <a:lnTo>
                    <a:pt x="38301" y="5095"/>
                  </a:lnTo>
                  <a:lnTo>
                    <a:pt x="38207" y="5189"/>
                  </a:lnTo>
                  <a:lnTo>
                    <a:pt x="38301" y="5378"/>
                  </a:lnTo>
                  <a:lnTo>
                    <a:pt x="38396" y="5755"/>
                  </a:lnTo>
                  <a:lnTo>
                    <a:pt x="38396" y="5755"/>
                  </a:lnTo>
                  <a:lnTo>
                    <a:pt x="38207" y="5661"/>
                  </a:lnTo>
                  <a:lnTo>
                    <a:pt x="38396" y="5944"/>
                  </a:lnTo>
                  <a:lnTo>
                    <a:pt x="38207" y="6038"/>
                  </a:lnTo>
                  <a:lnTo>
                    <a:pt x="38113" y="5944"/>
                  </a:lnTo>
                  <a:lnTo>
                    <a:pt x="38113" y="6038"/>
                  </a:lnTo>
                  <a:lnTo>
                    <a:pt x="38113" y="6133"/>
                  </a:lnTo>
                  <a:lnTo>
                    <a:pt x="38113" y="6416"/>
                  </a:lnTo>
                  <a:lnTo>
                    <a:pt x="38018" y="6416"/>
                  </a:lnTo>
                  <a:lnTo>
                    <a:pt x="38018" y="6887"/>
                  </a:lnTo>
                  <a:lnTo>
                    <a:pt x="38018" y="7076"/>
                  </a:lnTo>
                  <a:lnTo>
                    <a:pt x="38113" y="7170"/>
                  </a:lnTo>
                  <a:lnTo>
                    <a:pt x="38207" y="7170"/>
                  </a:lnTo>
                  <a:lnTo>
                    <a:pt x="38301" y="7359"/>
                  </a:lnTo>
                  <a:lnTo>
                    <a:pt x="37830" y="7548"/>
                  </a:lnTo>
                  <a:lnTo>
                    <a:pt x="38018" y="7642"/>
                  </a:lnTo>
                  <a:lnTo>
                    <a:pt x="38113" y="8019"/>
                  </a:lnTo>
                  <a:lnTo>
                    <a:pt x="38113" y="8302"/>
                  </a:lnTo>
                  <a:lnTo>
                    <a:pt x="38018" y="8397"/>
                  </a:lnTo>
                  <a:lnTo>
                    <a:pt x="37830" y="8397"/>
                  </a:lnTo>
                  <a:lnTo>
                    <a:pt x="37924" y="8585"/>
                  </a:lnTo>
                  <a:lnTo>
                    <a:pt x="38018" y="8774"/>
                  </a:lnTo>
                  <a:lnTo>
                    <a:pt x="37924" y="8963"/>
                  </a:lnTo>
                  <a:lnTo>
                    <a:pt x="37830" y="8774"/>
                  </a:lnTo>
                  <a:lnTo>
                    <a:pt x="37641" y="8868"/>
                  </a:lnTo>
                  <a:lnTo>
                    <a:pt x="37735" y="8963"/>
                  </a:lnTo>
                  <a:lnTo>
                    <a:pt x="37735" y="9246"/>
                  </a:lnTo>
                  <a:lnTo>
                    <a:pt x="37641" y="9812"/>
                  </a:lnTo>
                  <a:lnTo>
                    <a:pt x="37358" y="10378"/>
                  </a:lnTo>
                  <a:lnTo>
                    <a:pt x="37169" y="10755"/>
                  </a:lnTo>
                  <a:lnTo>
                    <a:pt x="37358" y="11038"/>
                  </a:lnTo>
                  <a:lnTo>
                    <a:pt x="37264" y="11321"/>
                  </a:lnTo>
                  <a:lnTo>
                    <a:pt x="37075" y="11227"/>
                  </a:lnTo>
                  <a:lnTo>
                    <a:pt x="37075" y="11321"/>
                  </a:lnTo>
                  <a:lnTo>
                    <a:pt x="37075" y="11604"/>
                  </a:lnTo>
                  <a:lnTo>
                    <a:pt x="36981" y="11510"/>
                  </a:lnTo>
                  <a:lnTo>
                    <a:pt x="36886" y="11887"/>
                  </a:lnTo>
                  <a:lnTo>
                    <a:pt x="36792" y="12265"/>
                  </a:lnTo>
                  <a:lnTo>
                    <a:pt x="36886" y="12359"/>
                  </a:lnTo>
                  <a:lnTo>
                    <a:pt x="37169" y="12359"/>
                  </a:lnTo>
                  <a:lnTo>
                    <a:pt x="37264" y="12548"/>
                  </a:lnTo>
                  <a:lnTo>
                    <a:pt x="37075" y="12453"/>
                  </a:lnTo>
                  <a:lnTo>
                    <a:pt x="36981" y="12548"/>
                  </a:lnTo>
                  <a:lnTo>
                    <a:pt x="36886" y="12359"/>
                  </a:lnTo>
                  <a:lnTo>
                    <a:pt x="36981" y="12642"/>
                  </a:lnTo>
                  <a:lnTo>
                    <a:pt x="36981" y="12642"/>
                  </a:lnTo>
                  <a:lnTo>
                    <a:pt x="36886" y="12548"/>
                  </a:lnTo>
                  <a:lnTo>
                    <a:pt x="36792" y="12453"/>
                  </a:lnTo>
                  <a:lnTo>
                    <a:pt x="36414" y="13114"/>
                  </a:lnTo>
                  <a:lnTo>
                    <a:pt x="36320" y="13491"/>
                  </a:lnTo>
                  <a:lnTo>
                    <a:pt x="36320" y="13868"/>
                  </a:lnTo>
                  <a:lnTo>
                    <a:pt x="35754" y="15095"/>
                  </a:lnTo>
                  <a:lnTo>
                    <a:pt x="35377" y="15755"/>
                  </a:lnTo>
                  <a:lnTo>
                    <a:pt x="34999" y="16227"/>
                  </a:lnTo>
                  <a:lnTo>
                    <a:pt x="34999" y="16038"/>
                  </a:lnTo>
                  <a:lnTo>
                    <a:pt x="34716" y="16321"/>
                  </a:lnTo>
                  <a:lnTo>
                    <a:pt x="34528" y="16698"/>
                  </a:lnTo>
                  <a:lnTo>
                    <a:pt x="34528" y="16698"/>
                  </a:lnTo>
                  <a:lnTo>
                    <a:pt x="34716" y="16604"/>
                  </a:lnTo>
                  <a:lnTo>
                    <a:pt x="34150" y="17170"/>
                  </a:lnTo>
                  <a:lnTo>
                    <a:pt x="33584" y="17736"/>
                  </a:lnTo>
                  <a:lnTo>
                    <a:pt x="33679" y="17830"/>
                  </a:lnTo>
                  <a:lnTo>
                    <a:pt x="33773" y="17736"/>
                  </a:lnTo>
                  <a:lnTo>
                    <a:pt x="33867" y="17736"/>
                  </a:lnTo>
                  <a:lnTo>
                    <a:pt x="33867" y="17830"/>
                  </a:lnTo>
                  <a:lnTo>
                    <a:pt x="33679" y="17925"/>
                  </a:lnTo>
                  <a:lnTo>
                    <a:pt x="33490" y="18019"/>
                  </a:lnTo>
                  <a:lnTo>
                    <a:pt x="33396" y="18113"/>
                  </a:lnTo>
                  <a:lnTo>
                    <a:pt x="33207" y="18208"/>
                  </a:lnTo>
                  <a:lnTo>
                    <a:pt x="33113" y="18585"/>
                  </a:lnTo>
                  <a:lnTo>
                    <a:pt x="33207" y="18679"/>
                  </a:lnTo>
                  <a:lnTo>
                    <a:pt x="33207" y="18774"/>
                  </a:lnTo>
                  <a:lnTo>
                    <a:pt x="33018" y="18963"/>
                  </a:lnTo>
                  <a:lnTo>
                    <a:pt x="32924" y="18963"/>
                  </a:lnTo>
                  <a:lnTo>
                    <a:pt x="32924" y="18868"/>
                  </a:lnTo>
                  <a:lnTo>
                    <a:pt x="32924" y="18679"/>
                  </a:lnTo>
                  <a:lnTo>
                    <a:pt x="32735" y="18868"/>
                  </a:lnTo>
                  <a:lnTo>
                    <a:pt x="32641" y="18963"/>
                  </a:lnTo>
                  <a:lnTo>
                    <a:pt x="32547" y="18963"/>
                  </a:lnTo>
                  <a:lnTo>
                    <a:pt x="32547" y="19057"/>
                  </a:lnTo>
                  <a:lnTo>
                    <a:pt x="32735" y="18963"/>
                  </a:lnTo>
                  <a:lnTo>
                    <a:pt x="32735" y="18963"/>
                  </a:lnTo>
                  <a:lnTo>
                    <a:pt x="32075" y="19717"/>
                  </a:lnTo>
                  <a:lnTo>
                    <a:pt x="31698" y="20000"/>
                  </a:lnTo>
                  <a:lnTo>
                    <a:pt x="31603" y="20000"/>
                  </a:lnTo>
                  <a:lnTo>
                    <a:pt x="31603" y="19906"/>
                  </a:lnTo>
                  <a:lnTo>
                    <a:pt x="31320" y="20095"/>
                  </a:lnTo>
                  <a:lnTo>
                    <a:pt x="31037" y="20283"/>
                  </a:lnTo>
                  <a:lnTo>
                    <a:pt x="31132" y="20095"/>
                  </a:lnTo>
                  <a:lnTo>
                    <a:pt x="30943" y="20283"/>
                  </a:lnTo>
                  <a:lnTo>
                    <a:pt x="31132" y="20378"/>
                  </a:lnTo>
                  <a:lnTo>
                    <a:pt x="31037" y="20661"/>
                  </a:lnTo>
                  <a:lnTo>
                    <a:pt x="30849" y="20849"/>
                  </a:lnTo>
                  <a:lnTo>
                    <a:pt x="30754" y="20944"/>
                  </a:lnTo>
                  <a:lnTo>
                    <a:pt x="30660" y="20849"/>
                  </a:lnTo>
                  <a:lnTo>
                    <a:pt x="30849" y="20755"/>
                  </a:lnTo>
                  <a:lnTo>
                    <a:pt x="30754" y="20755"/>
                  </a:lnTo>
                  <a:lnTo>
                    <a:pt x="30754" y="20661"/>
                  </a:lnTo>
                  <a:lnTo>
                    <a:pt x="30754" y="20566"/>
                  </a:lnTo>
                  <a:lnTo>
                    <a:pt x="30660" y="20661"/>
                  </a:lnTo>
                  <a:lnTo>
                    <a:pt x="30471" y="20849"/>
                  </a:lnTo>
                  <a:lnTo>
                    <a:pt x="30094" y="21038"/>
                  </a:lnTo>
                  <a:lnTo>
                    <a:pt x="30188" y="21038"/>
                  </a:lnTo>
                  <a:lnTo>
                    <a:pt x="30188" y="21227"/>
                  </a:lnTo>
                  <a:lnTo>
                    <a:pt x="29905" y="21604"/>
                  </a:lnTo>
                  <a:lnTo>
                    <a:pt x="30188" y="21415"/>
                  </a:lnTo>
                  <a:lnTo>
                    <a:pt x="29905" y="21793"/>
                  </a:lnTo>
                  <a:lnTo>
                    <a:pt x="29905" y="21698"/>
                  </a:lnTo>
                  <a:lnTo>
                    <a:pt x="29811" y="21793"/>
                  </a:lnTo>
                  <a:lnTo>
                    <a:pt x="29716" y="21887"/>
                  </a:lnTo>
                  <a:lnTo>
                    <a:pt x="29339" y="21981"/>
                  </a:lnTo>
                  <a:lnTo>
                    <a:pt x="28867" y="21981"/>
                  </a:lnTo>
                  <a:lnTo>
                    <a:pt x="28773" y="22076"/>
                  </a:lnTo>
                  <a:lnTo>
                    <a:pt x="28584" y="22170"/>
                  </a:lnTo>
                  <a:lnTo>
                    <a:pt x="28679" y="22264"/>
                  </a:lnTo>
                  <a:lnTo>
                    <a:pt x="28679" y="22453"/>
                  </a:lnTo>
                  <a:lnTo>
                    <a:pt x="28962" y="22076"/>
                  </a:lnTo>
                  <a:lnTo>
                    <a:pt x="28867" y="22453"/>
                  </a:lnTo>
                  <a:lnTo>
                    <a:pt x="29150" y="22264"/>
                  </a:lnTo>
                  <a:lnTo>
                    <a:pt x="29150" y="22359"/>
                  </a:lnTo>
                  <a:lnTo>
                    <a:pt x="28679" y="22642"/>
                  </a:lnTo>
                  <a:lnTo>
                    <a:pt x="28490" y="22547"/>
                  </a:lnTo>
                  <a:lnTo>
                    <a:pt x="28396" y="22453"/>
                  </a:lnTo>
                  <a:lnTo>
                    <a:pt x="28301" y="22453"/>
                  </a:lnTo>
                  <a:lnTo>
                    <a:pt x="28207" y="22547"/>
                  </a:lnTo>
                  <a:lnTo>
                    <a:pt x="27924" y="22736"/>
                  </a:lnTo>
                  <a:lnTo>
                    <a:pt x="27641" y="22925"/>
                  </a:lnTo>
                  <a:lnTo>
                    <a:pt x="27735" y="22925"/>
                  </a:lnTo>
                  <a:lnTo>
                    <a:pt x="26886" y="23491"/>
                  </a:lnTo>
                  <a:lnTo>
                    <a:pt x="26132" y="23962"/>
                  </a:lnTo>
                  <a:lnTo>
                    <a:pt x="26132" y="23774"/>
                  </a:lnTo>
                  <a:lnTo>
                    <a:pt x="26226" y="23585"/>
                  </a:lnTo>
                  <a:lnTo>
                    <a:pt x="25754" y="23868"/>
                  </a:lnTo>
                  <a:lnTo>
                    <a:pt x="25471" y="24151"/>
                  </a:lnTo>
                  <a:lnTo>
                    <a:pt x="25377" y="24245"/>
                  </a:lnTo>
                  <a:lnTo>
                    <a:pt x="25471" y="24340"/>
                  </a:lnTo>
                  <a:lnTo>
                    <a:pt x="25188" y="24245"/>
                  </a:lnTo>
                  <a:lnTo>
                    <a:pt x="24905" y="24245"/>
                  </a:lnTo>
                  <a:lnTo>
                    <a:pt x="24434" y="24340"/>
                  </a:lnTo>
                  <a:lnTo>
                    <a:pt x="23585" y="24811"/>
                  </a:lnTo>
                  <a:lnTo>
                    <a:pt x="23207" y="24906"/>
                  </a:lnTo>
                  <a:lnTo>
                    <a:pt x="22924" y="25000"/>
                  </a:lnTo>
                  <a:lnTo>
                    <a:pt x="22830" y="24906"/>
                  </a:lnTo>
                  <a:lnTo>
                    <a:pt x="22924" y="24811"/>
                  </a:lnTo>
                  <a:lnTo>
                    <a:pt x="22830" y="24717"/>
                  </a:lnTo>
                  <a:lnTo>
                    <a:pt x="21886" y="24717"/>
                  </a:lnTo>
                  <a:lnTo>
                    <a:pt x="21509" y="24906"/>
                  </a:lnTo>
                  <a:lnTo>
                    <a:pt x="21037" y="25189"/>
                  </a:lnTo>
                  <a:lnTo>
                    <a:pt x="20660" y="25283"/>
                  </a:lnTo>
                  <a:lnTo>
                    <a:pt x="20754" y="25189"/>
                  </a:lnTo>
                  <a:lnTo>
                    <a:pt x="20754" y="25094"/>
                  </a:lnTo>
                  <a:lnTo>
                    <a:pt x="20471" y="25283"/>
                  </a:lnTo>
                  <a:lnTo>
                    <a:pt x="20377" y="25377"/>
                  </a:lnTo>
                  <a:lnTo>
                    <a:pt x="20188" y="25094"/>
                  </a:lnTo>
                  <a:lnTo>
                    <a:pt x="20471" y="25094"/>
                  </a:lnTo>
                  <a:lnTo>
                    <a:pt x="20094" y="25000"/>
                  </a:lnTo>
                  <a:lnTo>
                    <a:pt x="19339" y="25094"/>
                  </a:lnTo>
                  <a:lnTo>
                    <a:pt x="18019" y="25377"/>
                  </a:lnTo>
                  <a:lnTo>
                    <a:pt x="18019" y="25377"/>
                  </a:lnTo>
                  <a:lnTo>
                    <a:pt x="18679" y="25000"/>
                  </a:lnTo>
                  <a:lnTo>
                    <a:pt x="18396" y="25000"/>
                  </a:lnTo>
                  <a:lnTo>
                    <a:pt x="18113" y="25094"/>
                  </a:lnTo>
                  <a:lnTo>
                    <a:pt x="17830" y="25094"/>
                  </a:lnTo>
                  <a:lnTo>
                    <a:pt x="17075" y="25000"/>
                  </a:lnTo>
                  <a:lnTo>
                    <a:pt x="15943" y="24717"/>
                  </a:lnTo>
                  <a:lnTo>
                    <a:pt x="15094" y="24623"/>
                  </a:lnTo>
                  <a:lnTo>
                    <a:pt x="14811" y="24528"/>
                  </a:lnTo>
                  <a:lnTo>
                    <a:pt x="14764" y="24481"/>
                  </a:lnTo>
                  <a:lnTo>
                    <a:pt x="14764" y="24481"/>
                  </a:lnTo>
                  <a:lnTo>
                    <a:pt x="14717" y="24528"/>
                  </a:lnTo>
                  <a:lnTo>
                    <a:pt x="14339" y="24340"/>
                  </a:lnTo>
                  <a:lnTo>
                    <a:pt x="13868" y="24057"/>
                  </a:lnTo>
                  <a:lnTo>
                    <a:pt x="13868" y="24057"/>
                  </a:lnTo>
                  <a:lnTo>
                    <a:pt x="14056" y="24245"/>
                  </a:lnTo>
                  <a:lnTo>
                    <a:pt x="13868" y="24245"/>
                  </a:lnTo>
                  <a:lnTo>
                    <a:pt x="13679" y="24151"/>
                  </a:lnTo>
                  <a:lnTo>
                    <a:pt x="13585" y="23962"/>
                  </a:lnTo>
                  <a:lnTo>
                    <a:pt x="13396" y="23962"/>
                  </a:lnTo>
                  <a:lnTo>
                    <a:pt x="13490" y="23868"/>
                  </a:lnTo>
                  <a:lnTo>
                    <a:pt x="12924" y="23868"/>
                  </a:lnTo>
                  <a:lnTo>
                    <a:pt x="12170" y="23679"/>
                  </a:lnTo>
                  <a:lnTo>
                    <a:pt x="11509" y="23491"/>
                  </a:lnTo>
                  <a:lnTo>
                    <a:pt x="11226" y="23302"/>
                  </a:lnTo>
                  <a:lnTo>
                    <a:pt x="11132" y="23113"/>
                  </a:lnTo>
                  <a:lnTo>
                    <a:pt x="10755" y="23113"/>
                  </a:lnTo>
                  <a:lnTo>
                    <a:pt x="10472" y="22925"/>
                  </a:lnTo>
                  <a:lnTo>
                    <a:pt x="10566" y="22925"/>
                  </a:lnTo>
                  <a:lnTo>
                    <a:pt x="10094" y="22736"/>
                  </a:lnTo>
                  <a:lnTo>
                    <a:pt x="9717" y="22642"/>
                  </a:lnTo>
                  <a:lnTo>
                    <a:pt x="9339" y="22642"/>
                  </a:lnTo>
                  <a:lnTo>
                    <a:pt x="9339" y="22453"/>
                  </a:lnTo>
                  <a:lnTo>
                    <a:pt x="9339" y="22264"/>
                  </a:lnTo>
                  <a:lnTo>
                    <a:pt x="9056" y="21981"/>
                  </a:lnTo>
                  <a:lnTo>
                    <a:pt x="7924" y="21321"/>
                  </a:lnTo>
                  <a:lnTo>
                    <a:pt x="7453" y="21038"/>
                  </a:lnTo>
                  <a:lnTo>
                    <a:pt x="6887" y="20566"/>
                  </a:lnTo>
                  <a:lnTo>
                    <a:pt x="6132" y="19906"/>
                  </a:lnTo>
                  <a:lnTo>
                    <a:pt x="5755" y="19717"/>
                  </a:lnTo>
                  <a:lnTo>
                    <a:pt x="5660" y="19623"/>
                  </a:lnTo>
                  <a:lnTo>
                    <a:pt x="5472" y="19623"/>
                  </a:lnTo>
                  <a:lnTo>
                    <a:pt x="5283" y="19246"/>
                  </a:lnTo>
                  <a:lnTo>
                    <a:pt x="4906" y="18774"/>
                  </a:lnTo>
                  <a:lnTo>
                    <a:pt x="4528" y="18302"/>
                  </a:lnTo>
                  <a:lnTo>
                    <a:pt x="4151" y="18019"/>
                  </a:lnTo>
                  <a:lnTo>
                    <a:pt x="4151" y="17736"/>
                  </a:lnTo>
                  <a:lnTo>
                    <a:pt x="4057" y="17547"/>
                  </a:lnTo>
                  <a:lnTo>
                    <a:pt x="3679" y="17076"/>
                  </a:lnTo>
                  <a:lnTo>
                    <a:pt x="3868" y="17076"/>
                  </a:lnTo>
                  <a:lnTo>
                    <a:pt x="3113" y="16887"/>
                  </a:lnTo>
                  <a:lnTo>
                    <a:pt x="3207" y="16604"/>
                  </a:lnTo>
                  <a:lnTo>
                    <a:pt x="3113" y="16227"/>
                  </a:lnTo>
                  <a:lnTo>
                    <a:pt x="2924" y="15849"/>
                  </a:lnTo>
                  <a:lnTo>
                    <a:pt x="2641" y="15661"/>
                  </a:lnTo>
                  <a:lnTo>
                    <a:pt x="2736" y="15566"/>
                  </a:lnTo>
                  <a:lnTo>
                    <a:pt x="2641" y="15472"/>
                  </a:lnTo>
                  <a:lnTo>
                    <a:pt x="2453" y="15095"/>
                  </a:lnTo>
                  <a:lnTo>
                    <a:pt x="1981" y="14529"/>
                  </a:lnTo>
                  <a:lnTo>
                    <a:pt x="2170" y="14434"/>
                  </a:lnTo>
                  <a:lnTo>
                    <a:pt x="1981" y="14340"/>
                  </a:lnTo>
                  <a:lnTo>
                    <a:pt x="1887" y="14246"/>
                  </a:lnTo>
                  <a:lnTo>
                    <a:pt x="1792" y="14151"/>
                  </a:lnTo>
                  <a:lnTo>
                    <a:pt x="1604" y="13680"/>
                  </a:lnTo>
                  <a:lnTo>
                    <a:pt x="1698" y="13774"/>
                  </a:lnTo>
                  <a:lnTo>
                    <a:pt x="1698" y="13774"/>
                  </a:lnTo>
                  <a:lnTo>
                    <a:pt x="1509" y="13302"/>
                  </a:lnTo>
                  <a:lnTo>
                    <a:pt x="1321" y="12831"/>
                  </a:lnTo>
                  <a:lnTo>
                    <a:pt x="1226" y="12453"/>
                  </a:lnTo>
                  <a:lnTo>
                    <a:pt x="1226" y="12170"/>
                  </a:lnTo>
                  <a:lnTo>
                    <a:pt x="1321" y="11982"/>
                  </a:lnTo>
                  <a:lnTo>
                    <a:pt x="1415" y="12453"/>
                  </a:lnTo>
                  <a:lnTo>
                    <a:pt x="1509" y="12359"/>
                  </a:lnTo>
                  <a:lnTo>
                    <a:pt x="1792" y="12359"/>
                  </a:lnTo>
                  <a:lnTo>
                    <a:pt x="1604" y="12170"/>
                  </a:lnTo>
                  <a:lnTo>
                    <a:pt x="1604" y="11887"/>
                  </a:lnTo>
                  <a:lnTo>
                    <a:pt x="1509" y="11227"/>
                  </a:lnTo>
                  <a:lnTo>
                    <a:pt x="1415" y="11132"/>
                  </a:lnTo>
                  <a:lnTo>
                    <a:pt x="1415" y="10944"/>
                  </a:lnTo>
                  <a:lnTo>
                    <a:pt x="1321" y="10849"/>
                  </a:lnTo>
                  <a:lnTo>
                    <a:pt x="1226" y="10849"/>
                  </a:lnTo>
                  <a:lnTo>
                    <a:pt x="1226" y="11038"/>
                  </a:lnTo>
                  <a:lnTo>
                    <a:pt x="1321" y="11321"/>
                  </a:lnTo>
                  <a:lnTo>
                    <a:pt x="1132" y="11227"/>
                  </a:lnTo>
                  <a:lnTo>
                    <a:pt x="1132" y="11132"/>
                  </a:lnTo>
                  <a:lnTo>
                    <a:pt x="1132" y="11038"/>
                  </a:lnTo>
                  <a:lnTo>
                    <a:pt x="943" y="10849"/>
                  </a:lnTo>
                  <a:lnTo>
                    <a:pt x="1038" y="10661"/>
                  </a:lnTo>
                  <a:lnTo>
                    <a:pt x="1132" y="10378"/>
                  </a:lnTo>
                  <a:lnTo>
                    <a:pt x="1226" y="9812"/>
                  </a:lnTo>
                  <a:lnTo>
                    <a:pt x="1132" y="9340"/>
                  </a:lnTo>
                  <a:lnTo>
                    <a:pt x="1132" y="9151"/>
                  </a:lnTo>
                  <a:lnTo>
                    <a:pt x="1226" y="9057"/>
                  </a:lnTo>
                  <a:lnTo>
                    <a:pt x="1226" y="8491"/>
                  </a:lnTo>
                  <a:lnTo>
                    <a:pt x="1321" y="7831"/>
                  </a:lnTo>
                  <a:lnTo>
                    <a:pt x="1604" y="6416"/>
                  </a:lnTo>
                  <a:lnTo>
                    <a:pt x="1981" y="4906"/>
                  </a:lnTo>
                  <a:lnTo>
                    <a:pt x="2453" y="3302"/>
                  </a:lnTo>
                  <a:lnTo>
                    <a:pt x="2736" y="2359"/>
                  </a:lnTo>
                  <a:lnTo>
                    <a:pt x="2924" y="1887"/>
                  </a:lnTo>
                  <a:lnTo>
                    <a:pt x="3019" y="1416"/>
                  </a:lnTo>
                  <a:lnTo>
                    <a:pt x="3302" y="1133"/>
                  </a:lnTo>
                  <a:lnTo>
                    <a:pt x="3491" y="755"/>
                  </a:lnTo>
                  <a:lnTo>
                    <a:pt x="3585" y="567"/>
                  </a:lnTo>
                  <a:lnTo>
                    <a:pt x="3585" y="472"/>
                  </a:lnTo>
                  <a:lnTo>
                    <a:pt x="3491" y="378"/>
                  </a:lnTo>
                  <a:lnTo>
                    <a:pt x="3302" y="284"/>
                  </a:lnTo>
                  <a:lnTo>
                    <a:pt x="3207" y="95"/>
                  </a:lnTo>
                  <a:lnTo>
                    <a:pt x="3113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48"/>
            <p:cNvSpPr/>
            <p:nvPr/>
          </p:nvSpPr>
          <p:spPr>
            <a:xfrm>
              <a:off x="1091875" y="1951850"/>
              <a:ext cx="188700" cy="136800"/>
            </a:xfrm>
            <a:custGeom>
              <a:rect b="b" l="l" r="r" t="t"/>
              <a:pathLst>
                <a:path extrusionOk="0" h="5472" w="7548">
                  <a:moveTo>
                    <a:pt x="5000" y="0"/>
                  </a:moveTo>
                  <a:lnTo>
                    <a:pt x="4812" y="95"/>
                  </a:lnTo>
                  <a:lnTo>
                    <a:pt x="4717" y="95"/>
                  </a:lnTo>
                  <a:lnTo>
                    <a:pt x="4340" y="472"/>
                  </a:lnTo>
                  <a:lnTo>
                    <a:pt x="4057" y="566"/>
                  </a:lnTo>
                  <a:lnTo>
                    <a:pt x="3774" y="566"/>
                  </a:lnTo>
                  <a:lnTo>
                    <a:pt x="3397" y="378"/>
                  </a:lnTo>
                  <a:lnTo>
                    <a:pt x="3208" y="944"/>
                  </a:lnTo>
                  <a:lnTo>
                    <a:pt x="2548" y="1887"/>
                  </a:lnTo>
                  <a:lnTo>
                    <a:pt x="2170" y="2359"/>
                  </a:lnTo>
                  <a:lnTo>
                    <a:pt x="1793" y="2736"/>
                  </a:lnTo>
                  <a:lnTo>
                    <a:pt x="1415" y="2925"/>
                  </a:lnTo>
                  <a:lnTo>
                    <a:pt x="1321" y="2925"/>
                  </a:lnTo>
                  <a:lnTo>
                    <a:pt x="1227" y="2831"/>
                  </a:lnTo>
                  <a:lnTo>
                    <a:pt x="1321" y="3114"/>
                  </a:lnTo>
                  <a:lnTo>
                    <a:pt x="1132" y="3114"/>
                  </a:lnTo>
                  <a:lnTo>
                    <a:pt x="1227" y="3302"/>
                  </a:lnTo>
                  <a:lnTo>
                    <a:pt x="1227" y="3208"/>
                  </a:lnTo>
                  <a:lnTo>
                    <a:pt x="1321" y="3302"/>
                  </a:lnTo>
                  <a:lnTo>
                    <a:pt x="1510" y="3491"/>
                  </a:lnTo>
                  <a:lnTo>
                    <a:pt x="1321" y="3397"/>
                  </a:lnTo>
                  <a:lnTo>
                    <a:pt x="1132" y="3491"/>
                  </a:lnTo>
                  <a:lnTo>
                    <a:pt x="755" y="3963"/>
                  </a:lnTo>
                  <a:lnTo>
                    <a:pt x="472" y="4529"/>
                  </a:lnTo>
                  <a:lnTo>
                    <a:pt x="283" y="4623"/>
                  </a:lnTo>
                  <a:lnTo>
                    <a:pt x="0" y="4623"/>
                  </a:lnTo>
                  <a:lnTo>
                    <a:pt x="378" y="5095"/>
                  </a:lnTo>
                  <a:lnTo>
                    <a:pt x="944" y="5472"/>
                  </a:lnTo>
                  <a:lnTo>
                    <a:pt x="849" y="5378"/>
                  </a:lnTo>
                  <a:lnTo>
                    <a:pt x="944" y="5283"/>
                  </a:lnTo>
                  <a:lnTo>
                    <a:pt x="1132" y="5189"/>
                  </a:lnTo>
                  <a:lnTo>
                    <a:pt x="1321" y="5000"/>
                  </a:lnTo>
                  <a:lnTo>
                    <a:pt x="1321" y="4812"/>
                  </a:lnTo>
                  <a:lnTo>
                    <a:pt x="1227" y="4623"/>
                  </a:lnTo>
                  <a:lnTo>
                    <a:pt x="1227" y="4623"/>
                  </a:lnTo>
                  <a:lnTo>
                    <a:pt x="1510" y="4812"/>
                  </a:lnTo>
                  <a:lnTo>
                    <a:pt x="1415" y="4717"/>
                  </a:lnTo>
                  <a:lnTo>
                    <a:pt x="1415" y="4717"/>
                  </a:lnTo>
                  <a:lnTo>
                    <a:pt x="1604" y="4812"/>
                  </a:lnTo>
                  <a:lnTo>
                    <a:pt x="1698" y="4906"/>
                  </a:lnTo>
                  <a:lnTo>
                    <a:pt x="1604" y="4717"/>
                  </a:lnTo>
                  <a:lnTo>
                    <a:pt x="1415" y="4151"/>
                  </a:lnTo>
                  <a:lnTo>
                    <a:pt x="1510" y="4340"/>
                  </a:lnTo>
                  <a:lnTo>
                    <a:pt x="1887" y="4529"/>
                  </a:lnTo>
                  <a:lnTo>
                    <a:pt x="4812" y="1321"/>
                  </a:lnTo>
                  <a:lnTo>
                    <a:pt x="4812" y="1415"/>
                  </a:lnTo>
                  <a:lnTo>
                    <a:pt x="4812" y="1510"/>
                  </a:lnTo>
                  <a:lnTo>
                    <a:pt x="5095" y="1510"/>
                  </a:lnTo>
                  <a:lnTo>
                    <a:pt x="5000" y="1604"/>
                  </a:lnTo>
                  <a:lnTo>
                    <a:pt x="5000" y="1698"/>
                  </a:lnTo>
                  <a:lnTo>
                    <a:pt x="5189" y="1981"/>
                  </a:lnTo>
                  <a:lnTo>
                    <a:pt x="5472" y="2264"/>
                  </a:lnTo>
                  <a:lnTo>
                    <a:pt x="5661" y="2264"/>
                  </a:lnTo>
                  <a:lnTo>
                    <a:pt x="5944" y="2170"/>
                  </a:lnTo>
                  <a:lnTo>
                    <a:pt x="5661" y="2359"/>
                  </a:lnTo>
                  <a:lnTo>
                    <a:pt x="5566" y="2453"/>
                  </a:lnTo>
                  <a:lnTo>
                    <a:pt x="5566" y="2642"/>
                  </a:lnTo>
                  <a:lnTo>
                    <a:pt x="5661" y="2736"/>
                  </a:lnTo>
                  <a:lnTo>
                    <a:pt x="5944" y="2831"/>
                  </a:lnTo>
                  <a:lnTo>
                    <a:pt x="6132" y="2831"/>
                  </a:lnTo>
                  <a:lnTo>
                    <a:pt x="6227" y="3114"/>
                  </a:lnTo>
                  <a:lnTo>
                    <a:pt x="6415" y="3585"/>
                  </a:lnTo>
                  <a:lnTo>
                    <a:pt x="6698" y="4057"/>
                  </a:lnTo>
                  <a:lnTo>
                    <a:pt x="6887" y="4151"/>
                  </a:lnTo>
                  <a:lnTo>
                    <a:pt x="7076" y="4151"/>
                  </a:lnTo>
                  <a:lnTo>
                    <a:pt x="6887" y="4340"/>
                  </a:lnTo>
                  <a:lnTo>
                    <a:pt x="6793" y="4434"/>
                  </a:lnTo>
                  <a:lnTo>
                    <a:pt x="6887" y="4529"/>
                  </a:lnTo>
                  <a:lnTo>
                    <a:pt x="7076" y="4717"/>
                  </a:lnTo>
                  <a:lnTo>
                    <a:pt x="7453" y="4812"/>
                  </a:lnTo>
                  <a:lnTo>
                    <a:pt x="7264" y="5000"/>
                  </a:lnTo>
                  <a:lnTo>
                    <a:pt x="7076" y="5095"/>
                  </a:lnTo>
                  <a:lnTo>
                    <a:pt x="7359" y="5095"/>
                  </a:lnTo>
                  <a:lnTo>
                    <a:pt x="7547" y="4717"/>
                  </a:lnTo>
                  <a:lnTo>
                    <a:pt x="7453" y="4623"/>
                  </a:lnTo>
                  <a:lnTo>
                    <a:pt x="7264" y="4717"/>
                  </a:lnTo>
                  <a:lnTo>
                    <a:pt x="7453" y="4434"/>
                  </a:lnTo>
                  <a:lnTo>
                    <a:pt x="7453" y="4340"/>
                  </a:lnTo>
                  <a:lnTo>
                    <a:pt x="7453" y="4151"/>
                  </a:lnTo>
                  <a:lnTo>
                    <a:pt x="7170" y="3963"/>
                  </a:lnTo>
                  <a:lnTo>
                    <a:pt x="6793" y="3868"/>
                  </a:lnTo>
                  <a:lnTo>
                    <a:pt x="6981" y="3774"/>
                  </a:lnTo>
                  <a:lnTo>
                    <a:pt x="7264" y="3585"/>
                  </a:lnTo>
                  <a:lnTo>
                    <a:pt x="6981" y="3114"/>
                  </a:lnTo>
                  <a:lnTo>
                    <a:pt x="6698" y="2831"/>
                  </a:lnTo>
                  <a:lnTo>
                    <a:pt x="6415" y="2642"/>
                  </a:lnTo>
                  <a:lnTo>
                    <a:pt x="6604" y="2264"/>
                  </a:lnTo>
                  <a:lnTo>
                    <a:pt x="6887" y="1981"/>
                  </a:lnTo>
                  <a:lnTo>
                    <a:pt x="6415" y="2076"/>
                  </a:lnTo>
                  <a:lnTo>
                    <a:pt x="6604" y="1887"/>
                  </a:lnTo>
                  <a:lnTo>
                    <a:pt x="6227" y="1887"/>
                  </a:lnTo>
                  <a:lnTo>
                    <a:pt x="6415" y="1698"/>
                  </a:lnTo>
                  <a:lnTo>
                    <a:pt x="6510" y="1604"/>
                  </a:lnTo>
                  <a:lnTo>
                    <a:pt x="6510" y="1510"/>
                  </a:lnTo>
                  <a:lnTo>
                    <a:pt x="6227" y="1604"/>
                  </a:lnTo>
                  <a:lnTo>
                    <a:pt x="6132" y="1793"/>
                  </a:lnTo>
                  <a:lnTo>
                    <a:pt x="6132" y="1510"/>
                  </a:lnTo>
                  <a:lnTo>
                    <a:pt x="6038" y="1321"/>
                  </a:lnTo>
                  <a:lnTo>
                    <a:pt x="5755" y="944"/>
                  </a:lnTo>
                  <a:lnTo>
                    <a:pt x="5283" y="566"/>
                  </a:lnTo>
                  <a:lnTo>
                    <a:pt x="5095" y="283"/>
                  </a:lnTo>
                  <a:lnTo>
                    <a:pt x="5000" y="0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0" name="Google Shape;260;p48"/>
          <p:cNvSpPr txBox="1"/>
          <p:nvPr/>
        </p:nvSpPr>
        <p:spPr>
          <a:xfrm>
            <a:off x="568786" y="4927540"/>
            <a:ext cx="7878300" cy="11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/>
              <a:t>En este proceso entran en juego procesos metacognitivos y generación conocimiento, Comunicación de ideas, criterios sobre la calidad de los procesos y productos (expertos --&gt; estudiante) y como aplicarlos en problemas y contextos diferentes... y donde </a:t>
            </a:r>
            <a:endParaRPr sz="13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9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28" name="Google Shape;928;p9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29" name="Google Shape;929;p93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Memorias del prácticum en pedagogía </a:t>
            </a:r>
            <a:endParaRPr sz="2400"/>
          </a:p>
        </p:txBody>
      </p:sp>
      <p:pic>
        <p:nvPicPr>
          <p:cNvPr id="930" name="Google Shape;930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250" y="2829225"/>
            <a:ext cx="4157443" cy="2754601"/>
          </a:xfrm>
          <a:prstGeom prst="rect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31" name="Google Shape;931;p93"/>
          <p:cNvSpPr/>
          <p:nvPr/>
        </p:nvSpPr>
        <p:spPr>
          <a:xfrm>
            <a:off x="5360231" y="3301741"/>
            <a:ext cx="167658" cy="413610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2" name="Google Shape;932;p93"/>
          <p:cNvSpPr/>
          <p:nvPr/>
        </p:nvSpPr>
        <p:spPr>
          <a:xfrm>
            <a:off x="5568266" y="3304138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3" name="Google Shape;933;p93"/>
          <p:cNvSpPr/>
          <p:nvPr/>
        </p:nvSpPr>
        <p:spPr>
          <a:xfrm>
            <a:off x="5755699" y="3301741"/>
            <a:ext cx="167658" cy="413610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4" name="Google Shape;934;p93"/>
          <p:cNvSpPr/>
          <p:nvPr/>
        </p:nvSpPr>
        <p:spPr>
          <a:xfrm>
            <a:off x="5963733" y="3304138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5" name="Google Shape;935;p93"/>
          <p:cNvSpPr/>
          <p:nvPr/>
        </p:nvSpPr>
        <p:spPr>
          <a:xfrm>
            <a:off x="5454311" y="3474914"/>
            <a:ext cx="167658" cy="413610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6" name="Google Shape;936;p93"/>
          <p:cNvSpPr/>
          <p:nvPr/>
        </p:nvSpPr>
        <p:spPr>
          <a:xfrm>
            <a:off x="5662345" y="3477311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7" name="Google Shape;937;p93"/>
          <p:cNvSpPr/>
          <p:nvPr/>
        </p:nvSpPr>
        <p:spPr>
          <a:xfrm>
            <a:off x="5877147" y="3477311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8" name="Google Shape;938;p93"/>
          <p:cNvSpPr txBox="1"/>
          <p:nvPr/>
        </p:nvSpPr>
        <p:spPr>
          <a:xfrm>
            <a:off x="5044055" y="2623525"/>
            <a:ext cx="1510200" cy="59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7 prácticum </a:t>
            </a:r>
            <a:endParaRPr>
              <a:solidFill>
                <a:srgbClr val="000000"/>
              </a:solidFill>
              <a:latin typeface="Tinos"/>
              <a:ea typeface="Tinos"/>
              <a:cs typeface="Tinos"/>
              <a:sym typeface="Tino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de </a:t>
            </a:r>
            <a:r>
              <a:rPr lang="es">
                <a:solidFill>
                  <a:srgbClr val="963334"/>
                </a:solidFill>
                <a:latin typeface="Tinos"/>
                <a:ea typeface="Tinos"/>
                <a:cs typeface="Tinos"/>
                <a:sym typeface="Tinos"/>
              </a:rPr>
              <a:t>pedagogía</a:t>
            </a:r>
            <a:endParaRPr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939" name="Google Shape;939;p93"/>
          <p:cNvSpPr/>
          <p:nvPr/>
        </p:nvSpPr>
        <p:spPr>
          <a:xfrm>
            <a:off x="7057335" y="3301741"/>
            <a:ext cx="167658" cy="413610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0" name="Google Shape;940;p93"/>
          <p:cNvSpPr/>
          <p:nvPr/>
        </p:nvSpPr>
        <p:spPr>
          <a:xfrm>
            <a:off x="7265369" y="3304138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1" name="Google Shape;941;p93"/>
          <p:cNvSpPr/>
          <p:nvPr/>
        </p:nvSpPr>
        <p:spPr>
          <a:xfrm>
            <a:off x="7452803" y="3301741"/>
            <a:ext cx="167658" cy="413610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2" name="Google Shape;942;p93"/>
          <p:cNvSpPr/>
          <p:nvPr/>
        </p:nvSpPr>
        <p:spPr>
          <a:xfrm>
            <a:off x="7660837" y="3304138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3" name="Google Shape;943;p93"/>
          <p:cNvSpPr/>
          <p:nvPr/>
        </p:nvSpPr>
        <p:spPr>
          <a:xfrm>
            <a:off x="7151415" y="3474914"/>
            <a:ext cx="167658" cy="413610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4" name="Google Shape;944;p93"/>
          <p:cNvSpPr/>
          <p:nvPr/>
        </p:nvSpPr>
        <p:spPr>
          <a:xfrm>
            <a:off x="7359449" y="3477311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5" name="Google Shape;945;p93"/>
          <p:cNvSpPr/>
          <p:nvPr/>
        </p:nvSpPr>
        <p:spPr>
          <a:xfrm>
            <a:off x="7574250" y="3477311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6" name="Google Shape;946;p93"/>
          <p:cNvSpPr/>
          <p:nvPr/>
        </p:nvSpPr>
        <p:spPr>
          <a:xfrm>
            <a:off x="7143922" y="3388328"/>
            <a:ext cx="167658" cy="413610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7" name="Google Shape;947;p93"/>
          <p:cNvSpPr/>
          <p:nvPr/>
        </p:nvSpPr>
        <p:spPr>
          <a:xfrm>
            <a:off x="7351956" y="3390724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8" name="Google Shape;948;p93"/>
          <p:cNvSpPr/>
          <p:nvPr/>
        </p:nvSpPr>
        <p:spPr>
          <a:xfrm>
            <a:off x="7539389" y="3388328"/>
            <a:ext cx="167658" cy="413610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9" name="Google Shape;949;p93"/>
          <p:cNvSpPr/>
          <p:nvPr/>
        </p:nvSpPr>
        <p:spPr>
          <a:xfrm>
            <a:off x="7747424" y="3390724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0" name="Google Shape;950;p93"/>
          <p:cNvSpPr/>
          <p:nvPr/>
        </p:nvSpPr>
        <p:spPr>
          <a:xfrm>
            <a:off x="7238001" y="3561501"/>
            <a:ext cx="167658" cy="413610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1" name="Google Shape;951;p93"/>
          <p:cNvSpPr/>
          <p:nvPr/>
        </p:nvSpPr>
        <p:spPr>
          <a:xfrm>
            <a:off x="7446036" y="3563897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2" name="Google Shape;952;p93"/>
          <p:cNvSpPr/>
          <p:nvPr/>
        </p:nvSpPr>
        <p:spPr>
          <a:xfrm>
            <a:off x="7660837" y="3563897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3" name="Google Shape;953;p93"/>
          <p:cNvSpPr/>
          <p:nvPr/>
        </p:nvSpPr>
        <p:spPr>
          <a:xfrm>
            <a:off x="7885736" y="3388328"/>
            <a:ext cx="167658" cy="413610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4" name="Google Shape;954;p93"/>
          <p:cNvSpPr/>
          <p:nvPr/>
        </p:nvSpPr>
        <p:spPr>
          <a:xfrm>
            <a:off x="8093770" y="3390724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5" name="Google Shape;955;p93"/>
          <p:cNvSpPr/>
          <p:nvPr/>
        </p:nvSpPr>
        <p:spPr>
          <a:xfrm>
            <a:off x="7792382" y="3563897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6" name="Google Shape;956;p93"/>
          <p:cNvSpPr/>
          <p:nvPr/>
        </p:nvSpPr>
        <p:spPr>
          <a:xfrm>
            <a:off x="8007184" y="3563897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7" name="Google Shape;957;p93"/>
          <p:cNvSpPr/>
          <p:nvPr/>
        </p:nvSpPr>
        <p:spPr>
          <a:xfrm>
            <a:off x="7917267" y="3571390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8" name="Google Shape;958;p93"/>
          <p:cNvSpPr/>
          <p:nvPr/>
        </p:nvSpPr>
        <p:spPr>
          <a:xfrm>
            <a:off x="7830680" y="3311631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9" name="Google Shape;959;p93"/>
          <p:cNvSpPr/>
          <p:nvPr/>
        </p:nvSpPr>
        <p:spPr>
          <a:xfrm>
            <a:off x="8003853" y="3311631"/>
            <a:ext cx="145204" cy="408821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0" name="Google Shape;960;p93"/>
          <p:cNvSpPr txBox="1"/>
          <p:nvPr/>
        </p:nvSpPr>
        <p:spPr>
          <a:xfrm>
            <a:off x="7035547" y="2623525"/>
            <a:ext cx="1510200" cy="59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963334"/>
                </a:solidFill>
                <a:latin typeface="Tinos"/>
                <a:ea typeface="Tinos"/>
                <a:cs typeface="Tinos"/>
                <a:sym typeface="Tinos"/>
              </a:rPr>
              <a:t>Grado</a:t>
            </a: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 de pedagogía</a:t>
            </a:r>
            <a:endParaRPr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961" name="Google Shape;961;p93"/>
          <p:cNvSpPr txBox="1"/>
          <p:nvPr/>
        </p:nvSpPr>
        <p:spPr>
          <a:xfrm>
            <a:off x="6510143" y="2638511"/>
            <a:ext cx="494700" cy="59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+</a:t>
            </a:r>
            <a:endParaRPr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962" name="Google Shape;962;p93"/>
          <p:cNvSpPr/>
          <p:nvPr/>
        </p:nvSpPr>
        <p:spPr>
          <a:xfrm>
            <a:off x="5196928" y="4318311"/>
            <a:ext cx="330979" cy="409783"/>
          </a:xfrm>
          <a:custGeom>
            <a:rect b="b" l="l" r="r" t="t"/>
            <a:pathLst>
              <a:path extrusionOk="0" h="20878" w="16863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3" name="Google Shape;963;p93"/>
          <p:cNvSpPr txBox="1"/>
          <p:nvPr/>
        </p:nvSpPr>
        <p:spPr>
          <a:xfrm>
            <a:off x="5526650" y="4226112"/>
            <a:ext cx="2279400" cy="59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7 memorias de prácticum</a:t>
            </a:r>
            <a:endParaRPr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964" name="Google Shape;964;p93"/>
          <p:cNvSpPr/>
          <p:nvPr/>
        </p:nvSpPr>
        <p:spPr>
          <a:xfrm>
            <a:off x="5196928" y="5011003"/>
            <a:ext cx="330979" cy="409783"/>
          </a:xfrm>
          <a:custGeom>
            <a:rect b="b" l="l" r="r" t="t"/>
            <a:pathLst>
              <a:path extrusionOk="0" h="20878" w="16863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5" name="Google Shape;965;p93"/>
          <p:cNvSpPr txBox="1"/>
          <p:nvPr/>
        </p:nvSpPr>
        <p:spPr>
          <a:xfrm>
            <a:off x="5526651" y="4918803"/>
            <a:ext cx="2390700" cy="59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Tinos"/>
                <a:ea typeface="Tinos"/>
                <a:cs typeface="Tinos"/>
                <a:sym typeface="Tinos"/>
              </a:rPr>
              <a:t>Trabajos de grado para apoyar el prácticum</a:t>
            </a:r>
            <a:endParaRPr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p9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71" name="Google Shape;971;p94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72" name="Google Shape;972;p94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Memorias del prácticum en pedagogía </a:t>
            </a:r>
            <a:endParaRPr sz="2400"/>
          </a:p>
        </p:txBody>
      </p:sp>
      <p:sp>
        <p:nvSpPr>
          <p:cNvPr id="973" name="Google Shape;973;p94"/>
          <p:cNvSpPr/>
          <p:nvPr/>
        </p:nvSpPr>
        <p:spPr>
          <a:xfrm>
            <a:off x="707625" y="2154625"/>
            <a:ext cx="1419900" cy="356400"/>
          </a:xfrm>
          <a:prstGeom prst="roundRect">
            <a:avLst>
              <a:gd fmla="val 13433" name="adj"/>
            </a:avLst>
          </a:prstGeom>
          <a:solidFill>
            <a:srgbClr val="85B01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Metodología</a:t>
            </a:r>
            <a:endParaRPr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974" name="Google Shape;974;p94"/>
          <p:cNvSpPr txBox="1"/>
          <p:nvPr/>
        </p:nvSpPr>
        <p:spPr>
          <a:xfrm>
            <a:off x="6314568" y="4890954"/>
            <a:ext cx="4176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 sz="1200">
                <a:solidFill>
                  <a:srgbClr val="666666"/>
                </a:solidFill>
                <a:latin typeface="Tinos"/>
                <a:ea typeface="Tinos"/>
                <a:cs typeface="Tinos"/>
                <a:sym typeface="Tinos"/>
              </a:rPr>
              <a:t>‹#›</a:t>
            </a:fld>
            <a:endParaRPr sz="1200">
              <a:solidFill>
                <a:srgbClr val="666666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pic>
        <p:nvPicPr>
          <p:cNvPr id="975" name="Google Shape;975;p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4951" y="2864360"/>
            <a:ext cx="3614100" cy="2495155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76" name="Google Shape;976;p94"/>
          <p:cNvPicPr preferRelativeResize="0"/>
          <p:nvPr/>
        </p:nvPicPr>
        <p:blipFill rotWithShape="1">
          <a:blip r:embed="rId4">
            <a:alphaModFix/>
          </a:blip>
          <a:srcRect b="54076" l="20591" r="30168" t="13949"/>
          <a:stretch/>
        </p:blipFill>
        <p:spPr>
          <a:xfrm>
            <a:off x="5308878" y="2286725"/>
            <a:ext cx="2202600" cy="1109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77" name="Google Shape;977;p9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08878" y="3490474"/>
            <a:ext cx="2202600" cy="1860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127000" rotWithShape="0" dir="2700000" dist="76200">
              <a:srgbClr val="000000">
                <a:alpha val="74900"/>
              </a:srgbClr>
            </a:outerShdw>
          </a:effectLst>
        </p:spPr>
      </p:pic>
      <p:sp>
        <p:nvSpPr>
          <p:cNvPr id="978" name="Google Shape;978;p94"/>
          <p:cNvSpPr/>
          <p:nvPr/>
        </p:nvSpPr>
        <p:spPr>
          <a:xfrm>
            <a:off x="6472253" y="4854733"/>
            <a:ext cx="1486800" cy="591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omic Sans MS"/>
              <a:buNone/>
            </a:pPr>
            <a:r>
              <a:rPr lang="es" sz="1100">
                <a:latin typeface="Comic Sans MS"/>
                <a:ea typeface="Comic Sans MS"/>
                <a:cs typeface="Comic Sans MS"/>
                <a:sym typeface="Comic Sans MS"/>
              </a:rPr>
              <a:t>Mostrando vídeos en clase</a:t>
            </a:r>
            <a:endParaRPr sz="11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2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Google Shape;983;p95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84" name="Google Shape;984;p95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85" name="Google Shape;985;p95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Memorias del prácticum en pedagogía </a:t>
            </a:r>
            <a:endParaRPr sz="2400"/>
          </a:p>
        </p:txBody>
      </p:sp>
      <p:sp>
        <p:nvSpPr>
          <p:cNvPr id="986" name="Google Shape;986;p95"/>
          <p:cNvSpPr/>
          <p:nvPr/>
        </p:nvSpPr>
        <p:spPr>
          <a:xfrm>
            <a:off x="802649" y="3642095"/>
            <a:ext cx="1486800" cy="9546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9633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6333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6333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rgbClr val="963334"/>
                </a:solidFill>
              </a:rPr>
              <a:t>Tutor/a académico/a</a:t>
            </a:r>
            <a:endParaRPr b="1" sz="1000">
              <a:solidFill>
                <a:srgbClr val="963334"/>
              </a:solidFill>
            </a:endParaRPr>
          </a:p>
        </p:txBody>
      </p:sp>
      <p:sp>
        <p:nvSpPr>
          <p:cNvPr id="987" name="Google Shape;987;p95"/>
          <p:cNvSpPr/>
          <p:nvPr/>
        </p:nvSpPr>
        <p:spPr>
          <a:xfrm>
            <a:off x="3088425" y="2975527"/>
            <a:ext cx="2005500" cy="9546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Memorias</a:t>
            </a:r>
            <a:endParaRPr b="1" sz="1000"/>
          </a:p>
        </p:txBody>
      </p:sp>
      <p:sp>
        <p:nvSpPr>
          <p:cNvPr id="988" name="Google Shape;988;p95"/>
          <p:cNvSpPr/>
          <p:nvPr/>
        </p:nvSpPr>
        <p:spPr>
          <a:xfrm>
            <a:off x="3098595" y="4893071"/>
            <a:ext cx="2005500" cy="954600"/>
          </a:xfrm>
          <a:prstGeom prst="rect">
            <a:avLst/>
          </a:prstGeom>
          <a:solidFill>
            <a:srgbClr val="FFF2C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Soluciones</a:t>
            </a:r>
            <a:endParaRPr b="1" sz="1000"/>
          </a:p>
        </p:txBody>
      </p:sp>
      <p:sp>
        <p:nvSpPr>
          <p:cNvPr id="989" name="Google Shape;989;p95"/>
          <p:cNvSpPr/>
          <p:nvPr/>
        </p:nvSpPr>
        <p:spPr>
          <a:xfrm>
            <a:off x="6386790" y="4893058"/>
            <a:ext cx="1486800" cy="954600"/>
          </a:xfrm>
          <a:prstGeom prst="rect">
            <a:avLst/>
          </a:prstGeom>
          <a:solidFill>
            <a:srgbClr val="FFF2C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666666"/>
              </a:solidFill>
              <a:latin typeface="Tinos"/>
              <a:ea typeface="Tinos"/>
              <a:cs typeface="Tinos"/>
              <a:sym typeface="Tino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s" sz="1000"/>
            </a:b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Grado</a:t>
            </a:r>
            <a:endParaRPr b="1" sz="1000"/>
          </a:p>
        </p:txBody>
      </p:sp>
      <p:sp>
        <p:nvSpPr>
          <p:cNvPr id="990" name="Google Shape;990;p95"/>
          <p:cNvSpPr/>
          <p:nvPr/>
        </p:nvSpPr>
        <p:spPr>
          <a:xfrm>
            <a:off x="6127009" y="2975527"/>
            <a:ext cx="2005500" cy="9546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rgbClr val="000000"/>
                </a:solidFill>
              </a:rPr>
              <a:t>Problemáticas</a:t>
            </a:r>
            <a:endParaRPr b="1" sz="1000"/>
          </a:p>
        </p:txBody>
      </p:sp>
      <p:cxnSp>
        <p:nvCxnSpPr>
          <p:cNvPr id="991" name="Google Shape;991;p95"/>
          <p:cNvCxnSpPr>
            <a:stCxn id="986" idx="3"/>
            <a:endCxn id="987" idx="1"/>
          </p:cNvCxnSpPr>
          <p:nvPr/>
        </p:nvCxnSpPr>
        <p:spPr>
          <a:xfrm flipH="1" rot="10800000">
            <a:off x="2289449" y="3452795"/>
            <a:ext cx="798900" cy="666600"/>
          </a:xfrm>
          <a:prstGeom prst="curvedConnector3">
            <a:avLst>
              <a:gd fmla="val 49992" name="adj1"/>
            </a:avLst>
          </a:prstGeom>
          <a:noFill/>
          <a:ln cap="flat" cmpd="sng" w="19050">
            <a:solidFill>
              <a:srgbClr val="96333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2" name="Google Shape;992;p95"/>
          <p:cNvCxnSpPr>
            <a:stCxn id="986" idx="3"/>
            <a:endCxn id="988" idx="1"/>
          </p:cNvCxnSpPr>
          <p:nvPr/>
        </p:nvCxnSpPr>
        <p:spPr>
          <a:xfrm>
            <a:off x="2289449" y="4119395"/>
            <a:ext cx="809100" cy="1251000"/>
          </a:xfrm>
          <a:prstGeom prst="curvedConnector3">
            <a:avLst>
              <a:gd fmla="val 49990" name="adj1"/>
            </a:avLst>
          </a:prstGeom>
          <a:noFill/>
          <a:ln cap="flat" cmpd="sng" w="19050">
            <a:solidFill>
              <a:srgbClr val="96333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3" name="Google Shape;993;p95"/>
          <p:cNvCxnSpPr>
            <a:stCxn id="988" idx="0"/>
            <a:endCxn id="987" idx="2"/>
          </p:cNvCxnSpPr>
          <p:nvPr/>
        </p:nvCxnSpPr>
        <p:spPr>
          <a:xfrm flipH="1" rot="5400000">
            <a:off x="3614745" y="4406471"/>
            <a:ext cx="963000" cy="10200"/>
          </a:xfrm>
          <a:prstGeom prst="curvedConnector3">
            <a:avLst>
              <a:gd fmla="val 50010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4" name="Google Shape;994;p95"/>
          <p:cNvCxnSpPr>
            <a:stCxn id="989" idx="1"/>
            <a:endCxn id="988" idx="3"/>
          </p:cNvCxnSpPr>
          <p:nvPr/>
        </p:nvCxnSpPr>
        <p:spPr>
          <a:xfrm flipH="1">
            <a:off x="5103990" y="5370358"/>
            <a:ext cx="1282800" cy="600"/>
          </a:xfrm>
          <a:prstGeom prst="curvedConnector3">
            <a:avLst>
              <a:gd fmla="val 50001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5" name="Google Shape;995;p95"/>
          <p:cNvCxnSpPr>
            <a:stCxn id="990" idx="2"/>
            <a:endCxn id="989" idx="0"/>
          </p:cNvCxnSpPr>
          <p:nvPr/>
        </p:nvCxnSpPr>
        <p:spPr>
          <a:xfrm flipH="1" rot="-5400000">
            <a:off x="6648559" y="4411327"/>
            <a:ext cx="963000" cy="600"/>
          </a:xfrm>
          <a:prstGeom prst="curvedConnector3">
            <a:avLst>
              <a:gd fmla="val 50009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6" name="Google Shape;996;p95"/>
          <p:cNvCxnSpPr>
            <a:stCxn id="987" idx="3"/>
            <a:endCxn id="990" idx="1"/>
          </p:cNvCxnSpPr>
          <p:nvPr/>
        </p:nvCxnSpPr>
        <p:spPr>
          <a:xfrm>
            <a:off x="5093925" y="3452827"/>
            <a:ext cx="1033200" cy="600"/>
          </a:xfrm>
          <a:prstGeom prst="curvedConnector3">
            <a:avLst>
              <a:gd fmla="val 49992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997" name="Google Shape;997;p95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2348760" y="3399890"/>
            <a:ext cx="264443" cy="313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98" name="Google Shape;998;p95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2348760" y="4512254"/>
            <a:ext cx="264443" cy="313532"/>
          </a:xfrm>
          <a:prstGeom prst="rect">
            <a:avLst/>
          </a:prstGeom>
          <a:noFill/>
          <a:ln>
            <a:noFill/>
          </a:ln>
        </p:spPr>
      </p:pic>
      <p:sp>
        <p:nvSpPr>
          <p:cNvPr id="999" name="Google Shape;999;p95"/>
          <p:cNvSpPr/>
          <p:nvPr/>
        </p:nvSpPr>
        <p:spPr>
          <a:xfrm>
            <a:off x="3890319" y="4973632"/>
            <a:ext cx="422156" cy="506603"/>
          </a:xfrm>
          <a:custGeom>
            <a:rect b="b" l="l" r="r" t="t"/>
            <a:pathLst>
              <a:path extrusionOk="0" h="18981" w="15817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0" name="Google Shape;1000;p95"/>
          <p:cNvSpPr/>
          <p:nvPr/>
        </p:nvSpPr>
        <p:spPr>
          <a:xfrm>
            <a:off x="3869226" y="3053357"/>
            <a:ext cx="464353" cy="399416"/>
          </a:xfrm>
          <a:custGeom>
            <a:rect b="b" l="l" r="r" t="t"/>
            <a:pathLst>
              <a:path extrusionOk="0" h="14965" w="17398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1" name="Google Shape;1001;p95"/>
          <p:cNvSpPr/>
          <p:nvPr/>
        </p:nvSpPr>
        <p:spPr>
          <a:xfrm>
            <a:off x="6343586" y="3031899"/>
            <a:ext cx="505936" cy="442280"/>
          </a:xfrm>
          <a:custGeom>
            <a:rect b="b" l="l" r="r" t="t"/>
            <a:pathLst>
              <a:path extrusionOk="0" h="16571" w="18956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2" name="Google Shape;1002;p95"/>
          <p:cNvSpPr/>
          <p:nvPr/>
        </p:nvSpPr>
        <p:spPr>
          <a:xfrm>
            <a:off x="7486794" y="3168318"/>
            <a:ext cx="161514" cy="313513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3" name="Google Shape;1003;p95"/>
          <p:cNvSpPr/>
          <p:nvPr/>
        </p:nvSpPr>
        <p:spPr>
          <a:xfrm>
            <a:off x="7316095" y="3033824"/>
            <a:ext cx="161498" cy="438450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4" name="Google Shape;1004;p95"/>
          <p:cNvSpPr/>
          <p:nvPr/>
        </p:nvSpPr>
        <p:spPr>
          <a:xfrm>
            <a:off x="7604542" y="3168318"/>
            <a:ext cx="161514" cy="313513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5" name="Google Shape;1005;p95"/>
          <p:cNvSpPr/>
          <p:nvPr/>
        </p:nvSpPr>
        <p:spPr>
          <a:xfrm>
            <a:off x="7722291" y="3168318"/>
            <a:ext cx="161514" cy="313513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6" name="Google Shape;1006;p95"/>
          <p:cNvSpPr/>
          <p:nvPr/>
        </p:nvSpPr>
        <p:spPr>
          <a:xfrm>
            <a:off x="7840040" y="3168318"/>
            <a:ext cx="161514" cy="313513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7" name="Google Shape;1007;p95"/>
          <p:cNvSpPr/>
          <p:nvPr/>
        </p:nvSpPr>
        <p:spPr>
          <a:xfrm>
            <a:off x="7015798" y="3168318"/>
            <a:ext cx="161514" cy="313513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8" name="Google Shape;1008;p95"/>
          <p:cNvSpPr/>
          <p:nvPr/>
        </p:nvSpPr>
        <p:spPr>
          <a:xfrm>
            <a:off x="7133547" y="3168318"/>
            <a:ext cx="161514" cy="313513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9" name="Google Shape;1009;p95"/>
          <p:cNvSpPr/>
          <p:nvPr/>
        </p:nvSpPr>
        <p:spPr>
          <a:xfrm>
            <a:off x="6898049" y="3168318"/>
            <a:ext cx="161514" cy="313513"/>
          </a:xfrm>
          <a:custGeom>
            <a:rect b="b" l="l" r="r" t="t"/>
            <a:pathLst>
              <a:path extrusionOk="0" h="15963" w="6741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0" name="Google Shape;1010;p95"/>
          <p:cNvSpPr/>
          <p:nvPr/>
        </p:nvSpPr>
        <p:spPr>
          <a:xfrm>
            <a:off x="1328741" y="3642092"/>
            <a:ext cx="434487" cy="502039"/>
          </a:xfrm>
          <a:custGeom>
            <a:rect b="b" l="l" r="r" t="t"/>
            <a:pathLst>
              <a:path extrusionOk="0" h="18810" w="16279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1" name="Google Shape;1011;p95"/>
          <p:cNvSpPr/>
          <p:nvPr/>
        </p:nvSpPr>
        <p:spPr>
          <a:xfrm>
            <a:off x="6621096" y="4893076"/>
            <a:ext cx="227986" cy="562438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2" name="Google Shape;1012;p95"/>
          <p:cNvSpPr/>
          <p:nvPr/>
        </p:nvSpPr>
        <p:spPr>
          <a:xfrm>
            <a:off x="6904002" y="4896335"/>
            <a:ext cx="197453" cy="555926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3" name="Google Shape;1013;p95"/>
          <p:cNvSpPr/>
          <p:nvPr/>
        </p:nvSpPr>
        <p:spPr>
          <a:xfrm>
            <a:off x="7158892" y="4893076"/>
            <a:ext cx="227986" cy="562438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4" name="Google Shape;1014;p95"/>
          <p:cNvSpPr/>
          <p:nvPr/>
        </p:nvSpPr>
        <p:spPr>
          <a:xfrm>
            <a:off x="7441797" y="4896335"/>
            <a:ext cx="197453" cy="555926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5" name="Google Shape;1015;p95"/>
          <p:cNvSpPr/>
          <p:nvPr/>
        </p:nvSpPr>
        <p:spPr>
          <a:xfrm>
            <a:off x="6738845" y="5010825"/>
            <a:ext cx="227986" cy="562438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6" name="Google Shape;1016;p95"/>
          <p:cNvSpPr/>
          <p:nvPr/>
        </p:nvSpPr>
        <p:spPr>
          <a:xfrm>
            <a:off x="7021750" y="5014084"/>
            <a:ext cx="197453" cy="555926"/>
          </a:xfrm>
          <a:custGeom>
            <a:rect b="b" l="l" r="r" t="t"/>
            <a:pathLst>
              <a:path extrusionOk="0" h="20829" w="7398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7" name="Google Shape;1017;p95"/>
          <p:cNvSpPr/>
          <p:nvPr/>
        </p:nvSpPr>
        <p:spPr>
          <a:xfrm>
            <a:off x="7276641" y="5010825"/>
            <a:ext cx="227986" cy="562438"/>
          </a:xfrm>
          <a:custGeom>
            <a:rect b="b" l="l" r="r" t="t"/>
            <a:pathLst>
              <a:path extrusionOk="0" h="21073" w="8542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25212A">
              <a:alpha val="711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8" name="Google Shape;1018;p95"/>
          <p:cNvSpPr/>
          <p:nvPr/>
        </p:nvSpPr>
        <p:spPr>
          <a:xfrm>
            <a:off x="707625" y="2154625"/>
            <a:ext cx="1419900" cy="356400"/>
          </a:xfrm>
          <a:prstGeom prst="roundRect">
            <a:avLst>
              <a:gd fmla="val 13433" name="adj"/>
            </a:avLst>
          </a:prstGeom>
          <a:solidFill>
            <a:srgbClr val="85B01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Metodología</a:t>
            </a:r>
            <a:endParaRPr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2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Google Shape;1023;p9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24" name="Google Shape;1024;p96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25" name="Google Shape;1025;p96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Memorias del prácticum en pedagogía </a:t>
            </a:r>
            <a:endParaRPr sz="2400"/>
          </a:p>
        </p:txBody>
      </p:sp>
      <p:cxnSp>
        <p:nvCxnSpPr>
          <p:cNvPr id="1026" name="Google Shape;1026;p96"/>
          <p:cNvCxnSpPr>
            <a:stCxn id="1027" idx="1"/>
            <a:endCxn id="1028" idx="3"/>
          </p:cNvCxnSpPr>
          <p:nvPr/>
        </p:nvCxnSpPr>
        <p:spPr>
          <a:xfrm flipH="1">
            <a:off x="5103990" y="5370358"/>
            <a:ext cx="1282800" cy="6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29" name="Google Shape;1029;p96"/>
          <p:cNvSpPr/>
          <p:nvPr/>
        </p:nvSpPr>
        <p:spPr>
          <a:xfrm>
            <a:off x="707625" y="2154625"/>
            <a:ext cx="1419900" cy="356400"/>
          </a:xfrm>
          <a:prstGeom prst="roundRect">
            <a:avLst>
              <a:gd fmla="val 13433" name="adj"/>
            </a:avLst>
          </a:prstGeom>
          <a:solidFill>
            <a:srgbClr val="85B01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Gestión</a:t>
            </a:r>
            <a:endParaRPr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1030" name="Google Shape;1030;p96"/>
          <p:cNvSpPr/>
          <p:nvPr/>
        </p:nvSpPr>
        <p:spPr>
          <a:xfrm>
            <a:off x="4467657" y="3230004"/>
            <a:ext cx="4027500" cy="2666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31" name="Google Shape;1031;p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6500" y="3229890"/>
            <a:ext cx="3611100" cy="26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Google Shape;1032;p9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0130" y="3473042"/>
            <a:ext cx="2919924" cy="810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3" name="Google Shape;1033;p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19345" y="4380101"/>
            <a:ext cx="1946010" cy="1535184"/>
          </a:xfrm>
          <a:prstGeom prst="rect">
            <a:avLst/>
          </a:prstGeom>
          <a:noFill/>
          <a:ln>
            <a:noFill/>
          </a:ln>
        </p:spPr>
      </p:pic>
      <p:sp>
        <p:nvSpPr>
          <p:cNvPr id="1034" name="Google Shape;1034;p96"/>
          <p:cNvSpPr txBox="1"/>
          <p:nvPr/>
        </p:nvSpPr>
        <p:spPr>
          <a:xfrm>
            <a:off x="5474628" y="4610228"/>
            <a:ext cx="2919900" cy="11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000">
                <a:solidFill>
                  <a:srgbClr val="3A81BA"/>
                </a:solidFill>
                <a:latin typeface="Tinos"/>
                <a:ea typeface="Tinos"/>
                <a:cs typeface="Tinos"/>
                <a:sym typeface="Tinos"/>
              </a:rPr>
              <a:t>CoRubric.com</a:t>
            </a:r>
            <a:endParaRPr b="1" sz="3000">
              <a:solidFill>
                <a:srgbClr val="3A81BA"/>
              </a:solidFill>
              <a:latin typeface="Tinos"/>
              <a:ea typeface="Tinos"/>
              <a:cs typeface="Tinos"/>
              <a:sym typeface="Tino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8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Google Shape;1039;p97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06060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40" name="Google Shape;1040;p97"/>
          <p:cNvPicPr preferRelativeResize="0"/>
          <p:nvPr/>
        </p:nvPicPr>
        <p:blipFill rotWithShape="1">
          <a:blip r:embed="rId3">
            <a:alphaModFix/>
          </a:blip>
          <a:srcRect b="5838" l="0" r="37826" t="5018"/>
          <a:stretch/>
        </p:blipFill>
        <p:spPr>
          <a:xfrm>
            <a:off x="0" y="859952"/>
            <a:ext cx="4572000" cy="254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1" name="Google Shape;1041;p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6038" y="3649519"/>
            <a:ext cx="2039925" cy="299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2" name="Google Shape;1042;p97"/>
          <p:cNvSpPr/>
          <p:nvPr/>
        </p:nvSpPr>
        <p:spPr>
          <a:xfrm>
            <a:off x="4572000" y="-131075"/>
            <a:ext cx="4654200" cy="70422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3" name="Google Shape;1043;p97"/>
          <p:cNvSpPr txBox="1"/>
          <p:nvPr>
            <p:ph type="title"/>
          </p:nvPr>
        </p:nvSpPr>
        <p:spPr>
          <a:xfrm>
            <a:off x="5172950" y="1231600"/>
            <a:ext cx="3370500" cy="4394700"/>
          </a:xfrm>
          <a:prstGeom prst="rect">
            <a:avLst/>
          </a:prstGeom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Arial"/>
                <a:ea typeface="Arial"/>
                <a:cs typeface="Arial"/>
                <a:sym typeface="Arial"/>
              </a:rPr>
              <a:t>Argumentación científica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7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9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49" name="Google Shape;1049;p98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50" name="Google Shape;1050;p9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Argumentación  Científica</a:t>
            </a:r>
            <a:endParaRPr sz="2400"/>
          </a:p>
        </p:txBody>
      </p:sp>
      <p:sp>
        <p:nvSpPr>
          <p:cNvPr id="1051" name="Google Shape;1051;p98"/>
          <p:cNvSpPr/>
          <p:nvPr/>
        </p:nvSpPr>
        <p:spPr>
          <a:xfrm>
            <a:off x="853500" y="2512400"/>
            <a:ext cx="7437000" cy="3434100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... of assessment can be used." id="1052" name="Google Shape;1052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7939" y="3935470"/>
            <a:ext cx="2047417" cy="156937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... Information, Communication" id="1053" name="Google Shape;1053;p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8377" y="3968937"/>
            <a:ext cx="2174112" cy="1503116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54" name="Google Shape;1054;p98"/>
          <p:cNvSpPr txBox="1"/>
          <p:nvPr/>
        </p:nvSpPr>
        <p:spPr>
          <a:xfrm>
            <a:off x="1677927" y="3124814"/>
            <a:ext cx="2047500" cy="576900"/>
          </a:xfrm>
          <a:prstGeom prst="rect">
            <a:avLst/>
          </a:prstGeom>
          <a:solidFill>
            <a:srgbClr val="F6CD4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666666"/>
                </a:solidFill>
              </a:rPr>
              <a:t>Evaluación de un buen argumento</a:t>
            </a:r>
            <a:endParaRPr b="1" sz="1200">
              <a:solidFill>
                <a:srgbClr val="666666"/>
              </a:solidFill>
            </a:endParaRPr>
          </a:p>
        </p:txBody>
      </p:sp>
      <p:sp>
        <p:nvSpPr>
          <p:cNvPr id="1055" name="Google Shape;1055;p98"/>
          <p:cNvSpPr txBox="1"/>
          <p:nvPr/>
        </p:nvSpPr>
        <p:spPr>
          <a:xfrm>
            <a:off x="5268394" y="3124766"/>
            <a:ext cx="2174100" cy="576900"/>
          </a:xfrm>
          <a:prstGeom prst="rect">
            <a:avLst/>
          </a:prstGeom>
          <a:solidFill>
            <a:srgbClr val="F6CD4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666666"/>
                </a:solidFill>
              </a:rPr>
              <a:t>La competencia en argumentación</a:t>
            </a:r>
            <a:endParaRPr b="1" sz="1200">
              <a:solidFill>
                <a:srgbClr val="666666"/>
              </a:solidFill>
            </a:endParaRPr>
          </a:p>
        </p:txBody>
      </p:sp>
      <p:cxnSp>
        <p:nvCxnSpPr>
          <p:cNvPr id="1056" name="Google Shape;1056;p98"/>
          <p:cNvCxnSpPr>
            <a:stCxn id="1052" idx="3"/>
            <a:endCxn id="1053" idx="1"/>
          </p:cNvCxnSpPr>
          <p:nvPr/>
        </p:nvCxnSpPr>
        <p:spPr>
          <a:xfrm>
            <a:off x="3725356" y="4720155"/>
            <a:ext cx="1542900" cy="600"/>
          </a:xfrm>
          <a:prstGeom prst="curvedConnector3">
            <a:avLst>
              <a:gd fmla="val 50004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057" name="Google Shape;1057;p98"/>
          <p:cNvSpPr txBox="1"/>
          <p:nvPr/>
        </p:nvSpPr>
        <p:spPr>
          <a:xfrm>
            <a:off x="5476332" y="2531625"/>
            <a:ext cx="2792700" cy="378600"/>
          </a:xfrm>
          <a:prstGeom prst="rect">
            <a:avLst/>
          </a:prstGeom>
          <a:solidFill>
            <a:srgbClr val="666666"/>
          </a:solidFill>
          <a:ln cap="flat" cmpd="sng" w="19050">
            <a:solidFill>
              <a:srgbClr val="F6CD4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F6CD4C"/>
                </a:solidFill>
              </a:rPr>
              <a:t>Grado de primaria</a:t>
            </a:r>
            <a:endParaRPr b="1" sz="1200">
              <a:solidFill>
                <a:srgbClr val="F6CD4C"/>
              </a:solidFill>
            </a:endParaRPr>
          </a:p>
        </p:txBody>
      </p:sp>
      <p:pic>
        <p:nvPicPr>
          <p:cNvPr id="1058" name="Google Shape;1058;p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73154" y="5243885"/>
            <a:ext cx="702022" cy="687224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2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Google Shape;1063;p9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64" name="Google Shape;1064;p9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65" name="Google Shape;1065;p9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Argumentación  Científica</a:t>
            </a:r>
            <a:endParaRPr sz="2400"/>
          </a:p>
        </p:txBody>
      </p:sp>
      <p:sp>
        <p:nvSpPr>
          <p:cNvPr id="1066" name="Google Shape;1066;p99"/>
          <p:cNvSpPr/>
          <p:nvPr/>
        </p:nvSpPr>
        <p:spPr>
          <a:xfrm>
            <a:off x="680199" y="4577781"/>
            <a:ext cx="1431600" cy="653100"/>
          </a:xfrm>
          <a:prstGeom prst="rect">
            <a:avLst/>
          </a:prstGeom>
          <a:solidFill>
            <a:srgbClr val="FFF2C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1º Pregunta de argumentación</a:t>
            </a:r>
            <a:endParaRPr sz="1200"/>
          </a:p>
        </p:txBody>
      </p:sp>
      <p:sp>
        <p:nvSpPr>
          <p:cNvPr id="1067" name="Google Shape;1067;p99"/>
          <p:cNvSpPr/>
          <p:nvPr/>
        </p:nvSpPr>
        <p:spPr>
          <a:xfrm>
            <a:off x="2433624" y="4130211"/>
            <a:ext cx="1431600" cy="6531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Primeras respuestas</a:t>
            </a:r>
            <a:endParaRPr sz="1200"/>
          </a:p>
        </p:txBody>
      </p:sp>
      <p:sp>
        <p:nvSpPr>
          <p:cNvPr id="1068" name="Google Shape;1068;p99"/>
          <p:cNvSpPr/>
          <p:nvPr/>
        </p:nvSpPr>
        <p:spPr>
          <a:xfrm>
            <a:off x="2433624" y="5150584"/>
            <a:ext cx="1431600" cy="6531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Evaluación entre pares sin rúbrica</a:t>
            </a:r>
            <a:endParaRPr sz="1200"/>
          </a:p>
        </p:txBody>
      </p:sp>
      <p:sp>
        <p:nvSpPr>
          <p:cNvPr id="1069" name="Google Shape;1069;p99"/>
          <p:cNvSpPr/>
          <p:nvPr/>
        </p:nvSpPr>
        <p:spPr>
          <a:xfrm>
            <a:off x="4187076" y="4577781"/>
            <a:ext cx="1431600" cy="653100"/>
          </a:xfrm>
          <a:prstGeom prst="rect">
            <a:avLst/>
          </a:prstGeom>
          <a:solidFill>
            <a:srgbClr val="FFF2C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2º Pregunta de argumentación</a:t>
            </a:r>
            <a:endParaRPr sz="1200"/>
          </a:p>
        </p:txBody>
      </p:sp>
      <p:sp>
        <p:nvSpPr>
          <p:cNvPr id="1070" name="Google Shape;1070;p99"/>
          <p:cNvSpPr/>
          <p:nvPr/>
        </p:nvSpPr>
        <p:spPr>
          <a:xfrm>
            <a:off x="5940514" y="4130211"/>
            <a:ext cx="1431600" cy="6531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Segundas respuestas</a:t>
            </a:r>
            <a:endParaRPr sz="1200"/>
          </a:p>
        </p:txBody>
      </p:sp>
      <p:sp>
        <p:nvSpPr>
          <p:cNvPr id="1071" name="Google Shape;1071;p99"/>
          <p:cNvSpPr/>
          <p:nvPr/>
        </p:nvSpPr>
        <p:spPr>
          <a:xfrm>
            <a:off x="5940514" y="5150584"/>
            <a:ext cx="1431600" cy="653100"/>
          </a:xfrm>
          <a:prstGeom prst="rect">
            <a:avLst/>
          </a:prstGeom>
          <a:solidFill>
            <a:srgbClr val="D0E0E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Evaluación entre pares con rúbricas</a:t>
            </a:r>
            <a:endParaRPr sz="1200"/>
          </a:p>
        </p:txBody>
      </p:sp>
      <p:sp>
        <p:nvSpPr>
          <p:cNvPr id="1072" name="Google Shape;1072;p99"/>
          <p:cNvSpPr/>
          <p:nvPr/>
        </p:nvSpPr>
        <p:spPr>
          <a:xfrm>
            <a:off x="7693952" y="4577781"/>
            <a:ext cx="769800" cy="653100"/>
          </a:xfrm>
          <a:prstGeom prst="rect">
            <a:avLst/>
          </a:prstGeom>
          <a:solidFill>
            <a:srgbClr val="FFF2CC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/>
              <a:t>...</a:t>
            </a:r>
            <a:endParaRPr sz="1200"/>
          </a:p>
        </p:txBody>
      </p:sp>
      <p:cxnSp>
        <p:nvCxnSpPr>
          <p:cNvPr id="1073" name="Google Shape;1073;p99"/>
          <p:cNvCxnSpPr>
            <a:stCxn id="1066" idx="3"/>
            <a:endCxn id="1067" idx="1"/>
          </p:cNvCxnSpPr>
          <p:nvPr/>
        </p:nvCxnSpPr>
        <p:spPr>
          <a:xfrm flipH="1" rot="10800000">
            <a:off x="2111799" y="4456731"/>
            <a:ext cx="321900" cy="447600"/>
          </a:xfrm>
          <a:prstGeom prst="curvedConnector3">
            <a:avLst>
              <a:gd fmla="val 50003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74" name="Google Shape;1074;p99"/>
          <p:cNvCxnSpPr>
            <a:stCxn id="1066" idx="3"/>
            <a:endCxn id="1068" idx="1"/>
          </p:cNvCxnSpPr>
          <p:nvPr/>
        </p:nvCxnSpPr>
        <p:spPr>
          <a:xfrm>
            <a:off x="2111799" y="4904331"/>
            <a:ext cx="321900" cy="572700"/>
          </a:xfrm>
          <a:prstGeom prst="curvedConnector3">
            <a:avLst>
              <a:gd fmla="val 50003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75" name="Google Shape;1075;p99"/>
          <p:cNvCxnSpPr>
            <a:stCxn id="1066" idx="3"/>
            <a:endCxn id="1069" idx="1"/>
          </p:cNvCxnSpPr>
          <p:nvPr/>
        </p:nvCxnSpPr>
        <p:spPr>
          <a:xfrm>
            <a:off x="2111799" y="4904331"/>
            <a:ext cx="2075400" cy="600"/>
          </a:xfrm>
          <a:prstGeom prst="curvedConnector3">
            <a:avLst>
              <a:gd fmla="val 50002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76" name="Google Shape;1076;p99"/>
          <p:cNvCxnSpPr>
            <a:stCxn id="1069" idx="3"/>
            <a:endCxn id="1070" idx="1"/>
          </p:cNvCxnSpPr>
          <p:nvPr/>
        </p:nvCxnSpPr>
        <p:spPr>
          <a:xfrm flipH="1" rot="10800000">
            <a:off x="5618676" y="4456731"/>
            <a:ext cx="321900" cy="447600"/>
          </a:xfrm>
          <a:prstGeom prst="curvedConnector3">
            <a:avLst>
              <a:gd fmla="val 50005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77" name="Google Shape;1077;p99"/>
          <p:cNvCxnSpPr>
            <a:stCxn id="1069" idx="3"/>
            <a:endCxn id="1071" idx="1"/>
          </p:cNvCxnSpPr>
          <p:nvPr/>
        </p:nvCxnSpPr>
        <p:spPr>
          <a:xfrm>
            <a:off x="5618676" y="4904331"/>
            <a:ext cx="321900" cy="572700"/>
          </a:xfrm>
          <a:prstGeom prst="curvedConnector3">
            <a:avLst>
              <a:gd fmla="val 50005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78" name="Google Shape;1078;p99"/>
          <p:cNvCxnSpPr>
            <a:stCxn id="1069" idx="3"/>
            <a:endCxn id="1072" idx="1"/>
          </p:cNvCxnSpPr>
          <p:nvPr/>
        </p:nvCxnSpPr>
        <p:spPr>
          <a:xfrm>
            <a:off x="5618676" y="4904331"/>
            <a:ext cx="2075400" cy="600"/>
          </a:xfrm>
          <a:prstGeom prst="curvedConnector3">
            <a:avLst>
              <a:gd fmla="val 50002" name="adj1"/>
            </a:avLst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79" name="Google Shape;1079;p99"/>
          <p:cNvSpPr/>
          <p:nvPr/>
        </p:nvSpPr>
        <p:spPr>
          <a:xfrm>
            <a:off x="2251428" y="3616177"/>
            <a:ext cx="2173800" cy="359400"/>
          </a:xfrm>
          <a:prstGeom prst="rect">
            <a:avLst/>
          </a:prstGeom>
          <a:solidFill>
            <a:srgbClr val="D9EAD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/>
              <a:t>Evaluación ipsativa</a:t>
            </a:r>
            <a:endParaRPr b="1" sz="1200"/>
          </a:p>
        </p:txBody>
      </p:sp>
      <p:sp>
        <p:nvSpPr>
          <p:cNvPr id="1080" name="Google Shape;1080;p99"/>
          <p:cNvSpPr/>
          <p:nvPr/>
        </p:nvSpPr>
        <p:spPr>
          <a:xfrm>
            <a:off x="4257086" y="2687150"/>
            <a:ext cx="1291200" cy="6531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9633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963334"/>
                </a:solidFill>
              </a:rPr>
              <a:t>Tutor</a:t>
            </a:r>
            <a:endParaRPr sz="1200">
              <a:solidFill>
                <a:srgbClr val="96333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200">
                <a:solidFill>
                  <a:srgbClr val="963334"/>
                </a:solidFill>
              </a:rPr>
              <a:t>Académico</a:t>
            </a:r>
            <a:endParaRPr sz="1200">
              <a:solidFill>
                <a:srgbClr val="963334"/>
              </a:solidFill>
            </a:endParaRPr>
          </a:p>
        </p:txBody>
      </p:sp>
      <p:cxnSp>
        <p:nvCxnSpPr>
          <p:cNvPr id="1081" name="Google Shape;1081;p99"/>
          <p:cNvCxnSpPr>
            <a:stCxn id="1080" idx="1"/>
            <a:endCxn id="1066" idx="0"/>
          </p:cNvCxnSpPr>
          <p:nvPr/>
        </p:nvCxnSpPr>
        <p:spPr>
          <a:xfrm flipH="1">
            <a:off x="1395986" y="3013700"/>
            <a:ext cx="2861100" cy="1564200"/>
          </a:xfrm>
          <a:prstGeom prst="curvedConnector2">
            <a:avLst/>
          </a:prstGeom>
          <a:noFill/>
          <a:ln cap="flat" cmpd="sng" w="19050">
            <a:solidFill>
              <a:srgbClr val="96333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82" name="Google Shape;1082;p99"/>
          <p:cNvCxnSpPr>
            <a:stCxn id="1080" idx="2"/>
            <a:endCxn id="1069" idx="0"/>
          </p:cNvCxnSpPr>
          <p:nvPr/>
        </p:nvCxnSpPr>
        <p:spPr>
          <a:xfrm flipH="1" rot="-5400000">
            <a:off x="4284236" y="3958700"/>
            <a:ext cx="1237500" cy="600"/>
          </a:xfrm>
          <a:prstGeom prst="curvedConnector3">
            <a:avLst>
              <a:gd fmla="val 50001" name="adj1"/>
            </a:avLst>
          </a:prstGeom>
          <a:noFill/>
          <a:ln cap="flat" cmpd="sng" w="19050">
            <a:solidFill>
              <a:srgbClr val="96333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83" name="Google Shape;1083;p99"/>
          <p:cNvCxnSpPr>
            <a:stCxn id="1080" idx="3"/>
            <a:endCxn id="1072" idx="0"/>
          </p:cNvCxnSpPr>
          <p:nvPr/>
        </p:nvCxnSpPr>
        <p:spPr>
          <a:xfrm>
            <a:off x="5548286" y="3013700"/>
            <a:ext cx="2530500" cy="1564200"/>
          </a:xfrm>
          <a:prstGeom prst="curvedConnector2">
            <a:avLst/>
          </a:prstGeom>
          <a:noFill/>
          <a:ln cap="flat" cmpd="sng" w="19050">
            <a:solidFill>
              <a:srgbClr val="963334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084" name="Google Shape;1084;p99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7519813" y="3332582"/>
            <a:ext cx="262143" cy="277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5" name="Google Shape;1085;p99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5618548" y="5231373"/>
            <a:ext cx="176061" cy="18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6" name="Google Shape;1086;p99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4553241" y="3662321"/>
            <a:ext cx="262143" cy="277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7" name="Google Shape;1087;p99"/>
          <p:cNvPicPr preferRelativeResize="0"/>
          <p:nvPr/>
        </p:nvPicPr>
        <p:blipFill rotWithShape="1">
          <a:blip r:embed="rId3">
            <a:alphaModFix/>
          </a:blip>
          <a:srcRect b="9247" l="16158" r="23458" t="0"/>
          <a:stretch/>
        </p:blipFill>
        <p:spPr>
          <a:xfrm>
            <a:off x="1874241" y="3332571"/>
            <a:ext cx="262143" cy="277747"/>
          </a:xfrm>
          <a:prstGeom prst="rect">
            <a:avLst/>
          </a:prstGeom>
          <a:noFill/>
          <a:ln>
            <a:noFill/>
          </a:ln>
        </p:spPr>
      </p:pic>
      <p:sp>
        <p:nvSpPr>
          <p:cNvPr id="1088" name="Google Shape;1088;p99"/>
          <p:cNvSpPr/>
          <p:nvPr/>
        </p:nvSpPr>
        <p:spPr>
          <a:xfrm>
            <a:off x="707625" y="2154625"/>
            <a:ext cx="1419900" cy="356400"/>
          </a:xfrm>
          <a:prstGeom prst="roundRect">
            <a:avLst>
              <a:gd fmla="val 13433" name="adj"/>
            </a:avLst>
          </a:prstGeom>
          <a:solidFill>
            <a:srgbClr val="85B016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Metodología</a:t>
            </a:r>
            <a:endParaRPr i="1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2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Google Shape;1093;p10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094" name="Google Shape;1094;p100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95" name="Google Shape;1095;p100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Argumentación  Científica</a:t>
            </a:r>
            <a:endParaRPr sz="2400"/>
          </a:p>
        </p:txBody>
      </p:sp>
      <p:sp>
        <p:nvSpPr>
          <p:cNvPr id="1096" name="Google Shape;1096;p100"/>
          <p:cNvSpPr/>
          <p:nvPr/>
        </p:nvSpPr>
        <p:spPr>
          <a:xfrm>
            <a:off x="7898784" y="4619440"/>
            <a:ext cx="406500" cy="2490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97" name="Google Shape;1097;p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4102" y="3877524"/>
            <a:ext cx="4354821" cy="1823551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98" name="Google Shape;1098;p100"/>
          <p:cNvPicPr preferRelativeResize="0"/>
          <p:nvPr/>
        </p:nvPicPr>
        <p:blipFill rotWithShape="1">
          <a:blip r:embed="rId4">
            <a:alphaModFix/>
          </a:blip>
          <a:srcRect b="0" l="0" r="9836" t="0"/>
          <a:stretch/>
        </p:blipFill>
        <p:spPr>
          <a:xfrm>
            <a:off x="3944102" y="2803285"/>
            <a:ext cx="4354822" cy="946305"/>
          </a:xfrm>
          <a:prstGeom prst="rect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99" name="Google Shape;1099;p100"/>
          <p:cNvSpPr/>
          <p:nvPr/>
        </p:nvSpPr>
        <p:spPr>
          <a:xfrm>
            <a:off x="2424912" y="2803285"/>
            <a:ext cx="1456800" cy="586800"/>
          </a:xfrm>
          <a:prstGeom prst="rect">
            <a:avLst/>
          </a:prstGeom>
          <a:solidFill>
            <a:srgbClr val="D9EAD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La respuesta de un estudiante en la primera sesión</a:t>
            </a:r>
            <a:endParaRPr b="1" sz="1000"/>
          </a:p>
        </p:txBody>
      </p:sp>
      <p:sp>
        <p:nvSpPr>
          <p:cNvPr id="1100" name="Google Shape;1100;p100"/>
          <p:cNvSpPr/>
          <p:nvPr/>
        </p:nvSpPr>
        <p:spPr>
          <a:xfrm>
            <a:off x="2408588" y="3877524"/>
            <a:ext cx="1489800" cy="586800"/>
          </a:xfrm>
          <a:prstGeom prst="rect">
            <a:avLst/>
          </a:prstGeom>
          <a:solidFill>
            <a:srgbClr val="D9EAD3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La respuesta del mismo estudiante la última sesión</a:t>
            </a:r>
            <a:endParaRPr b="1" sz="1000"/>
          </a:p>
        </p:txBody>
      </p:sp>
      <p:sp>
        <p:nvSpPr>
          <p:cNvPr id="1101" name="Google Shape;1101;p100"/>
          <p:cNvSpPr/>
          <p:nvPr/>
        </p:nvSpPr>
        <p:spPr>
          <a:xfrm>
            <a:off x="3765752" y="2803285"/>
            <a:ext cx="3419700" cy="3192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02" name="Google Shape;1102;p100"/>
          <p:cNvPicPr preferRelativeResize="0"/>
          <p:nvPr/>
        </p:nvPicPr>
        <p:blipFill rotWithShape="1">
          <a:blip r:embed="rId5">
            <a:alphaModFix/>
          </a:blip>
          <a:srcRect b="20433" l="2822" r="63124" t="38220"/>
          <a:stretch/>
        </p:blipFill>
        <p:spPr>
          <a:xfrm>
            <a:off x="583475" y="2803275"/>
            <a:ext cx="1670567" cy="124204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03" name="Google Shape;1103;p100"/>
          <p:cNvSpPr/>
          <p:nvPr/>
        </p:nvSpPr>
        <p:spPr>
          <a:xfrm>
            <a:off x="4409009" y="3116848"/>
            <a:ext cx="1846500" cy="319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4" name="Google Shape;1104;p100"/>
          <p:cNvSpPr/>
          <p:nvPr/>
        </p:nvSpPr>
        <p:spPr>
          <a:xfrm>
            <a:off x="3765752" y="3798925"/>
            <a:ext cx="4732800" cy="5523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5" name="Google Shape;1105;p100"/>
          <p:cNvSpPr/>
          <p:nvPr/>
        </p:nvSpPr>
        <p:spPr>
          <a:xfrm>
            <a:off x="3881880" y="4400530"/>
            <a:ext cx="822000" cy="319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6" name="Google Shape;1106;p100"/>
          <p:cNvSpPr/>
          <p:nvPr/>
        </p:nvSpPr>
        <p:spPr>
          <a:xfrm>
            <a:off x="6363555" y="4400530"/>
            <a:ext cx="1670700" cy="3192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7" name="Google Shape;1107;p100"/>
          <p:cNvSpPr/>
          <p:nvPr/>
        </p:nvSpPr>
        <p:spPr>
          <a:xfrm>
            <a:off x="3739032" y="4796171"/>
            <a:ext cx="4821600" cy="586800"/>
          </a:xfrm>
          <a:prstGeom prst="ellipse">
            <a:avLst/>
          </a:prstGeom>
          <a:noFill/>
          <a:ln cap="flat" cmpd="sng" w="1905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8" name="Google Shape;1108;p100"/>
          <p:cNvSpPr/>
          <p:nvPr/>
        </p:nvSpPr>
        <p:spPr>
          <a:xfrm>
            <a:off x="725847" y="4301997"/>
            <a:ext cx="1386000" cy="3192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Conclusión</a:t>
            </a:r>
            <a:endParaRPr sz="1000"/>
          </a:p>
        </p:txBody>
      </p:sp>
      <p:sp>
        <p:nvSpPr>
          <p:cNvPr id="1109" name="Google Shape;1109;p100"/>
          <p:cNvSpPr/>
          <p:nvPr/>
        </p:nvSpPr>
        <p:spPr>
          <a:xfrm>
            <a:off x="725847" y="4734821"/>
            <a:ext cx="1386000" cy="3192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Evidencias</a:t>
            </a:r>
            <a:endParaRPr sz="1000"/>
          </a:p>
        </p:txBody>
      </p:sp>
      <p:sp>
        <p:nvSpPr>
          <p:cNvPr id="1110" name="Google Shape;1110;p100"/>
          <p:cNvSpPr/>
          <p:nvPr/>
        </p:nvSpPr>
        <p:spPr>
          <a:xfrm>
            <a:off x="725847" y="5167645"/>
            <a:ext cx="1386000" cy="319200"/>
          </a:xfrm>
          <a:prstGeom prst="ellipse">
            <a:avLst/>
          </a:prstGeom>
          <a:solidFill>
            <a:srgbClr val="FFFFFF"/>
          </a:solidFill>
          <a:ln cap="flat" cmpd="sng" w="1905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Justificación</a:t>
            </a:r>
            <a:endParaRPr sz="10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4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5" name="Google Shape;1115;p101"/>
          <p:cNvPicPr preferRelativeResize="0"/>
          <p:nvPr/>
        </p:nvPicPr>
        <p:blipFill rotWithShape="1">
          <a:blip r:embed="rId3">
            <a:alphaModFix/>
          </a:blip>
          <a:srcRect b="0" l="20373" r="20367" t="0"/>
          <a:stretch/>
        </p:blipFill>
        <p:spPr>
          <a:xfrm>
            <a:off x="200" y="0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6" name="Google Shape;1116;p101"/>
          <p:cNvSpPr/>
          <p:nvPr/>
        </p:nvSpPr>
        <p:spPr>
          <a:xfrm>
            <a:off x="4572000" y="-131075"/>
            <a:ext cx="4654200" cy="70422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7" name="Google Shape;1117;p101"/>
          <p:cNvSpPr txBox="1"/>
          <p:nvPr>
            <p:ph type="title"/>
          </p:nvPr>
        </p:nvSpPr>
        <p:spPr>
          <a:xfrm>
            <a:off x="5172950" y="1231600"/>
            <a:ext cx="3370500" cy="4394700"/>
          </a:xfrm>
          <a:prstGeom prst="rect">
            <a:avLst/>
          </a:prstGeom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Arial"/>
                <a:ea typeface="Arial"/>
                <a:cs typeface="Arial"/>
                <a:sym typeface="Arial"/>
              </a:rPr>
              <a:t>Prácticum en el máster de secundaria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102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23" name="Google Shape;1123;p102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24" name="Google Shape;1124;p102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Prácticum en el máster de secundaria</a:t>
            </a:r>
            <a:endParaRPr sz="2400"/>
          </a:p>
        </p:txBody>
      </p:sp>
      <p:sp>
        <p:nvSpPr>
          <p:cNvPr id="1125" name="Google Shape;1125;p102"/>
          <p:cNvSpPr/>
          <p:nvPr/>
        </p:nvSpPr>
        <p:spPr>
          <a:xfrm>
            <a:off x="4358069" y="2307275"/>
            <a:ext cx="4025100" cy="36393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rgbClr val="9633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26" name="Google Shape;1126;p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0837" y="2944823"/>
            <a:ext cx="3348601" cy="2232421"/>
          </a:xfrm>
          <a:prstGeom prst="rect">
            <a:avLst/>
          </a:prstGeom>
          <a:noFill/>
          <a:ln cap="flat" cmpd="sng" w="1143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27" name="Google Shape;1127;p102"/>
          <p:cNvSpPr/>
          <p:nvPr/>
        </p:nvSpPr>
        <p:spPr>
          <a:xfrm>
            <a:off x="5673488" y="2707267"/>
            <a:ext cx="1395900" cy="526500"/>
          </a:xfrm>
          <a:prstGeom prst="roundRect">
            <a:avLst>
              <a:gd fmla="val 13433" name="adj"/>
            </a:avLst>
          </a:prstGeom>
          <a:solidFill>
            <a:srgbClr val="96333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Profesor/a</a:t>
            </a:r>
            <a:endParaRPr sz="1200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Universidad</a:t>
            </a:r>
            <a:endParaRPr sz="1200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1128" name="Google Shape;1128;p102"/>
          <p:cNvSpPr/>
          <p:nvPr/>
        </p:nvSpPr>
        <p:spPr>
          <a:xfrm>
            <a:off x="4643622" y="4333571"/>
            <a:ext cx="1395900" cy="526500"/>
          </a:xfrm>
          <a:prstGeom prst="roundRect">
            <a:avLst>
              <a:gd fmla="val 13433" name="adj"/>
            </a:avLst>
          </a:prstGeom>
          <a:solidFill>
            <a:srgbClr val="96333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Profesor/a</a:t>
            </a:r>
            <a:endParaRPr sz="1200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Instituto</a:t>
            </a:r>
            <a:endParaRPr sz="1200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1129" name="Google Shape;1129;p102"/>
          <p:cNvSpPr/>
          <p:nvPr/>
        </p:nvSpPr>
        <p:spPr>
          <a:xfrm>
            <a:off x="6703262" y="4333571"/>
            <a:ext cx="1395900" cy="526500"/>
          </a:xfrm>
          <a:prstGeom prst="roundRect">
            <a:avLst>
              <a:gd fmla="val 13433" name="adj"/>
            </a:avLst>
          </a:prstGeom>
          <a:solidFill>
            <a:srgbClr val="96333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3F3F3"/>
                </a:solidFill>
                <a:latin typeface="Tinos"/>
                <a:ea typeface="Tinos"/>
                <a:cs typeface="Tinos"/>
                <a:sym typeface="Tinos"/>
              </a:rPr>
              <a:t>Alumno/a</a:t>
            </a:r>
            <a:endParaRPr sz="1200">
              <a:solidFill>
                <a:srgbClr val="F3F3F3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cxnSp>
        <p:nvCxnSpPr>
          <p:cNvPr id="1130" name="Google Shape;1130;p102"/>
          <p:cNvCxnSpPr>
            <a:stCxn id="1128" idx="0"/>
            <a:endCxn id="1127" idx="2"/>
          </p:cNvCxnSpPr>
          <p:nvPr/>
        </p:nvCxnSpPr>
        <p:spPr>
          <a:xfrm flipH="1" rot="10800000">
            <a:off x="5341572" y="3233771"/>
            <a:ext cx="1029900" cy="10998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131" name="Google Shape;1131;p102"/>
          <p:cNvCxnSpPr>
            <a:stCxn id="1127" idx="2"/>
            <a:endCxn id="1129" idx="0"/>
          </p:cNvCxnSpPr>
          <p:nvPr/>
        </p:nvCxnSpPr>
        <p:spPr>
          <a:xfrm>
            <a:off x="6371438" y="3233767"/>
            <a:ext cx="1029900" cy="10998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132" name="Google Shape;1132;p102"/>
          <p:cNvCxnSpPr>
            <a:stCxn id="1129" idx="1"/>
            <a:endCxn id="1128" idx="3"/>
          </p:cNvCxnSpPr>
          <p:nvPr/>
        </p:nvCxnSpPr>
        <p:spPr>
          <a:xfrm rot="10800000">
            <a:off x="6039662" y="4596821"/>
            <a:ext cx="663600" cy="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133" name="Google Shape;1133;p102"/>
          <p:cNvSpPr/>
          <p:nvPr/>
        </p:nvSpPr>
        <p:spPr>
          <a:xfrm>
            <a:off x="4643622" y="3460438"/>
            <a:ext cx="1085400" cy="401100"/>
          </a:xfrm>
          <a:prstGeom prst="roundRect">
            <a:avLst>
              <a:gd fmla="val 16667" name="adj"/>
            </a:avLst>
          </a:prstGeom>
          <a:solidFill>
            <a:srgbClr val="963334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FFFFF"/>
                </a:solidFill>
                <a:latin typeface="Tinos"/>
                <a:ea typeface="Tinos"/>
                <a:cs typeface="Tinos"/>
                <a:sym typeface="Tinos"/>
              </a:rPr>
              <a:t>PIE15-161</a:t>
            </a:r>
            <a:endParaRPr sz="1200">
              <a:solidFill>
                <a:srgbClr val="FFFFFF"/>
              </a:solidFill>
              <a:latin typeface="Tinos"/>
              <a:ea typeface="Tinos"/>
              <a:cs typeface="Tinos"/>
              <a:sym typeface="Tinos"/>
            </a:endParaRPr>
          </a:p>
        </p:txBody>
      </p:sp>
      <p:sp>
        <p:nvSpPr>
          <p:cNvPr id="1134" name="Google Shape;1134;p102"/>
          <p:cNvSpPr/>
          <p:nvPr/>
        </p:nvSpPr>
        <p:spPr>
          <a:xfrm>
            <a:off x="5828594" y="3860435"/>
            <a:ext cx="1085400" cy="401100"/>
          </a:xfrm>
          <a:prstGeom prst="roundRect">
            <a:avLst>
              <a:gd fmla="val 10457" name="adj"/>
            </a:avLst>
          </a:prstGeom>
          <a:solidFill>
            <a:srgbClr val="F3F3F3"/>
          </a:solidFill>
          <a:ln cap="flat" cmpd="sng" w="9525">
            <a:solidFill>
              <a:srgbClr val="96333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963334"/>
                </a:solidFill>
                <a:latin typeface="Tinos"/>
                <a:ea typeface="Tinos"/>
                <a:cs typeface="Tinos"/>
                <a:sym typeface="Tinos"/>
              </a:rPr>
              <a:t>Evaluación</a:t>
            </a:r>
            <a:endParaRPr sz="1200">
              <a:solidFill>
                <a:srgbClr val="963334"/>
              </a:solidFill>
              <a:latin typeface="Tinos"/>
              <a:ea typeface="Tinos"/>
              <a:cs typeface="Tinos"/>
              <a:sym typeface="Tino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9"/>
          <p:cNvSpPr/>
          <p:nvPr/>
        </p:nvSpPr>
        <p:spPr>
          <a:xfrm>
            <a:off x="1430400" y="871800"/>
            <a:ext cx="6283200" cy="51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49"/>
          <p:cNvSpPr txBox="1"/>
          <p:nvPr>
            <p:ph type="title"/>
          </p:nvPr>
        </p:nvSpPr>
        <p:spPr>
          <a:xfrm>
            <a:off x="1990100" y="2617275"/>
            <a:ext cx="5285700" cy="238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600"/>
              <a:t>La evaluación es una oportunidad para 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3600"/>
              <a:t>aprender </a:t>
            </a:r>
            <a:r>
              <a:rPr lang="es" sz="3600">
                <a:solidFill>
                  <a:srgbClr val="5B8D08"/>
                </a:solidFill>
              </a:rPr>
              <a:t>no solo calificar</a:t>
            </a:r>
            <a:endParaRPr sz="3600">
              <a:solidFill>
                <a:srgbClr val="5B8D0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3600"/>
          </a:p>
        </p:txBody>
      </p:sp>
      <p:sp>
        <p:nvSpPr>
          <p:cNvPr id="267" name="Google Shape;267;p49"/>
          <p:cNvSpPr/>
          <p:nvPr/>
        </p:nvSpPr>
        <p:spPr>
          <a:xfrm>
            <a:off x="1134775" y="1828600"/>
            <a:ext cx="1442700" cy="5319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8" name="Shape 1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" name="Google Shape;1139;p103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40" name="Google Shape;1140;p103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41" name="Google Shape;1141;p103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Prácticum en el máster de secundaria</a:t>
            </a:r>
            <a:endParaRPr sz="2400"/>
          </a:p>
        </p:txBody>
      </p:sp>
      <p:pic>
        <p:nvPicPr>
          <p:cNvPr id="1142" name="Google Shape;1142;p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800" y="2616425"/>
            <a:ext cx="8076741" cy="270275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43" name="Google Shape;1143;p103"/>
          <p:cNvSpPr/>
          <p:nvPr/>
        </p:nvSpPr>
        <p:spPr>
          <a:xfrm>
            <a:off x="8207901" y="3843598"/>
            <a:ext cx="432300" cy="2646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4" name="Google Shape;1144;p103"/>
          <p:cNvSpPr/>
          <p:nvPr/>
        </p:nvSpPr>
        <p:spPr>
          <a:xfrm>
            <a:off x="2830720" y="3533419"/>
            <a:ext cx="432300" cy="2646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8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p10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50" name="Google Shape;1150;p104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51" name="Google Shape;1151;p104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Prácticum en el máster de secundaria</a:t>
            </a:r>
            <a:endParaRPr sz="2400"/>
          </a:p>
        </p:txBody>
      </p:sp>
      <p:pic>
        <p:nvPicPr>
          <p:cNvPr id="1152" name="Google Shape;1152;p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350" y="2230251"/>
            <a:ext cx="8013299" cy="2891975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53" name="Google Shape;1153;p104"/>
          <p:cNvSpPr/>
          <p:nvPr/>
        </p:nvSpPr>
        <p:spPr>
          <a:xfrm>
            <a:off x="2451659" y="2626195"/>
            <a:ext cx="1122000" cy="538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4" name="Google Shape;1154;p104"/>
          <p:cNvSpPr/>
          <p:nvPr/>
        </p:nvSpPr>
        <p:spPr>
          <a:xfrm>
            <a:off x="7820526" y="3892338"/>
            <a:ext cx="204000" cy="193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8" name="Shape 1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Google Shape;1159;p105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60" name="Google Shape;1160;p105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61" name="Google Shape;1161;p105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Prácticum en el máster de secundaria</a:t>
            </a:r>
            <a:endParaRPr sz="2400"/>
          </a:p>
        </p:txBody>
      </p:sp>
      <p:pic>
        <p:nvPicPr>
          <p:cNvPr id="1162" name="Google Shape;1162;p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3175" y="2472175"/>
            <a:ext cx="7737650" cy="238265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163" name="Google Shape;1163;p105"/>
          <p:cNvCxnSpPr/>
          <p:nvPr/>
        </p:nvCxnSpPr>
        <p:spPr>
          <a:xfrm>
            <a:off x="1012058" y="3783218"/>
            <a:ext cx="972000" cy="0"/>
          </a:xfrm>
          <a:prstGeom prst="straightConnector1">
            <a:avLst/>
          </a:prstGeom>
          <a:noFill/>
          <a:ln cap="flat" cmpd="sng" w="38100">
            <a:solidFill>
              <a:srgbClr val="66666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4" name="Google Shape;1164;p105"/>
          <p:cNvCxnSpPr/>
          <p:nvPr/>
        </p:nvCxnSpPr>
        <p:spPr>
          <a:xfrm>
            <a:off x="1012058" y="4081875"/>
            <a:ext cx="1292100" cy="0"/>
          </a:xfrm>
          <a:prstGeom prst="straightConnector1">
            <a:avLst/>
          </a:prstGeom>
          <a:noFill/>
          <a:ln cap="flat" cmpd="sng" w="38100">
            <a:solidFill>
              <a:srgbClr val="66666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5" name="Google Shape;1165;p105"/>
          <p:cNvCxnSpPr/>
          <p:nvPr/>
        </p:nvCxnSpPr>
        <p:spPr>
          <a:xfrm>
            <a:off x="1012058" y="4678370"/>
            <a:ext cx="815700" cy="0"/>
          </a:xfrm>
          <a:prstGeom prst="straightConnector1">
            <a:avLst/>
          </a:prstGeom>
          <a:noFill/>
          <a:ln cap="flat" cmpd="sng" w="38100">
            <a:solidFill>
              <a:srgbClr val="66666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6" name="Google Shape;1166;p105"/>
          <p:cNvCxnSpPr/>
          <p:nvPr/>
        </p:nvCxnSpPr>
        <p:spPr>
          <a:xfrm>
            <a:off x="1012058" y="4388809"/>
            <a:ext cx="1150500" cy="0"/>
          </a:xfrm>
          <a:prstGeom prst="straightConnector1">
            <a:avLst/>
          </a:prstGeom>
          <a:noFill/>
          <a:ln cap="flat" cmpd="sng" w="38100">
            <a:solidFill>
              <a:srgbClr val="66666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0" name="Shape 1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" name="Google Shape;1171;p106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72" name="Google Shape;1172;p106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73" name="Google Shape;1173;p106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Prácticum en el máster de secundaria</a:t>
            </a:r>
            <a:endParaRPr sz="2400"/>
          </a:p>
        </p:txBody>
      </p:sp>
      <p:pic>
        <p:nvPicPr>
          <p:cNvPr id="1174" name="Google Shape;1174;p106"/>
          <p:cNvPicPr preferRelativeResize="0"/>
          <p:nvPr/>
        </p:nvPicPr>
        <p:blipFill rotWithShape="1">
          <a:blip r:embed="rId3">
            <a:alphaModFix/>
          </a:blip>
          <a:srcRect b="6838" l="0" r="0" t="0"/>
          <a:stretch/>
        </p:blipFill>
        <p:spPr>
          <a:xfrm>
            <a:off x="651325" y="2257718"/>
            <a:ext cx="7691288" cy="3485832"/>
          </a:xfrm>
          <a:prstGeom prst="rect">
            <a:avLst/>
          </a:prstGeom>
          <a:noFill/>
          <a:ln>
            <a:noFill/>
          </a:ln>
        </p:spPr>
      </p:pic>
      <p:sp>
        <p:nvSpPr>
          <p:cNvPr id="1175" name="Google Shape;1175;p106"/>
          <p:cNvSpPr/>
          <p:nvPr/>
        </p:nvSpPr>
        <p:spPr>
          <a:xfrm>
            <a:off x="6355044" y="2187800"/>
            <a:ext cx="2137500" cy="457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76" name="Google Shape;1176;p106"/>
          <p:cNvCxnSpPr/>
          <p:nvPr/>
        </p:nvCxnSpPr>
        <p:spPr>
          <a:xfrm>
            <a:off x="7545910" y="2396971"/>
            <a:ext cx="555900" cy="300"/>
          </a:xfrm>
          <a:prstGeom prst="straightConnector1">
            <a:avLst/>
          </a:prstGeom>
          <a:noFill/>
          <a:ln cap="flat" cmpd="sng" w="76200">
            <a:solidFill>
              <a:srgbClr val="66666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0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p10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82" name="Google Shape;1182;p107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83" name="Google Shape;1183;p107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Prácticum en el máster de secundaria</a:t>
            </a:r>
            <a:endParaRPr sz="2400"/>
          </a:p>
        </p:txBody>
      </p:sp>
      <p:pic>
        <p:nvPicPr>
          <p:cNvPr id="1184" name="Google Shape;1184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275" y="2594451"/>
            <a:ext cx="7639449" cy="2757075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85" name="Google Shape;1185;p107"/>
          <p:cNvSpPr/>
          <p:nvPr/>
        </p:nvSpPr>
        <p:spPr>
          <a:xfrm>
            <a:off x="4552763" y="2950250"/>
            <a:ext cx="1069800" cy="5133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6" name="Google Shape;1186;p107"/>
          <p:cNvSpPr/>
          <p:nvPr/>
        </p:nvSpPr>
        <p:spPr>
          <a:xfrm>
            <a:off x="7668970" y="4179008"/>
            <a:ext cx="194400" cy="184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0" name="Shape 1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Google Shape;1191;p108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92" name="Google Shape;1192;p108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93" name="Google Shape;1193;p108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Prácticum en el máster de secundaria</a:t>
            </a:r>
            <a:endParaRPr sz="2400"/>
          </a:p>
        </p:txBody>
      </p:sp>
      <p:pic>
        <p:nvPicPr>
          <p:cNvPr id="1194" name="Google Shape;1194;p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0425" y="1908750"/>
            <a:ext cx="7323149" cy="402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8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p10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00" name="Google Shape;1200;p10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01" name="Google Shape;1201;p109"/>
          <p:cNvSpPr txBox="1"/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Prácticum en el máster de secundaria</a:t>
            </a:r>
            <a:endParaRPr sz="2400"/>
          </a:p>
        </p:txBody>
      </p:sp>
      <p:pic>
        <p:nvPicPr>
          <p:cNvPr id="1202" name="Google Shape;1202;p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8888" y="1921925"/>
            <a:ext cx="7326227" cy="40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06" name="Shape 1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Google Shape;1207;p110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8" name="Google Shape;1208;p110"/>
          <p:cNvSpPr txBox="1"/>
          <p:nvPr>
            <p:ph type="ctrTitle"/>
          </p:nvPr>
        </p:nvSpPr>
        <p:spPr>
          <a:xfrm>
            <a:off x="1603625" y="2401725"/>
            <a:ext cx="6205200" cy="113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/>
              <a:t>¡Muchas gracias!</a:t>
            </a:r>
            <a:endParaRPr i="1" sz="4800">
              <a:solidFill>
                <a:srgbClr val="434343"/>
              </a:solidFill>
            </a:endParaRPr>
          </a:p>
        </p:txBody>
      </p:sp>
      <p:sp>
        <p:nvSpPr>
          <p:cNvPr id="1209" name="Google Shape;1209;p110"/>
          <p:cNvSpPr txBox="1"/>
          <p:nvPr/>
        </p:nvSpPr>
        <p:spPr>
          <a:xfrm>
            <a:off x="1851544" y="3844415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434343"/>
                </a:solidFill>
                <a:highlight>
                  <a:srgbClr val="FFFFFF"/>
                </a:highlight>
              </a:rPr>
              <a:t>#WEBINARSUNIA </a:t>
            </a:r>
            <a:endParaRPr sz="24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434343"/>
                </a:solidFill>
                <a:highlight>
                  <a:srgbClr val="FFFFFF"/>
                </a:highlight>
              </a:rPr>
              <a:t>@UNIAINNOVA @UNIAUNIVERSIDAD</a:t>
            </a:r>
            <a:endParaRPr sz="20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3" name="Shape 1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Google Shape;1214;p11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5" name="Google Shape;1215;p111"/>
          <p:cNvSpPr txBox="1"/>
          <p:nvPr>
            <p:ph idx="1" type="body"/>
          </p:nvPr>
        </p:nvSpPr>
        <p:spPr>
          <a:xfrm>
            <a:off x="456500" y="2088175"/>
            <a:ext cx="8175600" cy="352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Cebrián de la Serna, Manuel, &amp; Monedero Moya, J. J. (2014). Evolución en el diseño y funcionalidad de las rúbricas: Desde las rúbricas “cuadradas” a las erúbricas federadas.REDU.12(1), 81-89.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Cebrián-Robles, D., Serrano-Angulo, J., &amp; Cebrián-de-la-Serna, M. (2014). Federated eRubric service to facilitate self-regulated learning in the european university model. European Educational Research Journal, 13(5), 575-584. 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Serrano-Angulo, J., &amp; Cebrián-de-la-Serna, M. (2011). Study of the impact on student learning using the eRubric tool and peer assessment. Education in a Technological World: Communicating Current and Emerging Research and Technological Efforts, 2, 421-427.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Serrano Angulo, J. and Cebrián Robles, D. (2014). Usabilidad y satisfacción de la e-Rúbrica. Revista de Docencia Universitaria. REDU. 12(1), pp.177-195.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Stevens, D. D., &amp; Levi, A. J. (2005). Introduction to Rubrics: An Assessment Tool to Save Grading Time, Convey Effective Feedback, and Promote Student Learning. Stylus Publishing, LLC.</a:t>
            </a:r>
            <a:endParaRPr sz="1300">
              <a:solidFill>
                <a:srgbClr val="666666"/>
              </a:solidFill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300"/>
              <a:buChar char="●"/>
            </a:pPr>
            <a:r>
              <a:rPr lang="es" sz="1300">
                <a:solidFill>
                  <a:srgbClr val="666666"/>
                </a:solidFill>
              </a:rPr>
              <a:t>Serrano Angulo, J. and Cebrián Robles, D. (2014). Usabilidad y satisfacción de la e-Rúbrica. Revista de Docencia Universitaria. REDU. 12(1), pp.177-195.</a:t>
            </a:r>
            <a:endParaRPr sz="1300">
              <a:solidFill>
                <a:srgbClr val="666666"/>
              </a:solidFill>
            </a:endParaRPr>
          </a:p>
        </p:txBody>
      </p:sp>
      <p:sp>
        <p:nvSpPr>
          <p:cNvPr id="1216" name="Google Shape;1216;p111"/>
          <p:cNvSpPr txBox="1"/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Referencias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1217" name="Google Shape;1217;p111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1" name="Shape 1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Google Shape;1222;p112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3" name="Google Shape;1223;p112"/>
          <p:cNvSpPr txBox="1"/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Créditos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1224" name="Google Shape;1224;p112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cap="flat" cmpd="sng" w="76200">
            <a:solidFill>
              <a:srgbClr val="93C01F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25" name="Google Shape;1225;p112"/>
          <p:cNvGrpSpPr/>
          <p:nvPr/>
        </p:nvGrpSpPr>
        <p:grpSpPr>
          <a:xfrm>
            <a:off x="1106146" y="3219238"/>
            <a:ext cx="6815050" cy="884100"/>
            <a:chOff x="1106146" y="3524038"/>
            <a:chExt cx="6815050" cy="884100"/>
          </a:xfrm>
        </p:grpSpPr>
        <p:grpSp>
          <p:nvGrpSpPr>
            <p:cNvPr id="1226" name="Google Shape;1226;p112"/>
            <p:cNvGrpSpPr/>
            <p:nvPr/>
          </p:nvGrpSpPr>
          <p:grpSpPr>
            <a:xfrm>
              <a:off x="5521733" y="3524038"/>
              <a:ext cx="927600" cy="884100"/>
              <a:chOff x="3668942" y="4493813"/>
              <a:chExt cx="927600" cy="884100"/>
            </a:xfrm>
          </p:grpSpPr>
          <p:sp>
            <p:nvSpPr>
              <p:cNvPr id="1227" name="Google Shape;1227;p112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D6D64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228" name="Google Shape;1228;p112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#d6d64d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229" name="Google Shape;1229;p112"/>
            <p:cNvGrpSpPr/>
            <p:nvPr/>
          </p:nvGrpSpPr>
          <p:grpSpPr>
            <a:xfrm>
              <a:off x="2578008" y="3524038"/>
              <a:ext cx="927600" cy="884100"/>
              <a:chOff x="2424283" y="4493813"/>
              <a:chExt cx="927600" cy="884100"/>
            </a:xfrm>
          </p:grpSpPr>
          <p:sp>
            <p:nvSpPr>
              <p:cNvPr id="1230" name="Google Shape;1230;p112"/>
              <p:cNvSpPr/>
              <p:nvPr/>
            </p:nvSpPr>
            <p:spPr>
              <a:xfrm>
                <a:off x="2424283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999999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231" name="Google Shape;1231;p112"/>
              <p:cNvSpPr txBox="1"/>
              <p:nvPr/>
            </p:nvSpPr>
            <p:spPr>
              <a:xfrm>
                <a:off x="2424283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#999999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232" name="Google Shape;1232;p112"/>
            <p:cNvGrpSpPr/>
            <p:nvPr/>
          </p:nvGrpSpPr>
          <p:grpSpPr>
            <a:xfrm>
              <a:off x="1106145" y="3524038"/>
              <a:ext cx="927600" cy="884100"/>
              <a:chOff x="1179625" y="4493813"/>
              <a:chExt cx="927600" cy="884100"/>
            </a:xfrm>
          </p:grpSpPr>
          <p:sp>
            <p:nvSpPr>
              <p:cNvPr id="1233" name="Google Shape;1233;p112"/>
              <p:cNvSpPr/>
              <p:nvPr/>
            </p:nvSpPr>
            <p:spPr>
              <a:xfrm>
                <a:off x="1179625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434343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234" name="Google Shape;1234;p112"/>
              <p:cNvSpPr txBox="1"/>
              <p:nvPr/>
            </p:nvSpPr>
            <p:spPr>
              <a:xfrm>
                <a:off x="1179625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FFFFFF"/>
                    </a:solidFill>
                  </a:rPr>
                  <a:t>#434343</a:t>
                </a:r>
                <a:endParaRPr sz="10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235" name="Google Shape;1235;p112"/>
            <p:cNvGrpSpPr/>
            <p:nvPr/>
          </p:nvGrpSpPr>
          <p:grpSpPr>
            <a:xfrm>
              <a:off x="6993595" y="3524038"/>
              <a:ext cx="927600" cy="884100"/>
              <a:chOff x="4913600" y="4493813"/>
              <a:chExt cx="927600" cy="884100"/>
            </a:xfrm>
          </p:grpSpPr>
          <p:sp>
            <p:nvSpPr>
              <p:cNvPr id="1236" name="Google Shape;1236;p112"/>
              <p:cNvSpPr/>
              <p:nvPr/>
            </p:nvSpPr>
            <p:spPr>
              <a:xfrm>
                <a:off x="4913600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F6FF87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237" name="Google Shape;1237;p112"/>
              <p:cNvSpPr txBox="1"/>
              <p:nvPr/>
            </p:nvSpPr>
            <p:spPr>
              <a:xfrm>
                <a:off x="4913600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#f6ff87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238" name="Google Shape;1238;p112"/>
            <p:cNvGrpSpPr/>
            <p:nvPr/>
          </p:nvGrpSpPr>
          <p:grpSpPr>
            <a:xfrm>
              <a:off x="4049870" y="3524038"/>
              <a:ext cx="927600" cy="884100"/>
              <a:chOff x="3668942" y="4493813"/>
              <a:chExt cx="927600" cy="884100"/>
            </a:xfrm>
          </p:grpSpPr>
          <p:sp>
            <p:nvSpPr>
              <p:cNvPr id="1239" name="Google Shape;1239;p112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fmla="val 16667" name="adj"/>
                </a:avLst>
              </a:prstGeom>
              <a:solidFill>
                <a:srgbClr val="93C01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/>
              </a:p>
            </p:txBody>
          </p:sp>
          <p:sp>
            <p:nvSpPr>
              <p:cNvPr id="1240" name="Google Shape;1240;p112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#93c01f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</p:grpSp>
      <p:sp>
        <p:nvSpPr>
          <p:cNvPr id="1241" name="Google Shape;1241;p112"/>
          <p:cNvSpPr txBox="1"/>
          <p:nvPr>
            <p:ph idx="1" type="body"/>
          </p:nvPr>
        </p:nvSpPr>
        <p:spPr>
          <a:xfrm>
            <a:off x="803100" y="1783375"/>
            <a:ext cx="7537800" cy="148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Presentación diseñada a partir de plantilla adaptada de </a:t>
            </a:r>
            <a:r>
              <a:rPr lang="es" u="sng">
                <a:solidFill>
                  <a:srgbClr val="666666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s"/>
              <a:t>,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iconos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de</a:t>
            </a:r>
            <a:r>
              <a:rPr lang="es"/>
              <a:t> </a:t>
            </a:r>
            <a:r>
              <a:rPr lang="es" u="sng">
                <a:solidFill>
                  <a:srgbClr val="666666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s">
                <a:solidFill>
                  <a:srgbClr val="666666"/>
                </a:solidFill>
              </a:rPr>
              <a:t> e imágenes e infografías de </a:t>
            </a:r>
            <a:r>
              <a:rPr lang="es" u="sng">
                <a:solidFill>
                  <a:srgbClr val="666666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Fuentes usadas: Arial 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Colores usados: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</p:txBody>
      </p:sp>
      <p:sp>
        <p:nvSpPr>
          <p:cNvPr id="1242" name="Google Shape;1242;p112"/>
          <p:cNvSpPr txBox="1"/>
          <p:nvPr>
            <p:ph idx="1" type="body"/>
          </p:nvPr>
        </p:nvSpPr>
        <p:spPr>
          <a:xfrm>
            <a:off x="879300" y="5010150"/>
            <a:ext cx="7537800" cy="11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Contenido publicado bajo licencia Creative Commons: Reconocimiento-NoComercial-SinObraDerivada 4.0 Internacional (CC BY-NC-ND 4.0)</a:t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</a:endParaRPr>
          </a:p>
        </p:txBody>
      </p:sp>
      <p:pic>
        <p:nvPicPr>
          <p:cNvPr id="1243" name="Google Shape;1243;p1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28725" y="4774348"/>
            <a:ext cx="668151" cy="23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0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50"/>
          <p:cNvSpPr txBox="1"/>
          <p:nvPr/>
        </p:nvSpPr>
        <p:spPr>
          <a:xfrm>
            <a:off x="461400" y="1093361"/>
            <a:ext cx="8221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¿Enseñamos competencias?</a:t>
            </a:r>
            <a:endParaRPr sz="2600"/>
          </a:p>
        </p:txBody>
      </p:sp>
      <p:sp>
        <p:nvSpPr>
          <p:cNvPr id="274" name="Google Shape;274;p50"/>
          <p:cNvSpPr/>
          <p:nvPr/>
        </p:nvSpPr>
        <p:spPr>
          <a:xfrm>
            <a:off x="1517325" y="955687"/>
            <a:ext cx="708201" cy="723016"/>
          </a:xfrm>
          <a:custGeom>
            <a:rect b="b" l="l" r="r" t="t"/>
            <a:pathLst>
              <a:path extrusionOk="0" h="69056" w="67641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50"/>
          <p:cNvSpPr/>
          <p:nvPr/>
        </p:nvSpPr>
        <p:spPr>
          <a:xfrm>
            <a:off x="1716214" y="1130950"/>
            <a:ext cx="310409" cy="372502"/>
          </a:xfrm>
          <a:custGeom>
            <a:rect b="b" l="l" r="r" t="t"/>
            <a:pathLst>
              <a:path extrusionOk="0" h="18981" w="15817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6" name="Google Shape;276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1915" y="2310100"/>
            <a:ext cx="5967774" cy="2825935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77" name="Google Shape;277;p50"/>
          <p:cNvSpPr txBox="1"/>
          <p:nvPr/>
        </p:nvSpPr>
        <p:spPr>
          <a:xfrm>
            <a:off x="887550" y="5902175"/>
            <a:ext cx="73689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Fuente: https://filosofaralos16.webnode.es/_files/200000171-d6072d7010/Rafael%20el%20chimpanc%C3%A9.JPG</a:t>
            </a:r>
            <a:endParaRPr sz="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1"/>
          <p:cNvSpPr txBox="1"/>
          <p:nvPr/>
        </p:nvSpPr>
        <p:spPr>
          <a:xfrm>
            <a:off x="461400" y="1093361"/>
            <a:ext cx="8221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¿Con respecto a qué evaluamos?</a:t>
            </a:r>
            <a:endParaRPr sz="2600"/>
          </a:p>
        </p:txBody>
      </p:sp>
      <p:sp>
        <p:nvSpPr>
          <p:cNvPr id="283" name="Google Shape;283;p51"/>
          <p:cNvSpPr/>
          <p:nvPr/>
        </p:nvSpPr>
        <p:spPr>
          <a:xfrm>
            <a:off x="1212525" y="955687"/>
            <a:ext cx="708201" cy="723016"/>
          </a:xfrm>
          <a:custGeom>
            <a:rect b="b" l="l" r="r" t="t"/>
            <a:pathLst>
              <a:path extrusionOk="0" h="69056" w="67641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51"/>
          <p:cNvSpPr/>
          <p:nvPr/>
        </p:nvSpPr>
        <p:spPr>
          <a:xfrm>
            <a:off x="1311650" y="1127650"/>
            <a:ext cx="509936" cy="444685"/>
          </a:xfrm>
          <a:custGeom>
            <a:rect b="b" l="l" r="r" t="t"/>
            <a:pathLst>
              <a:path extrusionOk="0" h="15330" w="17495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51"/>
          <p:cNvSpPr txBox="1"/>
          <p:nvPr/>
        </p:nvSpPr>
        <p:spPr>
          <a:xfrm>
            <a:off x="6102000" y="3030975"/>
            <a:ext cx="2631900" cy="27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A sí mismo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s" sz="1600"/>
              <a:t>Evaluación “ipsativa” o “formativa”.  El estudiante se compara consigo mismo</a:t>
            </a:r>
            <a:endParaRPr/>
          </a:p>
        </p:txBody>
      </p:sp>
      <p:sp>
        <p:nvSpPr>
          <p:cNvPr id="286" name="Google Shape;286;p51"/>
          <p:cNvSpPr txBox="1"/>
          <p:nvPr/>
        </p:nvSpPr>
        <p:spPr>
          <a:xfrm>
            <a:off x="3317700" y="3030975"/>
            <a:ext cx="2631900" cy="27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A criterios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s" sz="1600"/>
              <a:t>El estudiante se evalúa sobre una regla o estándares...</a:t>
            </a:r>
            <a:endParaRPr/>
          </a:p>
        </p:txBody>
      </p:sp>
      <p:sp>
        <p:nvSpPr>
          <p:cNvPr id="287" name="Google Shape;287;p51"/>
          <p:cNvSpPr txBox="1"/>
          <p:nvPr/>
        </p:nvSpPr>
        <p:spPr>
          <a:xfrm>
            <a:off x="533400" y="3030975"/>
            <a:ext cx="2631900" cy="27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/>
              <a:t>A norma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s" sz="1600"/>
              <a:t>El estudiante se compara con respecto al grupo de clase</a:t>
            </a:r>
            <a:endParaRPr/>
          </a:p>
        </p:txBody>
      </p:sp>
      <p:sp>
        <p:nvSpPr>
          <p:cNvPr id="288" name="Google Shape;288;p51"/>
          <p:cNvSpPr/>
          <p:nvPr/>
        </p:nvSpPr>
        <p:spPr>
          <a:xfrm>
            <a:off x="674502" y="3593800"/>
            <a:ext cx="1442481" cy="102978"/>
          </a:xfrm>
          <a:custGeom>
            <a:rect b="b" l="l" r="r" t="t"/>
            <a:pathLst>
              <a:path extrusionOk="0" h="2831" w="27831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51"/>
          <p:cNvSpPr/>
          <p:nvPr/>
        </p:nvSpPr>
        <p:spPr>
          <a:xfrm>
            <a:off x="3417702" y="3593800"/>
            <a:ext cx="1442481" cy="102978"/>
          </a:xfrm>
          <a:custGeom>
            <a:rect b="b" l="l" r="r" t="t"/>
            <a:pathLst>
              <a:path extrusionOk="0" h="2831" w="27831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51"/>
          <p:cNvSpPr/>
          <p:nvPr/>
        </p:nvSpPr>
        <p:spPr>
          <a:xfrm>
            <a:off x="6202002" y="3593800"/>
            <a:ext cx="1442481" cy="102978"/>
          </a:xfrm>
          <a:custGeom>
            <a:rect b="b" l="l" r="r" t="t"/>
            <a:pathLst>
              <a:path extrusionOk="0" h="2831" w="27831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1" name="Google Shape;291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495" y="2225775"/>
            <a:ext cx="1526659" cy="80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7700" y="2225775"/>
            <a:ext cx="644196" cy="805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51"/>
          <p:cNvPicPr preferRelativeResize="0"/>
          <p:nvPr/>
        </p:nvPicPr>
        <p:blipFill rotWithShape="1">
          <a:blip r:embed="rId5">
            <a:alphaModFix/>
          </a:blip>
          <a:srcRect b="56135" l="20288" r="11675" t="10034"/>
          <a:stretch/>
        </p:blipFill>
        <p:spPr>
          <a:xfrm>
            <a:off x="6316000" y="2225775"/>
            <a:ext cx="1214477" cy="805203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51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cap="flat" cmpd="sng" w="38100">
            <a:solidFill>
              <a:srgbClr val="93C01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52"/>
          <p:cNvSpPr/>
          <p:nvPr/>
        </p:nvSpPr>
        <p:spPr>
          <a:xfrm>
            <a:off x="1430400" y="871800"/>
            <a:ext cx="6283200" cy="51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52"/>
          <p:cNvSpPr txBox="1"/>
          <p:nvPr>
            <p:ph type="title"/>
          </p:nvPr>
        </p:nvSpPr>
        <p:spPr>
          <a:xfrm>
            <a:off x="1990100" y="2464875"/>
            <a:ext cx="5285700" cy="238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Aprendizaje profesional es el intercambio y negociación de los significados entre estudiantes y docentes (expertos) sobre la comprensión de los problemas, de su solución, y de cómo generar nuevo conocimiento e identificar criterios de calidad de productos y servicios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01" name="Google Shape;301;p52"/>
          <p:cNvSpPr/>
          <p:nvPr/>
        </p:nvSpPr>
        <p:spPr>
          <a:xfrm>
            <a:off x="1134775" y="1828600"/>
            <a:ext cx="1442700" cy="5319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02" name="Google Shape;302;p52"/>
          <p:cNvGrpSpPr/>
          <p:nvPr/>
        </p:nvGrpSpPr>
        <p:grpSpPr>
          <a:xfrm rot="8244750">
            <a:off x="3360536" y="1959705"/>
            <a:ext cx="1046854" cy="269654"/>
            <a:chOff x="271125" y="812725"/>
            <a:chExt cx="766525" cy="221725"/>
          </a:xfrm>
        </p:grpSpPr>
        <p:sp>
          <p:nvSpPr>
            <p:cNvPr id="303" name="Google Shape;303;p52"/>
            <p:cNvSpPr/>
            <p:nvPr/>
          </p:nvSpPr>
          <p:spPr>
            <a:xfrm>
              <a:off x="271125" y="921200"/>
              <a:ext cx="695775" cy="70775"/>
            </a:xfrm>
            <a:custGeom>
              <a:rect b="b" l="l" r="r" t="t"/>
              <a:pathLst>
                <a:path extrusionOk="0" h="2831" w="27831">
                  <a:moveTo>
                    <a:pt x="27264" y="944"/>
                  </a:moveTo>
                  <a:lnTo>
                    <a:pt x="27359" y="1086"/>
                  </a:lnTo>
                  <a:lnTo>
                    <a:pt x="27359" y="944"/>
                  </a:lnTo>
                  <a:close/>
                  <a:moveTo>
                    <a:pt x="27359" y="1086"/>
                  </a:moveTo>
                  <a:lnTo>
                    <a:pt x="27359" y="1133"/>
                  </a:lnTo>
                  <a:lnTo>
                    <a:pt x="27372" y="1106"/>
                  </a:lnTo>
                  <a:lnTo>
                    <a:pt x="27372" y="1106"/>
                  </a:lnTo>
                  <a:lnTo>
                    <a:pt x="27359" y="1086"/>
                  </a:lnTo>
                  <a:close/>
                  <a:moveTo>
                    <a:pt x="27453" y="944"/>
                  </a:moveTo>
                  <a:lnTo>
                    <a:pt x="27372" y="1106"/>
                  </a:lnTo>
                  <a:lnTo>
                    <a:pt x="27372" y="1106"/>
                  </a:lnTo>
                  <a:lnTo>
                    <a:pt x="27453" y="1227"/>
                  </a:lnTo>
                  <a:lnTo>
                    <a:pt x="27453" y="944"/>
                  </a:lnTo>
                  <a:close/>
                  <a:moveTo>
                    <a:pt x="27642" y="1039"/>
                  </a:moveTo>
                  <a:lnTo>
                    <a:pt x="27453" y="1227"/>
                  </a:lnTo>
                  <a:lnTo>
                    <a:pt x="27453" y="1322"/>
                  </a:lnTo>
                  <a:lnTo>
                    <a:pt x="27453" y="1416"/>
                  </a:lnTo>
                  <a:lnTo>
                    <a:pt x="27830" y="1416"/>
                  </a:lnTo>
                  <a:lnTo>
                    <a:pt x="27830" y="1227"/>
                  </a:lnTo>
                  <a:lnTo>
                    <a:pt x="27736" y="1322"/>
                  </a:lnTo>
                  <a:lnTo>
                    <a:pt x="27736" y="1227"/>
                  </a:lnTo>
                  <a:lnTo>
                    <a:pt x="27736" y="1133"/>
                  </a:lnTo>
                  <a:lnTo>
                    <a:pt x="27642" y="1039"/>
                  </a:lnTo>
                  <a:close/>
                  <a:moveTo>
                    <a:pt x="20189" y="1"/>
                  </a:moveTo>
                  <a:lnTo>
                    <a:pt x="20095" y="190"/>
                  </a:lnTo>
                  <a:lnTo>
                    <a:pt x="20000" y="95"/>
                  </a:lnTo>
                  <a:lnTo>
                    <a:pt x="19906" y="284"/>
                  </a:lnTo>
                  <a:lnTo>
                    <a:pt x="19812" y="473"/>
                  </a:lnTo>
                  <a:lnTo>
                    <a:pt x="19529" y="284"/>
                  </a:lnTo>
                  <a:lnTo>
                    <a:pt x="19340" y="95"/>
                  </a:lnTo>
                  <a:lnTo>
                    <a:pt x="19246" y="95"/>
                  </a:lnTo>
                  <a:lnTo>
                    <a:pt x="19246" y="190"/>
                  </a:lnTo>
                  <a:lnTo>
                    <a:pt x="19151" y="378"/>
                  </a:lnTo>
                  <a:lnTo>
                    <a:pt x="19434" y="190"/>
                  </a:lnTo>
                  <a:lnTo>
                    <a:pt x="19246" y="473"/>
                  </a:lnTo>
                  <a:lnTo>
                    <a:pt x="19434" y="378"/>
                  </a:lnTo>
                  <a:lnTo>
                    <a:pt x="19434" y="567"/>
                  </a:lnTo>
                  <a:lnTo>
                    <a:pt x="19151" y="567"/>
                  </a:lnTo>
                  <a:lnTo>
                    <a:pt x="19151" y="190"/>
                  </a:lnTo>
                  <a:lnTo>
                    <a:pt x="19057" y="95"/>
                  </a:lnTo>
                  <a:lnTo>
                    <a:pt x="18963" y="95"/>
                  </a:lnTo>
                  <a:lnTo>
                    <a:pt x="18774" y="284"/>
                  </a:lnTo>
                  <a:lnTo>
                    <a:pt x="18680" y="473"/>
                  </a:lnTo>
                  <a:lnTo>
                    <a:pt x="18585" y="378"/>
                  </a:lnTo>
                  <a:lnTo>
                    <a:pt x="18491" y="190"/>
                  </a:lnTo>
                  <a:lnTo>
                    <a:pt x="18397" y="378"/>
                  </a:lnTo>
                  <a:lnTo>
                    <a:pt x="17925" y="567"/>
                  </a:lnTo>
                  <a:lnTo>
                    <a:pt x="18019" y="284"/>
                  </a:lnTo>
                  <a:lnTo>
                    <a:pt x="17831" y="378"/>
                  </a:lnTo>
                  <a:lnTo>
                    <a:pt x="17642" y="567"/>
                  </a:lnTo>
                  <a:lnTo>
                    <a:pt x="17642" y="661"/>
                  </a:lnTo>
                  <a:lnTo>
                    <a:pt x="17453" y="567"/>
                  </a:lnTo>
                  <a:lnTo>
                    <a:pt x="17170" y="473"/>
                  </a:lnTo>
                  <a:lnTo>
                    <a:pt x="16699" y="473"/>
                  </a:lnTo>
                  <a:lnTo>
                    <a:pt x="16699" y="567"/>
                  </a:lnTo>
                  <a:lnTo>
                    <a:pt x="16604" y="661"/>
                  </a:lnTo>
                  <a:lnTo>
                    <a:pt x="16416" y="378"/>
                  </a:lnTo>
                  <a:lnTo>
                    <a:pt x="16227" y="378"/>
                  </a:lnTo>
                  <a:lnTo>
                    <a:pt x="15661" y="661"/>
                  </a:lnTo>
                  <a:lnTo>
                    <a:pt x="15661" y="473"/>
                  </a:lnTo>
                  <a:lnTo>
                    <a:pt x="15567" y="756"/>
                  </a:lnTo>
                  <a:lnTo>
                    <a:pt x="15378" y="473"/>
                  </a:lnTo>
                  <a:lnTo>
                    <a:pt x="15567" y="473"/>
                  </a:lnTo>
                  <a:lnTo>
                    <a:pt x="15472" y="378"/>
                  </a:lnTo>
                  <a:lnTo>
                    <a:pt x="15378" y="378"/>
                  </a:lnTo>
                  <a:lnTo>
                    <a:pt x="15189" y="473"/>
                  </a:lnTo>
                  <a:lnTo>
                    <a:pt x="15000" y="756"/>
                  </a:lnTo>
                  <a:lnTo>
                    <a:pt x="14906" y="661"/>
                  </a:lnTo>
                  <a:lnTo>
                    <a:pt x="14812" y="473"/>
                  </a:lnTo>
                  <a:lnTo>
                    <a:pt x="14529" y="756"/>
                  </a:lnTo>
                  <a:lnTo>
                    <a:pt x="14623" y="567"/>
                  </a:lnTo>
                  <a:lnTo>
                    <a:pt x="14529" y="661"/>
                  </a:lnTo>
                  <a:lnTo>
                    <a:pt x="14340" y="756"/>
                  </a:lnTo>
                  <a:lnTo>
                    <a:pt x="14340" y="567"/>
                  </a:lnTo>
                  <a:lnTo>
                    <a:pt x="14246" y="473"/>
                  </a:lnTo>
                  <a:lnTo>
                    <a:pt x="13963" y="378"/>
                  </a:lnTo>
                  <a:lnTo>
                    <a:pt x="13585" y="284"/>
                  </a:lnTo>
                  <a:lnTo>
                    <a:pt x="13302" y="284"/>
                  </a:lnTo>
                  <a:lnTo>
                    <a:pt x="13302" y="378"/>
                  </a:lnTo>
                  <a:lnTo>
                    <a:pt x="13302" y="473"/>
                  </a:lnTo>
                  <a:lnTo>
                    <a:pt x="13208" y="473"/>
                  </a:lnTo>
                  <a:lnTo>
                    <a:pt x="13208" y="661"/>
                  </a:lnTo>
                  <a:lnTo>
                    <a:pt x="13114" y="661"/>
                  </a:lnTo>
                  <a:lnTo>
                    <a:pt x="13019" y="567"/>
                  </a:lnTo>
                  <a:lnTo>
                    <a:pt x="12925" y="378"/>
                  </a:lnTo>
                  <a:lnTo>
                    <a:pt x="12831" y="95"/>
                  </a:lnTo>
                  <a:lnTo>
                    <a:pt x="12831" y="378"/>
                  </a:lnTo>
                  <a:lnTo>
                    <a:pt x="12736" y="378"/>
                  </a:lnTo>
                  <a:lnTo>
                    <a:pt x="12642" y="284"/>
                  </a:lnTo>
                  <a:lnTo>
                    <a:pt x="12548" y="190"/>
                  </a:lnTo>
                  <a:lnTo>
                    <a:pt x="12265" y="190"/>
                  </a:lnTo>
                  <a:lnTo>
                    <a:pt x="12170" y="473"/>
                  </a:lnTo>
                  <a:lnTo>
                    <a:pt x="12076" y="378"/>
                  </a:lnTo>
                  <a:lnTo>
                    <a:pt x="11887" y="284"/>
                  </a:lnTo>
                  <a:lnTo>
                    <a:pt x="11510" y="378"/>
                  </a:lnTo>
                  <a:lnTo>
                    <a:pt x="10755" y="661"/>
                  </a:lnTo>
                  <a:lnTo>
                    <a:pt x="10661" y="473"/>
                  </a:lnTo>
                  <a:lnTo>
                    <a:pt x="10567" y="378"/>
                  </a:lnTo>
                  <a:lnTo>
                    <a:pt x="10095" y="378"/>
                  </a:lnTo>
                  <a:lnTo>
                    <a:pt x="9529" y="473"/>
                  </a:lnTo>
                  <a:lnTo>
                    <a:pt x="9340" y="473"/>
                  </a:lnTo>
                  <a:lnTo>
                    <a:pt x="9152" y="378"/>
                  </a:lnTo>
                  <a:lnTo>
                    <a:pt x="9152" y="473"/>
                  </a:lnTo>
                  <a:lnTo>
                    <a:pt x="9152" y="567"/>
                  </a:lnTo>
                  <a:lnTo>
                    <a:pt x="8963" y="661"/>
                  </a:lnTo>
                  <a:lnTo>
                    <a:pt x="8869" y="567"/>
                  </a:lnTo>
                  <a:lnTo>
                    <a:pt x="8680" y="473"/>
                  </a:lnTo>
                  <a:lnTo>
                    <a:pt x="8680" y="756"/>
                  </a:lnTo>
                  <a:lnTo>
                    <a:pt x="8491" y="661"/>
                  </a:lnTo>
                  <a:lnTo>
                    <a:pt x="8208" y="567"/>
                  </a:lnTo>
                  <a:lnTo>
                    <a:pt x="7925" y="661"/>
                  </a:lnTo>
                  <a:lnTo>
                    <a:pt x="7831" y="756"/>
                  </a:lnTo>
                  <a:lnTo>
                    <a:pt x="7548" y="567"/>
                  </a:lnTo>
                  <a:lnTo>
                    <a:pt x="7359" y="473"/>
                  </a:lnTo>
                  <a:lnTo>
                    <a:pt x="7170" y="944"/>
                  </a:lnTo>
                  <a:lnTo>
                    <a:pt x="6982" y="661"/>
                  </a:lnTo>
                  <a:lnTo>
                    <a:pt x="6793" y="661"/>
                  </a:lnTo>
                  <a:lnTo>
                    <a:pt x="6604" y="756"/>
                  </a:lnTo>
                  <a:lnTo>
                    <a:pt x="6510" y="661"/>
                  </a:lnTo>
                  <a:lnTo>
                    <a:pt x="6416" y="756"/>
                  </a:lnTo>
                  <a:lnTo>
                    <a:pt x="6038" y="944"/>
                  </a:lnTo>
                  <a:lnTo>
                    <a:pt x="6038" y="1039"/>
                  </a:lnTo>
                  <a:lnTo>
                    <a:pt x="5850" y="1133"/>
                  </a:lnTo>
                  <a:lnTo>
                    <a:pt x="5850" y="1039"/>
                  </a:lnTo>
                  <a:lnTo>
                    <a:pt x="5755" y="1039"/>
                  </a:lnTo>
                  <a:lnTo>
                    <a:pt x="5567" y="1227"/>
                  </a:lnTo>
                  <a:lnTo>
                    <a:pt x="5472" y="1227"/>
                  </a:lnTo>
                  <a:lnTo>
                    <a:pt x="5378" y="1039"/>
                  </a:lnTo>
                  <a:lnTo>
                    <a:pt x="5378" y="1133"/>
                  </a:lnTo>
                  <a:lnTo>
                    <a:pt x="5189" y="1227"/>
                  </a:lnTo>
                  <a:lnTo>
                    <a:pt x="5095" y="1133"/>
                  </a:lnTo>
                  <a:lnTo>
                    <a:pt x="4906" y="1039"/>
                  </a:lnTo>
                  <a:lnTo>
                    <a:pt x="5189" y="1039"/>
                  </a:lnTo>
                  <a:lnTo>
                    <a:pt x="5095" y="944"/>
                  </a:lnTo>
                  <a:lnTo>
                    <a:pt x="5095" y="756"/>
                  </a:lnTo>
                  <a:lnTo>
                    <a:pt x="5001" y="944"/>
                  </a:lnTo>
                  <a:lnTo>
                    <a:pt x="4529" y="944"/>
                  </a:lnTo>
                  <a:lnTo>
                    <a:pt x="4529" y="1133"/>
                  </a:lnTo>
                  <a:lnTo>
                    <a:pt x="4718" y="1133"/>
                  </a:lnTo>
                  <a:lnTo>
                    <a:pt x="4623" y="1227"/>
                  </a:lnTo>
                  <a:lnTo>
                    <a:pt x="4623" y="1133"/>
                  </a:lnTo>
                  <a:lnTo>
                    <a:pt x="4529" y="1416"/>
                  </a:lnTo>
                  <a:lnTo>
                    <a:pt x="4340" y="1227"/>
                  </a:lnTo>
                  <a:lnTo>
                    <a:pt x="4152" y="1039"/>
                  </a:lnTo>
                  <a:lnTo>
                    <a:pt x="3963" y="1039"/>
                  </a:lnTo>
                  <a:lnTo>
                    <a:pt x="3774" y="1416"/>
                  </a:lnTo>
                  <a:lnTo>
                    <a:pt x="3774" y="1322"/>
                  </a:lnTo>
                  <a:lnTo>
                    <a:pt x="3774" y="1227"/>
                  </a:lnTo>
                  <a:lnTo>
                    <a:pt x="3680" y="1322"/>
                  </a:lnTo>
                  <a:lnTo>
                    <a:pt x="3586" y="1510"/>
                  </a:lnTo>
                  <a:lnTo>
                    <a:pt x="3208" y="1416"/>
                  </a:lnTo>
                  <a:lnTo>
                    <a:pt x="2454" y="1416"/>
                  </a:lnTo>
                  <a:lnTo>
                    <a:pt x="1793" y="1510"/>
                  </a:lnTo>
                  <a:lnTo>
                    <a:pt x="1510" y="1605"/>
                  </a:lnTo>
                  <a:lnTo>
                    <a:pt x="1321" y="1699"/>
                  </a:lnTo>
                  <a:lnTo>
                    <a:pt x="1321" y="1605"/>
                  </a:lnTo>
                  <a:lnTo>
                    <a:pt x="1038" y="1699"/>
                  </a:lnTo>
                  <a:lnTo>
                    <a:pt x="755" y="1793"/>
                  </a:lnTo>
                  <a:lnTo>
                    <a:pt x="567" y="1793"/>
                  </a:lnTo>
                  <a:lnTo>
                    <a:pt x="378" y="1888"/>
                  </a:lnTo>
                  <a:lnTo>
                    <a:pt x="284" y="1699"/>
                  </a:lnTo>
                  <a:lnTo>
                    <a:pt x="95" y="1605"/>
                  </a:lnTo>
                  <a:lnTo>
                    <a:pt x="1" y="1793"/>
                  </a:lnTo>
                  <a:lnTo>
                    <a:pt x="1" y="2076"/>
                  </a:lnTo>
                  <a:lnTo>
                    <a:pt x="95" y="2548"/>
                  </a:lnTo>
                  <a:lnTo>
                    <a:pt x="189" y="2831"/>
                  </a:lnTo>
                  <a:lnTo>
                    <a:pt x="284" y="2737"/>
                  </a:lnTo>
                  <a:lnTo>
                    <a:pt x="472" y="2831"/>
                  </a:lnTo>
                  <a:lnTo>
                    <a:pt x="567" y="2548"/>
                  </a:lnTo>
                  <a:lnTo>
                    <a:pt x="661" y="2642"/>
                  </a:lnTo>
                  <a:lnTo>
                    <a:pt x="661" y="2737"/>
                  </a:lnTo>
                  <a:lnTo>
                    <a:pt x="755" y="2642"/>
                  </a:lnTo>
                  <a:lnTo>
                    <a:pt x="944" y="2548"/>
                  </a:lnTo>
                  <a:lnTo>
                    <a:pt x="1227" y="2548"/>
                  </a:lnTo>
                  <a:lnTo>
                    <a:pt x="1227" y="2642"/>
                  </a:lnTo>
                  <a:lnTo>
                    <a:pt x="1321" y="2737"/>
                  </a:lnTo>
                  <a:lnTo>
                    <a:pt x="1416" y="2831"/>
                  </a:lnTo>
                  <a:lnTo>
                    <a:pt x="1510" y="2642"/>
                  </a:lnTo>
                  <a:lnTo>
                    <a:pt x="1793" y="2548"/>
                  </a:lnTo>
                  <a:lnTo>
                    <a:pt x="1699" y="2642"/>
                  </a:lnTo>
                  <a:lnTo>
                    <a:pt x="1887" y="2737"/>
                  </a:lnTo>
                  <a:lnTo>
                    <a:pt x="1887" y="2454"/>
                  </a:lnTo>
                  <a:lnTo>
                    <a:pt x="1982" y="2265"/>
                  </a:lnTo>
                  <a:lnTo>
                    <a:pt x="2076" y="2737"/>
                  </a:lnTo>
                  <a:lnTo>
                    <a:pt x="2171" y="2359"/>
                  </a:lnTo>
                  <a:lnTo>
                    <a:pt x="2265" y="2642"/>
                  </a:lnTo>
                  <a:lnTo>
                    <a:pt x="2265" y="2548"/>
                  </a:lnTo>
                  <a:lnTo>
                    <a:pt x="2359" y="2454"/>
                  </a:lnTo>
                  <a:lnTo>
                    <a:pt x="2454" y="2548"/>
                  </a:lnTo>
                  <a:lnTo>
                    <a:pt x="2454" y="2737"/>
                  </a:lnTo>
                  <a:lnTo>
                    <a:pt x="2548" y="2548"/>
                  </a:lnTo>
                  <a:lnTo>
                    <a:pt x="2548" y="2454"/>
                  </a:lnTo>
                  <a:lnTo>
                    <a:pt x="2642" y="2548"/>
                  </a:lnTo>
                  <a:lnTo>
                    <a:pt x="2642" y="2642"/>
                  </a:lnTo>
                  <a:lnTo>
                    <a:pt x="2831" y="2454"/>
                  </a:lnTo>
                  <a:lnTo>
                    <a:pt x="3020" y="2454"/>
                  </a:lnTo>
                  <a:lnTo>
                    <a:pt x="3114" y="2265"/>
                  </a:lnTo>
                  <a:lnTo>
                    <a:pt x="3114" y="2076"/>
                  </a:lnTo>
                  <a:lnTo>
                    <a:pt x="3208" y="1982"/>
                  </a:lnTo>
                  <a:lnTo>
                    <a:pt x="3208" y="2076"/>
                  </a:lnTo>
                  <a:lnTo>
                    <a:pt x="3208" y="2265"/>
                  </a:lnTo>
                  <a:lnTo>
                    <a:pt x="3303" y="2076"/>
                  </a:lnTo>
                  <a:lnTo>
                    <a:pt x="3491" y="2076"/>
                  </a:lnTo>
                  <a:lnTo>
                    <a:pt x="3491" y="2171"/>
                  </a:lnTo>
                  <a:lnTo>
                    <a:pt x="3397" y="2265"/>
                  </a:lnTo>
                  <a:lnTo>
                    <a:pt x="3303" y="2359"/>
                  </a:lnTo>
                  <a:lnTo>
                    <a:pt x="3303" y="2548"/>
                  </a:lnTo>
                  <a:lnTo>
                    <a:pt x="3491" y="2548"/>
                  </a:lnTo>
                  <a:lnTo>
                    <a:pt x="3586" y="2454"/>
                  </a:lnTo>
                  <a:lnTo>
                    <a:pt x="3680" y="2265"/>
                  </a:lnTo>
                  <a:lnTo>
                    <a:pt x="4152" y="2265"/>
                  </a:lnTo>
                  <a:lnTo>
                    <a:pt x="4152" y="2359"/>
                  </a:lnTo>
                  <a:lnTo>
                    <a:pt x="4246" y="2171"/>
                  </a:lnTo>
                  <a:lnTo>
                    <a:pt x="4340" y="2171"/>
                  </a:lnTo>
                  <a:lnTo>
                    <a:pt x="4246" y="2265"/>
                  </a:lnTo>
                  <a:lnTo>
                    <a:pt x="5284" y="2265"/>
                  </a:lnTo>
                  <a:lnTo>
                    <a:pt x="5567" y="2171"/>
                  </a:lnTo>
                  <a:lnTo>
                    <a:pt x="5755" y="2171"/>
                  </a:lnTo>
                  <a:lnTo>
                    <a:pt x="5755" y="2076"/>
                  </a:lnTo>
                  <a:lnTo>
                    <a:pt x="6416" y="2076"/>
                  </a:lnTo>
                  <a:lnTo>
                    <a:pt x="6510" y="1888"/>
                  </a:lnTo>
                  <a:lnTo>
                    <a:pt x="6604" y="1888"/>
                  </a:lnTo>
                  <a:lnTo>
                    <a:pt x="7170" y="1982"/>
                  </a:lnTo>
                  <a:lnTo>
                    <a:pt x="7453" y="1888"/>
                  </a:lnTo>
                  <a:lnTo>
                    <a:pt x="7548" y="1888"/>
                  </a:lnTo>
                  <a:lnTo>
                    <a:pt x="7642" y="1699"/>
                  </a:lnTo>
                  <a:lnTo>
                    <a:pt x="7736" y="1888"/>
                  </a:lnTo>
                  <a:lnTo>
                    <a:pt x="7925" y="2076"/>
                  </a:lnTo>
                  <a:lnTo>
                    <a:pt x="8114" y="1793"/>
                  </a:lnTo>
                  <a:lnTo>
                    <a:pt x="8114" y="1982"/>
                  </a:lnTo>
                  <a:lnTo>
                    <a:pt x="8208" y="1793"/>
                  </a:lnTo>
                  <a:lnTo>
                    <a:pt x="8302" y="1982"/>
                  </a:lnTo>
                  <a:lnTo>
                    <a:pt x="8302" y="1888"/>
                  </a:lnTo>
                  <a:lnTo>
                    <a:pt x="8302" y="1793"/>
                  </a:lnTo>
                  <a:lnTo>
                    <a:pt x="8491" y="1793"/>
                  </a:lnTo>
                  <a:lnTo>
                    <a:pt x="8585" y="1888"/>
                  </a:lnTo>
                  <a:lnTo>
                    <a:pt x="8774" y="1793"/>
                  </a:lnTo>
                  <a:lnTo>
                    <a:pt x="8774" y="1982"/>
                  </a:lnTo>
                  <a:lnTo>
                    <a:pt x="8869" y="1888"/>
                  </a:lnTo>
                  <a:lnTo>
                    <a:pt x="9718" y="1888"/>
                  </a:lnTo>
                  <a:lnTo>
                    <a:pt x="9623" y="1793"/>
                  </a:lnTo>
                  <a:lnTo>
                    <a:pt x="9718" y="1605"/>
                  </a:lnTo>
                  <a:lnTo>
                    <a:pt x="9812" y="1699"/>
                  </a:lnTo>
                  <a:lnTo>
                    <a:pt x="9812" y="1793"/>
                  </a:lnTo>
                  <a:lnTo>
                    <a:pt x="9906" y="1888"/>
                  </a:lnTo>
                  <a:lnTo>
                    <a:pt x="10095" y="1982"/>
                  </a:lnTo>
                  <a:lnTo>
                    <a:pt x="10661" y="1793"/>
                  </a:lnTo>
                  <a:lnTo>
                    <a:pt x="11038" y="1510"/>
                  </a:lnTo>
                  <a:lnTo>
                    <a:pt x="11133" y="1699"/>
                  </a:lnTo>
                  <a:lnTo>
                    <a:pt x="11321" y="1699"/>
                  </a:lnTo>
                  <a:lnTo>
                    <a:pt x="11510" y="1605"/>
                  </a:lnTo>
                  <a:lnTo>
                    <a:pt x="11604" y="1416"/>
                  </a:lnTo>
                  <a:lnTo>
                    <a:pt x="11982" y="1605"/>
                  </a:lnTo>
                  <a:lnTo>
                    <a:pt x="12453" y="1699"/>
                  </a:lnTo>
                  <a:lnTo>
                    <a:pt x="12642" y="1510"/>
                  </a:lnTo>
                  <a:lnTo>
                    <a:pt x="12642" y="1699"/>
                  </a:lnTo>
                  <a:lnTo>
                    <a:pt x="12925" y="1510"/>
                  </a:lnTo>
                  <a:lnTo>
                    <a:pt x="13208" y="1510"/>
                  </a:lnTo>
                  <a:lnTo>
                    <a:pt x="14057" y="1699"/>
                  </a:lnTo>
                  <a:lnTo>
                    <a:pt x="14434" y="1793"/>
                  </a:lnTo>
                  <a:lnTo>
                    <a:pt x="14812" y="1793"/>
                  </a:lnTo>
                  <a:lnTo>
                    <a:pt x="15095" y="1699"/>
                  </a:lnTo>
                  <a:lnTo>
                    <a:pt x="15378" y="1510"/>
                  </a:lnTo>
                  <a:lnTo>
                    <a:pt x="15472" y="1416"/>
                  </a:lnTo>
                  <a:lnTo>
                    <a:pt x="15472" y="1510"/>
                  </a:lnTo>
                  <a:lnTo>
                    <a:pt x="15472" y="1699"/>
                  </a:lnTo>
                  <a:lnTo>
                    <a:pt x="16416" y="1510"/>
                  </a:lnTo>
                  <a:lnTo>
                    <a:pt x="16416" y="1605"/>
                  </a:lnTo>
                  <a:lnTo>
                    <a:pt x="16510" y="1605"/>
                  </a:lnTo>
                  <a:lnTo>
                    <a:pt x="16604" y="1510"/>
                  </a:lnTo>
                  <a:lnTo>
                    <a:pt x="17642" y="1510"/>
                  </a:lnTo>
                  <a:lnTo>
                    <a:pt x="17736" y="1605"/>
                  </a:lnTo>
                  <a:lnTo>
                    <a:pt x="17831" y="1605"/>
                  </a:lnTo>
                  <a:lnTo>
                    <a:pt x="18397" y="1510"/>
                  </a:lnTo>
                  <a:lnTo>
                    <a:pt x="19057" y="1322"/>
                  </a:lnTo>
                  <a:lnTo>
                    <a:pt x="18774" y="1605"/>
                  </a:lnTo>
                  <a:lnTo>
                    <a:pt x="19151" y="1322"/>
                  </a:lnTo>
                  <a:lnTo>
                    <a:pt x="19340" y="1322"/>
                  </a:lnTo>
                  <a:lnTo>
                    <a:pt x="19340" y="1510"/>
                  </a:lnTo>
                  <a:lnTo>
                    <a:pt x="19529" y="1416"/>
                  </a:lnTo>
                  <a:lnTo>
                    <a:pt x="19906" y="1416"/>
                  </a:lnTo>
                  <a:lnTo>
                    <a:pt x="20000" y="1322"/>
                  </a:lnTo>
                  <a:lnTo>
                    <a:pt x="20095" y="944"/>
                  </a:lnTo>
                  <a:lnTo>
                    <a:pt x="20095" y="1133"/>
                  </a:lnTo>
                  <a:lnTo>
                    <a:pt x="20189" y="1227"/>
                  </a:lnTo>
                  <a:lnTo>
                    <a:pt x="20189" y="1416"/>
                  </a:lnTo>
                  <a:lnTo>
                    <a:pt x="20283" y="1322"/>
                  </a:lnTo>
                  <a:lnTo>
                    <a:pt x="20378" y="1322"/>
                  </a:lnTo>
                  <a:lnTo>
                    <a:pt x="20378" y="1416"/>
                  </a:lnTo>
                  <a:lnTo>
                    <a:pt x="20661" y="1227"/>
                  </a:lnTo>
                  <a:lnTo>
                    <a:pt x="20944" y="1133"/>
                  </a:lnTo>
                  <a:lnTo>
                    <a:pt x="21038" y="1133"/>
                  </a:lnTo>
                  <a:lnTo>
                    <a:pt x="21132" y="1416"/>
                  </a:lnTo>
                  <a:lnTo>
                    <a:pt x="21604" y="1227"/>
                  </a:lnTo>
                  <a:lnTo>
                    <a:pt x="21510" y="1039"/>
                  </a:lnTo>
                  <a:lnTo>
                    <a:pt x="21510" y="944"/>
                  </a:lnTo>
                  <a:lnTo>
                    <a:pt x="21698" y="944"/>
                  </a:lnTo>
                  <a:lnTo>
                    <a:pt x="21604" y="1039"/>
                  </a:lnTo>
                  <a:lnTo>
                    <a:pt x="21982" y="1039"/>
                  </a:lnTo>
                  <a:lnTo>
                    <a:pt x="21887" y="1227"/>
                  </a:lnTo>
                  <a:lnTo>
                    <a:pt x="21887" y="1227"/>
                  </a:lnTo>
                  <a:lnTo>
                    <a:pt x="22170" y="1039"/>
                  </a:lnTo>
                  <a:lnTo>
                    <a:pt x="22265" y="1227"/>
                  </a:lnTo>
                  <a:lnTo>
                    <a:pt x="22265" y="1133"/>
                  </a:lnTo>
                  <a:lnTo>
                    <a:pt x="22265" y="1039"/>
                  </a:lnTo>
                  <a:lnTo>
                    <a:pt x="22548" y="1039"/>
                  </a:lnTo>
                  <a:lnTo>
                    <a:pt x="22642" y="1322"/>
                  </a:lnTo>
                  <a:lnTo>
                    <a:pt x="23019" y="1227"/>
                  </a:lnTo>
                  <a:lnTo>
                    <a:pt x="23208" y="1133"/>
                  </a:lnTo>
                  <a:lnTo>
                    <a:pt x="23302" y="1039"/>
                  </a:lnTo>
                  <a:lnTo>
                    <a:pt x="23397" y="1133"/>
                  </a:lnTo>
                  <a:lnTo>
                    <a:pt x="23397" y="1227"/>
                  </a:lnTo>
                  <a:lnTo>
                    <a:pt x="23680" y="1227"/>
                  </a:lnTo>
                  <a:lnTo>
                    <a:pt x="23868" y="1133"/>
                  </a:lnTo>
                  <a:lnTo>
                    <a:pt x="24057" y="1227"/>
                  </a:lnTo>
                  <a:lnTo>
                    <a:pt x="24246" y="1227"/>
                  </a:lnTo>
                  <a:lnTo>
                    <a:pt x="24246" y="1133"/>
                  </a:lnTo>
                  <a:lnTo>
                    <a:pt x="24529" y="1227"/>
                  </a:lnTo>
                  <a:lnTo>
                    <a:pt x="24906" y="1322"/>
                  </a:lnTo>
                  <a:lnTo>
                    <a:pt x="25179" y="1048"/>
                  </a:lnTo>
                  <a:lnTo>
                    <a:pt x="25095" y="1133"/>
                  </a:lnTo>
                  <a:lnTo>
                    <a:pt x="25189" y="1227"/>
                  </a:lnTo>
                  <a:lnTo>
                    <a:pt x="25189" y="1133"/>
                  </a:lnTo>
                  <a:lnTo>
                    <a:pt x="25283" y="1039"/>
                  </a:lnTo>
                  <a:lnTo>
                    <a:pt x="25378" y="944"/>
                  </a:lnTo>
                  <a:lnTo>
                    <a:pt x="25472" y="944"/>
                  </a:lnTo>
                  <a:lnTo>
                    <a:pt x="25472" y="1133"/>
                  </a:lnTo>
                  <a:lnTo>
                    <a:pt x="25566" y="1039"/>
                  </a:lnTo>
                  <a:lnTo>
                    <a:pt x="25661" y="1039"/>
                  </a:lnTo>
                  <a:lnTo>
                    <a:pt x="25566" y="1133"/>
                  </a:lnTo>
                  <a:lnTo>
                    <a:pt x="25661" y="1227"/>
                  </a:lnTo>
                  <a:lnTo>
                    <a:pt x="25849" y="1322"/>
                  </a:lnTo>
                  <a:lnTo>
                    <a:pt x="25944" y="1133"/>
                  </a:lnTo>
                  <a:lnTo>
                    <a:pt x="26132" y="1039"/>
                  </a:lnTo>
                  <a:lnTo>
                    <a:pt x="26132" y="1039"/>
                  </a:lnTo>
                  <a:lnTo>
                    <a:pt x="26038" y="1227"/>
                  </a:lnTo>
                  <a:lnTo>
                    <a:pt x="26132" y="1322"/>
                  </a:lnTo>
                  <a:lnTo>
                    <a:pt x="26321" y="1416"/>
                  </a:lnTo>
                  <a:lnTo>
                    <a:pt x="26415" y="1416"/>
                  </a:lnTo>
                  <a:lnTo>
                    <a:pt x="26887" y="1227"/>
                  </a:lnTo>
                  <a:lnTo>
                    <a:pt x="27264" y="944"/>
                  </a:lnTo>
                  <a:lnTo>
                    <a:pt x="27170" y="944"/>
                  </a:lnTo>
                  <a:lnTo>
                    <a:pt x="27264" y="850"/>
                  </a:lnTo>
                  <a:lnTo>
                    <a:pt x="26981" y="756"/>
                  </a:lnTo>
                  <a:lnTo>
                    <a:pt x="26887" y="944"/>
                  </a:lnTo>
                  <a:lnTo>
                    <a:pt x="26793" y="1133"/>
                  </a:lnTo>
                  <a:lnTo>
                    <a:pt x="26793" y="661"/>
                  </a:lnTo>
                  <a:lnTo>
                    <a:pt x="26604" y="944"/>
                  </a:lnTo>
                  <a:lnTo>
                    <a:pt x="26510" y="850"/>
                  </a:lnTo>
                  <a:lnTo>
                    <a:pt x="26415" y="756"/>
                  </a:lnTo>
                  <a:lnTo>
                    <a:pt x="26321" y="944"/>
                  </a:lnTo>
                  <a:lnTo>
                    <a:pt x="26227" y="661"/>
                  </a:lnTo>
                  <a:lnTo>
                    <a:pt x="26038" y="756"/>
                  </a:lnTo>
                  <a:lnTo>
                    <a:pt x="25849" y="661"/>
                  </a:lnTo>
                  <a:lnTo>
                    <a:pt x="25378" y="567"/>
                  </a:lnTo>
                  <a:lnTo>
                    <a:pt x="25283" y="661"/>
                  </a:lnTo>
                  <a:lnTo>
                    <a:pt x="25095" y="756"/>
                  </a:lnTo>
                  <a:lnTo>
                    <a:pt x="25189" y="473"/>
                  </a:lnTo>
                  <a:lnTo>
                    <a:pt x="25000" y="661"/>
                  </a:lnTo>
                  <a:lnTo>
                    <a:pt x="25000" y="661"/>
                  </a:lnTo>
                  <a:lnTo>
                    <a:pt x="25095" y="473"/>
                  </a:lnTo>
                  <a:lnTo>
                    <a:pt x="24906" y="567"/>
                  </a:lnTo>
                  <a:lnTo>
                    <a:pt x="24717" y="567"/>
                  </a:lnTo>
                  <a:lnTo>
                    <a:pt x="24717" y="756"/>
                  </a:lnTo>
                  <a:lnTo>
                    <a:pt x="24623" y="1039"/>
                  </a:lnTo>
                  <a:lnTo>
                    <a:pt x="24623" y="850"/>
                  </a:lnTo>
                  <a:lnTo>
                    <a:pt x="24717" y="661"/>
                  </a:lnTo>
                  <a:lnTo>
                    <a:pt x="24623" y="756"/>
                  </a:lnTo>
                  <a:lnTo>
                    <a:pt x="24623" y="661"/>
                  </a:lnTo>
                  <a:lnTo>
                    <a:pt x="24529" y="473"/>
                  </a:lnTo>
                  <a:lnTo>
                    <a:pt x="24529" y="661"/>
                  </a:lnTo>
                  <a:lnTo>
                    <a:pt x="24434" y="567"/>
                  </a:lnTo>
                  <a:lnTo>
                    <a:pt x="24340" y="378"/>
                  </a:lnTo>
                  <a:lnTo>
                    <a:pt x="24246" y="567"/>
                  </a:lnTo>
                  <a:lnTo>
                    <a:pt x="23963" y="567"/>
                  </a:lnTo>
                  <a:lnTo>
                    <a:pt x="23397" y="661"/>
                  </a:lnTo>
                  <a:lnTo>
                    <a:pt x="23114" y="661"/>
                  </a:lnTo>
                  <a:lnTo>
                    <a:pt x="22925" y="567"/>
                  </a:lnTo>
                  <a:lnTo>
                    <a:pt x="22925" y="473"/>
                  </a:lnTo>
                  <a:lnTo>
                    <a:pt x="23019" y="473"/>
                  </a:lnTo>
                  <a:lnTo>
                    <a:pt x="22642" y="378"/>
                  </a:lnTo>
                  <a:lnTo>
                    <a:pt x="22736" y="473"/>
                  </a:lnTo>
                  <a:lnTo>
                    <a:pt x="22548" y="473"/>
                  </a:lnTo>
                  <a:lnTo>
                    <a:pt x="22642" y="284"/>
                  </a:lnTo>
                  <a:lnTo>
                    <a:pt x="22548" y="190"/>
                  </a:lnTo>
                  <a:lnTo>
                    <a:pt x="22453" y="190"/>
                  </a:lnTo>
                  <a:lnTo>
                    <a:pt x="22359" y="284"/>
                  </a:lnTo>
                  <a:lnTo>
                    <a:pt x="22170" y="378"/>
                  </a:lnTo>
                  <a:lnTo>
                    <a:pt x="22076" y="284"/>
                  </a:lnTo>
                  <a:lnTo>
                    <a:pt x="22170" y="473"/>
                  </a:lnTo>
                  <a:lnTo>
                    <a:pt x="21887" y="190"/>
                  </a:lnTo>
                  <a:lnTo>
                    <a:pt x="21793" y="190"/>
                  </a:lnTo>
                  <a:lnTo>
                    <a:pt x="21698" y="378"/>
                  </a:lnTo>
                  <a:lnTo>
                    <a:pt x="21604" y="756"/>
                  </a:lnTo>
                  <a:lnTo>
                    <a:pt x="21415" y="661"/>
                  </a:lnTo>
                  <a:lnTo>
                    <a:pt x="21510" y="473"/>
                  </a:lnTo>
                  <a:lnTo>
                    <a:pt x="21604" y="284"/>
                  </a:lnTo>
                  <a:lnTo>
                    <a:pt x="21415" y="284"/>
                  </a:lnTo>
                  <a:lnTo>
                    <a:pt x="21415" y="190"/>
                  </a:lnTo>
                  <a:lnTo>
                    <a:pt x="21227" y="378"/>
                  </a:lnTo>
                  <a:lnTo>
                    <a:pt x="20944" y="567"/>
                  </a:lnTo>
                  <a:lnTo>
                    <a:pt x="20566" y="1"/>
                  </a:lnTo>
                  <a:lnTo>
                    <a:pt x="20472" y="95"/>
                  </a:lnTo>
                  <a:lnTo>
                    <a:pt x="20472" y="190"/>
                  </a:lnTo>
                  <a:lnTo>
                    <a:pt x="20472" y="378"/>
                  </a:lnTo>
                  <a:lnTo>
                    <a:pt x="20283" y="284"/>
                  </a:lnTo>
                  <a:lnTo>
                    <a:pt x="20283" y="190"/>
                  </a:lnTo>
                  <a:lnTo>
                    <a:pt x="20378" y="95"/>
                  </a:lnTo>
                  <a:lnTo>
                    <a:pt x="20283" y="1"/>
                  </a:lnTo>
                  <a:close/>
                </a:path>
              </a:pathLst>
            </a:custGeom>
            <a:solidFill>
              <a:srgbClr val="D2D700"/>
            </a:solidFill>
            <a:ln cap="flat" cmpd="sng" w="9525">
              <a:solidFill>
                <a:srgbClr val="D2D7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52"/>
            <p:cNvSpPr/>
            <p:nvPr/>
          </p:nvSpPr>
          <p:spPr>
            <a:xfrm>
              <a:off x="858375" y="812725"/>
              <a:ext cx="179275" cy="221725"/>
            </a:xfrm>
            <a:custGeom>
              <a:rect b="b" l="l" r="r" t="t"/>
              <a:pathLst>
                <a:path extrusionOk="0" h="8869" w="7171">
                  <a:moveTo>
                    <a:pt x="5756" y="6510"/>
                  </a:moveTo>
                  <a:lnTo>
                    <a:pt x="5756" y="6604"/>
                  </a:lnTo>
                  <a:lnTo>
                    <a:pt x="5850" y="6604"/>
                  </a:lnTo>
                  <a:lnTo>
                    <a:pt x="5756" y="6510"/>
                  </a:lnTo>
                  <a:close/>
                  <a:moveTo>
                    <a:pt x="2265" y="7925"/>
                  </a:moveTo>
                  <a:lnTo>
                    <a:pt x="2252" y="7965"/>
                  </a:lnTo>
                  <a:lnTo>
                    <a:pt x="2252" y="796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265" y="7925"/>
                  </a:lnTo>
                  <a:close/>
                  <a:moveTo>
                    <a:pt x="567" y="0"/>
                  </a:moveTo>
                  <a:lnTo>
                    <a:pt x="284" y="189"/>
                  </a:lnTo>
                  <a:lnTo>
                    <a:pt x="95" y="472"/>
                  </a:lnTo>
                  <a:lnTo>
                    <a:pt x="1" y="755"/>
                  </a:lnTo>
                  <a:lnTo>
                    <a:pt x="95" y="1038"/>
                  </a:lnTo>
                  <a:lnTo>
                    <a:pt x="190" y="1227"/>
                  </a:lnTo>
                  <a:lnTo>
                    <a:pt x="473" y="1415"/>
                  </a:lnTo>
                  <a:lnTo>
                    <a:pt x="850" y="1321"/>
                  </a:lnTo>
                  <a:lnTo>
                    <a:pt x="661" y="1604"/>
                  </a:lnTo>
                  <a:lnTo>
                    <a:pt x="756" y="1604"/>
                  </a:lnTo>
                  <a:lnTo>
                    <a:pt x="661" y="1793"/>
                  </a:lnTo>
                  <a:lnTo>
                    <a:pt x="661" y="1887"/>
                  </a:lnTo>
                  <a:lnTo>
                    <a:pt x="756" y="1793"/>
                  </a:lnTo>
                  <a:lnTo>
                    <a:pt x="1510" y="1604"/>
                  </a:lnTo>
                  <a:lnTo>
                    <a:pt x="1510" y="1604"/>
                  </a:lnTo>
                  <a:lnTo>
                    <a:pt x="1133" y="2076"/>
                  </a:lnTo>
                  <a:lnTo>
                    <a:pt x="1322" y="2453"/>
                  </a:lnTo>
                  <a:lnTo>
                    <a:pt x="1888" y="2830"/>
                  </a:lnTo>
                  <a:lnTo>
                    <a:pt x="3397" y="3774"/>
                  </a:lnTo>
                  <a:lnTo>
                    <a:pt x="5001" y="4623"/>
                  </a:lnTo>
                  <a:lnTo>
                    <a:pt x="5944" y="5095"/>
                  </a:lnTo>
                  <a:lnTo>
                    <a:pt x="5756" y="5189"/>
                  </a:lnTo>
                  <a:lnTo>
                    <a:pt x="5378" y="5378"/>
                  </a:lnTo>
                  <a:lnTo>
                    <a:pt x="5378" y="5283"/>
                  </a:lnTo>
                  <a:lnTo>
                    <a:pt x="5001" y="5661"/>
                  </a:lnTo>
                  <a:lnTo>
                    <a:pt x="4623" y="5944"/>
                  </a:lnTo>
                  <a:lnTo>
                    <a:pt x="4435" y="6321"/>
                  </a:lnTo>
                  <a:lnTo>
                    <a:pt x="4340" y="6510"/>
                  </a:lnTo>
                  <a:lnTo>
                    <a:pt x="4435" y="6698"/>
                  </a:lnTo>
                  <a:lnTo>
                    <a:pt x="4435" y="6698"/>
                  </a:lnTo>
                  <a:lnTo>
                    <a:pt x="4246" y="6415"/>
                  </a:lnTo>
                  <a:lnTo>
                    <a:pt x="4057" y="6321"/>
                  </a:lnTo>
                  <a:lnTo>
                    <a:pt x="3963" y="6415"/>
                  </a:lnTo>
                  <a:lnTo>
                    <a:pt x="3869" y="6510"/>
                  </a:lnTo>
                  <a:lnTo>
                    <a:pt x="3680" y="6887"/>
                  </a:lnTo>
                  <a:lnTo>
                    <a:pt x="3680" y="7076"/>
                  </a:lnTo>
                  <a:lnTo>
                    <a:pt x="3774" y="7076"/>
                  </a:lnTo>
                  <a:lnTo>
                    <a:pt x="3680" y="7264"/>
                  </a:lnTo>
                  <a:lnTo>
                    <a:pt x="3303" y="7453"/>
                  </a:lnTo>
                  <a:lnTo>
                    <a:pt x="2359" y="7925"/>
                  </a:lnTo>
                  <a:lnTo>
                    <a:pt x="2284" y="7953"/>
                  </a:lnTo>
                  <a:lnTo>
                    <a:pt x="2284" y="7953"/>
                  </a:lnTo>
                  <a:lnTo>
                    <a:pt x="2454" y="8208"/>
                  </a:lnTo>
                  <a:lnTo>
                    <a:pt x="2642" y="8396"/>
                  </a:lnTo>
                  <a:lnTo>
                    <a:pt x="2642" y="8302"/>
                  </a:lnTo>
                  <a:lnTo>
                    <a:pt x="2737" y="8396"/>
                  </a:lnTo>
                  <a:lnTo>
                    <a:pt x="2831" y="8113"/>
                  </a:lnTo>
                  <a:lnTo>
                    <a:pt x="2925" y="7925"/>
                  </a:lnTo>
                  <a:lnTo>
                    <a:pt x="3020" y="7830"/>
                  </a:lnTo>
                  <a:lnTo>
                    <a:pt x="3397" y="7830"/>
                  </a:lnTo>
                  <a:lnTo>
                    <a:pt x="3680" y="7736"/>
                  </a:lnTo>
                  <a:lnTo>
                    <a:pt x="3774" y="7547"/>
                  </a:lnTo>
                  <a:lnTo>
                    <a:pt x="3869" y="7264"/>
                  </a:lnTo>
                  <a:lnTo>
                    <a:pt x="4246" y="7453"/>
                  </a:lnTo>
                  <a:lnTo>
                    <a:pt x="4623" y="7642"/>
                  </a:lnTo>
                  <a:lnTo>
                    <a:pt x="4718" y="7547"/>
                  </a:lnTo>
                  <a:lnTo>
                    <a:pt x="4906" y="7359"/>
                  </a:lnTo>
                  <a:lnTo>
                    <a:pt x="5190" y="7170"/>
                  </a:lnTo>
                  <a:lnTo>
                    <a:pt x="5095" y="7076"/>
                  </a:lnTo>
                  <a:lnTo>
                    <a:pt x="4906" y="6793"/>
                  </a:lnTo>
                  <a:lnTo>
                    <a:pt x="4906" y="6793"/>
                  </a:lnTo>
                  <a:lnTo>
                    <a:pt x="5095" y="6887"/>
                  </a:lnTo>
                  <a:lnTo>
                    <a:pt x="5378" y="6793"/>
                  </a:lnTo>
                  <a:lnTo>
                    <a:pt x="5756" y="6510"/>
                  </a:lnTo>
                  <a:lnTo>
                    <a:pt x="6322" y="6132"/>
                  </a:lnTo>
                  <a:lnTo>
                    <a:pt x="6699" y="5566"/>
                  </a:lnTo>
                  <a:lnTo>
                    <a:pt x="7171" y="5095"/>
                  </a:lnTo>
                  <a:lnTo>
                    <a:pt x="7076" y="4717"/>
                  </a:lnTo>
                  <a:lnTo>
                    <a:pt x="6982" y="4434"/>
                  </a:lnTo>
                  <a:lnTo>
                    <a:pt x="6605" y="3963"/>
                  </a:lnTo>
                  <a:lnTo>
                    <a:pt x="6133" y="3491"/>
                  </a:lnTo>
                  <a:lnTo>
                    <a:pt x="5567" y="3113"/>
                  </a:lnTo>
                  <a:lnTo>
                    <a:pt x="4340" y="2547"/>
                  </a:lnTo>
                  <a:lnTo>
                    <a:pt x="3208" y="1887"/>
                  </a:lnTo>
                  <a:lnTo>
                    <a:pt x="2925" y="1698"/>
                  </a:lnTo>
                  <a:lnTo>
                    <a:pt x="2925" y="1604"/>
                  </a:lnTo>
                  <a:lnTo>
                    <a:pt x="2925" y="1510"/>
                  </a:lnTo>
                  <a:lnTo>
                    <a:pt x="2737" y="1698"/>
                  </a:lnTo>
                  <a:lnTo>
                    <a:pt x="2642" y="1698"/>
                  </a:lnTo>
                  <a:lnTo>
                    <a:pt x="2642" y="1604"/>
                  </a:lnTo>
                  <a:lnTo>
                    <a:pt x="2642" y="1510"/>
                  </a:lnTo>
                  <a:lnTo>
                    <a:pt x="2642" y="1415"/>
                  </a:lnTo>
                  <a:lnTo>
                    <a:pt x="2454" y="1604"/>
                  </a:lnTo>
                  <a:lnTo>
                    <a:pt x="2454" y="1698"/>
                  </a:lnTo>
                  <a:lnTo>
                    <a:pt x="2265" y="1887"/>
                  </a:lnTo>
                  <a:lnTo>
                    <a:pt x="2265" y="1604"/>
                  </a:lnTo>
                  <a:lnTo>
                    <a:pt x="2171" y="1415"/>
                  </a:lnTo>
                  <a:lnTo>
                    <a:pt x="1605" y="944"/>
                  </a:lnTo>
                  <a:lnTo>
                    <a:pt x="1227" y="755"/>
                  </a:lnTo>
                  <a:lnTo>
                    <a:pt x="1039" y="472"/>
                  </a:lnTo>
                  <a:lnTo>
                    <a:pt x="850" y="283"/>
                  </a:lnTo>
                  <a:lnTo>
                    <a:pt x="944" y="0"/>
                  </a:lnTo>
                  <a:close/>
                  <a:moveTo>
                    <a:pt x="2252" y="7965"/>
                  </a:moveTo>
                  <a:lnTo>
                    <a:pt x="850" y="8491"/>
                  </a:lnTo>
                  <a:lnTo>
                    <a:pt x="756" y="8491"/>
                  </a:lnTo>
                  <a:lnTo>
                    <a:pt x="756" y="8774"/>
                  </a:lnTo>
                  <a:lnTo>
                    <a:pt x="944" y="8868"/>
                  </a:lnTo>
                  <a:lnTo>
                    <a:pt x="1133" y="8868"/>
                  </a:lnTo>
                  <a:lnTo>
                    <a:pt x="1605" y="8774"/>
                  </a:lnTo>
                  <a:lnTo>
                    <a:pt x="1793" y="8679"/>
                  </a:lnTo>
                  <a:lnTo>
                    <a:pt x="2076" y="8491"/>
                  </a:lnTo>
                  <a:lnTo>
                    <a:pt x="2171" y="8208"/>
                  </a:lnTo>
                  <a:lnTo>
                    <a:pt x="2252" y="7965"/>
                  </a:lnTo>
                  <a:close/>
                </a:path>
              </a:pathLst>
            </a:custGeom>
            <a:solidFill>
              <a:srgbClr val="D2D700"/>
            </a:solidFill>
            <a:ln cap="flat" cmpd="sng" w="9525">
              <a:solidFill>
                <a:srgbClr val="D2D7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5" name="Google Shape;305;p52"/>
          <p:cNvSpPr/>
          <p:nvPr/>
        </p:nvSpPr>
        <p:spPr>
          <a:xfrm>
            <a:off x="1879949" y="3606188"/>
            <a:ext cx="2042865" cy="102978"/>
          </a:xfrm>
          <a:custGeom>
            <a:rect b="b" l="l" r="r" t="t"/>
            <a:pathLst>
              <a:path extrusionOk="0" h="2831" w="27831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D2D700"/>
          </a:solidFill>
          <a:ln cap="flat" cmpd="sng" w="9525">
            <a:solidFill>
              <a:srgbClr val="D2D7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Quint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