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  <p:sldMasterId id="2147483703" r:id="rId2"/>
  </p:sldMasterIdLst>
  <p:notesMasterIdLst>
    <p:notesMasterId r:id="rId40"/>
  </p:notesMasterIdLst>
  <p:sldIdLst>
    <p:sldId id="256" r:id="rId3"/>
    <p:sldId id="257" r:id="rId4"/>
    <p:sldId id="314" r:id="rId5"/>
    <p:sldId id="369" r:id="rId6"/>
    <p:sldId id="347" r:id="rId7"/>
    <p:sldId id="317" r:id="rId8"/>
    <p:sldId id="370" r:id="rId9"/>
    <p:sldId id="313" r:id="rId10"/>
    <p:sldId id="353" r:id="rId11"/>
    <p:sldId id="354" r:id="rId12"/>
    <p:sldId id="328" r:id="rId13"/>
    <p:sldId id="329" r:id="rId14"/>
    <p:sldId id="352" r:id="rId15"/>
    <p:sldId id="368" r:id="rId16"/>
    <p:sldId id="355" r:id="rId17"/>
    <p:sldId id="326" r:id="rId18"/>
    <p:sldId id="349" r:id="rId19"/>
    <p:sldId id="364" r:id="rId20"/>
    <p:sldId id="360" r:id="rId21"/>
    <p:sldId id="361" r:id="rId22"/>
    <p:sldId id="373" r:id="rId23"/>
    <p:sldId id="348" r:id="rId24"/>
    <p:sldId id="367" r:id="rId25"/>
    <p:sldId id="363" r:id="rId26"/>
    <p:sldId id="362" r:id="rId27"/>
    <p:sldId id="372" r:id="rId28"/>
    <p:sldId id="333" r:id="rId29"/>
    <p:sldId id="335" r:id="rId30"/>
    <p:sldId id="344" r:id="rId31"/>
    <p:sldId id="366" r:id="rId32"/>
    <p:sldId id="345" r:id="rId33"/>
    <p:sldId id="346" r:id="rId34"/>
    <p:sldId id="260" r:id="rId35"/>
    <p:sldId id="286" r:id="rId36"/>
    <p:sldId id="339" r:id="rId37"/>
    <p:sldId id="340" r:id="rId38"/>
    <p:sldId id="350" r:id="rId39"/>
  </p:sldIdLst>
  <p:sldSz cx="9144000" cy="6858000" type="screen4x3"/>
  <p:notesSz cx="6858000" cy="9144000"/>
  <p:embeddedFontLst>
    <p:embeddedFont>
      <p:font typeface="Ubuntu" panose="020B0604020202020204" charset="0"/>
      <p:regular r:id="rId41"/>
      <p:bold r:id="rId42"/>
      <p:italic r:id="rId43"/>
      <p:boldItalic r:id="rId44"/>
    </p:embeddedFont>
    <p:embeddedFont>
      <p:font typeface="Arvo" panose="020B0604020202020204" charset="0"/>
      <p:regular r:id="rId45"/>
      <p:bold r:id="rId46"/>
      <p:italic r:id="rId47"/>
      <p:boldItalic r:id="rId48"/>
    </p:embeddedFont>
    <p:embeddedFont>
      <p:font typeface="Bodoni" panose="020B0604020202020204" charset="0"/>
      <p:regular r:id="rId49"/>
      <p:bold r:id="rId50"/>
      <p:italic r:id="rId51"/>
      <p:boldItalic r:id="rId52"/>
    </p:embeddedFont>
    <p:embeddedFont>
      <p:font typeface="Ubuntu Medium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A000"/>
    <a:srgbClr val="B0BF02"/>
    <a:srgbClr val="FFC003"/>
    <a:srgbClr val="40959F"/>
    <a:srgbClr val="A9C5C8"/>
    <a:srgbClr val="C8E4E8"/>
    <a:srgbClr val="A2C5C5"/>
    <a:srgbClr val="B5D9D7"/>
    <a:srgbClr val="939F01"/>
    <a:srgbClr val="929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EDFE76-3316-493F-8E78-EE26F453ACAA}">
  <a:tblStyle styleId="{72EDFE76-3316-493F-8E78-EE26F453AC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91"/>
    <p:restoredTop sz="94663"/>
  </p:normalViewPr>
  <p:slideViewPr>
    <p:cSldViewPr snapToGrid="0">
      <p:cViewPr varScale="1">
        <p:scale>
          <a:sx n="109" d="100"/>
          <a:sy n="109" d="100"/>
        </p:scale>
        <p:origin x="1296" y="108"/>
      </p:cViewPr>
      <p:guideLst>
        <p:guide orient="horz" pos="85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NUL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42eb61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14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616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893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442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42eb61d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42eb61d9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372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668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07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42eb61d9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42eb61d9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295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42eb61d9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42eb61d9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8916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42eb61d9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42eb61d9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65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604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392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42eb61d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42eb61d9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2755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42eb61d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42eb61d9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360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42eb61d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42eb61d9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702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42eb61d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42eb61d9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843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895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42eb61d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42eb61d9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7925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42eb61d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42eb61d9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911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42eb61d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42eb61d9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5975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42eb61d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42eb61d9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89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492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42eb61d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42eb61d9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69147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42eb61d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42eb61d9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1077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42eb61d9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42eb61d9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340028d78e_2_9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340028d78e_2_9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44064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74aaae02b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74aaae02b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2255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74aaae02bf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74aaae02bf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3950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74aaae02bf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74aaae02bf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15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43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1478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142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328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619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798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0650" y="2475033"/>
            <a:ext cx="6157800" cy="11676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 &amp; body slide">
    <p:bg>
      <p:bgPr>
        <a:solidFill>
          <a:srgbClr val="FFFFFF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1636869" y="2539900"/>
            <a:ext cx="5877000" cy="3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5906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>
            <a:spLocks noGrp="1"/>
          </p:cNvSpPr>
          <p:nvPr>
            <p:ph type="ctrTitle"/>
          </p:nvPr>
        </p:nvSpPr>
        <p:spPr>
          <a:xfrm>
            <a:off x="1610650" y="2475033"/>
            <a:ext cx="6157800" cy="11676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 type="secHead">
  <p:cSld name="SECTION_HEADER"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title"/>
          </p:nvPr>
        </p:nvSpPr>
        <p:spPr>
          <a:xfrm>
            <a:off x="4698275" y="2532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4696224" y="227925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26" name="Google Shape;126;p32"/>
          <p:cNvSpPr/>
          <p:nvPr/>
        </p:nvSpPr>
        <p:spPr>
          <a:xfrm>
            <a:off x="4572000" y="572467"/>
            <a:ext cx="2772000" cy="847500"/>
          </a:xfrm>
          <a:prstGeom prst="rect">
            <a:avLst/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27" name="Google Shape;127;p32"/>
          <p:cNvSpPr txBox="1">
            <a:spLocks noGrp="1"/>
          </p:cNvSpPr>
          <p:nvPr>
            <p:ph type="title" idx="2"/>
          </p:nvPr>
        </p:nvSpPr>
        <p:spPr>
          <a:xfrm>
            <a:off x="4696225" y="1534290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subTitle" idx="3"/>
          </p:nvPr>
        </p:nvSpPr>
        <p:spPr>
          <a:xfrm>
            <a:off x="4696224" y="3782230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title" idx="4"/>
          </p:nvPr>
        </p:nvSpPr>
        <p:spPr>
          <a:xfrm>
            <a:off x="4696225" y="3037257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ubTitle" idx="5"/>
          </p:nvPr>
        </p:nvSpPr>
        <p:spPr>
          <a:xfrm>
            <a:off x="4696224" y="528998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title" idx="6"/>
          </p:nvPr>
        </p:nvSpPr>
        <p:spPr>
          <a:xfrm>
            <a:off x="4696225" y="4540245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title" idx="7" hasCustomPrompt="1"/>
          </p:nvPr>
        </p:nvSpPr>
        <p:spPr>
          <a:xfrm>
            <a:off x="3372225" y="2024367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133" name="Google Shape;133;p32"/>
          <p:cNvSpPr txBox="1">
            <a:spLocks noGrp="1"/>
          </p:cNvSpPr>
          <p:nvPr>
            <p:ph type="title" idx="8" hasCustomPrompt="1"/>
          </p:nvPr>
        </p:nvSpPr>
        <p:spPr>
          <a:xfrm>
            <a:off x="3372225" y="3527333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134" name="Google Shape;134;p32"/>
          <p:cNvSpPr txBox="1">
            <a:spLocks noGrp="1"/>
          </p:cNvSpPr>
          <p:nvPr>
            <p:ph type="title" idx="9" hasCustomPrompt="1"/>
          </p:nvPr>
        </p:nvSpPr>
        <p:spPr>
          <a:xfrm>
            <a:off x="3372225" y="50303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2">
    <p:bg>
      <p:bgPr>
        <a:solidFill>
          <a:srgbClr val="FFFFFF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 txBox="1">
            <a:spLocks noGrp="1"/>
          </p:cNvSpPr>
          <p:nvPr>
            <p:ph type="title"/>
          </p:nvPr>
        </p:nvSpPr>
        <p:spPr>
          <a:xfrm>
            <a:off x="956271" y="2532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subTitle" idx="1"/>
          </p:nvPr>
        </p:nvSpPr>
        <p:spPr>
          <a:xfrm>
            <a:off x="954225" y="2279300"/>
            <a:ext cx="33672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1"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>
            <a:spLocks noGrp="1"/>
          </p:cNvSpPr>
          <p:nvPr>
            <p:ph type="title"/>
          </p:nvPr>
        </p:nvSpPr>
        <p:spPr>
          <a:xfrm>
            <a:off x="570047" y="1325200"/>
            <a:ext cx="30555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subTitle" idx="1"/>
          </p:nvPr>
        </p:nvSpPr>
        <p:spPr>
          <a:xfrm>
            <a:off x="614775" y="3419700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43" name="Google Shape;143;p35"/>
          <p:cNvCxnSpPr/>
          <p:nvPr/>
        </p:nvCxnSpPr>
        <p:spPr>
          <a:xfrm>
            <a:off x="678525" y="2747433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87EA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CUSTOM">
    <p:bg>
      <p:bgPr>
        <a:solidFill>
          <a:srgbClr val="FFFFF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>
            <a:spLocks noGrp="1"/>
          </p:cNvSpPr>
          <p:nvPr>
            <p:ph type="subTitle" idx="1"/>
          </p:nvPr>
        </p:nvSpPr>
        <p:spPr>
          <a:xfrm>
            <a:off x="1894475" y="1578800"/>
            <a:ext cx="5397600" cy="28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subTitle" idx="2"/>
          </p:nvPr>
        </p:nvSpPr>
        <p:spPr>
          <a:xfrm>
            <a:off x="1894475" y="4046067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bg>
      <p:bgPr>
        <a:solidFill>
          <a:srgbClr val="FFFFFF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149" name="Google Shape;149;p37"/>
          <p:cNvSpPr txBox="1">
            <a:spLocks noGrp="1"/>
          </p:cNvSpPr>
          <p:nvPr>
            <p:ph type="body" idx="1"/>
          </p:nvPr>
        </p:nvSpPr>
        <p:spPr>
          <a:xfrm>
            <a:off x="1636869" y="2539900"/>
            <a:ext cx="5877000" cy="3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_AND_BODY_2">
    <p:bg>
      <p:bgPr>
        <a:solidFill>
          <a:srgbClr val="FFFFF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8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1"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9"/>
          <p:cNvSpPr txBox="1">
            <a:spLocks noGrp="1"/>
          </p:cNvSpPr>
          <p:nvPr>
            <p:ph type="title"/>
          </p:nvPr>
        </p:nvSpPr>
        <p:spPr>
          <a:xfrm>
            <a:off x="4598900" y="1030800"/>
            <a:ext cx="38880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subTitle" idx="1"/>
          </p:nvPr>
        </p:nvSpPr>
        <p:spPr>
          <a:xfrm>
            <a:off x="4598900" y="3957606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 type="secHead">
  <p:cSld name="SECTION_HEADER"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698275" y="2532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4696224" y="227925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4696225" y="1534290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3"/>
          </p:nvPr>
        </p:nvSpPr>
        <p:spPr>
          <a:xfrm>
            <a:off x="4696224" y="3782230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/>
          </p:nvPr>
        </p:nvSpPr>
        <p:spPr>
          <a:xfrm>
            <a:off x="4696225" y="3037257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5"/>
          </p:nvPr>
        </p:nvSpPr>
        <p:spPr>
          <a:xfrm>
            <a:off x="4696224" y="528998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/>
          </p:nvPr>
        </p:nvSpPr>
        <p:spPr>
          <a:xfrm>
            <a:off x="4696225" y="4540245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7" hasCustomPrompt="1"/>
          </p:nvPr>
        </p:nvSpPr>
        <p:spPr>
          <a:xfrm>
            <a:off x="3372225" y="2024367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dirty="0"/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3372225" y="3527333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9" hasCustomPrompt="1"/>
          </p:nvPr>
        </p:nvSpPr>
        <p:spPr>
          <a:xfrm>
            <a:off x="3372225" y="50303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 type="twoColTx">
  <p:cSld name="TITLE_AND_TWO_COLUMNS"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0"/>
          <p:cNvSpPr txBox="1">
            <a:spLocks noGrp="1"/>
          </p:cNvSpPr>
          <p:nvPr>
            <p:ph type="ctrTitle"/>
          </p:nvPr>
        </p:nvSpPr>
        <p:spPr>
          <a:xfrm>
            <a:off x="111322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40"/>
          <p:cNvSpPr txBox="1">
            <a:spLocks noGrp="1"/>
          </p:cNvSpPr>
          <p:nvPr>
            <p:ph type="subTitle" idx="1"/>
          </p:nvPr>
        </p:nvSpPr>
        <p:spPr>
          <a:xfrm>
            <a:off x="1113229" y="29026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58" name="Google Shape;158;p40"/>
          <p:cNvSpPr txBox="1">
            <a:spLocks noGrp="1"/>
          </p:cNvSpPr>
          <p:nvPr>
            <p:ph type="ctrTitle" idx="2"/>
          </p:nvPr>
        </p:nvSpPr>
        <p:spPr>
          <a:xfrm>
            <a:off x="481837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subTitle" idx="3"/>
          </p:nvPr>
        </p:nvSpPr>
        <p:spPr>
          <a:xfrm>
            <a:off x="4818379" y="29026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60" name="Google Shape;160;p40"/>
          <p:cNvSpPr txBox="1">
            <a:spLocks noGrp="1"/>
          </p:cNvSpPr>
          <p:nvPr>
            <p:ph type="title" idx="4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 1">
  <p:cSld name="TITLE_AND_TWO_COLUMNS_2">
    <p:bg>
      <p:bgPr>
        <a:solidFill>
          <a:srgbClr val="FFFF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 txBox="1">
            <a:spLocks noGrp="1"/>
          </p:cNvSpPr>
          <p:nvPr>
            <p:ph type="ctrTitle"/>
          </p:nvPr>
        </p:nvSpPr>
        <p:spPr>
          <a:xfrm>
            <a:off x="1113228" y="28681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subTitle" idx="1"/>
          </p:nvPr>
        </p:nvSpPr>
        <p:spPr>
          <a:xfrm>
            <a:off x="1147278" y="36753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ctrTitle" idx="2"/>
          </p:nvPr>
        </p:nvSpPr>
        <p:spPr>
          <a:xfrm>
            <a:off x="4818378" y="28681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41"/>
          <p:cNvSpPr txBox="1">
            <a:spLocks noGrp="1"/>
          </p:cNvSpPr>
          <p:nvPr>
            <p:ph type="subTitle" idx="3"/>
          </p:nvPr>
        </p:nvSpPr>
        <p:spPr>
          <a:xfrm>
            <a:off x="4852428" y="36753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66" name="Google Shape;166;p41"/>
          <p:cNvSpPr txBox="1">
            <a:spLocks noGrp="1"/>
          </p:cNvSpPr>
          <p:nvPr>
            <p:ph type="title" idx="4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2"/>
          <p:cNvSpPr txBox="1">
            <a:spLocks noGrp="1"/>
          </p:cNvSpPr>
          <p:nvPr>
            <p:ph type="title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2"/>
          <p:cNvSpPr txBox="1">
            <a:spLocks noGrp="1"/>
          </p:cNvSpPr>
          <p:nvPr>
            <p:ph type="ctrTitle" idx="2"/>
          </p:nvPr>
        </p:nvSpPr>
        <p:spPr>
          <a:xfrm>
            <a:off x="11053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42"/>
          <p:cNvSpPr txBox="1">
            <a:spLocks noGrp="1"/>
          </p:cNvSpPr>
          <p:nvPr>
            <p:ph type="subTitle" idx="1"/>
          </p:nvPr>
        </p:nvSpPr>
        <p:spPr>
          <a:xfrm>
            <a:off x="11053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1" name="Google Shape;171;p42"/>
          <p:cNvSpPr txBox="1">
            <a:spLocks noGrp="1"/>
          </p:cNvSpPr>
          <p:nvPr>
            <p:ph type="ctrTitle" idx="3"/>
          </p:nvPr>
        </p:nvSpPr>
        <p:spPr>
          <a:xfrm>
            <a:off x="35152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subTitle" idx="4"/>
          </p:nvPr>
        </p:nvSpPr>
        <p:spPr>
          <a:xfrm>
            <a:off x="35152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3" name="Google Shape;173;p42"/>
          <p:cNvSpPr txBox="1">
            <a:spLocks noGrp="1"/>
          </p:cNvSpPr>
          <p:nvPr>
            <p:ph type="ctrTitle" idx="5"/>
          </p:nvPr>
        </p:nvSpPr>
        <p:spPr>
          <a:xfrm>
            <a:off x="59251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42"/>
          <p:cNvSpPr txBox="1">
            <a:spLocks noGrp="1"/>
          </p:cNvSpPr>
          <p:nvPr>
            <p:ph type="subTitle" idx="6"/>
          </p:nvPr>
        </p:nvSpPr>
        <p:spPr>
          <a:xfrm>
            <a:off x="59251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6 columns slide">
  <p:cSld name="TITLE_AND_TWO_COLUMNS_1_1">
    <p:bg>
      <p:bgPr>
        <a:solidFill>
          <a:srgbClr val="FFFFF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3"/>
          <p:cNvSpPr txBox="1">
            <a:spLocks noGrp="1"/>
          </p:cNvSpPr>
          <p:nvPr>
            <p:ph type="ctrTitle"/>
          </p:nvPr>
        </p:nvSpPr>
        <p:spPr>
          <a:xfrm>
            <a:off x="1105351" y="36874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43"/>
          <p:cNvSpPr txBox="1">
            <a:spLocks noGrp="1"/>
          </p:cNvSpPr>
          <p:nvPr>
            <p:ph type="subTitle" idx="1"/>
          </p:nvPr>
        </p:nvSpPr>
        <p:spPr>
          <a:xfrm>
            <a:off x="980600" y="4494733"/>
            <a:ext cx="23631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8" name="Google Shape;178;p43"/>
          <p:cNvSpPr txBox="1">
            <a:spLocks noGrp="1"/>
          </p:cNvSpPr>
          <p:nvPr>
            <p:ph type="ctrTitle" idx="2"/>
          </p:nvPr>
        </p:nvSpPr>
        <p:spPr>
          <a:xfrm>
            <a:off x="3484651" y="36874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43"/>
          <p:cNvSpPr txBox="1">
            <a:spLocks noGrp="1"/>
          </p:cNvSpPr>
          <p:nvPr>
            <p:ph type="subTitle" idx="3"/>
          </p:nvPr>
        </p:nvSpPr>
        <p:spPr>
          <a:xfrm>
            <a:off x="3419975" y="4494733"/>
            <a:ext cx="22428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80" name="Google Shape;180;p43"/>
          <p:cNvSpPr txBox="1">
            <a:spLocks noGrp="1"/>
          </p:cNvSpPr>
          <p:nvPr>
            <p:ph type="ctrTitle" idx="4"/>
          </p:nvPr>
        </p:nvSpPr>
        <p:spPr>
          <a:xfrm>
            <a:off x="5880251" y="36874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43"/>
          <p:cNvSpPr txBox="1">
            <a:spLocks noGrp="1"/>
          </p:cNvSpPr>
          <p:nvPr>
            <p:ph type="subTitle" idx="5"/>
          </p:nvPr>
        </p:nvSpPr>
        <p:spPr>
          <a:xfrm>
            <a:off x="5880250" y="4494733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82" name="Google Shape;182;p43"/>
          <p:cNvSpPr txBox="1">
            <a:spLocks noGrp="1"/>
          </p:cNvSpPr>
          <p:nvPr>
            <p:ph type="title" idx="6"/>
          </p:nvPr>
        </p:nvSpPr>
        <p:spPr>
          <a:xfrm>
            <a:off x="773850" y="850767"/>
            <a:ext cx="76725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3"/>
          <p:cNvSpPr txBox="1">
            <a:spLocks noGrp="1"/>
          </p:cNvSpPr>
          <p:nvPr>
            <p:ph type="ctrTitle" idx="7"/>
          </p:nvPr>
        </p:nvSpPr>
        <p:spPr>
          <a:xfrm>
            <a:off x="1105351" y="19151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43"/>
          <p:cNvSpPr txBox="1">
            <a:spLocks noGrp="1"/>
          </p:cNvSpPr>
          <p:nvPr>
            <p:ph type="subTitle" idx="8"/>
          </p:nvPr>
        </p:nvSpPr>
        <p:spPr>
          <a:xfrm>
            <a:off x="1073150" y="2722433"/>
            <a:ext cx="21780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85" name="Google Shape;185;p43"/>
          <p:cNvSpPr txBox="1">
            <a:spLocks noGrp="1"/>
          </p:cNvSpPr>
          <p:nvPr>
            <p:ph type="ctrTitle" idx="9"/>
          </p:nvPr>
        </p:nvSpPr>
        <p:spPr>
          <a:xfrm>
            <a:off x="3484651" y="19151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43"/>
          <p:cNvSpPr txBox="1">
            <a:spLocks noGrp="1"/>
          </p:cNvSpPr>
          <p:nvPr>
            <p:ph type="subTitle" idx="13"/>
          </p:nvPr>
        </p:nvSpPr>
        <p:spPr>
          <a:xfrm>
            <a:off x="3452400" y="2722433"/>
            <a:ext cx="21780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87" name="Google Shape;187;p43"/>
          <p:cNvSpPr txBox="1">
            <a:spLocks noGrp="1"/>
          </p:cNvSpPr>
          <p:nvPr>
            <p:ph type="ctrTitle" idx="14"/>
          </p:nvPr>
        </p:nvSpPr>
        <p:spPr>
          <a:xfrm>
            <a:off x="5880251" y="19151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43"/>
          <p:cNvSpPr txBox="1">
            <a:spLocks noGrp="1"/>
          </p:cNvSpPr>
          <p:nvPr>
            <p:ph type="subTitle" idx="15"/>
          </p:nvPr>
        </p:nvSpPr>
        <p:spPr>
          <a:xfrm>
            <a:off x="5831650" y="2722433"/>
            <a:ext cx="22107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BIG_NUMBER"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4"/>
          <p:cNvSpPr txBox="1">
            <a:spLocks noGrp="1"/>
          </p:cNvSpPr>
          <p:nvPr>
            <p:ph type="subTitle" idx="1"/>
          </p:nvPr>
        </p:nvSpPr>
        <p:spPr>
          <a:xfrm>
            <a:off x="2433300" y="4020433"/>
            <a:ext cx="42774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44"/>
          <p:cNvSpPr txBox="1">
            <a:spLocks noGrp="1"/>
          </p:cNvSpPr>
          <p:nvPr>
            <p:ph type="title"/>
          </p:nvPr>
        </p:nvSpPr>
        <p:spPr>
          <a:xfrm>
            <a:off x="0" y="3288533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rgbClr val="FFFFF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 txBox="1">
            <a:spLocks noGrp="1"/>
          </p:cNvSpPr>
          <p:nvPr>
            <p:ph type="title" hasCustomPrompt="1"/>
          </p:nvPr>
        </p:nvSpPr>
        <p:spPr>
          <a:xfrm>
            <a:off x="742950" y="1650800"/>
            <a:ext cx="7729500" cy="26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4" name="Google Shape;194;p45"/>
          <p:cNvSpPr txBox="1">
            <a:spLocks noGrp="1"/>
          </p:cNvSpPr>
          <p:nvPr>
            <p:ph type="subTitle" idx="1"/>
          </p:nvPr>
        </p:nvSpPr>
        <p:spPr>
          <a:xfrm>
            <a:off x="2433300" y="4020433"/>
            <a:ext cx="42774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some text slide 1">
  <p:cSld name="BIG_NUMBER_1">
    <p:bg>
      <p:bgPr>
        <a:solidFill>
          <a:srgbClr val="FFFFF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6"/>
          <p:cNvSpPr txBox="1">
            <a:spLocks noGrp="1"/>
          </p:cNvSpPr>
          <p:nvPr>
            <p:ph type="title" hasCustomPrompt="1"/>
          </p:nvPr>
        </p:nvSpPr>
        <p:spPr>
          <a:xfrm>
            <a:off x="742950" y="1110133"/>
            <a:ext cx="7729500" cy="11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7" name="Google Shape;197;p46"/>
          <p:cNvSpPr txBox="1">
            <a:spLocks noGrp="1"/>
          </p:cNvSpPr>
          <p:nvPr>
            <p:ph type="subTitle" idx="1"/>
          </p:nvPr>
        </p:nvSpPr>
        <p:spPr>
          <a:xfrm>
            <a:off x="1667075" y="1959333"/>
            <a:ext cx="5809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46"/>
          <p:cNvSpPr txBox="1">
            <a:spLocks noGrp="1"/>
          </p:cNvSpPr>
          <p:nvPr>
            <p:ph type="title" idx="2" hasCustomPrompt="1"/>
          </p:nvPr>
        </p:nvSpPr>
        <p:spPr>
          <a:xfrm>
            <a:off x="742950" y="2608000"/>
            <a:ext cx="7729500" cy="11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9" name="Google Shape;199;p46"/>
          <p:cNvSpPr txBox="1">
            <a:spLocks noGrp="1"/>
          </p:cNvSpPr>
          <p:nvPr>
            <p:ph type="subTitle" idx="3"/>
          </p:nvPr>
        </p:nvSpPr>
        <p:spPr>
          <a:xfrm>
            <a:off x="1667075" y="3457200"/>
            <a:ext cx="5809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46"/>
          <p:cNvSpPr txBox="1">
            <a:spLocks noGrp="1"/>
          </p:cNvSpPr>
          <p:nvPr>
            <p:ph type="title" idx="4" hasCustomPrompt="1"/>
          </p:nvPr>
        </p:nvSpPr>
        <p:spPr>
          <a:xfrm>
            <a:off x="742950" y="4105867"/>
            <a:ext cx="7729500" cy="11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1" name="Google Shape;201;p46"/>
          <p:cNvSpPr txBox="1">
            <a:spLocks noGrp="1"/>
          </p:cNvSpPr>
          <p:nvPr>
            <p:ph type="subTitle" idx="5"/>
          </p:nvPr>
        </p:nvSpPr>
        <p:spPr>
          <a:xfrm>
            <a:off x="1667075" y="4955067"/>
            <a:ext cx="5809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with title and text">
  <p:cSld name="CUSTOM_1">
    <p:bg>
      <p:bgPr>
        <a:solidFill>
          <a:srgbClr val="FFFFFF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9"/>
          <p:cNvSpPr txBox="1">
            <a:spLocks noGrp="1"/>
          </p:cNvSpPr>
          <p:nvPr>
            <p:ph type="title"/>
          </p:nvPr>
        </p:nvSpPr>
        <p:spPr>
          <a:xfrm>
            <a:off x="737850" y="1307013"/>
            <a:ext cx="3571500" cy="7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06" name="Google Shape;206;p49"/>
          <p:cNvSpPr txBox="1">
            <a:spLocks noGrp="1"/>
          </p:cNvSpPr>
          <p:nvPr>
            <p:ph type="subTitle" idx="1"/>
          </p:nvPr>
        </p:nvSpPr>
        <p:spPr>
          <a:xfrm>
            <a:off x="737850" y="3015333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2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56271" y="2532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954225" y="2279300"/>
            <a:ext cx="33672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with cyan frame">
  <p:cSld name="CUSTOM_1_1_1">
    <p:bg>
      <p:bgPr>
        <a:solidFill>
          <a:srgbClr val="FFFFF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0"/>
          <p:cNvSpPr txBox="1">
            <a:spLocks noGrp="1"/>
          </p:cNvSpPr>
          <p:nvPr>
            <p:ph type="title"/>
          </p:nvPr>
        </p:nvSpPr>
        <p:spPr>
          <a:xfrm>
            <a:off x="626079" y="1307013"/>
            <a:ext cx="3571500" cy="7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09" name="Google Shape;209;p50"/>
          <p:cNvSpPr txBox="1">
            <a:spLocks noGrp="1"/>
          </p:cNvSpPr>
          <p:nvPr>
            <p:ph type="subTitle" idx="1"/>
          </p:nvPr>
        </p:nvSpPr>
        <p:spPr>
          <a:xfrm>
            <a:off x="626079" y="3015333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0"/>
          <p:cNvSpPr txBox="1">
            <a:spLocks noGrp="1"/>
          </p:cNvSpPr>
          <p:nvPr>
            <p:ph type="subTitle" idx="2"/>
          </p:nvPr>
        </p:nvSpPr>
        <p:spPr>
          <a:xfrm>
            <a:off x="5079304" y="3015333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frame 1">
  <p:cSld name="CUSTOM_1_1_1_1">
    <p:bg>
      <p:bgPr>
        <a:solidFill>
          <a:srgbClr val="FFFFFF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 ">
  <p:cSld name="CUSTOM_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2"/>
          <p:cNvSpPr txBox="1">
            <a:spLocks noGrp="1"/>
          </p:cNvSpPr>
          <p:nvPr>
            <p:ph type="title"/>
          </p:nvPr>
        </p:nvSpPr>
        <p:spPr>
          <a:xfrm>
            <a:off x="4696275" y="2300600"/>
            <a:ext cx="30555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14" name="Google Shape;214;p52"/>
          <p:cNvSpPr txBox="1">
            <a:spLocks noGrp="1"/>
          </p:cNvSpPr>
          <p:nvPr>
            <p:ph type="subTitle" idx="1"/>
          </p:nvPr>
        </p:nvSpPr>
        <p:spPr>
          <a:xfrm>
            <a:off x="4696275" y="3786600"/>
            <a:ext cx="2770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  1">
  <p:cSld name="CUSTOM_2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3"/>
          <p:cNvSpPr txBox="1">
            <a:spLocks noGrp="1"/>
          </p:cNvSpPr>
          <p:nvPr>
            <p:ph type="title"/>
          </p:nvPr>
        </p:nvSpPr>
        <p:spPr>
          <a:xfrm>
            <a:off x="1630100" y="2300600"/>
            <a:ext cx="30555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53"/>
          <p:cNvSpPr txBox="1">
            <a:spLocks noGrp="1"/>
          </p:cNvSpPr>
          <p:nvPr>
            <p:ph type="subTitle" idx="1"/>
          </p:nvPr>
        </p:nvSpPr>
        <p:spPr>
          <a:xfrm>
            <a:off x="1915400" y="3786600"/>
            <a:ext cx="2770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66666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">
  <p:cSld name="CUSTOM_7">
    <p:bg>
      <p:bgPr>
        <a:solidFill>
          <a:srgbClr val="D2D700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4"/>
          <p:cNvSpPr txBox="1">
            <a:spLocks noGrp="1"/>
          </p:cNvSpPr>
          <p:nvPr>
            <p:ph type="title"/>
          </p:nvPr>
        </p:nvSpPr>
        <p:spPr>
          <a:xfrm>
            <a:off x="2675900" y="1626713"/>
            <a:ext cx="39261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4"/>
          <p:cNvSpPr txBox="1">
            <a:spLocks noGrp="1"/>
          </p:cNvSpPr>
          <p:nvPr>
            <p:ph type="subTitle" idx="1"/>
          </p:nvPr>
        </p:nvSpPr>
        <p:spPr>
          <a:xfrm>
            <a:off x="2675901" y="3397000"/>
            <a:ext cx="31362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frame ">
  <p:cSld name="BLANK_1_1_1">
    <p:bg>
      <p:bgPr>
        <a:noFill/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5"/>
          <p:cNvSpPr txBox="1">
            <a:spLocks noGrp="1"/>
          </p:cNvSpPr>
          <p:nvPr>
            <p:ph type="title"/>
          </p:nvPr>
        </p:nvSpPr>
        <p:spPr>
          <a:xfrm>
            <a:off x="783525" y="2317400"/>
            <a:ext cx="2545800" cy="22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frame  1">
  <p:cSld name="BLANK_1_1_1_1">
    <p:bg>
      <p:bgPr>
        <a:solidFill>
          <a:srgbClr val="85B016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6"/>
          <p:cNvSpPr/>
          <p:nvPr/>
        </p:nvSpPr>
        <p:spPr>
          <a:xfrm>
            <a:off x="406950" y="555000"/>
            <a:ext cx="8330100" cy="574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56"/>
          <p:cNvSpPr txBox="1">
            <a:spLocks noGrp="1"/>
          </p:cNvSpPr>
          <p:nvPr>
            <p:ph type="title"/>
          </p:nvPr>
        </p:nvSpPr>
        <p:spPr>
          <a:xfrm>
            <a:off x="783525" y="828667"/>
            <a:ext cx="7618200" cy="5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 1 1">
  <p:cSld name="SECTION_HEADER_2_1">
    <p:bg>
      <p:bgPr>
        <a:solidFill>
          <a:srgbClr val="FFFF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956273" y="4626067"/>
            <a:ext cx="34830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CUSTOM">
    <p:bg>
      <p:bgPr>
        <a:solidFill>
          <a:srgbClr val="FFFFFF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1894475" y="1578800"/>
            <a:ext cx="5397600" cy="28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2"/>
          </p:nvPr>
        </p:nvSpPr>
        <p:spPr>
          <a:xfrm>
            <a:off x="1894475" y="4046067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 type="twoColTx">
  <p:cSld name="TITLE_AND_TWO_COLUMNS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ctrTitle"/>
          </p:nvPr>
        </p:nvSpPr>
        <p:spPr>
          <a:xfrm>
            <a:off x="111322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ubTitle" idx="1"/>
          </p:nvPr>
        </p:nvSpPr>
        <p:spPr>
          <a:xfrm>
            <a:off x="1113229" y="29026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ctrTitle" idx="2"/>
          </p:nvPr>
        </p:nvSpPr>
        <p:spPr>
          <a:xfrm>
            <a:off x="481837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3"/>
          </p:nvPr>
        </p:nvSpPr>
        <p:spPr>
          <a:xfrm>
            <a:off x="4818379" y="29026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 idx="4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 idx="2"/>
          </p:nvPr>
        </p:nvSpPr>
        <p:spPr>
          <a:xfrm>
            <a:off x="11053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1053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3"/>
          </p:nvPr>
        </p:nvSpPr>
        <p:spPr>
          <a:xfrm>
            <a:off x="35152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4"/>
          </p:nvPr>
        </p:nvSpPr>
        <p:spPr>
          <a:xfrm>
            <a:off x="35152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 idx="5"/>
          </p:nvPr>
        </p:nvSpPr>
        <p:spPr>
          <a:xfrm>
            <a:off x="59251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6"/>
          </p:nvPr>
        </p:nvSpPr>
        <p:spPr>
          <a:xfrm>
            <a:off x="59251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 hasCustomPrompt="1"/>
          </p:nvPr>
        </p:nvSpPr>
        <p:spPr>
          <a:xfrm>
            <a:off x="742950" y="1650800"/>
            <a:ext cx="7729500" cy="26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2433300" y="4020433"/>
            <a:ext cx="42774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>
                <a:solidFill>
                  <a:srgbClr val="999999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■"/>
              <a:defRPr sz="1300">
                <a:solidFill>
                  <a:srgbClr val="999999"/>
                </a:solidFill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●"/>
              <a:defRPr sz="1300">
                <a:solidFill>
                  <a:srgbClr val="999999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 sz="1200">
                <a:solidFill>
                  <a:srgbClr val="999999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 sz="1200">
                <a:solidFill>
                  <a:srgbClr val="999999"/>
                </a:solidFill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●"/>
              <a:defRPr sz="1100">
                <a:solidFill>
                  <a:srgbClr val="999999"/>
                </a:solidFill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○"/>
              <a:defRPr sz="1100">
                <a:solidFill>
                  <a:srgbClr val="999999"/>
                </a:solidFill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Char char="■"/>
              <a:defRPr sz="10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7" r:id="rId6"/>
    <p:sldLayoutId id="2147483659" r:id="rId7"/>
    <p:sldLayoutId id="2147483662" r:id="rId8"/>
    <p:sldLayoutId id="2147483664" r:id="rId9"/>
    <p:sldLayoutId id="2147483665" r:id="rId10"/>
    <p:sldLayoutId id="214748370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>
                <a:solidFill>
                  <a:srgbClr val="999999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■"/>
              <a:defRPr sz="1300">
                <a:solidFill>
                  <a:srgbClr val="999999"/>
                </a:solidFill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●"/>
              <a:defRPr sz="1300">
                <a:solidFill>
                  <a:srgbClr val="999999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 sz="1200">
                <a:solidFill>
                  <a:srgbClr val="999999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 sz="1200">
                <a:solidFill>
                  <a:srgbClr val="999999"/>
                </a:solidFill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●"/>
              <a:defRPr sz="1100">
                <a:solidFill>
                  <a:srgbClr val="999999"/>
                </a:solidFill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○"/>
              <a:defRPr sz="1100">
                <a:solidFill>
                  <a:srgbClr val="999999"/>
                </a:solidFill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Char char="■"/>
              <a:defRPr sz="10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sgo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1/1d/Paris-haussmann-centre.pn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hyperlink" Target="http://www.pexels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7"/>
          <p:cNvSpPr/>
          <p:nvPr/>
        </p:nvSpPr>
        <p:spPr>
          <a:xfrm>
            <a:off x="676300" y="428267"/>
            <a:ext cx="4885500" cy="59088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231" name="Google Shape;231;p57"/>
          <p:cNvSpPr txBox="1"/>
          <p:nvPr/>
        </p:nvSpPr>
        <p:spPr>
          <a:xfrm>
            <a:off x="1196600" y="1681175"/>
            <a:ext cx="5544600" cy="2469600"/>
          </a:xfrm>
          <a:prstGeom prst="rect">
            <a:avLst/>
          </a:prstGeom>
          <a:noFill/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/>
            <a:r>
              <a:rPr lang="es-ES" sz="3400" b="1" dirty="0">
                <a:solidFill>
                  <a:srgbClr val="434343"/>
                </a:solidFill>
              </a:rPr>
              <a:t>PLANIFICAR Y ACOMPAÑAR CON ÉXITO EN TUTORÍAS EN RED</a:t>
            </a:r>
            <a:endParaRPr sz="3400" b="1" dirty="0">
              <a:solidFill>
                <a:srgbClr val="434343"/>
              </a:solidFill>
            </a:endParaRPr>
          </a:p>
        </p:txBody>
      </p:sp>
      <p:sp>
        <p:nvSpPr>
          <p:cNvPr id="232" name="Google Shape;232;p57"/>
          <p:cNvSpPr txBox="1"/>
          <p:nvPr/>
        </p:nvSpPr>
        <p:spPr>
          <a:xfrm>
            <a:off x="1107400" y="4342650"/>
            <a:ext cx="4327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FFFFFF"/>
                </a:solidFill>
              </a:rPr>
              <a:t>Ponente: DIEGO AGUILAR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Conductora: María Sánchez (Innovación UNIA)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</a:rPr>
              <a:t>Fecha: 26/10/2020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33" name="Google Shape;233;p57"/>
          <p:cNvSpPr txBox="1"/>
          <p:nvPr/>
        </p:nvSpPr>
        <p:spPr>
          <a:xfrm>
            <a:off x="1127644" y="918740"/>
            <a:ext cx="5475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434343"/>
                </a:solidFill>
                <a:highlight>
                  <a:srgbClr val="FFFFFF"/>
                </a:highlight>
              </a:rPr>
              <a:t>#WEBINARSUNIA</a:t>
            </a:r>
            <a:endParaRPr sz="1800" dirty="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235" name="Google Shape;235;p57"/>
          <p:cNvSpPr txBox="1"/>
          <p:nvPr/>
        </p:nvSpPr>
        <p:spPr>
          <a:xfrm>
            <a:off x="1107791" y="5462347"/>
            <a:ext cx="42651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rgbClr val="434343"/>
                </a:solidFill>
              </a:rPr>
              <a:t>Webinars sobre e-learning, innovación y competencias digitales. Plan de formación, apoyo y reconocimiento al profesorado 2020-21</a:t>
            </a:r>
            <a:endParaRPr sz="10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dirty="0">
                <a:solidFill>
                  <a:srgbClr val="434343"/>
                </a:solidFill>
              </a:rPr>
              <a:t>Área de Innovación (@uniainnova)/ Vicerrectorado de Innovación Docente y Digitalización. Universidad Internacional de Andalucía</a:t>
            </a:r>
            <a:endParaRPr sz="9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434343"/>
              </a:solidFill>
            </a:endParaRPr>
          </a:p>
        </p:txBody>
      </p:sp>
      <p:pic>
        <p:nvPicPr>
          <p:cNvPr id="9" name="Google Shape;236;p57">
            <a:extLst>
              <a:ext uri="{FF2B5EF4-FFF2-40B4-BE49-F238E27FC236}">
                <a16:creationId xmlns:a16="http://schemas.microsoft.com/office/drawing/2014/main" id="{4ECEF0C6-297F-5A49-858C-3AA4CF3AD90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225" y="5213688"/>
            <a:ext cx="1375425" cy="13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34;p57">
            <a:extLst>
              <a:ext uri="{FF2B5EF4-FFF2-40B4-BE49-F238E27FC236}">
                <a16:creationId xmlns:a16="http://schemas.microsoft.com/office/drawing/2014/main" id="{19193063-50EC-7F41-8E52-ADC9D73123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300" y="6403123"/>
            <a:ext cx="668151" cy="2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edificio, exterior, estatua, calle&#10;&#10;Descripción generada automáticamente">
            <a:extLst>
              <a:ext uri="{FF2B5EF4-FFF2-40B4-BE49-F238E27FC236}">
                <a16:creationId xmlns:a16="http://schemas.microsoft.com/office/drawing/2014/main" id="{3C0CA2B1-8767-1C43-9A2E-E14AF8514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13" t="7855" b="4894"/>
          <a:stretch/>
        </p:blipFill>
        <p:spPr>
          <a:xfrm rot="5400000">
            <a:off x="5162941" y="947055"/>
            <a:ext cx="2446782" cy="408335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Imagen 3" descr="Imagen que contiene edificio, bicicleta, montar a caballo, hombre&#10;&#10;Descripción generada automáticamente">
            <a:extLst>
              <a:ext uri="{FF2B5EF4-FFF2-40B4-BE49-F238E27FC236}">
                <a16:creationId xmlns:a16="http://schemas.microsoft.com/office/drawing/2014/main" id="{16DF7937-4FB1-4C45-82D5-AF189321818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9000"/>
          </a:blip>
          <a:stretch>
            <a:fillRect/>
          </a:stretch>
        </p:blipFill>
        <p:spPr>
          <a:xfrm>
            <a:off x="406950" y="1216307"/>
            <a:ext cx="4067079" cy="5077494"/>
          </a:xfrm>
          <a:prstGeom prst="rect">
            <a:avLst/>
          </a:prstGeom>
        </p:spPr>
      </p:pic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n 8" descr="Imagen que contiene persona, sostener, mano, niño&#10;&#10;Descripción generada automáticamente">
            <a:extLst>
              <a:ext uri="{FF2B5EF4-FFF2-40B4-BE49-F238E27FC236}">
                <a16:creationId xmlns:a16="http://schemas.microsoft.com/office/drawing/2014/main" id="{BFDB2B86-D9A1-534E-B803-0F00973C54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21"/>
          <a:stretch/>
        </p:blipFill>
        <p:spPr>
          <a:xfrm>
            <a:off x="1580207" y="3112133"/>
            <a:ext cx="4479969" cy="257918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Imagen 10" descr="Señal de transito junto a un semáforo&#10;&#10;Descripción generada automáticamente">
            <a:extLst>
              <a:ext uri="{FF2B5EF4-FFF2-40B4-BE49-F238E27FC236}">
                <a16:creationId xmlns:a16="http://schemas.microsoft.com/office/drawing/2014/main" id="{51609AEF-92DE-7846-A5BF-D52054B77C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831"/>
          <a:stretch/>
        </p:blipFill>
        <p:spPr>
          <a:xfrm>
            <a:off x="4690389" y="4227019"/>
            <a:ext cx="3391888" cy="1990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3" name="Google Shape;303;p64">
            <a:extLst>
              <a:ext uri="{FF2B5EF4-FFF2-40B4-BE49-F238E27FC236}">
                <a16:creationId xmlns:a16="http://schemas.microsoft.com/office/drawing/2014/main" id="{82739789-C9DB-E641-A244-677D1D44D743}"/>
              </a:ext>
            </a:extLst>
          </p:cNvPr>
          <p:cNvSpPr txBox="1">
            <a:spLocks/>
          </p:cNvSpPr>
          <p:nvPr/>
        </p:nvSpPr>
        <p:spPr>
          <a:xfrm>
            <a:off x="406950" y="600671"/>
            <a:ext cx="8330100" cy="63695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2400" dirty="0">
                <a:solidFill>
                  <a:schemeClr val="bg2"/>
                </a:solidFill>
              </a:rPr>
              <a:t>Creando seguridad</a:t>
            </a:r>
          </a:p>
        </p:txBody>
      </p:sp>
      <p:cxnSp>
        <p:nvCxnSpPr>
          <p:cNvPr id="14" name="Google Shape;473;p69"/>
          <p:cNvCxnSpPr/>
          <p:nvPr/>
        </p:nvCxnSpPr>
        <p:spPr>
          <a:xfrm>
            <a:off x="4269069" y="1165476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792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persona, sostener, mano, niño&#10;&#10;Descripción generada automáticamente">
            <a:extLst>
              <a:ext uri="{FF2B5EF4-FFF2-40B4-BE49-F238E27FC236}">
                <a16:creationId xmlns:a16="http://schemas.microsoft.com/office/drawing/2014/main" id="{9BC90C5D-2E49-8744-B1CE-9C98A39F43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21"/>
          <a:stretch/>
        </p:blipFill>
        <p:spPr>
          <a:xfrm>
            <a:off x="406950" y="1545771"/>
            <a:ext cx="8313771" cy="4786367"/>
          </a:xfrm>
          <a:prstGeom prst="rect">
            <a:avLst/>
          </a:prstGeom>
        </p:spPr>
      </p:pic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64"/>
          <p:cNvSpPr txBox="1">
            <a:spLocks noGrp="1"/>
          </p:cNvSpPr>
          <p:nvPr>
            <p:ph type="ctrTitle"/>
          </p:nvPr>
        </p:nvSpPr>
        <p:spPr>
          <a:xfrm>
            <a:off x="525394" y="1688953"/>
            <a:ext cx="4759058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b="0" dirty="0">
                <a:solidFill>
                  <a:schemeClr val="bg1"/>
                </a:solidFill>
                <a:latin typeface="Ubuntu Medium"/>
                <a:ea typeface="Ubuntu Medium"/>
                <a:cs typeface="Ubuntu Medium"/>
                <a:sym typeface="Ubuntu Medium"/>
              </a:rPr>
              <a:t>Estructura</a:t>
            </a:r>
            <a:endParaRPr sz="5400" dirty="0">
              <a:solidFill>
                <a:schemeClr val="bg1"/>
              </a:solidFill>
            </a:endParaRPr>
          </a:p>
        </p:txBody>
      </p:sp>
      <p:sp>
        <p:nvSpPr>
          <p:cNvPr id="8" name="Google Shape;303;p64">
            <a:extLst>
              <a:ext uri="{FF2B5EF4-FFF2-40B4-BE49-F238E27FC236}">
                <a16:creationId xmlns:a16="http://schemas.microsoft.com/office/drawing/2014/main" id="{82739789-C9DB-E641-A244-677D1D44D743}"/>
              </a:ext>
            </a:extLst>
          </p:cNvPr>
          <p:cNvSpPr txBox="1">
            <a:spLocks/>
          </p:cNvSpPr>
          <p:nvPr/>
        </p:nvSpPr>
        <p:spPr>
          <a:xfrm>
            <a:off x="406950" y="600671"/>
            <a:ext cx="8330100" cy="63695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2400" dirty="0">
                <a:solidFill>
                  <a:schemeClr val="bg2"/>
                </a:solidFill>
              </a:rPr>
              <a:t>Creando seguridad</a:t>
            </a:r>
          </a:p>
        </p:txBody>
      </p:sp>
      <p:cxnSp>
        <p:nvCxnSpPr>
          <p:cNvPr id="11" name="Google Shape;473;p69"/>
          <p:cNvCxnSpPr/>
          <p:nvPr/>
        </p:nvCxnSpPr>
        <p:spPr>
          <a:xfrm>
            <a:off x="4269069" y="1165476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21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eñal de transito junto a un semáforo&#10;&#10;Descripción generada automáticamente">
            <a:extLst>
              <a:ext uri="{FF2B5EF4-FFF2-40B4-BE49-F238E27FC236}">
                <a16:creationId xmlns:a16="http://schemas.microsoft.com/office/drawing/2014/main" id="{95C7F44F-221D-134B-A29D-4934593D1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831"/>
          <a:stretch/>
        </p:blipFill>
        <p:spPr>
          <a:xfrm>
            <a:off x="406951" y="1371884"/>
            <a:ext cx="8346428" cy="4898290"/>
          </a:xfrm>
          <a:prstGeom prst="rect">
            <a:avLst/>
          </a:prstGeom>
        </p:spPr>
      </p:pic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64"/>
          <p:cNvSpPr txBox="1">
            <a:spLocks noGrp="1"/>
          </p:cNvSpPr>
          <p:nvPr>
            <p:ph type="ctrTitle"/>
          </p:nvPr>
        </p:nvSpPr>
        <p:spPr>
          <a:xfrm>
            <a:off x="5067302" y="5410674"/>
            <a:ext cx="3510643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b="0" dirty="0">
                <a:solidFill>
                  <a:schemeClr val="bg1"/>
                </a:solidFill>
                <a:latin typeface="Ubuntu Medium"/>
                <a:ea typeface="Ubuntu Medium"/>
                <a:cs typeface="Ubuntu Medium"/>
                <a:sym typeface="Ubuntu Medium"/>
              </a:rPr>
              <a:t>Orientación</a:t>
            </a:r>
            <a:endParaRPr sz="5400" dirty="0">
              <a:solidFill>
                <a:schemeClr val="bg1"/>
              </a:solidFill>
            </a:endParaRPr>
          </a:p>
        </p:txBody>
      </p:sp>
      <p:sp>
        <p:nvSpPr>
          <p:cNvPr id="8" name="Google Shape;303;p64">
            <a:extLst>
              <a:ext uri="{FF2B5EF4-FFF2-40B4-BE49-F238E27FC236}">
                <a16:creationId xmlns:a16="http://schemas.microsoft.com/office/drawing/2014/main" id="{82739789-C9DB-E641-A244-677D1D44D743}"/>
              </a:ext>
            </a:extLst>
          </p:cNvPr>
          <p:cNvSpPr txBox="1">
            <a:spLocks/>
          </p:cNvSpPr>
          <p:nvPr/>
        </p:nvSpPr>
        <p:spPr>
          <a:xfrm>
            <a:off x="406950" y="600671"/>
            <a:ext cx="8330100" cy="63695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2400" dirty="0">
                <a:solidFill>
                  <a:schemeClr val="bg2"/>
                </a:solidFill>
              </a:rPr>
              <a:t>Creando seguridad</a:t>
            </a:r>
          </a:p>
        </p:txBody>
      </p:sp>
      <p:cxnSp>
        <p:nvCxnSpPr>
          <p:cNvPr id="9" name="Google Shape;473;p69"/>
          <p:cNvCxnSpPr/>
          <p:nvPr/>
        </p:nvCxnSpPr>
        <p:spPr>
          <a:xfrm>
            <a:off x="4269069" y="1165476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432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exterior, estatua, calle&#10;&#10;Descripción generada automáticamente">
            <a:extLst>
              <a:ext uri="{FF2B5EF4-FFF2-40B4-BE49-F238E27FC236}">
                <a16:creationId xmlns:a16="http://schemas.microsoft.com/office/drawing/2014/main" id="{4847D80E-3641-DD42-8870-80A418560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13" t="7855" b="4894"/>
          <a:stretch/>
        </p:blipFill>
        <p:spPr>
          <a:xfrm rot="5400000">
            <a:off x="2059932" y="-348585"/>
            <a:ext cx="4991473" cy="8330098"/>
          </a:xfrm>
          <a:prstGeom prst="rect">
            <a:avLst/>
          </a:prstGeom>
        </p:spPr>
      </p:pic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64"/>
          <p:cNvSpPr txBox="1">
            <a:spLocks noGrp="1"/>
          </p:cNvSpPr>
          <p:nvPr>
            <p:ph type="ctrTitle"/>
          </p:nvPr>
        </p:nvSpPr>
        <p:spPr>
          <a:xfrm>
            <a:off x="564997" y="5434300"/>
            <a:ext cx="3724465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b="0" dirty="0">
                <a:solidFill>
                  <a:schemeClr val="bg1"/>
                </a:solidFill>
                <a:latin typeface="Ubuntu Medium"/>
                <a:ea typeface="Ubuntu Medium"/>
                <a:cs typeface="Ubuntu Medium"/>
                <a:sym typeface="Ubuntu Medium"/>
              </a:rPr>
              <a:t>Familiaridad</a:t>
            </a:r>
            <a:endParaRPr sz="5400" dirty="0">
              <a:solidFill>
                <a:schemeClr val="bg1"/>
              </a:solidFill>
            </a:endParaRPr>
          </a:p>
        </p:txBody>
      </p:sp>
      <p:sp>
        <p:nvSpPr>
          <p:cNvPr id="7" name="Google Shape;303;p64">
            <a:extLst>
              <a:ext uri="{FF2B5EF4-FFF2-40B4-BE49-F238E27FC236}">
                <a16:creationId xmlns:a16="http://schemas.microsoft.com/office/drawing/2014/main" id="{82739789-C9DB-E641-A244-677D1D44D743}"/>
              </a:ext>
            </a:extLst>
          </p:cNvPr>
          <p:cNvSpPr txBox="1">
            <a:spLocks/>
          </p:cNvSpPr>
          <p:nvPr/>
        </p:nvSpPr>
        <p:spPr>
          <a:xfrm>
            <a:off x="406950" y="600671"/>
            <a:ext cx="8330100" cy="63695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2400" dirty="0">
                <a:solidFill>
                  <a:schemeClr val="bg2"/>
                </a:solidFill>
              </a:rPr>
              <a:t>Creando seguridad</a:t>
            </a:r>
          </a:p>
        </p:txBody>
      </p:sp>
      <p:cxnSp>
        <p:nvCxnSpPr>
          <p:cNvPr id="9" name="Google Shape;473;p69"/>
          <p:cNvCxnSpPr/>
          <p:nvPr/>
        </p:nvCxnSpPr>
        <p:spPr>
          <a:xfrm>
            <a:off x="4269069" y="1165476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937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edificio, bicicleta, montar a caballo, hombre&#10;&#10;Descripción generada automáticamente">
            <a:extLst>
              <a:ext uri="{FF2B5EF4-FFF2-40B4-BE49-F238E27FC236}">
                <a16:creationId xmlns:a16="http://schemas.microsoft.com/office/drawing/2014/main" id="{58433155-233A-734B-983A-CF85B91ED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642" y="1213521"/>
            <a:ext cx="4067079" cy="5077494"/>
          </a:xfrm>
          <a:prstGeom prst="rect">
            <a:avLst/>
          </a:prstGeom>
        </p:spPr>
      </p:pic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 descr="Imagen que contiene persona, coche, exterior, camino&#10;&#10;Descripción generada automáticamente">
            <a:extLst>
              <a:ext uri="{FF2B5EF4-FFF2-40B4-BE49-F238E27FC236}">
                <a16:creationId xmlns:a16="http://schemas.microsoft.com/office/drawing/2014/main" id="{6426BEF6-E2FB-D94B-ADBA-C56F86524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69" y="1660358"/>
            <a:ext cx="3102403" cy="4653604"/>
          </a:xfrm>
          <a:prstGeom prst="rect">
            <a:avLst/>
          </a:prstGeom>
        </p:spPr>
      </p:pic>
      <p:pic>
        <p:nvPicPr>
          <p:cNvPr id="6" name="Imagen 5" descr="Imagen que contiene interior, pequeño, monitor, computer&#10;&#10;Descripción generada automáticamente">
            <a:extLst>
              <a:ext uri="{FF2B5EF4-FFF2-40B4-BE49-F238E27FC236}">
                <a16:creationId xmlns:a16="http://schemas.microsoft.com/office/drawing/2014/main" id="{2186AAD2-24F7-3F4B-B60E-489BC75BAB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768" b="12092"/>
          <a:stretch/>
        </p:blipFill>
        <p:spPr>
          <a:xfrm>
            <a:off x="274769" y="1246416"/>
            <a:ext cx="3102403" cy="1126670"/>
          </a:xfrm>
          <a:prstGeom prst="rect">
            <a:avLst/>
          </a:prstGeom>
        </p:spPr>
      </p:pic>
      <p:sp>
        <p:nvSpPr>
          <p:cNvPr id="303" name="Google Shape;303;p64"/>
          <p:cNvSpPr txBox="1">
            <a:spLocks noGrp="1"/>
          </p:cNvSpPr>
          <p:nvPr>
            <p:ph type="title" idx="4"/>
          </p:nvPr>
        </p:nvSpPr>
        <p:spPr>
          <a:xfrm>
            <a:off x="406950" y="1587599"/>
            <a:ext cx="8330100" cy="38821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s" sz="9600" dirty="0">
                <a:solidFill>
                  <a:srgbClr val="FFC003"/>
                </a:solidFill>
              </a:rPr>
              <a:t>presencial</a:t>
            </a:r>
            <a:r>
              <a:rPr lang="es" sz="9600" dirty="0">
                <a:solidFill>
                  <a:schemeClr val="bg2"/>
                </a:solidFill>
              </a:rPr>
              <a:t/>
            </a:r>
            <a:br>
              <a:rPr lang="es" sz="9600" dirty="0">
                <a:solidFill>
                  <a:schemeClr val="bg2"/>
                </a:solidFill>
              </a:rPr>
            </a:br>
            <a:r>
              <a:rPr lang="es" sz="9600" dirty="0">
                <a:solidFill>
                  <a:schemeClr val="bg1">
                    <a:lumMod val="95000"/>
                  </a:schemeClr>
                </a:solidFill>
              </a:rPr>
              <a:t>vs</a:t>
            </a:r>
            <a:r>
              <a:rPr lang="es" sz="9600" dirty="0">
                <a:solidFill>
                  <a:schemeClr val="bg2"/>
                </a:solidFill>
              </a:rPr>
              <a:t/>
            </a:r>
            <a:br>
              <a:rPr lang="es" sz="9600" dirty="0">
                <a:solidFill>
                  <a:schemeClr val="bg2"/>
                </a:solidFill>
              </a:rPr>
            </a:br>
            <a:r>
              <a:rPr lang="es" sz="9600" dirty="0">
                <a:solidFill>
                  <a:srgbClr val="B0BF02"/>
                </a:solidFill>
              </a:rPr>
              <a:t>virtual</a:t>
            </a:r>
            <a:r>
              <a:rPr lang="es" sz="9600" dirty="0"/>
              <a:t> </a:t>
            </a:r>
            <a:endParaRPr sz="9600" dirty="0">
              <a:solidFill>
                <a:schemeClr val="bg2"/>
              </a:solidFill>
            </a:endParaRPr>
          </a:p>
        </p:txBody>
      </p:sp>
      <p:sp>
        <p:nvSpPr>
          <p:cNvPr id="11" name="Google Shape;303;p64">
            <a:extLst>
              <a:ext uri="{FF2B5EF4-FFF2-40B4-BE49-F238E27FC236}">
                <a16:creationId xmlns:a16="http://schemas.microsoft.com/office/drawing/2014/main" id="{82739789-C9DB-E641-A244-677D1D44D743}"/>
              </a:ext>
            </a:extLst>
          </p:cNvPr>
          <p:cNvSpPr txBox="1">
            <a:spLocks/>
          </p:cNvSpPr>
          <p:nvPr/>
        </p:nvSpPr>
        <p:spPr>
          <a:xfrm>
            <a:off x="406950" y="600671"/>
            <a:ext cx="8330100" cy="63695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2400" dirty="0">
                <a:solidFill>
                  <a:schemeClr val="bg2"/>
                </a:solidFill>
              </a:rPr>
              <a:t>Creando seguridad</a:t>
            </a:r>
          </a:p>
        </p:txBody>
      </p:sp>
      <p:cxnSp>
        <p:nvCxnSpPr>
          <p:cNvPr id="12" name="Google Shape;473;p69"/>
          <p:cNvCxnSpPr/>
          <p:nvPr/>
        </p:nvCxnSpPr>
        <p:spPr>
          <a:xfrm>
            <a:off x="4269069" y="1165476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577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2;p64">
            <a:extLst>
              <a:ext uri="{FF2B5EF4-FFF2-40B4-BE49-F238E27FC236}">
                <a16:creationId xmlns:a16="http://schemas.microsoft.com/office/drawing/2014/main" id="{925E263A-D449-534D-9B8E-043C25324357}"/>
              </a:ext>
            </a:extLst>
          </p:cNvPr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31F1762-1A46-8543-925C-CD8B7B0D01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164" y="1237624"/>
            <a:ext cx="7194026" cy="4988865"/>
          </a:xfrm>
          <a:prstGeom prst="rect">
            <a:avLst/>
          </a:prstGeom>
        </p:spPr>
      </p:pic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E4203502-577B-864F-BE4C-880A37F1B0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93" t="17494" r="9871" b="31719"/>
          <a:stretch/>
        </p:blipFill>
        <p:spPr>
          <a:xfrm>
            <a:off x="967965" y="1190366"/>
            <a:ext cx="5340893" cy="2177087"/>
          </a:xfrm>
          <a:prstGeom prst="rect">
            <a:avLst/>
          </a:prstGeom>
        </p:spPr>
      </p:pic>
      <p:sp>
        <p:nvSpPr>
          <p:cNvPr id="8" name="Google Shape;303;p64">
            <a:extLst>
              <a:ext uri="{FF2B5EF4-FFF2-40B4-BE49-F238E27FC236}">
                <a16:creationId xmlns:a16="http://schemas.microsoft.com/office/drawing/2014/main" id="{82739789-C9DB-E641-A244-677D1D44D743}"/>
              </a:ext>
            </a:extLst>
          </p:cNvPr>
          <p:cNvSpPr txBox="1">
            <a:spLocks/>
          </p:cNvSpPr>
          <p:nvPr/>
        </p:nvSpPr>
        <p:spPr>
          <a:xfrm>
            <a:off x="406950" y="600671"/>
            <a:ext cx="8330100" cy="63695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2400" dirty="0" smtClean="0">
                <a:solidFill>
                  <a:schemeClr val="bg2"/>
                </a:solidFill>
              </a:rPr>
              <a:t>El proyecto – el diseño</a:t>
            </a:r>
            <a:endParaRPr lang="es-ES" sz="2400" dirty="0">
              <a:solidFill>
                <a:schemeClr val="bg2"/>
              </a:solidFill>
            </a:endParaRPr>
          </a:p>
        </p:txBody>
      </p:sp>
      <p:cxnSp>
        <p:nvCxnSpPr>
          <p:cNvPr id="9" name="Google Shape;473;p69"/>
          <p:cNvCxnSpPr/>
          <p:nvPr/>
        </p:nvCxnSpPr>
        <p:spPr>
          <a:xfrm>
            <a:off x="4269069" y="1165476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768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C29B9FEE-8A9C-414B-979A-F68CFCDE93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406949" y="1163782"/>
            <a:ext cx="4345159" cy="4712615"/>
          </a:xfrm>
          <a:prstGeom prst="rect">
            <a:avLst/>
          </a:prstGeom>
        </p:spPr>
      </p:pic>
      <p:pic>
        <p:nvPicPr>
          <p:cNvPr id="7" name="Imagen 6" descr="Imagen que contiene bicicleta, parado&#10;&#10;Descripción generada automáticamente">
            <a:extLst>
              <a:ext uri="{FF2B5EF4-FFF2-40B4-BE49-F238E27FC236}">
                <a16:creationId xmlns:a16="http://schemas.microsoft.com/office/drawing/2014/main" id="{50D7C9F5-1DA5-9149-80A8-835F1F7E933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4461164" y="2766867"/>
            <a:ext cx="4148281" cy="335633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E8960F1-BD26-DA44-A878-CE8D266BEBA1}"/>
              </a:ext>
            </a:extLst>
          </p:cNvPr>
          <p:cNvSpPr/>
          <p:nvPr/>
        </p:nvSpPr>
        <p:spPr>
          <a:xfrm>
            <a:off x="4607169" y="1728588"/>
            <a:ext cx="3796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err="1">
                <a:solidFill>
                  <a:srgbClr val="93A000"/>
                </a:solidFill>
              </a:rPr>
              <a:t>Haussmann</a:t>
            </a:r>
            <a:endParaRPr lang="es-ES" sz="3600" dirty="0">
              <a:solidFill>
                <a:srgbClr val="93A000"/>
              </a:solidFill>
            </a:endParaRPr>
          </a:p>
        </p:txBody>
      </p:sp>
      <p:sp>
        <p:nvSpPr>
          <p:cNvPr id="9" name="Google Shape;303;p64">
            <a:extLst>
              <a:ext uri="{FF2B5EF4-FFF2-40B4-BE49-F238E27FC236}">
                <a16:creationId xmlns:a16="http://schemas.microsoft.com/office/drawing/2014/main" id="{82739789-C9DB-E641-A244-677D1D44D743}"/>
              </a:ext>
            </a:extLst>
          </p:cNvPr>
          <p:cNvSpPr txBox="1">
            <a:spLocks/>
          </p:cNvSpPr>
          <p:nvPr/>
        </p:nvSpPr>
        <p:spPr>
          <a:xfrm>
            <a:off x="406950" y="600671"/>
            <a:ext cx="8330100" cy="63695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2400" dirty="0" smtClean="0">
                <a:solidFill>
                  <a:schemeClr val="bg2"/>
                </a:solidFill>
              </a:rPr>
              <a:t>El proyecto – el diseño</a:t>
            </a:r>
            <a:endParaRPr lang="es-ES" sz="2400" dirty="0">
              <a:solidFill>
                <a:schemeClr val="bg2"/>
              </a:solidFill>
            </a:endParaRPr>
          </a:p>
        </p:txBody>
      </p:sp>
      <p:cxnSp>
        <p:nvCxnSpPr>
          <p:cNvPr id="10" name="Google Shape;473;p69"/>
          <p:cNvCxnSpPr/>
          <p:nvPr/>
        </p:nvCxnSpPr>
        <p:spPr>
          <a:xfrm>
            <a:off x="4269069" y="1165476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06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C29B9FEE-8A9C-414B-979A-F68CFCDE93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406949" y="1163782"/>
            <a:ext cx="4345159" cy="4712615"/>
          </a:xfrm>
          <a:prstGeom prst="rect">
            <a:avLst/>
          </a:prstGeom>
        </p:spPr>
      </p:pic>
      <p:pic>
        <p:nvPicPr>
          <p:cNvPr id="7" name="Imagen 6" descr="Imagen que contiene bicicleta, parado&#10;&#10;Descripción generada automáticamente">
            <a:extLst>
              <a:ext uri="{FF2B5EF4-FFF2-40B4-BE49-F238E27FC236}">
                <a16:creationId xmlns:a16="http://schemas.microsoft.com/office/drawing/2014/main" id="{50D7C9F5-1DA5-9149-80A8-835F1F7E933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4493022" y="2214677"/>
            <a:ext cx="4148281" cy="3356336"/>
          </a:xfrm>
          <a:prstGeom prst="rect">
            <a:avLst/>
          </a:prstGeom>
        </p:spPr>
      </p:pic>
      <p:pic>
        <p:nvPicPr>
          <p:cNvPr id="8" name="Imagen 7" descr="Imagen que contiene exterior, edificio, agua, azul&#10;&#10;Descripción generada automáticamente">
            <a:extLst>
              <a:ext uri="{FF2B5EF4-FFF2-40B4-BE49-F238E27FC236}">
                <a16:creationId xmlns:a16="http://schemas.microsoft.com/office/drawing/2014/main" id="{71706133-D265-B04C-8E97-6C3B3F7C3A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14"/>
          <a:stretch/>
        </p:blipFill>
        <p:spPr>
          <a:xfrm>
            <a:off x="3072018" y="1292470"/>
            <a:ext cx="2975193" cy="4363983"/>
          </a:xfrm>
          <a:prstGeom prst="rect">
            <a:avLst/>
          </a:prstGeom>
        </p:spPr>
      </p:pic>
      <p:sp>
        <p:nvSpPr>
          <p:cNvPr id="303" name="Google Shape;303;p64"/>
          <p:cNvSpPr txBox="1">
            <a:spLocks noGrp="1"/>
          </p:cNvSpPr>
          <p:nvPr>
            <p:ph type="title" idx="4"/>
          </p:nvPr>
        </p:nvSpPr>
        <p:spPr>
          <a:xfrm>
            <a:off x="438807" y="5571013"/>
            <a:ext cx="8202496" cy="5405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spc="300" dirty="0">
                <a:solidFill>
                  <a:srgbClr val="93A000"/>
                </a:solidFill>
              </a:rPr>
              <a:t>P</a:t>
            </a:r>
            <a:r>
              <a:rPr lang="es" sz="3600" b="0" spc="300" dirty="0">
                <a:solidFill>
                  <a:srgbClr val="93A000"/>
                </a:solidFill>
              </a:rPr>
              <a:t>unto de vista del participante</a:t>
            </a:r>
            <a:endParaRPr sz="3600" b="0" spc="300" dirty="0">
              <a:solidFill>
                <a:srgbClr val="93A000"/>
              </a:solidFill>
            </a:endParaRPr>
          </a:p>
        </p:txBody>
      </p:sp>
      <p:sp>
        <p:nvSpPr>
          <p:cNvPr id="10" name="Google Shape;303;p64">
            <a:extLst>
              <a:ext uri="{FF2B5EF4-FFF2-40B4-BE49-F238E27FC236}">
                <a16:creationId xmlns:a16="http://schemas.microsoft.com/office/drawing/2014/main" id="{82739789-C9DB-E641-A244-677D1D44D743}"/>
              </a:ext>
            </a:extLst>
          </p:cNvPr>
          <p:cNvSpPr txBox="1">
            <a:spLocks/>
          </p:cNvSpPr>
          <p:nvPr/>
        </p:nvSpPr>
        <p:spPr>
          <a:xfrm>
            <a:off x="406950" y="600671"/>
            <a:ext cx="8330100" cy="63695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2400" dirty="0" smtClean="0">
                <a:solidFill>
                  <a:schemeClr val="bg2"/>
                </a:solidFill>
              </a:rPr>
              <a:t>El proyecto – el diseño</a:t>
            </a:r>
            <a:endParaRPr lang="es-ES" sz="2400" dirty="0">
              <a:solidFill>
                <a:schemeClr val="bg2"/>
              </a:solidFill>
            </a:endParaRPr>
          </a:p>
        </p:txBody>
      </p:sp>
      <p:cxnSp>
        <p:nvCxnSpPr>
          <p:cNvPr id="11" name="Google Shape;473;p69"/>
          <p:cNvCxnSpPr/>
          <p:nvPr/>
        </p:nvCxnSpPr>
        <p:spPr>
          <a:xfrm>
            <a:off x="4269069" y="1165476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251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1"/>
          <p:cNvSpPr/>
          <p:nvPr/>
        </p:nvSpPr>
        <p:spPr>
          <a:xfrm>
            <a:off x="1404292" y="1629607"/>
            <a:ext cx="6352800" cy="36423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61"/>
          <p:cNvSpPr txBox="1">
            <a:spLocks noGrp="1"/>
          </p:cNvSpPr>
          <p:nvPr>
            <p:ph type="subTitle" idx="1"/>
          </p:nvPr>
        </p:nvSpPr>
        <p:spPr>
          <a:xfrm>
            <a:off x="1903267" y="2018407"/>
            <a:ext cx="5397600" cy="28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 “no lugar</a:t>
            </a:r>
            <a:r>
              <a:rPr lang="es-ES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marL="0" lvl="0" indent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Espacio de paso, circunstanciales.</a:t>
            </a:r>
          </a:p>
          <a:p>
            <a:pPr marL="0" lvl="0" indent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Son impersonales, sin relación, carente de identidad personaliza, más propio de los espacios habitados, convividos. </a:t>
            </a:r>
          </a:p>
          <a:p>
            <a:pPr marL="0" lvl="0" indent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 relación y comunicación artificial.</a:t>
            </a:r>
            <a:endParaRPr sz="2700" i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i="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61"/>
          <p:cNvSpPr txBox="1">
            <a:spLocks noGrp="1"/>
          </p:cNvSpPr>
          <p:nvPr>
            <p:ph type="subTitle" idx="2"/>
          </p:nvPr>
        </p:nvSpPr>
        <p:spPr>
          <a:xfrm>
            <a:off x="1894475" y="4046067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" dirty="0">
                <a:solidFill>
                  <a:schemeClr val="lt1"/>
                </a:solidFill>
              </a:rPr>
              <a:t>—</a:t>
            </a:r>
            <a:r>
              <a:rPr lang="es-ES" dirty="0">
                <a:solidFill>
                  <a:schemeClr val="lt1"/>
                </a:solidFill>
              </a:rPr>
              <a:t>Marc </a:t>
            </a:r>
            <a:r>
              <a:rPr lang="es-ES" dirty="0" err="1">
                <a:solidFill>
                  <a:schemeClr val="lt1"/>
                </a:solidFill>
              </a:rPr>
              <a:t>Augé</a:t>
            </a:r>
            <a:endParaRPr dirty="0"/>
          </a:p>
        </p:txBody>
      </p:sp>
      <p:sp>
        <p:nvSpPr>
          <p:cNvPr id="6" name="Google Shape;302;p64">
            <a:extLst>
              <a:ext uri="{FF2B5EF4-FFF2-40B4-BE49-F238E27FC236}">
                <a16:creationId xmlns:a16="http://schemas.microsoft.com/office/drawing/2014/main" id="{D85E1F28-6F2F-D843-9239-A3917F706A1B}"/>
              </a:ext>
            </a:extLst>
          </p:cNvPr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03;p64">
            <a:extLst>
              <a:ext uri="{FF2B5EF4-FFF2-40B4-BE49-F238E27FC236}">
                <a16:creationId xmlns:a16="http://schemas.microsoft.com/office/drawing/2014/main" id="{82739789-C9DB-E641-A244-677D1D44D743}"/>
              </a:ext>
            </a:extLst>
          </p:cNvPr>
          <p:cNvSpPr txBox="1">
            <a:spLocks/>
          </p:cNvSpPr>
          <p:nvPr/>
        </p:nvSpPr>
        <p:spPr>
          <a:xfrm>
            <a:off x="406950" y="600671"/>
            <a:ext cx="8330100" cy="63695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2400" dirty="0" smtClean="0">
                <a:solidFill>
                  <a:schemeClr val="bg2"/>
                </a:solidFill>
              </a:rPr>
              <a:t>El proyecto – el diseño</a:t>
            </a:r>
            <a:endParaRPr lang="es-ES" sz="2400" dirty="0">
              <a:solidFill>
                <a:schemeClr val="bg2"/>
              </a:solidFill>
            </a:endParaRPr>
          </a:p>
        </p:txBody>
      </p:sp>
      <p:cxnSp>
        <p:nvCxnSpPr>
          <p:cNvPr id="9" name="Google Shape;473;p69"/>
          <p:cNvCxnSpPr/>
          <p:nvPr/>
        </p:nvCxnSpPr>
        <p:spPr>
          <a:xfrm>
            <a:off x="4269069" y="1165476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321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7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67"/>
          <p:cNvSpPr txBox="1">
            <a:spLocks noGrp="1"/>
          </p:cNvSpPr>
          <p:nvPr>
            <p:ph type="ctrTitle" idx="2"/>
          </p:nvPr>
        </p:nvSpPr>
        <p:spPr>
          <a:xfrm>
            <a:off x="262670" y="214029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Presentación</a:t>
            </a:r>
            <a:endParaRPr dirty="0"/>
          </a:p>
        </p:txBody>
      </p:sp>
      <p:sp>
        <p:nvSpPr>
          <p:cNvPr id="333" name="Google Shape;333;p67"/>
          <p:cNvSpPr txBox="1">
            <a:spLocks noGrp="1"/>
          </p:cNvSpPr>
          <p:nvPr>
            <p:ph type="subTitle" idx="1"/>
          </p:nvPr>
        </p:nvSpPr>
        <p:spPr>
          <a:xfrm>
            <a:off x="480533" y="2947556"/>
            <a:ext cx="1824245" cy="24834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ES" dirty="0"/>
              <a:t>Quiénes somos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s-ES" dirty="0"/>
              <a:t>Por dónde empiezo</a:t>
            </a:r>
          </a:p>
          <a:p>
            <a:pPr marL="285750" lvl="0" indent="-285750" algn="l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dirty="0"/>
              <a:t>Presentación y bienvenida</a:t>
            </a:r>
          </a:p>
          <a:p>
            <a:pPr marL="285750" lvl="0" indent="-285750" algn="l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dirty="0"/>
              <a:t>Indicaciones claras de cómo comenzar</a:t>
            </a:r>
          </a:p>
          <a:p>
            <a:pPr marL="285750" lvl="0" indent="-285750" algn="l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dirty="0"/>
              <a:t>Actividad de inicio, presentación y relación... </a:t>
            </a:r>
          </a:p>
          <a:p>
            <a:pPr marL="0" lvl="0" indent="0" algn="l"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334" name="Google Shape;334;p67"/>
          <p:cNvSpPr txBox="1">
            <a:spLocks noGrp="1"/>
          </p:cNvSpPr>
          <p:nvPr>
            <p:ph type="ctrTitle" idx="3"/>
          </p:nvPr>
        </p:nvSpPr>
        <p:spPr>
          <a:xfrm>
            <a:off x="4417433" y="2157582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De qué va</a:t>
            </a:r>
            <a:endParaRPr dirty="0"/>
          </a:p>
        </p:txBody>
      </p:sp>
      <p:sp>
        <p:nvSpPr>
          <p:cNvPr id="335" name="Google Shape;335;p67"/>
          <p:cNvSpPr txBox="1">
            <a:spLocks noGrp="1"/>
          </p:cNvSpPr>
          <p:nvPr>
            <p:ph type="subTitle" idx="4"/>
          </p:nvPr>
        </p:nvSpPr>
        <p:spPr>
          <a:xfrm>
            <a:off x="4694248" y="2964849"/>
            <a:ext cx="1976745" cy="20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ES" dirty="0"/>
              <a:t>Qué me espera.</a:t>
            </a:r>
          </a:p>
          <a:p>
            <a:pPr algn="l"/>
            <a:r>
              <a:rPr lang="es-ES" dirty="0"/>
              <a:t>A qué estoy</a:t>
            </a:r>
          </a:p>
          <a:p>
            <a:pPr algn="l"/>
            <a:r>
              <a:rPr lang="es-ES" dirty="0"/>
              <a:t>obligado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dirty="0"/>
              <a:t>Guía del estudiante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dirty="0"/>
              <a:t>Plan de trabajo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dirty="0"/>
              <a:t>Trabajos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dirty="0"/>
              <a:t>Actividades</a:t>
            </a:r>
          </a:p>
          <a:p>
            <a:r>
              <a:rPr lang="es-ES" dirty="0"/>
              <a:t>Evaluación</a:t>
            </a:r>
          </a:p>
        </p:txBody>
      </p:sp>
      <p:sp>
        <p:nvSpPr>
          <p:cNvPr id="336" name="Google Shape;336;p67"/>
          <p:cNvSpPr txBox="1">
            <a:spLocks noGrp="1"/>
          </p:cNvSpPr>
          <p:nvPr>
            <p:ph type="ctrTitle" idx="5"/>
          </p:nvPr>
        </p:nvSpPr>
        <p:spPr>
          <a:xfrm>
            <a:off x="6623550" y="2157582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Tiempos</a:t>
            </a:r>
            <a:endParaRPr dirty="0"/>
          </a:p>
        </p:txBody>
      </p:sp>
      <p:sp>
        <p:nvSpPr>
          <p:cNvPr id="337" name="Google Shape;337;p67"/>
          <p:cNvSpPr txBox="1">
            <a:spLocks noGrp="1"/>
          </p:cNvSpPr>
          <p:nvPr>
            <p:ph type="subTitle" idx="6"/>
          </p:nvPr>
        </p:nvSpPr>
        <p:spPr>
          <a:xfrm>
            <a:off x="6623550" y="2964849"/>
            <a:ext cx="2113500" cy="20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" dirty="0"/>
              <a:t>Cronogramas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s" dirty="0"/>
              <a:t>Fechas clave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s" dirty="0"/>
              <a:t>Periodos temporales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s" dirty="0"/>
              <a:t>Hitos</a:t>
            </a:r>
            <a:endParaRPr dirty="0"/>
          </a:p>
        </p:txBody>
      </p:sp>
      <p:cxnSp>
        <p:nvCxnSpPr>
          <p:cNvPr id="338" name="Google Shape;338;p67"/>
          <p:cNvCxnSpPr>
            <a:cxnSpLocks/>
          </p:cNvCxnSpPr>
          <p:nvPr/>
        </p:nvCxnSpPr>
        <p:spPr>
          <a:xfrm>
            <a:off x="2376170" y="2583656"/>
            <a:ext cx="0" cy="2681071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67"/>
          <p:cNvCxnSpPr>
            <a:cxnSpLocks/>
          </p:cNvCxnSpPr>
          <p:nvPr/>
        </p:nvCxnSpPr>
        <p:spPr>
          <a:xfrm>
            <a:off x="4661619" y="2569100"/>
            <a:ext cx="37246" cy="3036897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339;p67">
            <a:extLst>
              <a:ext uri="{FF2B5EF4-FFF2-40B4-BE49-F238E27FC236}">
                <a16:creationId xmlns:a16="http://schemas.microsoft.com/office/drawing/2014/main" id="{47DE4587-F910-9749-AED6-A498F5711CDD}"/>
              </a:ext>
            </a:extLst>
          </p:cNvPr>
          <p:cNvCxnSpPr>
            <a:cxnSpLocks/>
          </p:cNvCxnSpPr>
          <p:nvPr/>
        </p:nvCxnSpPr>
        <p:spPr>
          <a:xfrm>
            <a:off x="6624394" y="2583656"/>
            <a:ext cx="16501" cy="3117592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303;p64">
            <a:extLst>
              <a:ext uri="{FF2B5EF4-FFF2-40B4-BE49-F238E27FC236}">
                <a16:creationId xmlns:a16="http://schemas.microsoft.com/office/drawing/2014/main" id="{CB3A9369-DB82-FC4C-AC4E-31F933CF49D1}"/>
              </a:ext>
            </a:extLst>
          </p:cNvPr>
          <p:cNvSpPr txBox="1">
            <a:spLocks/>
          </p:cNvSpPr>
          <p:nvPr/>
        </p:nvSpPr>
        <p:spPr>
          <a:xfrm>
            <a:off x="406950" y="1423912"/>
            <a:ext cx="8560587" cy="64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ES" sz="2000" b="1" dirty="0">
                <a:solidFill>
                  <a:schemeClr val="bg2"/>
                </a:solidFill>
              </a:rPr>
              <a:t>––   el inicio….   ––</a:t>
            </a:r>
          </a:p>
        </p:txBody>
      </p:sp>
      <p:sp>
        <p:nvSpPr>
          <p:cNvPr id="17" name="Google Shape;304;p64">
            <a:extLst>
              <a:ext uri="{FF2B5EF4-FFF2-40B4-BE49-F238E27FC236}">
                <a16:creationId xmlns:a16="http://schemas.microsoft.com/office/drawing/2014/main" id="{83942877-B617-7545-B571-B69988BA5258}"/>
              </a:ext>
            </a:extLst>
          </p:cNvPr>
          <p:cNvSpPr txBox="1">
            <a:spLocks/>
          </p:cNvSpPr>
          <p:nvPr/>
        </p:nvSpPr>
        <p:spPr>
          <a:xfrm>
            <a:off x="4835996" y="5023179"/>
            <a:ext cx="3722437" cy="483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2400" b="0" spc="1000" dirty="0">
                <a:solidFill>
                  <a:srgbClr val="939F01">
                    <a:alpha val="50000"/>
                  </a:srgbClr>
                </a:solidFill>
                <a:latin typeface="Arial" panose="020B0604020202020204" pitchFamily="34" charset="0"/>
                <a:ea typeface="Ubuntu Medium"/>
                <a:cs typeface="Arial" panose="020B0604020202020204" pitchFamily="34" charset="0"/>
                <a:sym typeface="Ubuntu Medium"/>
              </a:rPr>
              <a:t>estructura</a:t>
            </a:r>
            <a:endParaRPr lang="es-ES" sz="2400" b="0" spc="1000" dirty="0">
              <a:solidFill>
                <a:srgbClr val="939F01">
                  <a:alpha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oogle Shape;334;p67">
            <a:extLst>
              <a:ext uri="{FF2B5EF4-FFF2-40B4-BE49-F238E27FC236}">
                <a16:creationId xmlns:a16="http://schemas.microsoft.com/office/drawing/2014/main" id="{8C622360-FDC9-9748-89C6-6207AC44AC80}"/>
              </a:ext>
            </a:extLst>
          </p:cNvPr>
          <p:cNvSpPr txBox="1">
            <a:spLocks/>
          </p:cNvSpPr>
          <p:nvPr/>
        </p:nvSpPr>
        <p:spPr>
          <a:xfrm>
            <a:off x="2438156" y="2140290"/>
            <a:ext cx="21135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dirty="0"/>
              <a:t>Dónde estamos</a:t>
            </a:r>
          </a:p>
        </p:txBody>
      </p:sp>
      <p:sp>
        <p:nvSpPr>
          <p:cNvPr id="23" name="Google Shape;335;p67">
            <a:extLst>
              <a:ext uri="{FF2B5EF4-FFF2-40B4-BE49-F238E27FC236}">
                <a16:creationId xmlns:a16="http://schemas.microsoft.com/office/drawing/2014/main" id="{67F3DD8C-C8C8-524D-B9EB-D591AB162DEF}"/>
              </a:ext>
            </a:extLst>
          </p:cNvPr>
          <p:cNvSpPr txBox="1">
            <a:spLocks/>
          </p:cNvSpPr>
          <p:nvPr/>
        </p:nvSpPr>
        <p:spPr>
          <a:xfrm>
            <a:off x="2438157" y="2947557"/>
            <a:ext cx="2113500" cy="20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ES" dirty="0"/>
              <a:t>Qué tengo que hacer</a:t>
            </a:r>
          </a:p>
          <a:p>
            <a:pPr algn="l"/>
            <a:r>
              <a:rPr lang="es-ES" dirty="0"/>
              <a:t>ahora</a:t>
            </a:r>
          </a:p>
          <a:p>
            <a:pPr algn="l"/>
            <a:r>
              <a:rPr lang="es-ES" dirty="0"/>
              <a:t>y dónde</a:t>
            </a:r>
          </a:p>
        </p:txBody>
      </p:sp>
      <p:sp>
        <p:nvSpPr>
          <p:cNvPr id="25" name="Google Shape;304;p64">
            <a:extLst>
              <a:ext uri="{FF2B5EF4-FFF2-40B4-BE49-F238E27FC236}">
                <a16:creationId xmlns:a16="http://schemas.microsoft.com/office/drawing/2014/main" id="{B5C12080-8288-C74C-A4A3-6FF237FC72D6}"/>
              </a:ext>
            </a:extLst>
          </p:cNvPr>
          <p:cNvSpPr txBox="1">
            <a:spLocks/>
          </p:cNvSpPr>
          <p:nvPr/>
        </p:nvSpPr>
        <p:spPr>
          <a:xfrm>
            <a:off x="548859" y="5683956"/>
            <a:ext cx="8188191" cy="6878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2400" b="0" spc="1000" dirty="0">
                <a:solidFill>
                  <a:srgbClr val="939F01">
                    <a:alpha val="50000"/>
                  </a:srgbClr>
                </a:solidFill>
                <a:latin typeface="Arial" panose="020B0604020202020204" pitchFamily="34" charset="0"/>
                <a:ea typeface="Ubuntu Medium"/>
                <a:cs typeface="Arial" panose="020B0604020202020204" pitchFamily="34" charset="0"/>
                <a:sym typeface="Ubuntu Medium"/>
              </a:rPr>
              <a:t>familiaridad</a:t>
            </a:r>
          </a:p>
          <a:p>
            <a:r>
              <a:rPr lang="es-ES" sz="2400" b="0" spc="1000" dirty="0">
                <a:solidFill>
                  <a:srgbClr val="939F01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orientación</a:t>
            </a:r>
          </a:p>
        </p:txBody>
      </p:sp>
      <p:sp>
        <p:nvSpPr>
          <p:cNvPr id="19" name="Google Shape;303;p64">
            <a:extLst>
              <a:ext uri="{FF2B5EF4-FFF2-40B4-BE49-F238E27FC236}">
                <a16:creationId xmlns:a16="http://schemas.microsoft.com/office/drawing/2014/main" id="{82739789-C9DB-E641-A244-677D1D44D743}"/>
              </a:ext>
            </a:extLst>
          </p:cNvPr>
          <p:cNvSpPr txBox="1">
            <a:spLocks/>
          </p:cNvSpPr>
          <p:nvPr/>
        </p:nvSpPr>
        <p:spPr>
          <a:xfrm>
            <a:off x="406950" y="600671"/>
            <a:ext cx="8330100" cy="63695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2400" dirty="0" smtClean="0">
                <a:solidFill>
                  <a:schemeClr val="bg2"/>
                </a:solidFill>
              </a:rPr>
              <a:t>Punto de vista del participante</a:t>
            </a:r>
            <a:endParaRPr lang="es-ES" sz="2400" dirty="0">
              <a:solidFill>
                <a:schemeClr val="bg2"/>
              </a:solidFill>
            </a:endParaRPr>
          </a:p>
        </p:txBody>
      </p:sp>
      <p:cxnSp>
        <p:nvCxnSpPr>
          <p:cNvPr id="20" name="Google Shape;473;p69"/>
          <p:cNvCxnSpPr/>
          <p:nvPr/>
        </p:nvCxnSpPr>
        <p:spPr>
          <a:xfrm>
            <a:off x="4269069" y="1165476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209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8"/>
          <p:cNvSpPr txBox="1">
            <a:spLocks noGrp="1"/>
          </p:cNvSpPr>
          <p:nvPr>
            <p:ph type="title"/>
          </p:nvPr>
        </p:nvSpPr>
        <p:spPr>
          <a:xfrm>
            <a:off x="570050" y="1202112"/>
            <a:ext cx="3742304" cy="14222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dirty="0"/>
              <a:t>Diego Aguilar Trujillo</a:t>
            </a:r>
            <a:endParaRPr sz="2600" b="1" dirty="0">
              <a:solidFill>
                <a:srgbClr val="434343"/>
              </a:solidFill>
            </a:endParaRPr>
          </a:p>
        </p:txBody>
      </p:sp>
      <p:sp>
        <p:nvSpPr>
          <p:cNvPr id="242" name="Google Shape;242;p58"/>
          <p:cNvSpPr txBox="1">
            <a:spLocks noGrp="1"/>
          </p:cNvSpPr>
          <p:nvPr>
            <p:ph type="subTitle" idx="1"/>
          </p:nvPr>
        </p:nvSpPr>
        <p:spPr>
          <a:xfrm>
            <a:off x="570050" y="2830545"/>
            <a:ext cx="3935454" cy="1342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</a:pPr>
            <a:r>
              <a:rPr lang="es-ES" sz="1600" dirty="0"/>
              <a:t>Profesor del Didáctica y Organización Escolar Doctor en pedagogía</a:t>
            </a:r>
          </a:p>
          <a:p>
            <a:pPr marL="0" indent="0">
              <a:buClr>
                <a:srgbClr val="000000"/>
              </a:buClr>
              <a:buSzPts val="1100"/>
            </a:pPr>
            <a:r>
              <a:rPr lang="es-ES" sz="1600" dirty="0"/>
              <a:t>Universidad de Málaga</a:t>
            </a:r>
          </a:p>
          <a:p>
            <a:pPr marL="0" lvl="0" indent="0">
              <a:buClr>
                <a:srgbClr val="000000"/>
              </a:buClr>
              <a:buSzPts val="1100"/>
            </a:pPr>
            <a:endParaRPr dirty="0"/>
          </a:p>
        </p:txBody>
      </p:sp>
      <p:cxnSp>
        <p:nvCxnSpPr>
          <p:cNvPr id="243" name="Google Shape;243;p58"/>
          <p:cNvCxnSpPr/>
          <p:nvPr/>
        </p:nvCxnSpPr>
        <p:spPr>
          <a:xfrm>
            <a:off x="678525" y="2624345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D2D7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242;p58">
            <a:extLst>
              <a:ext uri="{FF2B5EF4-FFF2-40B4-BE49-F238E27FC236}">
                <a16:creationId xmlns:a16="http://schemas.microsoft.com/office/drawing/2014/main" id="{BBC7BDE0-E20A-2342-8CA4-FFA9EF1EA7CB}"/>
              </a:ext>
            </a:extLst>
          </p:cNvPr>
          <p:cNvSpPr txBox="1">
            <a:spLocks/>
          </p:cNvSpPr>
          <p:nvPr/>
        </p:nvSpPr>
        <p:spPr>
          <a:xfrm>
            <a:off x="576480" y="3992267"/>
            <a:ext cx="7850700" cy="158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</a:pPr>
            <a:r>
              <a:rPr lang="es-ES" dirty="0"/>
              <a:t>Grupo HUM-246 Cultura de la diversidad de la Junta de Andalucía</a:t>
            </a:r>
            <a:r>
              <a:rPr lang="es-ES" dirty="0" smtClean="0"/>
              <a:t>.</a:t>
            </a:r>
          </a:p>
          <a:p>
            <a:pPr marL="0" indent="0">
              <a:buClr>
                <a:srgbClr val="000000"/>
              </a:buClr>
              <a:buSzPts val="1100"/>
            </a:pPr>
            <a:endParaRPr lang="es-ES" dirty="0"/>
          </a:p>
          <a:p>
            <a:pPr marL="0" indent="0">
              <a:buClr>
                <a:srgbClr val="000000"/>
              </a:buClr>
              <a:buSzPts val="1100"/>
            </a:pPr>
            <a:r>
              <a:rPr lang="es-ES" dirty="0"/>
              <a:t>Amplia trayectoria profesional como formador del profesorado de todos los ámbitos de la educación y como formador de formadores (Institutos de la Educación, Centros de Profesores, Formación del PDI de la Universidad de Málaga, etc.).</a:t>
            </a:r>
          </a:p>
          <a:p>
            <a:pPr marL="0" indent="0">
              <a:buClr>
                <a:srgbClr val="000000"/>
              </a:buClr>
              <a:buSzPts val="1100"/>
            </a:pPr>
            <a:endParaRPr lang="es-ES" dirty="0"/>
          </a:p>
          <a:p>
            <a:pPr marL="0" indent="0">
              <a:buClr>
                <a:srgbClr val="000000"/>
              </a:buClr>
              <a:buSzPts val="1100"/>
            </a:pPr>
            <a:r>
              <a:rPr lang="es-ES" dirty="0"/>
              <a:t>Extensa experiencia como asesor pedagógico de Enseñanza Virtual de la Universidad de Málaga y en la producción de televisión educativa, audiovisual y multimedia.</a:t>
            </a:r>
          </a:p>
        </p:txBody>
      </p:sp>
      <p:sp>
        <p:nvSpPr>
          <p:cNvPr id="7" name="Google Shape;302;p64">
            <a:extLst>
              <a:ext uri="{FF2B5EF4-FFF2-40B4-BE49-F238E27FC236}">
                <a16:creationId xmlns:a16="http://schemas.microsoft.com/office/drawing/2014/main" id="{3EE22A66-5529-B24D-94FE-1840AD770236}"/>
              </a:ext>
            </a:extLst>
          </p:cNvPr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30" y="1237280"/>
            <a:ext cx="3805625" cy="239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7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67"/>
          <p:cNvSpPr txBox="1">
            <a:spLocks noGrp="1"/>
          </p:cNvSpPr>
          <p:nvPr>
            <p:ph type="ctrTitle" idx="2"/>
          </p:nvPr>
        </p:nvSpPr>
        <p:spPr>
          <a:xfrm>
            <a:off x="262670" y="214029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Presentación</a:t>
            </a:r>
            <a:endParaRPr dirty="0"/>
          </a:p>
        </p:txBody>
      </p:sp>
      <p:sp>
        <p:nvSpPr>
          <p:cNvPr id="333" name="Google Shape;333;p67"/>
          <p:cNvSpPr txBox="1">
            <a:spLocks noGrp="1"/>
          </p:cNvSpPr>
          <p:nvPr>
            <p:ph type="subTitle" idx="1"/>
          </p:nvPr>
        </p:nvSpPr>
        <p:spPr>
          <a:xfrm>
            <a:off x="480533" y="2947556"/>
            <a:ext cx="1824245" cy="24834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ES" dirty="0"/>
              <a:t>Quiénes somos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s-ES" dirty="0"/>
              <a:t>Por dónde empiezo</a:t>
            </a:r>
          </a:p>
          <a:p>
            <a:pPr marL="285750" lvl="0" indent="-285750" algn="l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dirty="0"/>
              <a:t>Presentación y bienvenida</a:t>
            </a:r>
          </a:p>
          <a:p>
            <a:pPr marL="285750" lvl="0" indent="-285750" algn="l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dirty="0"/>
              <a:t>Indicaciones claras de cómo comenzar</a:t>
            </a:r>
          </a:p>
          <a:p>
            <a:pPr marL="285750" lvl="0" indent="-285750" algn="l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dirty="0"/>
              <a:t>Actividad de inicio, presentación y relación... </a:t>
            </a:r>
          </a:p>
          <a:p>
            <a:pPr marL="0" lvl="0" indent="0" algn="l"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334" name="Google Shape;334;p67"/>
          <p:cNvSpPr txBox="1">
            <a:spLocks noGrp="1"/>
          </p:cNvSpPr>
          <p:nvPr>
            <p:ph type="ctrTitle" idx="3"/>
          </p:nvPr>
        </p:nvSpPr>
        <p:spPr>
          <a:xfrm>
            <a:off x="4417433" y="2157582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De qué va</a:t>
            </a:r>
            <a:endParaRPr dirty="0"/>
          </a:p>
        </p:txBody>
      </p:sp>
      <p:sp>
        <p:nvSpPr>
          <p:cNvPr id="335" name="Google Shape;335;p67"/>
          <p:cNvSpPr txBox="1">
            <a:spLocks noGrp="1"/>
          </p:cNvSpPr>
          <p:nvPr>
            <p:ph type="subTitle" idx="4"/>
          </p:nvPr>
        </p:nvSpPr>
        <p:spPr>
          <a:xfrm>
            <a:off x="4417434" y="2964849"/>
            <a:ext cx="2113500" cy="20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Qué me espera</a:t>
            </a:r>
          </a:p>
          <a:p>
            <a:r>
              <a:rPr lang="es-ES" dirty="0"/>
              <a:t>A qué estoy obligado</a:t>
            </a:r>
          </a:p>
          <a:p>
            <a:endParaRPr lang="es-ES" dirty="0"/>
          </a:p>
          <a:p>
            <a:r>
              <a:rPr lang="es-ES" dirty="0"/>
              <a:t>Guía del estudiante</a:t>
            </a:r>
          </a:p>
          <a:p>
            <a:r>
              <a:rPr lang="es-ES" dirty="0"/>
              <a:t>Plan de trabajo</a:t>
            </a:r>
          </a:p>
        </p:txBody>
      </p:sp>
      <p:sp>
        <p:nvSpPr>
          <p:cNvPr id="336" name="Google Shape;336;p67"/>
          <p:cNvSpPr txBox="1">
            <a:spLocks noGrp="1"/>
          </p:cNvSpPr>
          <p:nvPr>
            <p:ph type="ctrTitle" idx="5"/>
          </p:nvPr>
        </p:nvSpPr>
        <p:spPr>
          <a:xfrm>
            <a:off x="6623550" y="2157582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Tiempos</a:t>
            </a:r>
            <a:endParaRPr dirty="0"/>
          </a:p>
        </p:txBody>
      </p:sp>
      <p:sp>
        <p:nvSpPr>
          <p:cNvPr id="337" name="Google Shape;337;p67"/>
          <p:cNvSpPr txBox="1">
            <a:spLocks noGrp="1"/>
          </p:cNvSpPr>
          <p:nvPr>
            <p:ph type="subTitle" idx="6"/>
          </p:nvPr>
        </p:nvSpPr>
        <p:spPr>
          <a:xfrm>
            <a:off x="6623550" y="2964849"/>
            <a:ext cx="2113500" cy="20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" dirty="0"/>
              <a:t>Cronogramas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s" dirty="0"/>
              <a:t>Fechas clave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s" dirty="0"/>
              <a:t>Periodos temporales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s" dirty="0"/>
              <a:t>Hitos</a:t>
            </a:r>
            <a:endParaRPr dirty="0"/>
          </a:p>
        </p:txBody>
      </p:sp>
      <p:cxnSp>
        <p:nvCxnSpPr>
          <p:cNvPr id="338" name="Google Shape;338;p67"/>
          <p:cNvCxnSpPr>
            <a:cxnSpLocks/>
          </p:cNvCxnSpPr>
          <p:nvPr/>
        </p:nvCxnSpPr>
        <p:spPr>
          <a:xfrm>
            <a:off x="2376170" y="2583656"/>
            <a:ext cx="0" cy="2681071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67"/>
          <p:cNvCxnSpPr>
            <a:cxnSpLocks/>
          </p:cNvCxnSpPr>
          <p:nvPr/>
        </p:nvCxnSpPr>
        <p:spPr>
          <a:xfrm>
            <a:off x="4661619" y="2569100"/>
            <a:ext cx="32630" cy="2660510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339;p67">
            <a:extLst>
              <a:ext uri="{FF2B5EF4-FFF2-40B4-BE49-F238E27FC236}">
                <a16:creationId xmlns:a16="http://schemas.microsoft.com/office/drawing/2014/main" id="{47DE4587-F910-9749-AED6-A498F5711CDD}"/>
              </a:ext>
            </a:extLst>
          </p:cNvPr>
          <p:cNvCxnSpPr>
            <a:cxnSpLocks/>
          </p:cNvCxnSpPr>
          <p:nvPr/>
        </p:nvCxnSpPr>
        <p:spPr>
          <a:xfrm flipH="1">
            <a:off x="6623550" y="2583656"/>
            <a:ext cx="844" cy="2681071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304;p64">
            <a:extLst>
              <a:ext uri="{FF2B5EF4-FFF2-40B4-BE49-F238E27FC236}">
                <a16:creationId xmlns:a16="http://schemas.microsoft.com/office/drawing/2014/main" id="{83942877-B617-7545-B571-B69988BA5258}"/>
              </a:ext>
            </a:extLst>
          </p:cNvPr>
          <p:cNvSpPr txBox="1">
            <a:spLocks/>
          </p:cNvSpPr>
          <p:nvPr/>
        </p:nvSpPr>
        <p:spPr>
          <a:xfrm>
            <a:off x="4729411" y="4568388"/>
            <a:ext cx="3942689" cy="483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2400" b="0" spc="1000" dirty="0">
                <a:solidFill>
                  <a:srgbClr val="939F01">
                    <a:alpha val="50000"/>
                  </a:srgbClr>
                </a:solidFill>
                <a:latin typeface="Arial" panose="020B0604020202020204" pitchFamily="34" charset="0"/>
                <a:ea typeface="Ubuntu Medium"/>
                <a:cs typeface="Arial" panose="020B0604020202020204" pitchFamily="34" charset="0"/>
                <a:sym typeface="Ubuntu Medium"/>
              </a:rPr>
              <a:t>estructura</a:t>
            </a:r>
            <a:endParaRPr lang="es-ES" sz="2400" b="0" spc="1000" dirty="0">
              <a:solidFill>
                <a:srgbClr val="939F01">
                  <a:alpha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oogle Shape;334;p67">
            <a:extLst>
              <a:ext uri="{FF2B5EF4-FFF2-40B4-BE49-F238E27FC236}">
                <a16:creationId xmlns:a16="http://schemas.microsoft.com/office/drawing/2014/main" id="{8C622360-FDC9-9748-89C6-6207AC44AC80}"/>
              </a:ext>
            </a:extLst>
          </p:cNvPr>
          <p:cNvSpPr txBox="1">
            <a:spLocks/>
          </p:cNvSpPr>
          <p:nvPr/>
        </p:nvSpPr>
        <p:spPr>
          <a:xfrm>
            <a:off x="2438156" y="2140290"/>
            <a:ext cx="21135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dirty="0"/>
              <a:t>Dónde estamos</a:t>
            </a:r>
          </a:p>
        </p:txBody>
      </p:sp>
      <p:sp>
        <p:nvSpPr>
          <p:cNvPr id="23" name="Google Shape;335;p67">
            <a:extLst>
              <a:ext uri="{FF2B5EF4-FFF2-40B4-BE49-F238E27FC236}">
                <a16:creationId xmlns:a16="http://schemas.microsoft.com/office/drawing/2014/main" id="{67F3DD8C-C8C8-524D-B9EB-D591AB162DEF}"/>
              </a:ext>
            </a:extLst>
          </p:cNvPr>
          <p:cNvSpPr txBox="1">
            <a:spLocks/>
          </p:cNvSpPr>
          <p:nvPr/>
        </p:nvSpPr>
        <p:spPr>
          <a:xfrm>
            <a:off x="2438157" y="2947557"/>
            <a:ext cx="2113500" cy="20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ES" dirty="0"/>
              <a:t>Qué tengo que hacer</a:t>
            </a:r>
          </a:p>
          <a:p>
            <a:pPr algn="l"/>
            <a:r>
              <a:rPr lang="es-ES" dirty="0"/>
              <a:t>ahora</a:t>
            </a:r>
          </a:p>
          <a:p>
            <a:pPr algn="l"/>
            <a:r>
              <a:rPr lang="es-ES" dirty="0"/>
              <a:t>y dónde</a:t>
            </a:r>
          </a:p>
        </p:txBody>
      </p:sp>
      <p:sp>
        <p:nvSpPr>
          <p:cNvPr id="25" name="Google Shape;304;p64">
            <a:extLst>
              <a:ext uri="{FF2B5EF4-FFF2-40B4-BE49-F238E27FC236}">
                <a16:creationId xmlns:a16="http://schemas.microsoft.com/office/drawing/2014/main" id="{B5C12080-8288-C74C-A4A3-6FF237FC72D6}"/>
              </a:ext>
            </a:extLst>
          </p:cNvPr>
          <p:cNvSpPr txBox="1">
            <a:spLocks/>
          </p:cNvSpPr>
          <p:nvPr/>
        </p:nvSpPr>
        <p:spPr>
          <a:xfrm>
            <a:off x="480532" y="5476416"/>
            <a:ext cx="8188191" cy="6878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2400" b="0" spc="1000" dirty="0">
                <a:solidFill>
                  <a:srgbClr val="939F01">
                    <a:alpha val="50000"/>
                  </a:srgbClr>
                </a:solidFill>
                <a:latin typeface="Arial" panose="020B0604020202020204" pitchFamily="34" charset="0"/>
                <a:ea typeface="Ubuntu Medium"/>
                <a:cs typeface="Arial" panose="020B0604020202020204" pitchFamily="34" charset="0"/>
                <a:sym typeface="Ubuntu Medium"/>
              </a:rPr>
              <a:t>familiaridad</a:t>
            </a:r>
          </a:p>
          <a:p>
            <a:r>
              <a:rPr lang="es-ES" sz="2400" b="0" spc="1000" dirty="0">
                <a:solidFill>
                  <a:srgbClr val="939F01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orientación</a:t>
            </a:r>
          </a:p>
        </p:txBody>
      </p:sp>
      <p:pic>
        <p:nvPicPr>
          <p:cNvPr id="20" name="Imagen 1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6518FEA-D1D1-4443-8AC4-DA689E7E7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10" y="2349149"/>
            <a:ext cx="7942628" cy="2660509"/>
          </a:xfrm>
          <a:prstGeom prst="rect">
            <a:avLst/>
          </a:prstGeom>
          <a:effectLst>
            <a:outerShdw blurRad="127000" dist="76200" dir="5100000" algn="ctr" rotWithShape="0">
              <a:schemeClr val="bg1">
                <a:lumMod val="75000"/>
              </a:schemeClr>
            </a:outerShdw>
            <a:reflection stA="45000" endPos="0" dist="50800" dir="5400000" sy="-100000" algn="bl" rotWithShape="0"/>
          </a:effectLst>
        </p:spPr>
      </p:pic>
      <p:sp>
        <p:nvSpPr>
          <p:cNvPr id="24" name="Google Shape;303;p64">
            <a:extLst>
              <a:ext uri="{FF2B5EF4-FFF2-40B4-BE49-F238E27FC236}">
                <a16:creationId xmlns:a16="http://schemas.microsoft.com/office/drawing/2014/main" id="{CB3A9369-DB82-FC4C-AC4E-31F933CF49D1}"/>
              </a:ext>
            </a:extLst>
          </p:cNvPr>
          <p:cNvSpPr txBox="1">
            <a:spLocks/>
          </p:cNvSpPr>
          <p:nvPr/>
        </p:nvSpPr>
        <p:spPr>
          <a:xfrm>
            <a:off x="406950" y="1423912"/>
            <a:ext cx="8560587" cy="64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ES" sz="2000" b="1" dirty="0">
                <a:solidFill>
                  <a:schemeClr val="bg2"/>
                </a:solidFill>
              </a:rPr>
              <a:t>––   el inicio….   ––</a:t>
            </a:r>
          </a:p>
        </p:txBody>
      </p:sp>
      <p:sp>
        <p:nvSpPr>
          <p:cNvPr id="26" name="Google Shape;303;p64">
            <a:extLst>
              <a:ext uri="{FF2B5EF4-FFF2-40B4-BE49-F238E27FC236}">
                <a16:creationId xmlns:a16="http://schemas.microsoft.com/office/drawing/2014/main" id="{82739789-C9DB-E641-A244-677D1D44D743}"/>
              </a:ext>
            </a:extLst>
          </p:cNvPr>
          <p:cNvSpPr txBox="1">
            <a:spLocks/>
          </p:cNvSpPr>
          <p:nvPr/>
        </p:nvSpPr>
        <p:spPr>
          <a:xfrm>
            <a:off x="406950" y="600671"/>
            <a:ext cx="8330100" cy="63695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2400" dirty="0" smtClean="0">
                <a:solidFill>
                  <a:schemeClr val="bg2"/>
                </a:solidFill>
              </a:rPr>
              <a:t>Punto de vista del participante</a:t>
            </a:r>
            <a:endParaRPr lang="es-ES" sz="2400" dirty="0">
              <a:solidFill>
                <a:schemeClr val="bg2"/>
              </a:solidFill>
            </a:endParaRPr>
          </a:p>
        </p:txBody>
      </p:sp>
      <p:cxnSp>
        <p:nvCxnSpPr>
          <p:cNvPr id="27" name="Google Shape;473;p69"/>
          <p:cNvCxnSpPr/>
          <p:nvPr/>
        </p:nvCxnSpPr>
        <p:spPr>
          <a:xfrm>
            <a:off x="4269069" y="1165476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981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7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4" name="Google Shape;334;p57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5" name="Google Shape;335;p57"/>
          <p:cNvSpPr txBox="1">
            <a:spLocks noGrp="1"/>
          </p:cNvSpPr>
          <p:nvPr>
            <p:ph type="title"/>
          </p:nvPr>
        </p:nvSpPr>
        <p:spPr>
          <a:xfrm>
            <a:off x="4598900" y="1989067"/>
            <a:ext cx="35937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800" dirty="0" smtClean="0">
                <a:solidFill>
                  <a:srgbClr val="434343"/>
                </a:solidFill>
              </a:rPr>
              <a:t>3. Entorno de comunicación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36" name="Google Shape;336;p57"/>
          <p:cNvSpPr txBox="1">
            <a:spLocks noGrp="1"/>
          </p:cNvSpPr>
          <p:nvPr>
            <p:ph type="subTitle" idx="1"/>
          </p:nvPr>
        </p:nvSpPr>
        <p:spPr>
          <a:xfrm>
            <a:off x="4598900" y="3957590"/>
            <a:ext cx="2920800" cy="2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1600" dirty="0" smtClean="0"/>
              <a:t>Contextos de participación</a:t>
            </a:r>
            <a:endParaRPr lang="es-E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66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persona, exterior, hombre, disco volador&#10;&#10;Descripción generada automáticamente">
            <a:extLst>
              <a:ext uri="{FF2B5EF4-FFF2-40B4-BE49-F238E27FC236}">
                <a16:creationId xmlns:a16="http://schemas.microsoft.com/office/drawing/2014/main" id="{EC479A0E-DDBD-DA49-805B-0ED627B309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7000"/>
          </a:blip>
          <a:srcRect l="4286" t="17491" r="23928" b="36429"/>
          <a:stretch/>
        </p:blipFill>
        <p:spPr>
          <a:xfrm rot="18799675">
            <a:off x="655520" y="1602704"/>
            <a:ext cx="3282044" cy="3160221"/>
          </a:xfrm>
          <a:prstGeom prst="rect">
            <a:avLst/>
          </a:prstGeom>
        </p:spPr>
      </p:pic>
      <p:sp>
        <p:nvSpPr>
          <p:cNvPr id="13" name="Google Shape;330;p67">
            <a:extLst>
              <a:ext uri="{FF2B5EF4-FFF2-40B4-BE49-F238E27FC236}">
                <a16:creationId xmlns:a16="http://schemas.microsoft.com/office/drawing/2014/main" id="{19D8C9B7-DA57-0D44-B009-470991139822}"/>
              </a:ext>
            </a:extLst>
          </p:cNvPr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21;p72"/>
          <p:cNvSpPr txBox="1">
            <a:spLocks/>
          </p:cNvSpPr>
          <p:nvPr/>
        </p:nvSpPr>
        <p:spPr>
          <a:xfrm>
            <a:off x="4430827" y="1930924"/>
            <a:ext cx="3965281" cy="28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ctr"/>
            <a:r>
              <a:rPr lang="es-ES" sz="6000" dirty="0" smtClean="0">
                <a:solidFill>
                  <a:srgbClr val="93A000"/>
                </a:solidFill>
              </a:rPr>
              <a:t>¿dónde levanto la mano?</a:t>
            </a:r>
            <a:endParaRPr lang="es-ES" sz="6000" dirty="0">
              <a:solidFill>
                <a:srgbClr val="93A000"/>
              </a:solidFill>
            </a:endParaRPr>
          </a:p>
        </p:txBody>
      </p:sp>
      <p:sp>
        <p:nvSpPr>
          <p:cNvPr id="10" name="Google Shape;273;p60">
            <a:extLst>
              <a:ext uri="{FF2B5EF4-FFF2-40B4-BE49-F238E27FC236}">
                <a16:creationId xmlns:a16="http://schemas.microsoft.com/office/drawing/2014/main" id="{CAC80607-7EC7-7442-9463-8A1A7A4006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785" y="5657241"/>
            <a:ext cx="8229600" cy="5443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dirty="0">
                <a:solidFill>
                  <a:schemeClr val="tx1">
                    <a:alpha val="75000"/>
                  </a:schemeClr>
                </a:solidFill>
              </a:rPr>
              <a:t>ENTORNO DE COMUNICACIÓN</a:t>
            </a:r>
            <a:endParaRPr b="1" dirty="0">
              <a:solidFill>
                <a:schemeClr val="tx1"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891E720C-6AF3-BC48-AE1C-16A36C2A9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72" y="468744"/>
            <a:ext cx="7788353" cy="5491182"/>
          </a:xfrm>
          <a:prstGeom prst="rect">
            <a:avLst/>
          </a:prstGeom>
        </p:spPr>
      </p:pic>
      <p:sp>
        <p:nvSpPr>
          <p:cNvPr id="5" name="Google Shape;330;p67">
            <a:extLst>
              <a:ext uri="{FF2B5EF4-FFF2-40B4-BE49-F238E27FC236}">
                <a16:creationId xmlns:a16="http://schemas.microsoft.com/office/drawing/2014/main" id="{2A4067FF-CA4C-044E-A012-12A5AAA74B10}"/>
              </a:ext>
            </a:extLst>
          </p:cNvPr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A70672F-FDC8-2247-9972-1F02B247625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7032319" y="5252057"/>
            <a:ext cx="552559" cy="513555"/>
          </a:xfrm>
          <a:prstGeom prst="rect">
            <a:avLst/>
          </a:prstGeom>
        </p:spPr>
      </p:pic>
      <p:pic>
        <p:nvPicPr>
          <p:cNvPr id="11" name="Imagen 1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32AAFF7-5C0F-824B-9F9D-7D933B55D70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7330926" y="934279"/>
            <a:ext cx="546688" cy="513555"/>
          </a:xfrm>
          <a:prstGeom prst="rect">
            <a:avLst/>
          </a:prstGeom>
        </p:spPr>
      </p:pic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EB5CEFB-34EF-7046-A850-DA1AB727596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7802678" y="2935556"/>
            <a:ext cx="690740" cy="648877"/>
          </a:xfrm>
          <a:prstGeom prst="rect">
            <a:avLst/>
          </a:prstGeom>
        </p:spPr>
      </p:pic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8331BC2-6189-BA4D-BD57-C8E80F7397C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8122962" y="5012746"/>
            <a:ext cx="552559" cy="513555"/>
          </a:xfrm>
          <a:prstGeom prst="rect">
            <a:avLst/>
          </a:prstGeom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EAE0DBD0-0BDF-064B-B2C6-40DDC1B7CC1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7953046" y="1357718"/>
            <a:ext cx="520700" cy="495300"/>
          </a:xfrm>
          <a:prstGeom prst="rect">
            <a:avLst/>
          </a:prstGeom>
        </p:spPr>
      </p:pic>
      <p:sp>
        <p:nvSpPr>
          <p:cNvPr id="12" name="Google Shape;273;p60">
            <a:extLst>
              <a:ext uri="{FF2B5EF4-FFF2-40B4-BE49-F238E27FC236}">
                <a16:creationId xmlns:a16="http://schemas.microsoft.com/office/drawing/2014/main" id="{CAC80607-7EC7-7442-9463-8A1A7A4006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785" y="5657241"/>
            <a:ext cx="8229600" cy="5443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dirty="0">
                <a:solidFill>
                  <a:schemeClr val="tx1">
                    <a:alpha val="75000"/>
                  </a:schemeClr>
                </a:solidFill>
              </a:rPr>
              <a:t>ENTORNO DE COMUNICACIÓN</a:t>
            </a:r>
            <a:endParaRPr b="1" dirty="0">
              <a:solidFill>
                <a:schemeClr val="tx1"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891E720C-6AF3-BC48-AE1C-16A36C2A91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152172" y="468744"/>
            <a:ext cx="7788353" cy="5491182"/>
          </a:xfrm>
          <a:prstGeom prst="rect">
            <a:avLst/>
          </a:prstGeom>
        </p:spPr>
      </p:pic>
      <p:sp>
        <p:nvSpPr>
          <p:cNvPr id="5" name="Google Shape;330;p67">
            <a:extLst>
              <a:ext uri="{FF2B5EF4-FFF2-40B4-BE49-F238E27FC236}">
                <a16:creationId xmlns:a16="http://schemas.microsoft.com/office/drawing/2014/main" id="{2A4067FF-CA4C-044E-A012-12A5AAA74B10}"/>
              </a:ext>
            </a:extLst>
          </p:cNvPr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DE805F-0920-EE48-84F6-5351E7598D1F}"/>
              </a:ext>
            </a:extLst>
          </p:cNvPr>
          <p:cNvSpPr txBox="1">
            <a:spLocks/>
          </p:cNvSpPr>
          <p:nvPr/>
        </p:nvSpPr>
        <p:spPr>
          <a:xfrm>
            <a:off x="0" y="6540606"/>
            <a:ext cx="9080111" cy="407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spc="300" dirty="0">
                <a:solidFill>
                  <a:schemeClr val="tx2">
                    <a:lumMod val="90000"/>
                  </a:schemeClr>
                </a:solidFill>
              </a:rPr>
              <a:t>PLANIFICAR Y ACOMPAÑAR CON ÉXITO EN TUTORÍAS EN RED  - Diego Aguilar Trujillo</a:t>
            </a:r>
          </a:p>
          <a:p>
            <a:pPr algn="ctr"/>
            <a:endParaRPr lang="es-ES" sz="1000" spc="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E512EF08-96F8-034A-A69C-1BCB8AB4BF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23" t="19886" r="1428" b="2628"/>
          <a:stretch/>
        </p:blipFill>
        <p:spPr>
          <a:xfrm rot="16200000">
            <a:off x="3869414" y="838293"/>
            <a:ext cx="4763138" cy="4746637"/>
          </a:xfrm>
          <a:prstGeom prst="rect">
            <a:avLst/>
          </a:prstGeom>
          <a:effectLst>
            <a:outerShdw blurRad="215900" dist="762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Google Shape;303;p64">
            <a:extLst>
              <a:ext uri="{FF2B5EF4-FFF2-40B4-BE49-F238E27FC236}">
                <a16:creationId xmlns:a16="http://schemas.microsoft.com/office/drawing/2014/main" id="{46D1B6F8-8250-5B45-B2E3-C7189516CB7D}"/>
              </a:ext>
            </a:extLst>
          </p:cNvPr>
          <p:cNvSpPr txBox="1">
            <a:spLocks/>
          </p:cNvSpPr>
          <p:nvPr/>
        </p:nvSpPr>
        <p:spPr>
          <a:xfrm>
            <a:off x="448409" y="653572"/>
            <a:ext cx="3429255" cy="816429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600" dirty="0">
                <a:solidFill>
                  <a:srgbClr val="93A000">
                    <a:alpha val="63000"/>
                  </a:srgbClr>
                </a:solidFill>
              </a:rPr>
              <a:t>‘ tiempo líquido’</a:t>
            </a:r>
          </a:p>
        </p:txBody>
      </p:sp>
      <p:sp>
        <p:nvSpPr>
          <p:cNvPr id="9" name="Google Shape;273;p60">
            <a:extLst>
              <a:ext uri="{FF2B5EF4-FFF2-40B4-BE49-F238E27FC236}">
                <a16:creationId xmlns:a16="http://schemas.microsoft.com/office/drawing/2014/main" id="{CAC80607-7EC7-7442-9463-8A1A7A4006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785" y="5657241"/>
            <a:ext cx="8229600" cy="5443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dirty="0">
                <a:solidFill>
                  <a:schemeClr val="tx1">
                    <a:alpha val="75000"/>
                  </a:schemeClr>
                </a:solidFill>
              </a:rPr>
              <a:t>ENTORNO DE COMUNICACIÓN</a:t>
            </a:r>
            <a:endParaRPr b="1" dirty="0">
              <a:solidFill>
                <a:schemeClr val="tx1"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891E720C-6AF3-BC48-AE1C-16A36C2A9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72" y="468744"/>
            <a:ext cx="7788353" cy="5491182"/>
          </a:xfrm>
          <a:prstGeom prst="rect">
            <a:avLst/>
          </a:prstGeom>
        </p:spPr>
      </p:pic>
      <p:sp>
        <p:nvSpPr>
          <p:cNvPr id="5" name="Google Shape;330;p67">
            <a:extLst>
              <a:ext uri="{FF2B5EF4-FFF2-40B4-BE49-F238E27FC236}">
                <a16:creationId xmlns:a16="http://schemas.microsoft.com/office/drawing/2014/main" id="{2A4067FF-CA4C-044E-A012-12A5AAA74B10}"/>
              </a:ext>
            </a:extLst>
          </p:cNvPr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CCEDFDAC-99E1-EA4E-A4C9-F5BAEA5BC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245" y="960420"/>
            <a:ext cx="3067737" cy="37587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8940414-89E1-F647-8481-B648F2B5718D}"/>
              </a:ext>
            </a:extLst>
          </p:cNvPr>
          <p:cNvSpPr/>
          <p:nvPr/>
        </p:nvSpPr>
        <p:spPr>
          <a:xfrm>
            <a:off x="1856509" y="3602182"/>
            <a:ext cx="2178579" cy="1177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139B8C2-1FF5-0543-BE58-8CE92EA2A4FE}"/>
              </a:ext>
            </a:extLst>
          </p:cNvPr>
          <p:cNvSpPr/>
          <p:nvPr/>
        </p:nvSpPr>
        <p:spPr>
          <a:xfrm>
            <a:off x="1856510" y="671934"/>
            <a:ext cx="2030736" cy="1177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8A4D18E-CC21-7F4B-8109-81CC9D7832A9}"/>
              </a:ext>
            </a:extLst>
          </p:cNvPr>
          <p:cNvSpPr/>
          <p:nvPr/>
        </p:nvSpPr>
        <p:spPr>
          <a:xfrm>
            <a:off x="1427019" y="3297382"/>
            <a:ext cx="2608070" cy="2615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81D70BB-18D9-4B44-9724-BC906461BC8B}"/>
              </a:ext>
            </a:extLst>
          </p:cNvPr>
          <p:cNvSpPr/>
          <p:nvPr/>
        </p:nvSpPr>
        <p:spPr>
          <a:xfrm>
            <a:off x="4405745" y="4735531"/>
            <a:ext cx="2030736" cy="1177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73;p60">
            <a:extLst>
              <a:ext uri="{FF2B5EF4-FFF2-40B4-BE49-F238E27FC236}">
                <a16:creationId xmlns:a16="http://schemas.microsoft.com/office/drawing/2014/main" id="{CAC80607-7EC7-7442-9463-8A1A7A4006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785" y="5657241"/>
            <a:ext cx="8229600" cy="5443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dirty="0">
                <a:solidFill>
                  <a:schemeClr val="tx1">
                    <a:alpha val="75000"/>
                  </a:schemeClr>
                </a:solidFill>
              </a:rPr>
              <a:t>ENTORNO DE COMUNICACIÓN</a:t>
            </a:r>
            <a:endParaRPr b="1" dirty="0">
              <a:solidFill>
                <a:schemeClr val="tx1"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7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4" name="Google Shape;334;p57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5" name="Google Shape;335;p57"/>
          <p:cNvSpPr txBox="1">
            <a:spLocks noGrp="1"/>
          </p:cNvSpPr>
          <p:nvPr>
            <p:ph type="title"/>
          </p:nvPr>
        </p:nvSpPr>
        <p:spPr>
          <a:xfrm>
            <a:off x="4598900" y="1989067"/>
            <a:ext cx="35937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800" dirty="0" smtClean="0">
                <a:solidFill>
                  <a:srgbClr val="434343"/>
                </a:solidFill>
              </a:rPr>
              <a:t>4. Tutoría del e-learning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36" name="Google Shape;336;p57"/>
          <p:cNvSpPr txBox="1">
            <a:spLocks noGrp="1"/>
          </p:cNvSpPr>
          <p:nvPr>
            <p:ph type="subTitle" idx="1"/>
          </p:nvPr>
        </p:nvSpPr>
        <p:spPr>
          <a:xfrm>
            <a:off x="4598900" y="3957590"/>
            <a:ext cx="2920800" cy="2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1600" dirty="0" smtClean="0"/>
              <a:t>Presencia virtual</a:t>
            </a:r>
            <a:endParaRPr lang="es-E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4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02;p64">
            <a:extLst>
              <a:ext uri="{FF2B5EF4-FFF2-40B4-BE49-F238E27FC236}">
                <a16:creationId xmlns:a16="http://schemas.microsoft.com/office/drawing/2014/main" id="{ECD0B52E-1E6C-DF40-BD69-FE15DF73F7D0}"/>
              </a:ext>
            </a:extLst>
          </p:cNvPr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 descr="Imagen que contiene alimentos, refrigerador&#10;&#10;Descripción generada automáticamente">
            <a:extLst>
              <a:ext uri="{FF2B5EF4-FFF2-40B4-BE49-F238E27FC236}">
                <a16:creationId xmlns:a16="http://schemas.microsoft.com/office/drawing/2014/main" id="{F13315B5-B13E-624E-B4C3-9BBFD0AC7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439" y="624666"/>
            <a:ext cx="5265200" cy="5233609"/>
          </a:xfrm>
          <a:prstGeom prst="rect">
            <a:avLst/>
          </a:prstGeom>
        </p:spPr>
      </p:pic>
      <p:sp>
        <p:nvSpPr>
          <p:cNvPr id="7" name="Google Shape;273;p60">
            <a:extLst>
              <a:ext uri="{FF2B5EF4-FFF2-40B4-BE49-F238E27FC236}">
                <a16:creationId xmlns:a16="http://schemas.microsoft.com/office/drawing/2014/main" id="{CAC80607-7EC7-7442-9463-8A1A7A4006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785" y="5657241"/>
            <a:ext cx="8229600" cy="5443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dirty="0" smtClean="0">
                <a:solidFill>
                  <a:schemeClr val="tx1">
                    <a:alpha val="75000"/>
                  </a:schemeClr>
                </a:solidFill>
              </a:rPr>
              <a:t>TUTORÍA DEL E-LEARNING</a:t>
            </a:r>
            <a:endParaRPr b="1" dirty="0">
              <a:solidFill>
                <a:schemeClr val="tx1"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8803B86A-395E-5A4A-9AEF-FB0D5829C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400" y="757468"/>
            <a:ext cx="6631199" cy="4429748"/>
          </a:xfrm>
          <a:prstGeom prst="rect">
            <a:avLst/>
          </a:prstGeom>
        </p:spPr>
      </p:pic>
      <p:sp>
        <p:nvSpPr>
          <p:cNvPr id="8" name="Google Shape;302;p64">
            <a:extLst>
              <a:ext uri="{FF2B5EF4-FFF2-40B4-BE49-F238E27FC236}">
                <a16:creationId xmlns:a16="http://schemas.microsoft.com/office/drawing/2014/main" id="{AD23FDBE-D1C2-C24C-8991-3CBECD61194D}"/>
              </a:ext>
            </a:extLst>
          </p:cNvPr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73;p60">
            <a:extLst>
              <a:ext uri="{FF2B5EF4-FFF2-40B4-BE49-F238E27FC236}">
                <a16:creationId xmlns:a16="http://schemas.microsoft.com/office/drawing/2014/main" id="{CAC80607-7EC7-7442-9463-8A1A7A4006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785" y="5657241"/>
            <a:ext cx="8229600" cy="5443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dirty="0" smtClean="0">
                <a:solidFill>
                  <a:schemeClr val="tx1">
                    <a:alpha val="75000"/>
                  </a:schemeClr>
                </a:solidFill>
              </a:rPr>
              <a:t>TUTORÍA DEL E-LEARNING</a:t>
            </a:r>
            <a:endParaRPr b="1" dirty="0">
              <a:solidFill>
                <a:schemeClr val="tx1"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02;p64">
            <a:extLst>
              <a:ext uri="{FF2B5EF4-FFF2-40B4-BE49-F238E27FC236}">
                <a16:creationId xmlns:a16="http://schemas.microsoft.com/office/drawing/2014/main" id="{DB2FA1AF-C9C3-0A4C-AFF1-84108E66469D}"/>
              </a:ext>
            </a:extLst>
          </p:cNvPr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n 8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4068E2D1-A3D7-C04F-9BD0-0BEAAD47C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073" y="1677015"/>
            <a:ext cx="3346642" cy="3394969"/>
          </a:xfrm>
          <a:prstGeom prst="rect">
            <a:avLst/>
          </a:prstGeom>
        </p:spPr>
      </p:pic>
      <p:pic>
        <p:nvPicPr>
          <p:cNvPr id="11" name="Imagen 1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E334146B-37A9-4647-99AD-E7B0A2FBD4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663"/>
          <a:stretch/>
        </p:blipFill>
        <p:spPr>
          <a:xfrm>
            <a:off x="4336803" y="564200"/>
            <a:ext cx="4294579" cy="2123790"/>
          </a:xfrm>
          <a:prstGeom prst="rect">
            <a:avLst/>
          </a:prstGeom>
          <a:effectLst>
            <a:outerShdw blurRad="127000" dist="76200" dir="5400000" algn="ctr" rotWithShape="0">
              <a:srgbClr val="000000">
                <a:alpha val="38000"/>
              </a:srgbClr>
            </a:outerShdw>
          </a:effectLst>
        </p:spPr>
      </p:pic>
      <p:sp>
        <p:nvSpPr>
          <p:cNvPr id="10" name="Google Shape;273;p60">
            <a:extLst>
              <a:ext uri="{FF2B5EF4-FFF2-40B4-BE49-F238E27FC236}">
                <a16:creationId xmlns:a16="http://schemas.microsoft.com/office/drawing/2014/main" id="{CAC80607-7EC7-7442-9463-8A1A7A4006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785" y="5657241"/>
            <a:ext cx="8229600" cy="5443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dirty="0" smtClean="0">
                <a:solidFill>
                  <a:schemeClr val="tx1">
                    <a:alpha val="75000"/>
                  </a:schemeClr>
                </a:solidFill>
              </a:rPr>
              <a:t>TUTORÍA DEL E-LEARNING</a:t>
            </a:r>
            <a:endParaRPr b="1" dirty="0">
              <a:solidFill>
                <a:schemeClr val="tx1"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9"/>
          <p:cNvSpPr/>
          <p:nvPr/>
        </p:nvSpPr>
        <p:spPr>
          <a:xfrm>
            <a:off x="3657600" y="5500036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9"/>
          <p:cNvSpPr/>
          <p:nvPr/>
        </p:nvSpPr>
        <p:spPr>
          <a:xfrm>
            <a:off x="3658425" y="4187574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59"/>
          <p:cNvSpPr/>
          <p:nvPr/>
        </p:nvSpPr>
        <p:spPr>
          <a:xfrm>
            <a:off x="3657600" y="2909236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9"/>
          <p:cNvSpPr/>
          <p:nvPr/>
        </p:nvSpPr>
        <p:spPr>
          <a:xfrm>
            <a:off x="0" y="0"/>
            <a:ext cx="2855700" cy="68580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59"/>
          <p:cNvSpPr/>
          <p:nvPr/>
        </p:nvSpPr>
        <p:spPr>
          <a:xfrm>
            <a:off x="3658425" y="1672974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59"/>
          <p:cNvSpPr txBox="1">
            <a:spLocks noGrp="1"/>
          </p:cNvSpPr>
          <p:nvPr>
            <p:ph type="title" idx="2"/>
          </p:nvPr>
        </p:nvSpPr>
        <p:spPr>
          <a:xfrm>
            <a:off x="4696225" y="1229490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Introducción</a:t>
            </a:r>
            <a:endParaRPr dirty="0"/>
          </a:p>
        </p:txBody>
      </p:sp>
      <p:sp>
        <p:nvSpPr>
          <p:cNvPr id="256" name="Google Shape;256;p59"/>
          <p:cNvSpPr txBox="1">
            <a:spLocks noGrp="1"/>
          </p:cNvSpPr>
          <p:nvPr>
            <p:ph type="subTitle" idx="3"/>
          </p:nvPr>
        </p:nvSpPr>
        <p:spPr>
          <a:xfrm>
            <a:off x="4696224" y="3248830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/>
              <a:t>Presencial vs virtual</a:t>
            </a:r>
            <a:endParaRPr sz="1400" dirty="0"/>
          </a:p>
        </p:txBody>
      </p:sp>
      <p:sp>
        <p:nvSpPr>
          <p:cNvPr id="257" name="Google Shape;257;p59"/>
          <p:cNvSpPr txBox="1">
            <a:spLocks noGrp="1"/>
          </p:cNvSpPr>
          <p:nvPr>
            <p:ph type="title" idx="4"/>
          </p:nvPr>
        </p:nvSpPr>
        <p:spPr>
          <a:xfrm>
            <a:off x="4696225" y="2503857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Creando seguridad</a:t>
            </a:r>
            <a:endParaRPr dirty="0"/>
          </a:p>
        </p:txBody>
      </p:sp>
      <p:sp>
        <p:nvSpPr>
          <p:cNvPr id="258" name="Google Shape;258;p59"/>
          <p:cNvSpPr txBox="1">
            <a:spLocks noGrp="1"/>
          </p:cNvSpPr>
          <p:nvPr>
            <p:ph type="subTitle" idx="1"/>
          </p:nvPr>
        </p:nvSpPr>
        <p:spPr>
          <a:xfrm>
            <a:off x="4696224" y="197445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/>
              <a:t>¿Tutoría?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/>
              <a:t>e-Learning</a:t>
            </a:r>
            <a:endParaRPr sz="1400" dirty="0"/>
          </a:p>
        </p:txBody>
      </p:sp>
      <p:sp>
        <p:nvSpPr>
          <p:cNvPr id="259" name="Google Shape;259;p59"/>
          <p:cNvSpPr txBox="1">
            <a:spLocks noGrp="1"/>
          </p:cNvSpPr>
          <p:nvPr>
            <p:ph type="subTitle" idx="5"/>
          </p:nvPr>
        </p:nvSpPr>
        <p:spPr>
          <a:xfrm>
            <a:off x="4696224" y="452798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/>
              <a:t>Contextos de participación</a:t>
            </a:r>
            <a:endParaRPr sz="1400" dirty="0"/>
          </a:p>
        </p:txBody>
      </p:sp>
      <p:sp>
        <p:nvSpPr>
          <p:cNvPr id="260" name="Google Shape;260;p59"/>
          <p:cNvSpPr txBox="1">
            <a:spLocks noGrp="1"/>
          </p:cNvSpPr>
          <p:nvPr>
            <p:ph type="title" idx="6"/>
          </p:nvPr>
        </p:nvSpPr>
        <p:spPr>
          <a:xfrm>
            <a:off x="4696225" y="3778245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Entorno de comunicación</a:t>
            </a:r>
            <a:endParaRPr dirty="0"/>
          </a:p>
        </p:txBody>
      </p:sp>
      <p:sp>
        <p:nvSpPr>
          <p:cNvPr id="261" name="Google Shape;261;p59"/>
          <p:cNvSpPr txBox="1">
            <a:spLocks noGrp="1"/>
          </p:cNvSpPr>
          <p:nvPr>
            <p:ph type="title" idx="7"/>
          </p:nvPr>
        </p:nvSpPr>
        <p:spPr>
          <a:xfrm>
            <a:off x="3372225" y="1719567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</a:t>
            </a:r>
            <a:endParaRPr/>
          </a:p>
        </p:txBody>
      </p:sp>
      <p:sp>
        <p:nvSpPr>
          <p:cNvPr id="262" name="Google Shape;262;p59"/>
          <p:cNvSpPr txBox="1">
            <a:spLocks noGrp="1"/>
          </p:cNvSpPr>
          <p:nvPr>
            <p:ph type="title" idx="8"/>
          </p:nvPr>
        </p:nvSpPr>
        <p:spPr>
          <a:xfrm>
            <a:off x="3372225" y="2993933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</a:t>
            </a:r>
            <a:endParaRPr/>
          </a:p>
        </p:txBody>
      </p:sp>
      <p:sp>
        <p:nvSpPr>
          <p:cNvPr id="263" name="Google Shape;263;p59"/>
          <p:cNvSpPr txBox="1">
            <a:spLocks noGrp="1"/>
          </p:cNvSpPr>
          <p:nvPr>
            <p:ph type="title" idx="9"/>
          </p:nvPr>
        </p:nvSpPr>
        <p:spPr>
          <a:xfrm>
            <a:off x="3372225" y="42683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</a:t>
            </a:r>
            <a:endParaRPr/>
          </a:p>
        </p:txBody>
      </p:sp>
      <p:sp>
        <p:nvSpPr>
          <p:cNvPr id="264" name="Google Shape;264;p59"/>
          <p:cNvSpPr txBox="1">
            <a:spLocks noGrp="1"/>
          </p:cNvSpPr>
          <p:nvPr>
            <p:ph type="subTitle" idx="5"/>
          </p:nvPr>
        </p:nvSpPr>
        <p:spPr>
          <a:xfrm>
            <a:off x="4696224" y="582338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/>
              <a:t>Presencia virtual</a:t>
            </a:r>
            <a:endParaRPr sz="1400" dirty="0"/>
          </a:p>
        </p:txBody>
      </p:sp>
      <p:sp>
        <p:nvSpPr>
          <p:cNvPr id="265" name="Google Shape;265;p59"/>
          <p:cNvSpPr txBox="1">
            <a:spLocks noGrp="1"/>
          </p:cNvSpPr>
          <p:nvPr>
            <p:ph type="title" idx="6"/>
          </p:nvPr>
        </p:nvSpPr>
        <p:spPr>
          <a:xfrm>
            <a:off x="4696225" y="5073645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Tutoría del e-learning</a:t>
            </a:r>
            <a:endParaRPr dirty="0"/>
          </a:p>
        </p:txBody>
      </p:sp>
      <p:sp>
        <p:nvSpPr>
          <p:cNvPr id="266" name="Google Shape;266;p59"/>
          <p:cNvSpPr txBox="1">
            <a:spLocks noGrp="1"/>
          </p:cNvSpPr>
          <p:nvPr>
            <p:ph type="title" idx="9"/>
          </p:nvPr>
        </p:nvSpPr>
        <p:spPr>
          <a:xfrm>
            <a:off x="3372225" y="55637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</a:t>
            </a:r>
            <a:endParaRPr/>
          </a:p>
        </p:txBody>
      </p:sp>
      <p:sp>
        <p:nvSpPr>
          <p:cNvPr id="21" name="Google Shape;316;p56"/>
          <p:cNvSpPr txBox="1">
            <a:spLocks noGrp="1"/>
          </p:cNvSpPr>
          <p:nvPr>
            <p:ph type="title"/>
          </p:nvPr>
        </p:nvSpPr>
        <p:spPr>
          <a:xfrm>
            <a:off x="4631025" y="520520"/>
            <a:ext cx="2593731" cy="720969"/>
          </a:xfrm>
          <a:prstGeom prst="rect">
            <a:avLst/>
          </a:prstGeom>
          <a:ln w="38100">
            <a:solidFill>
              <a:schemeClr val="bg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dirty="0"/>
              <a:t>Contenidos</a:t>
            </a:r>
            <a:endParaRPr sz="26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037A8063-EE94-B947-888B-8A8450380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073" y="1650639"/>
            <a:ext cx="6547042" cy="4617895"/>
          </a:xfrm>
          <a:prstGeom prst="rect">
            <a:avLst/>
          </a:prstGeom>
        </p:spPr>
      </p:pic>
      <p:sp>
        <p:nvSpPr>
          <p:cNvPr id="7" name="Google Shape;302;p64">
            <a:extLst>
              <a:ext uri="{FF2B5EF4-FFF2-40B4-BE49-F238E27FC236}">
                <a16:creationId xmlns:a16="http://schemas.microsoft.com/office/drawing/2014/main" id="{DB2FA1AF-C9C3-0A4C-AFF1-84108E66469D}"/>
              </a:ext>
            </a:extLst>
          </p:cNvPr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1B24EA-30C5-F84B-B3D0-1D98BF31AF23}"/>
              </a:ext>
            </a:extLst>
          </p:cNvPr>
          <p:cNvSpPr txBox="1">
            <a:spLocks/>
          </p:cNvSpPr>
          <p:nvPr/>
        </p:nvSpPr>
        <p:spPr>
          <a:xfrm>
            <a:off x="0" y="6540606"/>
            <a:ext cx="9080111" cy="407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spc="300" dirty="0">
                <a:solidFill>
                  <a:schemeClr val="tx2">
                    <a:lumMod val="90000"/>
                  </a:schemeClr>
                </a:solidFill>
              </a:rPr>
              <a:t>PLANIFICAR Y ACOMPAÑAR CON ÉXITO EN TUTORÍAS EN RED  - Diego Aguilar Trujillo</a:t>
            </a:r>
          </a:p>
          <a:p>
            <a:pPr algn="ctr"/>
            <a:endParaRPr lang="es-ES" sz="1000" spc="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Imagen 11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3FCF2603-C727-AE43-9CE6-978178857E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663"/>
          <a:stretch/>
        </p:blipFill>
        <p:spPr>
          <a:xfrm>
            <a:off x="4336803" y="564200"/>
            <a:ext cx="4294579" cy="2123790"/>
          </a:xfrm>
          <a:prstGeom prst="rect">
            <a:avLst/>
          </a:prstGeom>
          <a:effectLst>
            <a:outerShdw blurRad="127000" dist="76200" dir="5400000" algn="ctr" rotWithShape="0">
              <a:srgbClr val="000000">
                <a:alpha val="38000"/>
              </a:srgbClr>
            </a:outerShdw>
          </a:effectLst>
        </p:spPr>
      </p:pic>
      <p:sp>
        <p:nvSpPr>
          <p:cNvPr id="9" name="Google Shape;273;p60">
            <a:extLst>
              <a:ext uri="{FF2B5EF4-FFF2-40B4-BE49-F238E27FC236}">
                <a16:creationId xmlns:a16="http://schemas.microsoft.com/office/drawing/2014/main" id="{CAC80607-7EC7-7442-9463-8A1A7A4006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785" y="5657241"/>
            <a:ext cx="8229600" cy="5443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dirty="0" smtClean="0">
                <a:solidFill>
                  <a:schemeClr val="tx1">
                    <a:alpha val="75000"/>
                  </a:schemeClr>
                </a:solidFill>
              </a:rPr>
              <a:t>TUTORÍA DEL E-LEARNING</a:t>
            </a:r>
            <a:endParaRPr b="1" dirty="0">
              <a:solidFill>
                <a:schemeClr val="tx1"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2;p64">
            <a:extLst>
              <a:ext uri="{FF2B5EF4-FFF2-40B4-BE49-F238E27FC236}">
                <a16:creationId xmlns:a16="http://schemas.microsoft.com/office/drawing/2014/main" id="{F4DFAB5D-00A5-4348-81D5-2FDC87C803AD}"/>
              </a:ext>
            </a:extLst>
          </p:cNvPr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 descr="Interfaz de usuario gráfica, Texto, Chat o mensaje de texto&#10;&#10;Descripción generada automáticamente">
            <a:extLst>
              <a:ext uri="{FF2B5EF4-FFF2-40B4-BE49-F238E27FC236}">
                <a16:creationId xmlns:a16="http://schemas.microsoft.com/office/drawing/2014/main" id="{9A5994AA-E3E4-7A46-9714-22B624D7A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662" y="716644"/>
            <a:ext cx="6091846" cy="5484909"/>
          </a:xfrm>
          <a:prstGeom prst="rect">
            <a:avLst/>
          </a:prstGeom>
        </p:spPr>
      </p:pic>
      <p:sp>
        <p:nvSpPr>
          <p:cNvPr id="8" name="Google Shape;273;p60">
            <a:extLst>
              <a:ext uri="{FF2B5EF4-FFF2-40B4-BE49-F238E27FC236}">
                <a16:creationId xmlns:a16="http://schemas.microsoft.com/office/drawing/2014/main" id="{CAC80607-7EC7-7442-9463-8A1A7A4006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785" y="5657241"/>
            <a:ext cx="8229600" cy="5443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dirty="0" smtClean="0">
                <a:solidFill>
                  <a:schemeClr val="tx1">
                    <a:alpha val="75000"/>
                  </a:schemeClr>
                </a:solidFill>
              </a:rPr>
              <a:t>TUTORÍA DEL E-LEARNING</a:t>
            </a:r>
            <a:endParaRPr b="1" dirty="0">
              <a:solidFill>
                <a:schemeClr val="tx1"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DDCB735A-38F1-644A-AB92-B5AA2B022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031" y="480557"/>
            <a:ext cx="5799664" cy="4950305"/>
          </a:xfrm>
          <a:prstGeom prst="rect">
            <a:avLst/>
          </a:prstGeom>
        </p:spPr>
      </p:pic>
      <p:sp>
        <p:nvSpPr>
          <p:cNvPr id="6" name="Google Shape;302;p64">
            <a:extLst>
              <a:ext uri="{FF2B5EF4-FFF2-40B4-BE49-F238E27FC236}">
                <a16:creationId xmlns:a16="http://schemas.microsoft.com/office/drawing/2014/main" id="{F4DFAB5D-00A5-4348-81D5-2FDC87C803AD}"/>
              </a:ext>
            </a:extLst>
          </p:cNvPr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1F19E00-9ABA-A44B-A1E3-EA4F2DC8EB10}"/>
              </a:ext>
            </a:extLst>
          </p:cNvPr>
          <p:cNvSpPr txBox="1"/>
          <p:nvPr/>
        </p:nvSpPr>
        <p:spPr>
          <a:xfrm>
            <a:off x="2016756" y="5418348"/>
            <a:ext cx="53479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50000"/>
                  </a:schemeClr>
                </a:solidFill>
              </a:rPr>
              <a:t>Según esquema de Llorens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</a:rPr>
              <a:t>Cerdà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</a:rPr>
              <a:t>Sangrà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</a:rPr>
              <a:t> (2013), a partir de 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</a:rPr>
              <a:t>Garrison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</a:rPr>
              <a:t> y Anderson (2005)</a:t>
            </a:r>
          </a:p>
        </p:txBody>
      </p:sp>
      <p:sp>
        <p:nvSpPr>
          <p:cNvPr id="10" name="Google Shape;273;p60">
            <a:extLst>
              <a:ext uri="{FF2B5EF4-FFF2-40B4-BE49-F238E27FC236}">
                <a16:creationId xmlns:a16="http://schemas.microsoft.com/office/drawing/2014/main" id="{CAC80607-7EC7-7442-9463-8A1A7A4006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785" y="5657241"/>
            <a:ext cx="8229600" cy="5443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dirty="0" smtClean="0">
                <a:solidFill>
                  <a:schemeClr val="tx1">
                    <a:alpha val="75000"/>
                  </a:schemeClr>
                </a:solidFill>
              </a:rPr>
              <a:t>Ser tutor/a… un acto de presencia virtual</a:t>
            </a:r>
            <a:endParaRPr b="1" dirty="0">
              <a:solidFill>
                <a:schemeClr val="tx1"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1"/>
          <p:cNvSpPr/>
          <p:nvPr/>
        </p:nvSpPr>
        <p:spPr>
          <a:xfrm>
            <a:off x="1118409" y="843635"/>
            <a:ext cx="6352800" cy="1470073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61"/>
          <p:cNvSpPr txBox="1">
            <a:spLocks noGrp="1"/>
          </p:cNvSpPr>
          <p:nvPr>
            <p:ph type="subTitle" idx="1"/>
          </p:nvPr>
        </p:nvSpPr>
        <p:spPr>
          <a:xfrm>
            <a:off x="1617384" y="1232435"/>
            <a:ext cx="5171343" cy="7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 “no lugar</a:t>
            </a:r>
            <a:r>
              <a:rPr lang="es-ES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281" name="Google Shape;281;p61"/>
          <p:cNvSpPr txBox="1">
            <a:spLocks noGrp="1"/>
          </p:cNvSpPr>
          <p:nvPr>
            <p:ph type="subTitle" idx="2"/>
          </p:nvPr>
        </p:nvSpPr>
        <p:spPr>
          <a:xfrm>
            <a:off x="4322297" y="1455265"/>
            <a:ext cx="1468903" cy="345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" dirty="0">
                <a:solidFill>
                  <a:schemeClr val="lt1"/>
                </a:solidFill>
              </a:rPr>
              <a:t>—</a:t>
            </a:r>
            <a:r>
              <a:rPr lang="es-ES" dirty="0">
                <a:solidFill>
                  <a:schemeClr val="lt1"/>
                </a:solidFill>
              </a:rPr>
              <a:t>Marc </a:t>
            </a:r>
            <a:r>
              <a:rPr lang="es-ES" dirty="0" err="1">
                <a:solidFill>
                  <a:schemeClr val="lt1"/>
                </a:solidFill>
              </a:rPr>
              <a:t>Augé</a:t>
            </a:r>
            <a:endParaRPr dirty="0"/>
          </a:p>
        </p:txBody>
      </p:sp>
      <p:cxnSp>
        <p:nvCxnSpPr>
          <p:cNvPr id="6" name="Google Shape;339;p67">
            <a:extLst>
              <a:ext uri="{FF2B5EF4-FFF2-40B4-BE49-F238E27FC236}">
                <a16:creationId xmlns:a16="http://schemas.microsoft.com/office/drawing/2014/main" id="{22DEC09F-7622-3441-B5F1-80BA12CE4A8E}"/>
              </a:ext>
            </a:extLst>
          </p:cNvPr>
          <p:cNvCxnSpPr>
            <a:cxnSpLocks/>
          </p:cNvCxnSpPr>
          <p:nvPr/>
        </p:nvCxnSpPr>
        <p:spPr>
          <a:xfrm>
            <a:off x="1617384" y="1080653"/>
            <a:ext cx="2248034" cy="997527"/>
          </a:xfrm>
          <a:prstGeom prst="straightConnector1">
            <a:avLst/>
          </a:prstGeom>
          <a:noFill/>
          <a:ln w="120650" cap="flat" cmpd="sng">
            <a:solidFill>
              <a:srgbClr val="FF0000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339;p67">
            <a:extLst>
              <a:ext uri="{FF2B5EF4-FFF2-40B4-BE49-F238E27FC236}">
                <a16:creationId xmlns:a16="http://schemas.microsoft.com/office/drawing/2014/main" id="{E5C88E4A-CBEC-8C48-8465-F7D0DA65553D}"/>
              </a:ext>
            </a:extLst>
          </p:cNvPr>
          <p:cNvCxnSpPr>
            <a:cxnSpLocks/>
          </p:cNvCxnSpPr>
          <p:nvPr/>
        </p:nvCxnSpPr>
        <p:spPr>
          <a:xfrm flipV="1">
            <a:off x="1801091" y="1232435"/>
            <a:ext cx="1787236" cy="769546"/>
          </a:xfrm>
          <a:prstGeom prst="straightConnector1">
            <a:avLst/>
          </a:prstGeom>
          <a:noFill/>
          <a:ln w="120650" cap="flat" cmpd="sng">
            <a:solidFill>
              <a:srgbClr val="FF0000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280;p61">
            <a:extLst>
              <a:ext uri="{FF2B5EF4-FFF2-40B4-BE49-F238E27FC236}">
                <a16:creationId xmlns:a16="http://schemas.microsoft.com/office/drawing/2014/main" id="{B7484705-0BBC-774C-A341-C4FF2BF5EA41}"/>
              </a:ext>
            </a:extLst>
          </p:cNvPr>
          <p:cNvSpPr txBox="1">
            <a:spLocks/>
          </p:cNvSpPr>
          <p:nvPr/>
        </p:nvSpPr>
        <p:spPr>
          <a:xfrm>
            <a:off x="775854" y="4684096"/>
            <a:ext cx="7578437" cy="705589"/>
          </a:xfrm>
          <a:prstGeom prst="rect">
            <a:avLst/>
          </a:prstGeom>
          <a:solidFill>
            <a:srgbClr val="40959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26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CONTEXTOS </a:t>
            </a:r>
            <a:r>
              <a:rPr lang="es-ES" sz="260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VIRTUALES </a:t>
            </a:r>
            <a:r>
              <a:rPr lang="es-ES" sz="26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DE APRENDIZAJE</a:t>
            </a:r>
          </a:p>
        </p:txBody>
      </p:sp>
      <p:cxnSp>
        <p:nvCxnSpPr>
          <p:cNvPr id="21" name="Google Shape;339;p67">
            <a:extLst>
              <a:ext uri="{FF2B5EF4-FFF2-40B4-BE49-F238E27FC236}">
                <a16:creationId xmlns:a16="http://schemas.microsoft.com/office/drawing/2014/main" id="{585AB480-D529-AF49-B44E-5F1EAF349743}"/>
              </a:ext>
            </a:extLst>
          </p:cNvPr>
          <p:cNvCxnSpPr>
            <a:cxnSpLocks/>
          </p:cNvCxnSpPr>
          <p:nvPr/>
        </p:nvCxnSpPr>
        <p:spPr>
          <a:xfrm>
            <a:off x="775854" y="3194753"/>
            <a:ext cx="2248034" cy="997527"/>
          </a:xfrm>
          <a:prstGeom prst="straightConnector1">
            <a:avLst/>
          </a:prstGeom>
          <a:noFill/>
          <a:ln w="120650" cap="flat" cmpd="sng">
            <a:solidFill>
              <a:srgbClr val="FF00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339;p67">
            <a:extLst>
              <a:ext uri="{FF2B5EF4-FFF2-40B4-BE49-F238E27FC236}">
                <a16:creationId xmlns:a16="http://schemas.microsoft.com/office/drawing/2014/main" id="{63BEF8FD-4CAA-E940-BEB3-8ADFCDECBE4E}"/>
              </a:ext>
            </a:extLst>
          </p:cNvPr>
          <p:cNvCxnSpPr>
            <a:cxnSpLocks/>
          </p:cNvCxnSpPr>
          <p:nvPr/>
        </p:nvCxnSpPr>
        <p:spPr>
          <a:xfrm flipV="1">
            <a:off x="775854" y="3361339"/>
            <a:ext cx="2057668" cy="817396"/>
          </a:xfrm>
          <a:prstGeom prst="straightConnector1">
            <a:avLst/>
          </a:prstGeom>
          <a:noFill/>
          <a:ln w="120650" cap="flat" cmpd="sng">
            <a:solidFill>
              <a:srgbClr val="FF00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80;p61">
            <a:extLst>
              <a:ext uri="{FF2B5EF4-FFF2-40B4-BE49-F238E27FC236}">
                <a16:creationId xmlns:a16="http://schemas.microsoft.com/office/drawing/2014/main" id="{9FEF5A43-1CA3-FB42-B322-B5E41E69369F}"/>
              </a:ext>
            </a:extLst>
          </p:cNvPr>
          <p:cNvSpPr txBox="1">
            <a:spLocks/>
          </p:cNvSpPr>
          <p:nvPr/>
        </p:nvSpPr>
        <p:spPr>
          <a:xfrm>
            <a:off x="634810" y="3317859"/>
            <a:ext cx="7858026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2800" dirty="0">
                <a:solidFill>
                  <a:srgbClr val="40959F"/>
                </a:solidFill>
                <a:latin typeface="Arial"/>
                <a:ea typeface="Arial"/>
                <a:cs typeface="Arial"/>
                <a:sym typeface="Arial"/>
              </a:rPr>
              <a:t>ENTORNOS   VIRTUALES DE APRENDIZAJE </a:t>
            </a:r>
            <a:endParaRPr lang="es-ES" sz="1800" dirty="0">
              <a:solidFill>
                <a:srgbClr val="40959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004;p93">
            <a:extLst>
              <a:ext uri="{FF2B5EF4-FFF2-40B4-BE49-F238E27FC236}">
                <a16:creationId xmlns:a16="http://schemas.microsoft.com/office/drawing/2014/main" id="{6B7448B2-AE8B-1B49-B469-BECCED921EFA}"/>
              </a:ext>
            </a:extLst>
          </p:cNvPr>
          <p:cNvSpPr/>
          <p:nvPr/>
        </p:nvSpPr>
        <p:spPr>
          <a:xfrm rot="5400000">
            <a:off x="2351889" y="2697341"/>
            <a:ext cx="732370" cy="343022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4095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004;p93">
            <a:extLst>
              <a:ext uri="{FF2B5EF4-FFF2-40B4-BE49-F238E27FC236}">
                <a16:creationId xmlns:a16="http://schemas.microsoft.com/office/drawing/2014/main" id="{40FF7102-CAF0-2748-A6DF-1FAC147F908C}"/>
              </a:ext>
            </a:extLst>
          </p:cNvPr>
          <p:cNvSpPr/>
          <p:nvPr/>
        </p:nvSpPr>
        <p:spPr>
          <a:xfrm rot="5400000">
            <a:off x="2400475" y="4109544"/>
            <a:ext cx="677912" cy="317516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4095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02;p64">
            <a:extLst>
              <a:ext uri="{FF2B5EF4-FFF2-40B4-BE49-F238E27FC236}">
                <a16:creationId xmlns:a16="http://schemas.microsoft.com/office/drawing/2014/main" id="{F4DFAB5D-00A5-4348-81D5-2FDC87C803AD}"/>
              </a:ext>
            </a:extLst>
          </p:cNvPr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73;p60">
            <a:extLst>
              <a:ext uri="{FF2B5EF4-FFF2-40B4-BE49-F238E27FC236}">
                <a16:creationId xmlns:a16="http://schemas.microsoft.com/office/drawing/2014/main" id="{CAC80607-7EC7-7442-9463-8A1A7A4006B3}"/>
              </a:ext>
            </a:extLst>
          </p:cNvPr>
          <p:cNvSpPr txBox="1">
            <a:spLocks/>
          </p:cNvSpPr>
          <p:nvPr/>
        </p:nvSpPr>
        <p:spPr>
          <a:xfrm>
            <a:off x="474785" y="5657241"/>
            <a:ext cx="8229600" cy="5443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es-ES" sz="2400" b="1" smtClean="0">
                <a:solidFill>
                  <a:schemeClr val="tx1">
                    <a:alpha val="75000"/>
                  </a:schemeClr>
                </a:solidFill>
              </a:rPr>
              <a:t>Ser tutor/a… un acto de presencia virtual</a:t>
            </a:r>
            <a:endParaRPr lang="es-ES" sz="2400" b="1" dirty="0">
              <a:solidFill>
                <a:schemeClr val="tx1">
                  <a:alpha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87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87"/>
          <p:cNvSpPr txBox="1">
            <a:spLocks noGrp="1"/>
          </p:cNvSpPr>
          <p:nvPr>
            <p:ph type="title"/>
          </p:nvPr>
        </p:nvSpPr>
        <p:spPr>
          <a:xfrm>
            <a:off x="2789300" y="794667"/>
            <a:ext cx="3498600" cy="6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Referencias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27" name="Google Shape;727;p87"/>
          <p:cNvSpPr txBox="1">
            <a:spLocks noGrp="1"/>
          </p:cNvSpPr>
          <p:nvPr>
            <p:ph type="body" idx="1"/>
          </p:nvPr>
        </p:nvSpPr>
        <p:spPr>
          <a:xfrm>
            <a:off x="803100" y="1783375"/>
            <a:ext cx="7531500" cy="3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0200" algn="l">
              <a:lnSpc>
                <a:spcPct val="115000"/>
              </a:lnSpc>
              <a:spcBef>
                <a:spcPts val="600"/>
              </a:spcBef>
              <a:buClr>
                <a:srgbClr val="666666"/>
              </a:buClr>
              <a:buSzPts val="1600"/>
            </a:pPr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Aguilar Trujillo, D., (2016). </a:t>
            </a:r>
            <a:r>
              <a:rPr lang="es-ES" i="1" dirty="0">
                <a:solidFill>
                  <a:schemeClr val="bg1">
                    <a:lumMod val="65000"/>
                  </a:schemeClr>
                </a:solidFill>
              </a:rPr>
              <a:t>Ser docente virtual: Tiempo y presencia en Entornos de Enseñanza-Aprendizaje del Campus Andaluz Virtual</a:t>
            </a:r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s-ES" i="1" dirty="0">
                <a:solidFill>
                  <a:schemeClr val="bg1">
                    <a:lumMod val="65000"/>
                  </a:schemeClr>
                </a:solidFill>
              </a:rPr>
              <a:t> Un estudio de caso </a:t>
            </a:r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(Tesis Doctoral). Universidad de Málaga, Málaga.</a:t>
            </a:r>
          </a:p>
          <a:p>
            <a:pPr indent="-330200" algn="l">
              <a:lnSpc>
                <a:spcPct val="115000"/>
              </a:lnSpc>
              <a:spcBef>
                <a:spcPts val="600"/>
              </a:spcBef>
              <a:buClr>
                <a:srgbClr val="666666"/>
              </a:buClr>
              <a:buSzPts val="1600"/>
            </a:pPr>
            <a:r>
              <a:rPr lang="es-ES" dirty="0" err="1">
                <a:solidFill>
                  <a:schemeClr val="bg1">
                    <a:lumMod val="65000"/>
                  </a:schemeClr>
                </a:solidFill>
              </a:rPr>
              <a:t>Sangrà</a:t>
            </a:r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, A. (Coord.)(2020</a:t>
            </a:r>
            <a:r>
              <a:rPr lang="es-ES" i="1" dirty="0">
                <a:solidFill>
                  <a:schemeClr val="bg1">
                    <a:lumMod val="65000"/>
                  </a:schemeClr>
                </a:solidFill>
              </a:rPr>
              <a:t>). Decálogo para la mejora de la docencia online</a:t>
            </a:r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. Ed. </a:t>
            </a:r>
            <a:r>
              <a:rPr lang="es-ES" dirty="0" err="1">
                <a:solidFill>
                  <a:schemeClr val="bg1">
                    <a:lumMod val="65000"/>
                  </a:schemeClr>
                </a:solidFill>
              </a:rPr>
              <a:t>Universitat</a:t>
            </a:r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1">
                    <a:lumMod val="65000"/>
                  </a:schemeClr>
                </a:solidFill>
              </a:rPr>
              <a:t>Oberta</a:t>
            </a:r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 de Catalunya. Barcelona.</a:t>
            </a:r>
          </a:p>
          <a:p>
            <a:pPr indent="-330200" algn="l">
              <a:lnSpc>
                <a:spcPct val="115000"/>
              </a:lnSpc>
              <a:spcBef>
                <a:spcPts val="600"/>
              </a:spcBef>
              <a:buClr>
                <a:srgbClr val="666666"/>
              </a:buClr>
              <a:buSzPts val="1600"/>
            </a:pPr>
            <a:r>
              <a:rPr lang="es-ES" dirty="0" err="1"/>
              <a:t>Garrison</a:t>
            </a:r>
            <a:r>
              <a:rPr lang="es-ES" dirty="0"/>
              <a:t>, D. y Anderson, T. (2005). </a:t>
            </a:r>
            <a:r>
              <a:rPr lang="es-ES" i="1" dirty="0"/>
              <a:t>El e-</a:t>
            </a:r>
            <a:r>
              <a:rPr lang="es-ES" i="1" dirty="0" err="1"/>
              <a:t>learning</a:t>
            </a:r>
            <a:r>
              <a:rPr lang="es-ES" i="1" dirty="0"/>
              <a:t> en el siglo XXI</a:t>
            </a:r>
            <a:r>
              <a:rPr lang="es-ES" dirty="0"/>
              <a:t>. Barcelona: Octaedro. </a:t>
            </a:r>
            <a:endParaRPr lang="es-E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127000" lvl="0" indent="0" algn="l">
              <a:lnSpc>
                <a:spcPct val="115000"/>
              </a:lnSpc>
              <a:spcBef>
                <a:spcPts val="600"/>
              </a:spcBef>
              <a:buClr>
                <a:srgbClr val="666666"/>
              </a:buClr>
              <a:buSzPts val="1600"/>
              <a:buNone/>
            </a:pPr>
            <a:endParaRPr sz="1600" dirty="0">
              <a:solidFill>
                <a:srgbClr val="666666"/>
              </a:solidFill>
            </a:endParaRPr>
          </a:p>
        </p:txBody>
      </p:sp>
      <p:cxnSp>
        <p:nvCxnSpPr>
          <p:cNvPr id="728" name="Google Shape;728;p87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856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88"/>
          <p:cNvSpPr/>
          <p:nvPr/>
        </p:nvSpPr>
        <p:spPr>
          <a:xfrm>
            <a:off x="406950" y="555000"/>
            <a:ext cx="8330100" cy="57480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8"/>
          <p:cNvSpPr txBox="1">
            <a:spLocks noGrp="1"/>
          </p:cNvSpPr>
          <p:nvPr>
            <p:ph type="ctrTitle"/>
          </p:nvPr>
        </p:nvSpPr>
        <p:spPr>
          <a:xfrm>
            <a:off x="1603625" y="2401725"/>
            <a:ext cx="6205200" cy="11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800"/>
              <a:t>¡Muchas gracias!</a:t>
            </a:r>
            <a:endParaRPr sz="4800" i="1">
              <a:solidFill>
                <a:srgbClr val="434343"/>
              </a:solidFill>
            </a:endParaRPr>
          </a:p>
        </p:txBody>
      </p:sp>
      <p:sp>
        <p:nvSpPr>
          <p:cNvPr id="735" name="Google Shape;735;p88"/>
          <p:cNvSpPr txBox="1"/>
          <p:nvPr/>
        </p:nvSpPr>
        <p:spPr>
          <a:xfrm>
            <a:off x="1851544" y="3844415"/>
            <a:ext cx="5475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34343"/>
                </a:solidFill>
                <a:highlight>
                  <a:srgbClr val="FFFFFF"/>
                </a:highlight>
              </a:rPr>
              <a:t>#WEBINARSUNIA </a:t>
            </a:r>
            <a:endParaRPr sz="2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434343"/>
                </a:solidFill>
                <a:highlight>
                  <a:srgbClr val="FFFFFF"/>
                </a:highlight>
              </a:rPr>
              <a:t>@UNIAINNOVA @UNIAUNIVERSIDAD</a:t>
            </a:r>
            <a:endParaRPr sz="20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A601E2-DEBD-C14E-919B-1D171CD41177}"/>
              </a:ext>
            </a:extLst>
          </p:cNvPr>
          <p:cNvSpPr txBox="1">
            <a:spLocks/>
          </p:cNvSpPr>
          <p:nvPr/>
        </p:nvSpPr>
        <p:spPr>
          <a:xfrm>
            <a:off x="0" y="6540606"/>
            <a:ext cx="9080111" cy="407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spc="300" dirty="0">
                <a:solidFill>
                  <a:schemeClr val="tx2">
                    <a:lumMod val="90000"/>
                  </a:schemeClr>
                </a:solidFill>
              </a:rPr>
              <a:t>PLANIFICAR Y ACOMPAÑAR CON ÉXITO EN TUTORÍAS EN RED  - Diego Aguilar Trujillo</a:t>
            </a:r>
          </a:p>
          <a:p>
            <a:pPr algn="ctr"/>
            <a:endParaRPr lang="es-ES" sz="1000" spc="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9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9"/>
          <p:cNvSpPr txBox="1">
            <a:spLocks noGrp="1"/>
          </p:cNvSpPr>
          <p:nvPr>
            <p:ph type="title"/>
          </p:nvPr>
        </p:nvSpPr>
        <p:spPr>
          <a:xfrm>
            <a:off x="2789300" y="794667"/>
            <a:ext cx="3498600" cy="6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Créditos</a:t>
            </a:r>
            <a:endParaRPr>
              <a:solidFill>
                <a:srgbClr val="434343"/>
              </a:solidFill>
            </a:endParaRPr>
          </a:p>
        </p:txBody>
      </p:sp>
      <p:cxnSp>
        <p:nvCxnSpPr>
          <p:cNvPr id="742" name="Google Shape;742;p89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43" name="Google Shape;743;p89"/>
          <p:cNvGrpSpPr/>
          <p:nvPr/>
        </p:nvGrpSpPr>
        <p:grpSpPr>
          <a:xfrm>
            <a:off x="1106146" y="3219238"/>
            <a:ext cx="6815050" cy="884100"/>
            <a:chOff x="1106146" y="3524038"/>
            <a:chExt cx="6815050" cy="884100"/>
          </a:xfrm>
        </p:grpSpPr>
        <p:grpSp>
          <p:nvGrpSpPr>
            <p:cNvPr id="744" name="Google Shape;744;p89"/>
            <p:cNvGrpSpPr/>
            <p:nvPr/>
          </p:nvGrpSpPr>
          <p:grpSpPr>
            <a:xfrm>
              <a:off x="5521733" y="3524038"/>
              <a:ext cx="927600" cy="884100"/>
              <a:chOff x="3668942" y="4493813"/>
              <a:chExt cx="927600" cy="884100"/>
            </a:xfrm>
          </p:grpSpPr>
          <p:sp>
            <p:nvSpPr>
              <p:cNvPr id="745" name="Google Shape;745;p89"/>
              <p:cNvSpPr/>
              <p:nvPr/>
            </p:nvSpPr>
            <p:spPr>
              <a:xfrm>
                <a:off x="3668942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D6D64D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6" name="Google Shape;746;p89"/>
              <p:cNvSpPr txBox="1"/>
              <p:nvPr/>
            </p:nvSpPr>
            <p:spPr>
              <a:xfrm>
                <a:off x="3668942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#d6d64d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47" name="Google Shape;747;p89"/>
            <p:cNvGrpSpPr/>
            <p:nvPr/>
          </p:nvGrpSpPr>
          <p:grpSpPr>
            <a:xfrm>
              <a:off x="2578008" y="3524038"/>
              <a:ext cx="927600" cy="884100"/>
              <a:chOff x="2424283" y="4493813"/>
              <a:chExt cx="927600" cy="884100"/>
            </a:xfrm>
          </p:grpSpPr>
          <p:sp>
            <p:nvSpPr>
              <p:cNvPr id="748" name="Google Shape;748;p89"/>
              <p:cNvSpPr/>
              <p:nvPr/>
            </p:nvSpPr>
            <p:spPr>
              <a:xfrm>
                <a:off x="2424283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99999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9" name="Google Shape;749;p89"/>
              <p:cNvSpPr txBox="1"/>
              <p:nvPr/>
            </p:nvSpPr>
            <p:spPr>
              <a:xfrm>
                <a:off x="2424283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#999999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50" name="Google Shape;750;p89"/>
            <p:cNvGrpSpPr/>
            <p:nvPr/>
          </p:nvGrpSpPr>
          <p:grpSpPr>
            <a:xfrm>
              <a:off x="1106145" y="3524038"/>
              <a:ext cx="927600" cy="884100"/>
              <a:chOff x="1179625" y="4493813"/>
              <a:chExt cx="927600" cy="884100"/>
            </a:xfrm>
          </p:grpSpPr>
          <p:sp>
            <p:nvSpPr>
              <p:cNvPr id="751" name="Google Shape;751;p89"/>
              <p:cNvSpPr/>
              <p:nvPr/>
            </p:nvSpPr>
            <p:spPr>
              <a:xfrm>
                <a:off x="1179625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43434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2" name="Google Shape;752;p89"/>
              <p:cNvSpPr txBox="1"/>
              <p:nvPr/>
            </p:nvSpPr>
            <p:spPr>
              <a:xfrm>
                <a:off x="1179625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FFFFFF"/>
                    </a:solidFill>
                  </a:rPr>
                  <a:t>#434343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53" name="Google Shape;753;p89"/>
            <p:cNvGrpSpPr/>
            <p:nvPr/>
          </p:nvGrpSpPr>
          <p:grpSpPr>
            <a:xfrm>
              <a:off x="6993595" y="3524038"/>
              <a:ext cx="927600" cy="884100"/>
              <a:chOff x="4913600" y="4493813"/>
              <a:chExt cx="927600" cy="884100"/>
            </a:xfrm>
          </p:grpSpPr>
          <p:sp>
            <p:nvSpPr>
              <p:cNvPr id="754" name="Google Shape;754;p89"/>
              <p:cNvSpPr/>
              <p:nvPr/>
            </p:nvSpPr>
            <p:spPr>
              <a:xfrm>
                <a:off x="4913600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F6FF8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5" name="Google Shape;755;p89"/>
              <p:cNvSpPr txBox="1"/>
              <p:nvPr/>
            </p:nvSpPr>
            <p:spPr>
              <a:xfrm>
                <a:off x="4913600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#f6ff87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56" name="Google Shape;756;p89"/>
            <p:cNvGrpSpPr/>
            <p:nvPr/>
          </p:nvGrpSpPr>
          <p:grpSpPr>
            <a:xfrm>
              <a:off x="4049870" y="3524038"/>
              <a:ext cx="927600" cy="884100"/>
              <a:chOff x="3668942" y="4493813"/>
              <a:chExt cx="927600" cy="884100"/>
            </a:xfrm>
          </p:grpSpPr>
          <p:sp>
            <p:nvSpPr>
              <p:cNvPr id="757" name="Google Shape;757;p89"/>
              <p:cNvSpPr/>
              <p:nvPr/>
            </p:nvSpPr>
            <p:spPr>
              <a:xfrm>
                <a:off x="3668942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93C01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8" name="Google Shape;758;p89"/>
              <p:cNvSpPr txBox="1"/>
              <p:nvPr/>
            </p:nvSpPr>
            <p:spPr>
              <a:xfrm>
                <a:off x="3668942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#93c01f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759" name="Google Shape;759;p89"/>
          <p:cNvSpPr txBox="1">
            <a:spLocks noGrp="1"/>
          </p:cNvSpPr>
          <p:nvPr>
            <p:ph type="body" idx="1"/>
          </p:nvPr>
        </p:nvSpPr>
        <p:spPr>
          <a:xfrm>
            <a:off x="803100" y="1783375"/>
            <a:ext cx="7537800" cy="14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highlight>
                  <a:schemeClr val="lt1"/>
                </a:highlight>
              </a:rPr>
              <a:t>Presentación diseñada a partir de plantilla adaptada de </a:t>
            </a:r>
            <a:r>
              <a:rPr lang="es" u="sng">
                <a:solidFill>
                  <a:srgbClr val="666666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/>
              <a:t>, </a:t>
            </a:r>
            <a:r>
              <a:rPr lang="es">
                <a:solidFill>
                  <a:srgbClr val="666666"/>
                </a:solidFill>
                <a:highlight>
                  <a:schemeClr val="lt1"/>
                </a:highlight>
              </a:rPr>
              <a:t>con</a:t>
            </a:r>
            <a:r>
              <a:rPr lang="es"/>
              <a:t> </a:t>
            </a:r>
            <a:r>
              <a:rPr lang="es">
                <a:solidFill>
                  <a:srgbClr val="666666"/>
                </a:solidFill>
                <a:highlight>
                  <a:schemeClr val="lt1"/>
                </a:highlight>
              </a:rPr>
              <a:t>iconos</a:t>
            </a:r>
            <a:r>
              <a:rPr lang="es"/>
              <a:t> </a:t>
            </a:r>
            <a:r>
              <a:rPr lang="es">
                <a:solidFill>
                  <a:srgbClr val="666666"/>
                </a:solidFill>
                <a:highlight>
                  <a:schemeClr val="lt1"/>
                </a:highlight>
              </a:rPr>
              <a:t>de</a:t>
            </a:r>
            <a:r>
              <a:rPr lang="es"/>
              <a:t> </a:t>
            </a:r>
            <a:r>
              <a:rPr lang="es" u="sng">
                <a:solidFill>
                  <a:srgbClr val="666666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>
                <a:solidFill>
                  <a:srgbClr val="666666"/>
                </a:solidFill>
              </a:rPr>
              <a:t> e imágenes e infografías de </a:t>
            </a:r>
            <a:r>
              <a:rPr lang="es" u="sng">
                <a:solidFill>
                  <a:srgbClr val="666666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Fuentes usadas: Arial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Colores usados: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</p:txBody>
      </p:sp>
      <p:sp>
        <p:nvSpPr>
          <p:cNvPr id="760" name="Google Shape;760;p89"/>
          <p:cNvSpPr txBox="1">
            <a:spLocks noGrp="1"/>
          </p:cNvSpPr>
          <p:nvPr>
            <p:ph type="body" idx="1"/>
          </p:nvPr>
        </p:nvSpPr>
        <p:spPr>
          <a:xfrm>
            <a:off x="879300" y="5010150"/>
            <a:ext cx="7537800" cy="1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666666"/>
                </a:solidFill>
                <a:highlight>
                  <a:schemeClr val="lt1"/>
                </a:highlight>
              </a:rPr>
              <a:t>Contenido publicado bajo licencia Creative Commons: Reconocimiento-NoComercial-SinObraDerivada 4.0 Internacional (CC BY-NC-ND 4.0)</a:t>
            </a:r>
            <a:endParaRPr dirty="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666666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D3872D7-A60E-3148-B5A3-592693A1A7EF}"/>
              </a:ext>
            </a:extLst>
          </p:cNvPr>
          <p:cNvSpPr txBox="1">
            <a:spLocks/>
          </p:cNvSpPr>
          <p:nvPr/>
        </p:nvSpPr>
        <p:spPr>
          <a:xfrm>
            <a:off x="0" y="6540606"/>
            <a:ext cx="9080111" cy="407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spc="300" dirty="0">
                <a:solidFill>
                  <a:schemeClr val="tx2">
                    <a:lumMod val="90000"/>
                  </a:schemeClr>
                </a:solidFill>
              </a:rPr>
              <a:t>PLANIFICAR Y ACOMPAÑAR CON ÉXITO EN TUTORÍAS EN RED  - Diego Aguilar Trujillo</a:t>
            </a:r>
          </a:p>
          <a:p>
            <a:pPr algn="ctr"/>
            <a:endParaRPr lang="es-ES" sz="1000" spc="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5" name="Google Shape;761;p89">
            <a:extLst>
              <a:ext uri="{FF2B5EF4-FFF2-40B4-BE49-F238E27FC236}">
                <a16:creationId xmlns:a16="http://schemas.microsoft.com/office/drawing/2014/main" id="{952F8EBF-813B-5247-944E-331EA1960C8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8725" y="4774348"/>
            <a:ext cx="668151" cy="23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509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9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9"/>
          <p:cNvSpPr txBox="1">
            <a:spLocks noGrp="1"/>
          </p:cNvSpPr>
          <p:nvPr>
            <p:ph type="title"/>
          </p:nvPr>
        </p:nvSpPr>
        <p:spPr>
          <a:xfrm>
            <a:off x="2789300" y="794667"/>
            <a:ext cx="3498600" cy="6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Créditos</a:t>
            </a:r>
            <a:endParaRPr>
              <a:solidFill>
                <a:srgbClr val="434343"/>
              </a:solidFill>
            </a:endParaRPr>
          </a:p>
        </p:txBody>
      </p:sp>
      <p:cxnSp>
        <p:nvCxnSpPr>
          <p:cNvPr id="742" name="Google Shape;742;p89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9" name="Google Shape;759;p89"/>
          <p:cNvSpPr txBox="1">
            <a:spLocks noGrp="1"/>
          </p:cNvSpPr>
          <p:nvPr>
            <p:ph type="body" idx="1"/>
          </p:nvPr>
        </p:nvSpPr>
        <p:spPr>
          <a:xfrm>
            <a:off x="803100" y="1783374"/>
            <a:ext cx="7537800" cy="4279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buNone/>
            </a:pPr>
            <a:r>
              <a:rPr lang="es-ES" dirty="0" err="1"/>
              <a:t>ParisPlaceEtoile.jpg</a:t>
            </a:r>
            <a:r>
              <a:rPr lang="es-ES" dirty="0"/>
              <a:t> ‎(460 × 374 </a:t>
            </a:r>
            <a:r>
              <a:rPr lang="es-ES" dirty="0" err="1"/>
              <a:t>pixels</a:t>
            </a:r>
            <a:r>
              <a:rPr lang="es-ES" dirty="0"/>
              <a:t>, file </a:t>
            </a:r>
            <a:r>
              <a:rPr lang="es-ES" dirty="0" err="1"/>
              <a:t>size</a:t>
            </a:r>
            <a:r>
              <a:rPr lang="es-ES" dirty="0"/>
              <a:t>: 148 KB, MIME </a:t>
            </a:r>
            <a:r>
              <a:rPr lang="es-ES" dirty="0" err="1"/>
              <a:t>type</a:t>
            </a:r>
            <a:r>
              <a:rPr lang="es-ES" dirty="0"/>
              <a:t>: </a:t>
            </a:r>
            <a:r>
              <a:rPr lang="es-ES" dirty="0" err="1"/>
              <a:t>image</a:t>
            </a:r>
            <a:r>
              <a:rPr lang="es-ES" dirty="0"/>
              <a:t>/</a:t>
            </a:r>
            <a:r>
              <a:rPr lang="es-ES" dirty="0" err="1"/>
              <a:t>jpeg</a:t>
            </a:r>
            <a:r>
              <a:rPr lang="es-ES" dirty="0"/>
              <a:t>) </a:t>
            </a:r>
          </a:p>
          <a:p>
            <a:pPr marL="139700" indent="0" algn="l">
              <a:buNone/>
            </a:pPr>
            <a:r>
              <a:rPr lang="es-ES" dirty="0" err="1"/>
              <a:t>Creative</a:t>
            </a:r>
            <a:r>
              <a:rPr lang="es-ES" dirty="0"/>
              <a:t> </a:t>
            </a:r>
            <a:r>
              <a:rPr lang="es-ES" dirty="0" err="1"/>
              <a:t>Commons</a:t>
            </a:r>
            <a:r>
              <a:rPr lang="es-ES" dirty="0"/>
              <a:t> </a:t>
            </a:r>
            <a:r>
              <a:rPr lang="es-ES" dirty="0" err="1"/>
              <a:t>Attribution</a:t>
            </a:r>
            <a:r>
              <a:rPr lang="es-ES" dirty="0"/>
              <a:t>-Share </a:t>
            </a:r>
            <a:r>
              <a:rPr lang="es-ES" dirty="0" err="1"/>
              <a:t>Alike</a:t>
            </a:r>
            <a:r>
              <a:rPr lang="es-ES" dirty="0"/>
              <a:t> 3.0 </a:t>
            </a:r>
            <a:r>
              <a:rPr lang="es-ES" dirty="0" err="1"/>
              <a:t>Unported</a:t>
            </a:r>
            <a:r>
              <a:rPr lang="es-ES" dirty="0"/>
              <a:t> (CC BY-SA 3.0) </a:t>
            </a:r>
          </a:p>
          <a:p>
            <a:pPr marL="139700" indent="0" algn="l">
              <a:buNone/>
            </a:pPr>
            <a:endParaRPr lang="es-ES" dirty="0">
              <a:hlinkClick r:id="rId3" tooltip="Paris-haussmann-centre.png"/>
            </a:endParaRPr>
          </a:p>
          <a:p>
            <a:pPr marL="139700" indent="0" algn="l">
              <a:buNone/>
            </a:pPr>
            <a:r>
              <a:rPr lang="es-ES" dirty="0"/>
              <a:t>Original file ‎(946 × 1,026 </a:t>
            </a:r>
            <a:r>
              <a:rPr lang="es-ES" dirty="0" err="1"/>
              <a:t>pixels</a:t>
            </a:r>
            <a:r>
              <a:rPr lang="es-ES" dirty="0"/>
              <a:t>, file </a:t>
            </a:r>
            <a:r>
              <a:rPr lang="es-ES" dirty="0" err="1"/>
              <a:t>size</a:t>
            </a:r>
            <a:r>
              <a:rPr lang="es-ES" dirty="0"/>
              <a:t>: 1.07 MB, MIME </a:t>
            </a:r>
            <a:r>
              <a:rPr lang="es-ES" dirty="0" err="1"/>
              <a:t>type</a:t>
            </a:r>
            <a:r>
              <a:rPr lang="es-ES" dirty="0"/>
              <a:t>: </a:t>
            </a:r>
            <a:r>
              <a:rPr lang="es-ES" dirty="0" err="1"/>
              <a:t>image</a:t>
            </a:r>
            <a:r>
              <a:rPr lang="es-ES" dirty="0"/>
              <a:t>/</a:t>
            </a:r>
            <a:r>
              <a:rPr lang="es-ES" dirty="0" err="1"/>
              <a:t>png</a:t>
            </a:r>
            <a:r>
              <a:rPr lang="es-ES" dirty="0"/>
              <a:t>)</a:t>
            </a:r>
          </a:p>
          <a:p>
            <a:pPr marL="139700" indent="0" algn="l">
              <a:buNone/>
            </a:pPr>
            <a:r>
              <a:rPr lang="es-ES" dirty="0" err="1"/>
              <a:t>Creative</a:t>
            </a:r>
            <a:r>
              <a:rPr lang="es-ES" dirty="0"/>
              <a:t> </a:t>
            </a:r>
            <a:r>
              <a:rPr lang="es-ES" dirty="0" err="1"/>
              <a:t>Commons</a:t>
            </a:r>
            <a:r>
              <a:rPr lang="es-ES" dirty="0"/>
              <a:t> </a:t>
            </a:r>
            <a:r>
              <a:rPr lang="es-ES" dirty="0" err="1"/>
              <a:t>Attribution</a:t>
            </a:r>
            <a:r>
              <a:rPr lang="es-ES" dirty="0"/>
              <a:t>-Share </a:t>
            </a:r>
            <a:r>
              <a:rPr lang="es-ES" dirty="0" err="1"/>
              <a:t>Alike</a:t>
            </a:r>
            <a:r>
              <a:rPr lang="es-ES" dirty="0"/>
              <a:t> 2.5 </a:t>
            </a:r>
            <a:r>
              <a:rPr lang="es-ES" dirty="0" err="1"/>
              <a:t>Generic</a:t>
            </a:r>
            <a:r>
              <a:rPr lang="es-ES" dirty="0"/>
              <a:t> (CC BY-SA 2.5)</a:t>
            </a:r>
          </a:p>
          <a:p>
            <a:pPr marL="139700" indent="0" algn="l">
              <a:buNone/>
            </a:pPr>
            <a:endParaRPr lang="es-ES" dirty="0"/>
          </a:p>
          <a:p>
            <a:pPr marL="139700" indent="0" algn="l">
              <a:buNone/>
            </a:pPr>
            <a:r>
              <a:rPr lang="es-ES" dirty="0"/>
              <a:t>Usuarios-redes-</a:t>
            </a:r>
            <a:r>
              <a:rPr lang="es-ES" dirty="0" err="1"/>
              <a:t>sociales.webp</a:t>
            </a:r>
            <a:r>
              <a:rPr lang="es-ES" dirty="0"/>
              <a:t> ‎(690 × 335 </a:t>
            </a:r>
            <a:r>
              <a:rPr lang="es-ES" dirty="0" err="1"/>
              <a:t>pixels</a:t>
            </a:r>
            <a:r>
              <a:rPr lang="es-ES" dirty="0"/>
              <a:t>, file </a:t>
            </a:r>
            <a:r>
              <a:rPr lang="es-ES" dirty="0" err="1"/>
              <a:t>size</a:t>
            </a:r>
            <a:r>
              <a:rPr lang="es-ES" dirty="0"/>
              <a:t>: 25 KB, MIME </a:t>
            </a:r>
            <a:r>
              <a:rPr lang="es-ES" dirty="0" err="1"/>
              <a:t>type</a:t>
            </a:r>
            <a:r>
              <a:rPr lang="es-ES" dirty="0"/>
              <a:t>: </a:t>
            </a:r>
            <a:r>
              <a:rPr lang="es-ES" dirty="0" err="1"/>
              <a:t>image</a:t>
            </a:r>
            <a:r>
              <a:rPr lang="es-ES" dirty="0"/>
              <a:t>/</a:t>
            </a:r>
            <a:r>
              <a:rPr lang="es-ES" dirty="0" err="1"/>
              <a:t>webp</a:t>
            </a:r>
            <a:r>
              <a:rPr lang="es-ES" dirty="0"/>
              <a:t>)</a:t>
            </a:r>
          </a:p>
          <a:p>
            <a:pPr marL="139700" indent="0" algn="l">
              <a:buNone/>
            </a:pP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 </a:t>
            </a:r>
            <a:r>
              <a:rPr lang="es-ES" dirty="0" err="1"/>
              <a:t>Commons</a:t>
            </a:r>
            <a:r>
              <a:rPr lang="es-ES" dirty="0"/>
              <a:t> </a:t>
            </a:r>
            <a:r>
              <a:rPr lang="es-ES" dirty="0" err="1"/>
              <a:t>Attribution</a:t>
            </a:r>
            <a:r>
              <a:rPr lang="es-ES" dirty="0"/>
              <a:t>-Share </a:t>
            </a:r>
            <a:r>
              <a:rPr lang="es-ES" dirty="0" err="1"/>
              <a:t>Alike</a:t>
            </a:r>
            <a:r>
              <a:rPr lang="es-ES" dirty="0"/>
              <a:t> 4.0 International (CC BY-SA 4.0)</a:t>
            </a:r>
          </a:p>
          <a:p>
            <a:pPr marL="139700" indent="0" algn="l">
              <a:buNone/>
            </a:pPr>
            <a:endParaRPr lang="es-ES" dirty="0"/>
          </a:p>
          <a:p>
            <a:pPr marL="139700" indent="0" algn="l">
              <a:buNone/>
            </a:pPr>
            <a:r>
              <a:rPr lang="es-ES" dirty="0"/>
              <a:t>Agradecimiento a </a:t>
            </a:r>
            <a:r>
              <a:rPr lang="es-ES" dirty="0">
                <a:hlinkClick r:id="rId4"/>
              </a:rPr>
              <a:t>www.pexels.com</a:t>
            </a:r>
            <a:r>
              <a:rPr lang="es-ES" dirty="0"/>
              <a:t> y a las personas de las fotos usadas en esta presentación.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D3872D7-A60E-3148-B5A3-592693A1A7EF}"/>
              </a:ext>
            </a:extLst>
          </p:cNvPr>
          <p:cNvSpPr txBox="1">
            <a:spLocks/>
          </p:cNvSpPr>
          <p:nvPr/>
        </p:nvSpPr>
        <p:spPr>
          <a:xfrm>
            <a:off x="0" y="6540606"/>
            <a:ext cx="9080111" cy="407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spc="300" dirty="0">
                <a:solidFill>
                  <a:schemeClr val="tx2">
                    <a:lumMod val="90000"/>
                  </a:schemeClr>
                </a:solidFill>
              </a:rPr>
              <a:t>PLANIFICAR Y ACOMPAÑAR CON ÉXITO EN TUTORÍAS EN RED  - Diego Aguilar Trujillo</a:t>
            </a:r>
          </a:p>
          <a:p>
            <a:pPr algn="ctr"/>
            <a:endParaRPr lang="es-ES" sz="1000" spc="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Google Shape;760;p89"/>
          <p:cNvSpPr txBox="1">
            <a:spLocks/>
          </p:cNvSpPr>
          <p:nvPr/>
        </p:nvSpPr>
        <p:spPr>
          <a:xfrm>
            <a:off x="879300" y="5010150"/>
            <a:ext cx="7537800" cy="1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Char char="■"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115000"/>
              </a:lnSpc>
              <a:spcBef>
                <a:spcPts val="600"/>
              </a:spcBef>
              <a:buFont typeface="Arial"/>
              <a:buNone/>
            </a:pPr>
            <a:r>
              <a:rPr lang="es-ES" smtClean="0">
                <a:solidFill>
                  <a:srgbClr val="666666"/>
                </a:solidFill>
                <a:highlight>
                  <a:schemeClr val="lt1"/>
                </a:highlight>
              </a:rPr>
              <a:t>Contenido publicado bajo licencia Creative Commons: Reconocimiento-NoComercial-SinObraDerivada 4.0 Internacional (CC BY-NC-ND 4.0)</a:t>
            </a:r>
          </a:p>
          <a:p>
            <a:pPr marL="0" indent="0" algn="l">
              <a:lnSpc>
                <a:spcPct val="115000"/>
              </a:lnSpc>
              <a:spcBef>
                <a:spcPts val="600"/>
              </a:spcBef>
              <a:buFont typeface="Arial"/>
              <a:buNone/>
            </a:pPr>
            <a:endParaRPr lang="es-ES" smtClean="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0" indent="0" algn="l">
              <a:lnSpc>
                <a:spcPct val="115000"/>
              </a:lnSpc>
              <a:spcBef>
                <a:spcPts val="600"/>
              </a:spcBef>
              <a:buFont typeface="Arial"/>
              <a:buNone/>
            </a:pPr>
            <a:endParaRPr lang="es-ES" sz="1600" dirty="0">
              <a:solidFill>
                <a:srgbClr val="666666"/>
              </a:solidFill>
            </a:endParaRPr>
          </a:p>
        </p:txBody>
      </p:sp>
      <p:pic>
        <p:nvPicPr>
          <p:cNvPr id="9" name="Google Shape;761;p89">
            <a:extLst>
              <a:ext uri="{FF2B5EF4-FFF2-40B4-BE49-F238E27FC236}">
                <a16:creationId xmlns:a16="http://schemas.microsoft.com/office/drawing/2014/main" id="{952F8EBF-813B-5247-944E-331EA1960C8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725" y="4774348"/>
            <a:ext cx="668151" cy="23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8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7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4" name="Google Shape;334;p57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5" name="Google Shape;335;p57"/>
          <p:cNvSpPr txBox="1">
            <a:spLocks noGrp="1"/>
          </p:cNvSpPr>
          <p:nvPr>
            <p:ph type="title"/>
          </p:nvPr>
        </p:nvSpPr>
        <p:spPr>
          <a:xfrm>
            <a:off x="4598900" y="1989067"/>
            <a:ext cx="35937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800" dirty="0">
                <a:solidFill>
                  <a:srgbClr val="434343"/>
                </a:solidFill>
              </a:rPr>
              <a:t>1. </a:t>
            </a:r>
            <a:r>
              <a:rPr lang="es" sz="2800" dirty="0" smtClean="0"/>
              <a:t>Introducción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36" name="Google Shape;336;p57"/>
          <p:cNvSpPr txBox="1">
            <a:spLocks noGrp="1"/>
          </p:cNvSpPr>
          <p:nvPr>
            <p:ph type="subTitle" idx="1"/>
          </p:nvPr>
        </p:nvSpPr>
        <p:spPr>
          <a:xfrm>
            <a:off x="4598900" y="3957590"/>
            <a:ext cx="2920800" cy="2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1600" dirty="0"/>
              <a:t>¿Tutoría?</a:t>
            </a:r>
          </a:p>
          <a:p>
            <a:pPr marL="0" lvl="0" indent="0"/>
            <a:r>
              <a:rPr lang="es-ES" sz="1600" dirty="0"/>
              <a:t>e-</a:t>
            </a:r>
            <a:r>
              <a:rPr lang="es-ES" sz="1600" dirty="0" err="1"/>
              <a:t>Learning</a:t>
            </a:r>
            <a:endParaRPr lang="es-E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0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02;p64">
            <a:extLst>
              <a:ext uri="{FF2B5EF4-FFF2-40B4-BE49-F238E27FC236}">
                <a16:creationId xmlns:a16="http://schemas.microsoft.com/office/drawing/2014/main" id="{03DF2B0E-B1D6-234B-9A5E-C850DE835992}"/>
              </a:ext>
            </a:extLst>
          </p:cNvPr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52;p59">
            <a:extLst>
              <a:ext uri="{FF2B5EF4-FFF2-40B4-BE49-F238E27FC236}">
                <a16:creationId xmlns:a16="http://schemas.microsoft.com/office/drawing/2014/main" id="{EBF73DEC-E25E-5F49-8591-2BC5B1B1B21B}"/>
              </a:ext>
            </a:extLst>
          </p:cNvPr>
          <p:cNvSpPr/>
          <p:nvPr/>
        </p:nvSpPr>
        <p:spPr>
          <a:xfrm>
            <a:off x="374" y="-15243"/>
            <a:ext cx="2855700" cy="68580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87" name="Google Shape;287;p62"/>
          <p:cNvCxnSpPr>
            <a:cxnSpLocks/>
          </p:cNvCxnSpPr>
          <p:nvPr/>
        </p:nvCxnSpPr>
        <p:spPr>
          <a:xfrm>
            <a:off x="4349345" y="3707500"/>
            <a:ext cx="1194700" cy="0"/>
          </a:xfrm>
          <a:prstGeom prst="straightConnector1">
            <a:avLst/>
          </a:prstGeom>
          <a:noFill/>
          <a:ln w="31750" cap="flat" cmpd="sng">
            <a:solidFill>
              <a:srgbClr val="D1D90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9" name="Google Shape;289;p62"/>
          <p:cNvSpPr txBox="1">
            <a:spLocks noGrp="1"/>
          </p:cNvSpPr>
          <p:nvPr>
            <p:ph type="subTitle" idx="1"/>
          </p:nvPr>
        </p:nvSpPr>
        <p:spPr>
          <a:xfrm>
            <a:off x="4291819" y="4051792"/>
            <a:ext cx="4113627" cy="1096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2400" dirty="0"/>
              <a:t>entre </a:t>
            </a:r>
            <a:r>
              <a:rPr lang="es-ES" sz="2400" dirty="0" smtClean="0"/>
              <a:t>la </a:t>
            </a:r>
            <a:r>
              <a:rPr lang="es-ES" sz="2400" dirty="0"/>
              <a:t>clásica visión del </a:t>
            </a:r>
            <a:r>
              <a:rPr lang="es-ES" sz="2400" dirty="0" smtClean="0"/>
              <a:t>tutor/a y el </a:t>
            </a:r>
            <a:r>
              <a:rPr lang="es-ES" sz="2400" dirty="0"/>
              <a:t>docente artífice de la enseñanza</a:t>
            </a:r>
          </a:p>
        </p:txBody>
      </p:sp>
      <p:grpSp>
        <p:nvGrpSpPr>
          <p:cNvPr id="6" name="Google Shape;4365;p95">
            <a:extLst>
              <a:ext uri="{FF2B5EF4-FFF2-40B4-BE49-F238E27FC236}">
                <a16:creationId xmlns:a16="http://schemas.microsoft.com/office/drawing/2014/main" id="{21469606-8921-1A42-9592-3213ABAD18BC}"/>
              </a:ext>
            </a:extLst>
          </p:cNvPr>
          <p:cNvGrpSpPr/>
          <p:nvPr/>
        </p:nvGrpSpPr>
        <p:grpSpPr>
          <a:xfrm>
            <a:off x="958832" y="2692681"/>
            <a:ext cx="3140810" cy="2664815"/>
            <a:chOff x="2178981" y="2670583"/>
            <a:chExt cx="371679" cy="315351"/>
          </a:xfrm>
          <a:solidFill>
            <a:srgbClr val="D1D803"/>
          </a:solidFill>
        </p:grpSpPr>
        <p:sp>
          <p:nvSpPr>
            <p:cNvPr id="7" name="Google Shape;4366;p95">
              <a:extLst>
                <a:ext uri="{FF2B5EF4-FFF2-40B4-BE49-F238E27FC236}">
                  <a16:creationId xmlns:a16="http://schemas.microsoft.com/office/drawing/2014/main" id="{558CBF6E-E9BA-2C47-978E-C1DA59F3B6A8}"/>
                </a:ext>
              </a:extLst>
            </p:cNvPr>
            <p:cNvSpPr/>
            <p:nvPr/>
          </p:nvSpPr>
          <p:spPr>
            <a:xfrm>
              <a:off x="2178981" y="2670583"/>
              <a:ext cx="259914" cy="315351"/>
            </a:xfrm>
            <a:custGeom>
              <a:avLst/>
              <a:gdLst/>
              <a:ahLst/>
              <a:cxnLst/>
              <a:rect l="l" t="t" r="r" b="b"/>
              <a:pathLst>
                <a:path w="9630" h="11684" extrusionOk="0">
                  <a:moveTo>
                    <a:pt x="4814" y="435"/>
                  </a:moveTo>
                  <a:cubicBezTo>
                    <a:pt x="4858" y="435"/>
                    <a:pt x="4903" y="439"/>
                    <a:pt x="4948" y="447"/>
                  </a:cubicBezTo>
                  <a:lnTo>
                    <a:pt x="8494" y="1121"/>
                  </a:lnTo>
                  <a:lnTo>
                    <a:pt x="4948" y="1796"/>
                  </a:lnTo>
                  <a:cubicBezTo>
                    <a:pt x="4904" y="1804"/>
                    <a:pt x="4860" y="1809"/>
                    <a:pt x="4816" y="1809"/>
                  </a:cubicBezTo>
                  <a:cubicBezTo>
                    <a:pt x="4771" y="1809"/>
                    <a:pt x="4727" y="1804"/>
                    <a:pt x="4683" y="1796"/>
                  </a:cubicBezTo>
                  <a:lnTo>
                    <a:pt x="1137" y="1121"/>
                  </a:lnTo>
                  <a:lnTo>
                    <a:pt x="4683" y="447"/>
                  </a:lnTo>
                  <a:cubicBezTo>
                    <a:pt x="4726" y="439"/>
                    <a:pt x="4770" y="435"/>
                    <a:pt x="4814" y="435"/>
                  </a:cubicBezTo>
                  <a:close/>
                  <a:moveTo>
                    <a:pt x="2684" y="1854"/>
                  </a:moveTo>
                  <a:lnTo>
                    <a:pt x="4597" y="2220"/>
                  </a:lnTo>
                  <a:lnTo>
                    <a:pt x="4597" y="3327"/>
                  </a:lnTo>
                  <a:lnTo>
                    <a:pt x="2541" y="2803"/>
                  </a:lnTo>
                  <a:cubicBezTo>
                    <a:pt x="2534" y="2802"/>
                    <a:pt x="2528" y="2794"/>
                    <a:pt x="2531" y="2787"/>
                  </a:cubicBezTo>
                  <a:lnTo>
                    <a:pt x="2684" y="1854"/>
                  </a:lnTo>
                  <a:close/>
                  <a:moveTo>
                    <a:pt x="6941" y="1857"/>
                  </a:moveTo>
                  <a:lnTo>
                    <a:pt x="7094" y="2787"/>
                  </a:lnTo>
                  <a:cubicBezTo>
                    <a:pt x="7095" y="2794"/>
                    <a:pt x="7091" y="2802"/>
                    <a:pt x="7084" y="2805"/>
                  </a:cubicBezTo>
                  <a:lnTo>
                    <a:pt x="5029" y="3327"/>
                  </a:lnTo>
                  <a:lnTo>
                    <a:pt x="5029" y="2220"/>
                  </a:lnTo>
                  <a:lnTo>
                    <a:pt x="6941" y="1857"/>
                  </a:lnTo>
                  <a:close/>
                  <a:moveTo>
                    <a:pt x="8496" y="3178"/>
                  </a:moveTo>
                  <a:cubicBezTo>
                    <a:pt x="8628" y="3178"/>
                    <a:pt x="8737" y="3287"/>
                    <a:pt x="8737" y="3423"/>
                  </a:cubicBezTo>
                  <a:lnTo>
                    <a:pt x="8737" y="4126"/>
                  </a:lnTo>
                  <a:lnTo>
                    <a:pt x="8249" y="4126"/>
                  </a:lnTo>
                  <a:lnTo>
                    <a:pt x="8249" y="3423"/>
                  </a:lnTo>
                  <a:cubicBezTo>
                    <a:pt x="8249" y="3289"/>
                    <a:pt x="8359" y="3178"/>
                    <a:pt x="8494" y="3178"/>
                  </a:cubicBezTo>
                  <a:cubicBezTo>
                    <a:pt x="8494" y="3178"/>
                    <a:pt x="8495" y="3178"/>
                    <a:pt x="8496" y="3178"/>
                  </a:cubicBezTo>
                  <a:close/>
                  <a:moveTo>
                    <a:pt x="2510" y="3242"/>
                  </a:moveTo>
                  <a:lnTo>
                    <a:pt x="3387" y="3465"/>
                  </a:lnTo>
                  <a:cubicBezTo>
                    <a:pt x="3153" y="3535"/>
                    <a:pt x="2968" y="3728"/>
                    <a:pt x="2917" y="3978"/>
                  </a:cubicBezTo>
                  <a:lnTo>
                    <a:pt x="2798" y="4573"/>
                  </a:lnTo>
                  <a:cubicBezTo>
                    <a:pt x="2796" y="4580"/>
                    <a:pt x="2791" y="4585"/>
                    <a:pt x="2784" y="4585"/>
                  </a:cubicBezTo>
                  <a:lnTo>
                    <a:pt x="2596" y="4585"/>
                  </a:lnTo>
                  <a:lnTo>
                    <a:pt x="2505" y="4017"/>
                  </a:lnTo>
                  <a:cubicBezTo>
                    <a:pt x="2463" y="3757"/>
                    <a:pt x="2466" y="3496"/>
                    <a:pt x="2510" y="3242"/>
                  </a:cubicBezTo>
                  <a:close/>
                  <a:moveTo>
                    <a:pt x="7116" y="3243"/>
                  </a:moveTo>
                  <a:cubicBezTo>
                    <a:pt x="7162" y="3496"/>
                    <a:pt x="7163" y="3757"/>
                    <a:pt x="7121" y="4017"/>
                  </a:cubicBezTo>
                  <a:lnTo>
                    <a:pt x="7032" y="4586"/>
                  </a:lnTo>
                  <a:lnTo>
                    <a:pt x="6844" y="4586"/>
                  </a:lnTo>
                  <a:cubicBezTo>
                    <a:pt x="6836" y="4586"/>
                    <a:pt x="6831" y="4580"/>
                    <a:pt x="6829" y="4575"/>
                  </a:cubicBezTo>
                  <a:lnTo>
                    <a:pt x="6709" y="3980"/>
                  </a:lnTo>
                  <a:cubicBezTo>
                    <a:pt x="6658" y="3731"/>
                    <a:pt x="6475" y="3537"/>
                    <a:pt x="6239" y="3466"/>
                  </a:cubicBezTo>
                  <a:lnTo>
                    <a:pt x="7116" y="3243"/>
                  </a:lnTo>
                  <a:close/>
                  <a:moveTo>
                    <a:pt x="2228" y="5023"/>
                  </a:moveTo>
                  <a:lnTo>
                    <a:pt x="2379" y="5967"/>
                  </a:lnTo>
                  <a:lnTo>
                    <a:pt x="2282" y="5967"/>
                  </a:lnTo>
                  <a:cubicBezTo>
                    <a:pt x="2149" y="5967"/>
                    <a:pt x="2039" y="5855"/>
                    <a:pt x="2039" y="5722"/>
                  </a:cubicBezTo>
                  <a:lnTo>
                    <a:pt x="2039" y="5262"/>
                  </a:lnTo>
                  <a:cubicBezTo>
                    <a:pt x="2039" y="5146"/>
                    <a:pt x="2120" y="5049"/>
                    <a:pt x="2228" y="5023"/>
                  </a:cubicBezTo>
                  <a:close/>
                  <a:moveTo>
                    <a:pt x="7396" y="5023"/>
                  </a:moveTo>
                  <a:cubicBezTo>
                    <a:pt x="7505" y="5049"/>
                    <a:pt x="7586" y="5145"/>
                    <a:pt x="7586" y="5262"/>
                  </a:cubicBezTo>
                  <a:lnTo>
                    <a:pt x="7586" y="5722"/>
                  </a:lnTo>
                  <a:cubicBezTo>
                    <a:pt x="7586" y="5855"/>
                    <a:pt x="7476" y="5967"/>
                    <a:pt x="7343" y="5967"/>
                  </a:cubicBezTo>
                  <a:lnTo>
                    <a:pt x="7246" y="5967"/>
                  </a:lnTo>
                  <a:lnTo>
                    <a:pt x="7396" y="5023"/>
                  </a:lnTo>
                  <a:close/>
                  <a:moveTo>
                    <a:pt x="6045" y="3865"/>
                  </a:moveTo>
                  <a:cubicBezTo>
                    <a:pt x="6160" y="3865"/>
                    <a:pt x="6262" y="3949"/>
                    <a:pt x="6283" y="4062"/>
                  </a:cubicBezTo>
                  <a:lnTo>
                    <a:pt x="6404" y="4659"/>
                  </a:lnTo>
                  <a:cubicBezTo>
                    <a:pt x="6444" y="4866"/>
                    <a:pt x="6629" y="5016"/>
                    <a:pt x="6841" y="5016"/>
                  </a:cubicBezTo>
                  <a:lnTo>
                    <a:pt x="6961" y="5016"/>
                  </a:lnTo>
                  <a:lnTo>
                    <a:pt x="6723" y="6497"/>
                  </a:lnTo>
                  <a:cubicBezTo>
                    <a:pt x="6696" y="6665"/>
                    <a:pt x="6609" y="6816"/>
                    <a:pt x="6479" y="6926"/>
                  </a:cubicBezTo>
                  <a:lnTo>
                    <a:pt x="5557" y="7696"/>
                  </a:lnTo>
                  <a:cubicBezTo>
                    <a:pt x="5472" y="7766"/>
                    <a:pt x="5363" y="7806"/>
                    <a:pt x="5253" y="7806"/>
                  </a:cubicBezTo>
                  <a:lnTo>
                    <a:pt x="4454" y="7806"/>
                  </a:lnTo>
                  <a:cubicBezTo>
                    <a:pt x="4291" y="7806"/>
                    <a:pt x="4131" y="7749"/>
                    <a:pt x="4004" y="7643"/>
                  </a:cubicBezTo>
                  <a:lnTo>
                    <a:pt x="3144" y="6926"/>
                  </a:lnTo>
                  <a:cubicBezTo>
                    <a:pt x="3015" y="6818"/>
                    <a:pt x="2929" y="6665"/>
                    <a:pt x="2901" y="6497"/>
                  </a:cubicBezTo>
                  <a:lnTo>
                    <a:pt x="2664" y="5016"/>
                  </a:lnTo>
                  <a:lnTo>
                    <a:pt x="2784" y="5016"/>
                  </a:lnTo>
                  <a:cubicBezTo>
                    <a:pt x="2995" y="5016"/>
                    <a:pt x="3179" y="4866"/>
                    <a:pt x="3221" y="4659"/>
                  </a:cubicBezTo>
                  <a:lnTo>
                    <a:pt x="3341" y="4062"/>
                  </a:lnTo>
                  <a:cubicBezTo>
                    <a:pt x="3364" y="3949"/>
                    <a:pt x="3464" y="3865"/>
                    <a:pt x="3578" y="3865"/>
                  </a:cubicBezTo>
                  <a:close/>
                  <a:moveTo>
                    <a:pt x="6208" y="7715"/>
                  </a:moveTo>
                  <a:lnTo>
                    <a:pt x="6208" y="8087"/>
                  </a:lnTo>
                  <a:lnTo>
                    <a:pt x="4813" y="9132"/>
                  </a:lnTo>
                  <a:lnTo>
                    <a:pt x="3418" y="8087"/>
                  </a:lnTo>
                  <a:lnTo>
                    <a:pt x="3418" y="7715"/>
                  </a:lnTo>
                  <a:lnTo>
                    <a:pt x="3729" y="7974"/>
                  </a:lnTo>
                  <a:cubicBezTo>
                    <a:pt x="3935" y="8145"/>
                    <a:pt x="4191" y="8236"/>
                    <a:pt x="4457" y="8236"/>
                  </a:cubicBezTo>
                  <a:lnTo>
                    <a:pt x="5254" y="8236"/>
                  </a:lnTo>
                  <a:cubicBezTo>
                    <a:pt x="5466" y="8236"/>
                    <a:pt x="5673" y="8162"/>
                    <a:pt x="5833" y="8026"/>
                  </a:cubicBezTo>
                  <a:lnTo>
                    <a:pt x="6208" y="7715"/>
                  </a:lnTo>
                  <a:close/>
                  <a:moveTo>
                    <a:pt x="3026" y="8330"/>
                  </a:moveTo>
                  <a:lnTo>
                    <a:pt x="4460" y="9407"/>
                  </a:lnTo>
                  <a:lnTo>
                    <a:pt x="3706" y="10012"/>
                  </a:lnTo>
                  <a:lnTo>
                    <a:pt x="2774" y="8707"/>
                  </a:lnTo>
                  <a:lnTo>
                    <a:pt x="3026" y="8330"/>
                  </a:lnTo>
                  <a:close/>
                  <a:moveTo>
                    <a:pt x="6599" y="8330"/>
                  </a:moveTo>
                  <a:lnTo>
                    <a:pt x="6851" y="8707"/>
                  </a:lnTo>
                  <a:lnTo>
                    <a:pt x="5919" y="10012"/>
                  </a:lnTo>
                  <a:lnTo>
                    <a:pt x="5165" y="9407"/>
                  </a:lnTo>
                  <a:lnTo>
                    <a:pt x="6599" y="8330"/>
                  </a:lnTo>
                  <a:close/>
                  <a:moveTo>
                    <a:pt x="519" y="9744"/>
                  </a:moveTo>
                  <a:lnTo>
                    <a:pt x="1438" y="10511"/>
                  </a:lnTo>
                  <a:cubicBezTo>
                    <a:pt x="1546" y="10601"/>
                    <a:pt x="1607" y="10733"/>
                    <a:pt x="1607" y="10875"/>
                  </a:cubicBezTo>
                  <a:lnTo>
                    <a:pt x="1607" y="11257"/>
                  </a:lnTo>
                  <a:lnTo>
                    <a:pt x="674" y="11257"/>
                  </a:lnTo>
                  <a:cubicBezTo>
                    <a:pt x="541" y="11257"/>
                    <a:pt x="429" y="11145"/>
                    <a:pt x="429" y="11012"/>
                  </a:cubicBezTo>
                  <a:lnTo>
                    <a:pt x="429" y="10086"/>
                  </a:lnTo>
                  <a:cubicBezTo>
                    <a:pt x="429" y="9963"/>
                    <a:pt x="462" y="9846"/>
                    <a:pt x="519" y="9744"/>
                  </a:cubicBezTo>
                  <a:close/>
                  <a:moveTo>
                    <a:pt x="2429" y="8961"/>
                  </a:moveTo>
                  <a:lnTo>
                    <a:pt x="3489" y="10448"/>
                  </a:lnTo>
                  <a:cubicBezTo>
                    <a:pt x="3523" y="10496"/>
                    <a:pt x="3576" y="10527"/>
                    <a:pt x="3635" y="10536"/>
                  </a:cubicBezTo>
                  <a:cubicBezTo>
                    <a:pt x="3645" y="10537"/>
                    <a:pt x="3655" y="10537"/>
                    <a:pt x="3664" y="10537"/>
                  </a:cubicBezTo>
                  <a:cubicBezTo>
                    <a:pt x="3713" y="10537"/>
                    <a:pt x="3761" y="10522"/>
                    <a:pt x="3798" y="10491"/>
                  </a:cubicBezTo>
                  <a:lnTo>
                    <a:pt x="4597" y="9850"/>
                  </a:lnTo>
                  <a:lnTo>
                    <a:pt x="4597" y="11257"/>
                  </a:lnTo>
                  <a:lnTo>
                    <a:pt x="2040" y="11257"/>
                  </a:lnTo>
                  <a:lnTo>
                    <a:pt x="2040" y="10875"/>
                  </a:lnTo>
                  <a:cubicBezTo>
                    <a:pt x="2040" y="10606"/>
                    <a:pt x="1920" y="10352"/>
                    <a:pt x="1714" y="10179"/>
                  </a:cubicBezTo>
                  <a:lnTo>
                    <a:pt x="837" y="9448"/>
                  </a:lnTo>
                  <a:cubicBezTo>
                    <a:pt x="868" y="9432"/>
                    <a:pt x="898" y="9420"/>
                    <a:pt x="933" y="9411"/>
                  </a:cubicBezTo>
                  <a:lnTo>
                    <a:pt x="2429" y="8961"/>
                  </a:lnTo>
                  <a:close/>
                  <a:moveTo>
                    <a:pt x="7197" y="8963"/>
                  </a:moveTo>
                  <a:lnTo>
                    <a:pt x="8693" y="9411"/>
                  </a:lnTo>
                  <a:cubicBezTo>
                    <a:pt x="8727" y="9422"/>
                    <a:pt x="8758" y="9433"/>
                    <a:pt x="8789" y="9448"/>
                  </a:cubicBezTo>
                  <a:lnTo>
                    <a:pt x="7912" y="10179"/>
                  </a:lnTo>
                  <a:cubicBezTo>
                    <a:pt x="7706" y="10352"/>
                    <a:pt x="7586" y="10606"/>
                    <a:pt x="7586" y="10875"/>
                  </a:cubicBezTo>
                  <a:lnTo>
                    <a:pt x="7586" y="11257"/>
                  </a:lnTo>
                  <a:lnTo>
                    <a:pt x="5029" y="11257"/>
                  </a:lnTo>
                  <a:lnTo>
                    <a:pt x="5029" y="9850"/>
                  </a:lnTo>
                  <a:lnTo>
                    <a:pt x="5828" y="10491"/>
                  </a:lnTo>
                  <a:cubicBezTo>
                    <a:pt x="5865" y="10522"/>
                    <a:pt x="5914" y="10537"/>
                    <a:pt x="5962" y="10537"/>
                  </a:cubicBezTo>
                  <a:cubicBezTo>
                    <a:pt x="5971" y="10537"/>
                    <a:pt x="5982" y="10537"/>
                    <a:pt x="5991" y="10536"/>
                  </a:cubicBezTo>
                  <a:cubicBezTo>
                    <a:pt x="6049" y="10529"/>
                    <a:pt x="6103" y="10497"/>
                    <a:pt x="6137" y="10448"/>
                  </a:cubicBezTo>
                  <a:lnTo>
                    <a:pt x="7197" y="8963"/>
                  </a:lnTo>
                  <a:close/>
                  <a:moveTo>
                    <a:pt x="9109" y="9744"/>
                  </a:moveTo>
                  <a:cubicBezTo>
                    <a:pt x="9164" y="9846"/>
                    <a:pt x="9197" y="9963"/>
                    <a:pt x="9197" y="10086"/>
                  </a:cubicBezTo>
                  <a:lnTo>
                    <a:pt x="9197" y="11012"/>
                  </a:lnTo>
                  <a:cubicBezTo>
                    <a:pt x="9197" y="11145"/>
                    <a:pt x="9087" y="11257"/>
                    <a:pt x="8952" y="11257"/>
                  </a:cubicBezTo>
                  <a:lnTo>
                    <a:pt x="8019" y="11257"/>
                  </a:lnTo>
                  <a:lnTo>
                    <a:pt x="8019" y="10875"/>
                  </a:lnTo>
                  <a:cubicBezTo>
                    <a:pt x="8019" y="10733"/>
                    <a:pt x="8081" y="10601"/>
                    <a:pt x="8190" y="10511"/>
                  </a:cubicBezTo>
                  <a:lnTo>
                    <a:pt x="9109" y="9744"/>
                  </a:lnTo>
                  <a:close/>
                  <a:moveTo>
                    <a:pt x="4816" y="1"/>
                  </a:moveTo>
                  <a:cubicBezTo>
                    <a:pt x="4745" y="1"/>
                    <a:pt x="4674" y="8"/>
                    <a:pt x="4603" y="21"/>
                  </a:cubicBezTo>
                  <a:lnTo>
                    <a:pt x="493" y="804"/>
                  </a:lnTo>
                  <a:cubicBezTo>
                    <a:pt x="339" y="833"/>
                    <a:pt x="231" y="964"/>
                    <a:pt x="231" y="1121"/>
                  </a:cubicBezTo>
                  <a:cubicBezTo>
                    <a:pt x="231" y="1279"/>
                    <a:pt x="338" y="1409"/>
                    <a:pt x="493" y="1438"/>
                  </a:cubicBezTo>
                  <a:lnTo>
                    <a:pt x="2263" y="1774"/>
                  </a:lnTo>
                  <a:lnTo>
                    <a:pt x="2107" y="2718"/>
                  </a:lnTo>
                  <a:cubicBezTo>
                    <a:pt x="2092" y="2802"/>
                    <a:pt x="2104" y="2886"/>
                    <a:pt x="2134" y="2959"/>
                  </a:cubicBezTo>
                  <a:cubicBezTo>
                    <a:pt x="2039" y="3327"/>
                    <a:pt x="2020" y="3705"/>
                    <a:pt x="2082" y="4085"/>
                  </a:cubicBezTo>
                  <a:lnTo>
                    <a:pt x="2163" y="4596"/>
                  </a:lnTo>
                  <a:cubicBezTo>
                    <a:pt x="1848" y="4654"/>
                    <a:pt x="1609" y="4929"/>
                    <a:pt x="1609" y="5261"/>
                  </a:cubicBezTo>
                  <a:lnTo>
                    <a:pt x="1609" y="5721"/>
                  </a:lnTo>
                  <a:cubicBezTo>
                    <a:pt x="1609" y="6093"/>
                    <a:pt x="1913" y="6395"/>
                    <a:pt x="2285" y="6395"/>
                  </a:cubicBezTo>
                  <a:lnTo>
                    <a:pt x="2451" y="6395"/>
                  </a:lnTo>
                  <a:lnTo>
                    <a:pt x="2477" y="6563"/>
                  </a:lnTo>
                  <a:cubicBezTo>
                    <a:pt x="2521" y="6835"/>
                    <a:pt x="2661" y="7081"/>
                    <a:pt x="2872" y="7256"/>
                  </a:cubicBezTo>
                  <a:lnTo>
                    <a:pt x="2989" y="7353"/>
                  </a:lnTo>
                  <a:lnTo>
                    <a:pt x="2989" y="7805"/>
                  </a:lnTo>
                  <a:cubicBezTo>
                    <a:pt x="2985" y="7804"/>
                    <a:pt x="2979" y="7804"/>
                    <a:pt x="2974" y="7804"/>
                  </a:cubicBezTo>
                  <a:cubicBezTo>
                    <a:pt x="2962" y="7804"/>
                    <a:pt x="2950" y="7805"/>
                    <a:pt x="2939" y="7806"/>
                  </a:cubicBezTo>
                  <a:cubicBezTo>
                    <a:pt x="2881" y="7817"/>
                    <a:pt x="2829" y="7850"/>
                    <a:pt x="2796" y="7899"/>
                  </a:cubicBezTo>
                  <a:lnTo>
                    <a:pt x="2380" y="8524"/>
                  </a:lnTo>
                  <a:lnTo>
                    <a:pt x="810" y="8995"/>
                  </a:lnTo>
                  <a:cubicBezTo>
                    <a:pt x="325" y="9139"/>
                    <a:pt x="1" y="9578"/>
                    <a:pt x="1" y="10082"/>
                  </a:cubicBezTo>
                  <a:lnTo>
                    <a:pt x="1" y="11008"/>
                  </a:lnTo>
                  <a:cubicBezTo>
                    <a:pt x="1" y="11381"/>
                    <a:pt x="305" y="11684"/>
                    <a:pt x="675" y="11684"/>
                  </a:cubicBezTo>
                  <a:lnTo>
                    <a:pt x="8952" y="11684"/>
                  </a:lnTo>
                  <a:cubicBezTo>
                    <a:pt x="9326" y="11684"/>
                    <a:pt x="9627" y="11380"/>
                    <a:pt x="9627" y="11008"/>
                  </a:cubicBezTo>
                  <a:lnTo>
                    <a:pt x="9627" y="10082"/>
                  </a:lnTo>
                  <a:cubicBezTo>
                    <a:pt x="9630" y="9581"/>
                    <a:pt x="9304" y="9144"/>
                    <a:pt x="8819" y="8999"/>
                  </a:cubicBezTo>
                  <a:lnTo>
                    <a:pt x="7249" y="8529"/>
                  </a:lnTo>
                  <a:lnTo>
                    <a:pt x="6832" y="7902"/>
                  </a:lnTo>
                  <a:cubicBezTo>
                    <a:pt x="6799" y="7853"/>
                    <a:pt x="6747" y="7819"/>
                    <a:pt x="6689" y="7809"/>
                  </a:cubicBezTo>
                  <a:cubicBezTo>
                    <a:pt x="6679" y="7808"/>
                    <a:pt x="6669" y="7807"/>
                    <a:pt x="6659" y="7807"/>
                  </a:cubicBezTo>
                  <a:cubicBezTo>
                    <a:pt x="6652" y="7807"/>
                    <a:pt x="6645" y="7807"/>
                    <a:pt x="6638" y="7808"/>
                  </a:cubicBezTo>
                  <a:lnTo>
                    <a:pt x="6638" y="7358"/>
                  </a:lnTo>
                  <a:lnTo>
                    <a:pt x="6755" y="7259"/>
                  </a:lnTo>
                  <a:cubicBezTo>
                    <a:pt x="6968" y="7084"/>
                    <a:pt x="7107" y="6838"/>
                    <a:pt x="7150" y="6568"/>
                  </a:cubicBezTo>
                  <a:lnTo>
                    <a:pt x="7178" y="6398"/>
                  </a:lnTo>
                  <a:lnTo>
                    <a:pt x="7344" y="6398"/>
                  </a:lnTo>
                  <a:cubicBezTo>
                    <a:pt x="7716" y="6398"/>
                    <a:pt x="8019" y="6094"/>
                    <a:pt x="8019" y="5724"/>
                  </a:cubicBezTo>
                  <a:lnTo>
                    <a:pt x="8019" y="5264"/>
                  </a:lnTo>
                  <a:cubicBezTo>
                    <a:pt x="8019" y="4934"/>
                    <a:pt x="7780" y="4659"/>
                    <a:pt x="7466" y="4601"/>
                  </a:cubicBezTo>
                  <a:lnTo>
                    <a:pt x="7547" y="4088"/>
                  </a:lnTo>
                  <a:cubicBezTo>
                    <a:pt x="7608" y="3708"/>
                    <a:pt x="7590" y="3330"/>
                    <a:pt x="7493" y="2964"/>
                  </a:cubicBezTo>
                  <a:cubicBezTo>
                    <a:pt x="7525" y="2889"/>
                    <a:pt x="7535" y="2806"/>
                    <a:pt x="7521" y="2721"/>
                  </a:cubicBezTo>
                  <a:lnTo>
                    <a:pt x="7366" y="1778"/>
                  </a:lnTo>
                  <a:lnTo>
                    <a:pt x="8278" y="1605"/>
                  </a:lnTo>
                  <a:lnTo>
                    <a:pt x="8278" y="2784"/>
                  </a:lnTo>
                  <a:cubicBezTo>
                    <a:pt x="8010" y="2874"/>
                    <a:pt x="7818" y="3127"/>
                    <a:pt x="7818" y="3424"/>
                  </a:cubicBezTo>
                  <a:lnTo>
                    <a:pt x="7818" y="4346"/>
                  </a:lnTo>
                  <a:cubicBezTo>
                    <a:pt x="7818" y="4465"/>
                    <a:pt x="7915" y="4560"/>
                    <a:pt x="8033" y="4560"/>
                  </a:cubicBezTo>
                  <a:lnTo>
                    <a:pt x="8954" y="4560"/>
                  </a:lnTo>
                  <a:cubicBezTo>
                    <a:pt x="9074" y="4560"/>
                    <a:pt x="9169" y="4465"/>
                    <a:pt x="9169" y="4346"/>
                  </a:cubicBezTo>
                  <a:lnTo>
                    <a:pt x="9169" y="3424"/>
                  </a:lnTo>
                  <a:cubicBezTo>
                    <a:pt x="9169" y="3127"/>
                    <a:pt x="8975" y="2874"/>
                    <a:pt x="8711" y="2784"/>
                  </a:cubicBezTo>
                  <a:lnTo>
                    <a:pt x="8711" y="1519"/>
                  </a:lnTo>
                  <a:lnTo>
                    <a:pt x="9139" y="1438"/>
                  </a:lnTo>
                  <a:cubicBezTo>
                    <a:pt x="9292" y="1409"/>
                    <a:pt x="9401" y="1279"/>
                    <a:pt x="9401" y="1121"/>
                  </a:cubicBezTo>
                  <a:cubicBezTo>
                    <a:pt x="9401" y="964"/>
                    <a:pt x="9294" y="833"/>
                    <a:pt x="9139" y="804"/>
                  </a:cubicBezTo>
                  <a:lnTo>
                    <a:pt x="5029" y="21"/>
                  </a:lnTo>
                  <a:cubicBezTo>
                    <a:pt x="4958" y="8"/>
                    <a:pt x="4887" y="1"/>
                    <a:pt x="48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4367;p95">
              <a:extLst>
                <a:ext uri="{FF2B5EF4-FFF2-40B4-BE49-F238E27FC236}">
                  <a16:creationId xmlns:a16="http://schemas.microsoft.com/office/drawing/2014/main" id="{960B2701-5062-124F-AF5B-D6FF395DAE2A}"/>
                </a:ext>
              </a:extLst>
            </p:cNvPr>
            <p:cNvSpPr/>
            <p:nvPr/>
          </p:nvSpPr>
          <p:spPr>
            <a:xfrm>
              <a:off x="2427181" y="2806721"/>
              <a:ext cx="98621" cy="98594"/>
            </a:xfrm>
            <a:custGeom>
              <a:avLst/>
              <a:gdLst/>
              <a:ahLst/>
              <a:cxnLst/>
              <a:rect l="l" t="t" r="r" b="b"/>
              <a:pathLst>
                <a:path w="3654" h="3653" extrusionOk="0">
                  <a:moveTo>
                    <a:pt x="1946" y="1250"/>
                  </a:moveTo>
                  <a:cubicBezTo>
                    <a:pt x="2021" y="1250"/>
                    <a:pt x="2078" y="1289"/>
                    <a:pt x="2102" y="1309"/>
                  </a:cubicBezTo>
                  <a:cubicBezTo>
                    <a:pt x="2181" y="1373"/>
                    <a:pt x="2217" y="1469"/>
                    <a:pt x="2201" y="1567"/>
                  </a:cubicBezTo>
                  <a:lnTo>
                    <a:pt x="2152" y="1868"/>
                  </a:lnTo>
                  <a:cubicBezTo>
                    <a:pt x="2120" y="2049"/>
                    <a:pt x="1984" y="2225"/>
                    <a:pt x="1801" y="2324"/>
                  </a:cubicBezTo>
                  <a:cubicBezTo>
                    <a:pt x="1718" y="2370"/>
                    <a:pt x="1631" y="2394"/>
                    <a:pt x="1559" y="2394"/>
                  </a:cubicBezTo>
                  <a:cubicBezTo>
                    <a:pt x="1526" y="2394"/>
                    <a:pt x="1497" y="2389"/>
                    <a:pt x="1471" y="2379"/>
                  </a:cubicBezTo>
                  <a:cubicBezTo>
                    <a:pt x="1386" y="2344"/>
                    <a:pt x="1324" y="2278"/>
                    <a:pt x="1295" y="2191"/>
                  </a:cubicBezTo>
                  <a:cubicBezTo>
                    <a:pt x="1248" y="2055"/>
                    <a:pt x="1283" y="1880"/>
                    <a:pt x="1392" y="1693"/>
                  </a:cubicBezTo>
                  <a:cubicBezTo>
                    <a:pt x="1523" y="1469"/>
                    <a:pt x="1680" y="1330"/>
                    <a:pt x="1868" y="1262"/>
                  </a:cubicBezTo>
                  <a:cubicBezTo>
                    <a:pt x="1895" y="1253"/>
                    <a:pt x="1920" y="1250"/>
                    <a:pt x="1946" y="1250"/>
                  </a:cubicBezTo>
                  <a:close/>
                  <a:moveTo>
                    <a:pt x="1826" y="1"/>
                  </a:moveTo>
                  <a:cubicBezTo>
                    <a:pt x="820" y="1"/>
                    <a:pt x="1" y="822"/>
                    <a:pt x="1" y="1827"/>
                  </a:cubicBezTo>
                  <a:cubicBezTo>
                    <a:pt x="1" y="2833"/>
                    <a:pt x="820" y="3653"/>
                    <a:pt x="1826" y="3653"/>
                  </a:cubicBezTo>
                  <a:cubicBezTo>
                    <a:pt x="1913" y="3653"/>
                    <a:pt x="2001" y="3647"/>
                    <a:pt x="2086" y="3634"/>
                  </a:cubicBezTo>
                  <a:cubicBezTo>
                    <a:pt x="2204" y="3618"/>
                    <a:pt x="2286" y="3508"/>
                    <a:pt x="2269" y="3391"/>
                  </a:cubicBezTo>
                  <a:cubicBezTo>
                    <a:pt x="2254" y="3282"/>
                    <a:pt x="2161" y="3205"/>
                    <a:pt x="2055" y="3205"/>
                  </a:cubicBezTo>
                  <a:cubicBezTo>
                    <a:pt x="2045" y="3205"/>
                    <a:pt x="2036" y="3205"/>
                    <a:pt x="2026" y="3207"/>
                  </a:cubicBezTo>
                  <a:cubicBezTo>
                    <a:pt x="1961" y="3217"/>
                    <a:pt x="1893" y="3221"/>
                    <a:pt x="1826" y="3221"/>
                  </a:cubicBezTo>
                  <a:cubicBezTo>
                    <a:pt x="1057" y="3221"/>
                    <a:pt x="431" y="2596"/>
                    <a:pt x="431" y="1827"/>
                  </a:cubicBezTo>
                  <a:cubicBezTo>
                    <a:pt x="431" y="1058"/>
                    <a:pt x="1057" y="432"/>
                    <a:pt x="1826" y="432"/>
                  </a:cubicBezTo>
                  <a:cubicBezTo>
                    <a:pt x="2594" y="432"/>
                    <a:pt x="3221" y="1058"/>
                    <a:pt x="3221" y="1829"/>
                  </a:cubicBezTo>
                  <a:cubicBezTo>
                    <a:pt x="3221" y="2111"/>
                    <a:pt x="3121" y="2317"/>
                    <a:pt x="2939" y="2409"/>
                  </a:cubicBezTo>
                  <a:cubicBezTo>
                    <a:pt x="2873" y="2443"/>
                    <a:pt x="2806" y="2458"/>
                    <a:pt x="2744" y="2458"/>
                  </a:cubicBezTo>
                  <a:cubicBezTo>
                    <a:pt x="2676" y="2458"/>
                    <a:pt x="2615" y="2440"/>
                    <a:pt x="2576" y="2411"/>
                  </a:cubicBezTo>
                  <a:cubicBezTo>
                    <a:pt x="2529" y="2379"/>
                    <a:pt x="2513" y="2337"/>
                    <a:pt x="2522" y="2276"/>
                  </a:cubicBezTo>
                  <a:lnTo>
                    <a:pt x="2577" y="1937"/>
                  </a:lnTo>
                  <a:lnTo>
                    <a:pt x="2577" y="1936"/>
                  </a:lnTo>
                  <a:lnTo>
                    <a:pt x="2626" y="1632"/>
                  </a:lnTo>
                  <a:cubicBezTo>
                    <a:pt x="2665" y="1388"/>
                    <a:pt x="2570" y="1136"/>
                    <a:pt x="2380" y="976"/>
                  </a:cubicBezTo>
                  <a:cubicBezTo>
                    <a:pt x="2254" y="871"/>
                    <a:pt x="2101" y="816"/>
                    <a:pt x="1945" y="816"/>
                  </a:cubicBezTo>
                  <a:cubicBezTo>
                    <a:pt x="1872" y="816"/>
                    <a:pt x="1798" y="828"/>
                    <a:pt x="1726" y="853"/>
                  </a:cubicBezTo>
                  <a:cubicBezTo>
                    <a:pt x="1442" y="953"/>
                    <a:pt x="1205" y="1162"/>
                    <a:pt x="1023" y="1473"/>
                  </a:cubicBezTo>
                  <a:cubicBezTo>
                    <a:pt x="849" y="1767"/>
                    <a:pt x="800" y="2071"/>
                    <a:pt x="887" y="2327"/>
                  </a:cubicBezTo>
                  <a:cubicBezTo>
                    <a:pt x="958" y="2534"/>
                    <a:pt x="1107" y="2693"/>
                    <a:pt x="1309" y="2777"/>
                  </a:cubicBezTo>
                  <a:cubicBezTo>
                    <a:pt x="1387" y="2808"/>
                    <a:pt x="1472" y="2824"/>
                    <a:pt x="1561" y="2824"/>
                  </a:cubicBezTo>
                  <a:cubicBezTo>
                    <a:pt x="1705" y="2824"/>
                    <a:pt x="1860" y="2783"/>
                    <a:pt x="2008" y="2700"/>
                  </a:cubicBezTo>
                  <a:cubicBezTo>
                    <a:pt x="2065" y="2670"/>
                    <a:pt x="2120" y="2634"/>
                    <a:pt x="2170" y="2596"/>
                  </a:cubicBezTo>
                  <a:cubicBezTo>
                    <a:pt x="2208" y="2660"/>
                    <a:pt x="2260" y="2715"/>
                    <a:pt x="2325" y="2762"/>
                  </a:cubicBezTo>
                  <a:cubicBezTo>
                    <a:pt x="2443" y="2846"/>
                    <a:pt x="2591" y="2888"/>
                    <a:pt x="2744" y="2888"/>
                  </a:cubicBezTo>
                  <a:cubicBezTo>
                    <a:pt x="2876" y="2888"/>
                    <a:pt x="3012" y="2856"/>
                    <a:pt x="3136" y="2793"/>
                  </a:cubicBezTo>
                  <a:cubicBezTo>
                    <a:pt x="3463" y="2625"/>
                    <a:pt x="3651" y="2272"/>
                    <a:pt x="3651" y="1827"/>
                  </a:cubicBezTo>
                  <a:cubicBezTo>
                    <a:pt x="3654" y="822"/>
                    <a:pt x="2833" y="1"/>
                    <a:pt x="18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4368;p95">
              <a:extLst>
                <a:ext uri="{FF2B5EF4-FFF2-40B4-BE49-F238E27FC236}">
                  <a16:creationId xmlns:a16="http://schemas.microsoft.com/office/drawing/2014/main" id="{4694A679-BC00-DD42-9E09-EB4B397B5BBD}"/>
                </a:ext>
              </a:extLst>
            </p:cNvPr>
            <p:cNvSpPr/>
            <p:nvPr/>
          </p:nvSpPr>
          <p:spPr>
            <a:xfrm>
              <a:off x="2377142" y="2781917"/>
              <a:ext cx="173519" cy="148229"/>
            </a:xfrm>
            <a:custGeom>
              <a:avLst/>
              <a:gdLst/>
              <a:ahLst/>
              <a:cxnLst/>
              <a:rect l="l" t="t" r="r" b="b"/>
              <a:pathLst>
                <a:path w="6429" h="5492" extrusionOk="0">
                  <a:moveTo>
                    <a:pt x="3678" y="432"/>
                  </a:moveTo>
                  <a:cubicBezTo>
                    <a:pt x="4954" y="432"/>
                    <a:pt x="5993" y="1470"/>
                    <a:pt x="5993" y="2746"/>
                  </a:cubicBezTo>
                  <a:cubicBezTo>
                    <a:pt x="5993" y="4022"/>
                    <a:pt x="4958" y="5062"/>
                    <a:pt x="3680" y="5062"/>
                  </a:cubicBezTo>
                  <a:cubicBezTo>
                    <a:pt x="2722" y="5062"/>
                    <a:pt x="1877" y="4483"/>
                    <a:pt x="1525" y="3589"/>
                  </a:cubicBezTo>
                  <a:cubicBezTo>
                    <a:pt x="1493" y="3506"/>
                    <a:pt x="1413" y="3451"/>
                    <a:pt x="1325" y="3451"/>
                  </a:cubicBezTo>
                  <a:lnTo>
                    <a:pt x="690" y="3451"/>
                  </a:lnTo>
                  <a:lnTo>
                    <a:pt x="1325" y="2690"/>
                  </a:lnTo>
                  <a:cubicBezTo>
                    <a:pt x="1354" y="2655"/>
                    <a:pt x="1370" y="2613"/>
                    <a:pt x="1373" y="2568"/>
                  </a:cubicBezTo>
                  <a:cubicBezTo>
                    <a:pt x="1419" y="1990"/>
                    <a:pt x="1677" y="1451"/>
                    <a:pt x="2104" y="1053"/>
                  </a:cubicBezTo>
                  <a:cubicBezTo>
                    <a:pt x="2534" y="652"/>
                    <a:pt x="3092" y="432"/>
                    <a:pt x="3678" y="432"/>
                  </a:cubicBezTo>
                  <a:close/>
                  <a:moveTo>
                    <a:pt x="3680" y="1"/>
                  </a:moveTo>
                  <a:cubicBezTo>
                    <a:pt x="2984" y="1"/>
                    <a:pt x="2319" y="261"/>
                    <a:pt x="1811" y="736"/>
                  </a:cubicBezTo>
                  <a:cubicBezTo>
                    <a:pt x="1322" y="1192"/>
                    <a:pt x="1018" y="1803"/>
                    <a:pt x="952" y="2464"/>
                  </a:cubicBezTo>
                  <a:lnTo>
                    <a:pt x="66" y="3528"/>
                  </a:lnTo>
                  <a:cubicBezTo>
                    <a:pt x="11" y="3593"/>
                    <a:pt x="1" y="3681"/>
                    <a:pt x="37" y="3757"/>
                  </a:cubicBezTo>
                  <a:cubicBezTo>
                    <a:pt x="73" y="3833"/>
                    <a:pt x="149" y="3883"/>
                    <a:pt x="232" y="3883"/>
                  </a:cubicBezTo>
                  <a:lnTo>
                    <a:pt x="1183" y="3883"/>
                  </a:lnTo>
                  <a:cubicBezTo>
                    <a:pt x="1387" y="4333"/>
                    <a:pt x="1709" y="4716"/>
                    <a:pt x="2117" y="5001"/>
                  </a:cubicBezTo>
                  <a:cubicBezTo>
                    <a:pt x="2579" y="5323"/>
                    <a:pt x="3120" y="5492"/>
                    <a:pt x="3681" y="5492"/>
                  </a:cubicBezTo>
                  <a:cubicBezTo>
                    <a:pt x="5197" y="5492"/>
                    <a:pt x="6428" y="4260"/>
                    <a:pt x="6428" y="2746"/>
                  </a:cubicBezTo>
                  <a:cubicBezTo>
                    <a:pt x="6428" y="1231"/>
                    <a:pt x="5194" y="1"/>
                    <a:pt x="3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273;p60">
            <a:extLst>
              <a:ext uri="{FF2B5EF4-FFF2-40B4-BE49-F238E27FC236}">
                <a16:creationId xmlns:a16="http://schemas.microsoft.com/office/drawing/2014/main" id="{B6FBD17D-4653-0C4C-BDAC-AB6DD37BE2E5}"/>
              </a:ext>
            </a:extLst>
          </p:cNvPr>
          <p:cNvSpPr txBox="1">
            <a:spLocks/>
          </p:cNvSpPr>
          <p:nvPr/>
        </p:nvSpPr>
        <p:spPr>
          <a:xfrm>
            <a:off x="2882450" y="897405"/>
            <a:ext cx="4576765" cy="144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buClr>
                <a:srgbClr val="000000"/>
              </a:buClr>
              <a:buSzPts val="1100"/>
            </a:pPr>
            <a:r>
              <a:rPr lang="es-ES" sz="6600" dirty="0">
                <a:solidFill>
                  <a:srgbClr val="B0BF02"/>
                </a:solidFill>
              </a:rPr>
              <a:t>¿tutoría</a:t>
            </a:r>
          </a:p>
        </p:txBody>
      </p:sp>
      <p:sp>
        <p:nvSpPr>
          <p:cNvPr id="12" name="Google Shape;273;p60">
            <a:extLst>
              <a:ext uri="{FF2B5EF4-FFF2-40B4-BE49-F238E27FC236}">
                <a16:creationId xmlns:a16="http://schemas.microsoft.com/office/drawing/2014/main" id="{F9651EA4-2DC6-C444-B4A5-33E24823B5F0}"/>
              </a:ext>
            </a:extLst>
          </p:cNvPr>
          <p:cNvSpPr txBox="1">
            <a:spLocks/>
          </p:cNvSpPr>
          <p:nvPr/>
        </p:nvSpPr>
        <p:spPr>
          <a:xfrm>
            <a:off x="5316833" y="2047818"/>
            <a:ext cx="4576765" cy="144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buClr>
                <a:srgbClr val="000000"/>
              </a:buClr>
              <a:buSzPts val="1100"/>
            </a:pPr>
            <a:r>
              <a:rPr lang="es-ES" sz="6600" dirty="0">
                <a:solidFill>
                  <a:srgbClr val="B0BF02"/>
                </a:solidFill>
              </a:rPr>
              <a:t>virtual?</a:t>
            </a:r>
          </a:p>
        </p:txBody>
      </p:sp>
    </p:spTree>
    <p:extLst>
      <p:ext uri="{BB962C8B-B14F-4D97-AF65-F5344CB8AC3E}">
        <p14:creationId xmlns:p14="http://schemas.microsoft.com/office/powerpoint/2010/main" val="12898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302;p64">
            <a:extLst>
              <a:ext uri="{FF2B5EF4-FFF2-40B4-BE49-F238E27FC236}">
                <a16:creationId xmlns:a16="http://schemas.microsoft.com/office/drawing/2014/main" id="{5F6F4BE3-4252-F94D-A8CF-1F46CF63218A}"/>
              </a:ext>
            </a:extLst>
          </p:cNvPr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252;p59">
            <a:extLst>
              <a:ext uri="{FF2B5EF4-FFF2-40B4-BE49-F238E27FC236}">
                <a16:creationId xmlns:a16="http://schemas.microsoft.com/office/drawing/2014/main" id="{4609C7AD-4577-D747-9CF5-96C77D76B68F}"/>
              </a:ext>
            </a:extLst>
          </p:cNvPr>
          <p:cNvSpPr/>
          <p:nvPr/>
        </p:nvSpPr>
        <p:spPr>
          <a:xfrm>
            <a:off x="0" y="0"/>
            <a:ext cx="2855700" cy="68580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Título 7">
            <a:extLst>
              <a:ext uri="{FF2B5EF4-FFF2-40B4-BE49-F238E27FC236}">
                <a16:creationId xmlns:a16="http://schemas.microsoft.com/office/drawing/2014/main" id="{53804635-2E25-5F4F-AC88-D56D7B780446}"/>
              </a:ext>
            </a:extLst>
          </p:cNvPr>
          <p:cNvSpPr txBox="1">
            <a:spLocks/>
          </p:cNvSpPr>
          <p:nvPr/>
        </p:nvSpPr>
        <p:spPr>
          <a:xfrm>
            <a:off x="1109198" y="2245594"/>
            <a:ext cx="2084990" cy="101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6000" dirty="0">
                <a:solidFill>
                  <a:schemeClr val="bg1">
                    <a:alpha val="43000"/>
                  </a:schemeClr>
                </a:solidFill>
              </a:rPr>
              <a:t>EAO</a:t>
            </a:r>
            <a:r>
              <a:rPr lang="es-ES" dirty="0">
                <a:solidFill>
                  <a:srgbClr val="434343">
                    <a:alpha val="43000"/>
                  </a:srgbClr>
                </a:solidFill>
              </a:rPr>
              <a:t> </a:t>
            </a:r>
          </a:p>
        </p:txBody>
      </p:sp>
      <p:grpSp>
        <p:nvGrpSpPr>
          <p:cNvPr id="68" name="Google Shape;1613;p94">
            <a:extLst>
              <a:ext uri="{FF2B5EF4-FFF2-40B4-BE49-F238E27FC236}">
                <a16:creationId xmlns:a16="http://schemas.microsoft.com/office/drawing/2014/main" id="{548E8E18-90CC-074E-9827-80B1839AD379}"/>
              </a:ext>
            </a:extLst>
          </p:cNvPr>
          <p:cNvGrpSpPr/>
          <p:nvPr/>
        </p:nvGrpSpPr>
        <p:grpSpPr>
          <a:xfrm rot="5400000">
            <a:off x="3692563" y="1930549"/>
            <a:ext cx="3211942" cy="7871935"/>
            <a:chOff x="3088670" y="1930338"/>
            <a:chExt cx="279289" cy="684491"/>
          </a:xfrm>
        </p:grpSpPr>
        <p:sp>
          <p:nvSpPr>
            <p:cNvPr id="70" name="Google Shape;1615;p94">
              <a:extLst>
                <a:ext uri="{FF2B5EF4-FFF2-40B4-BE49-F238E27FC236}">
                  <a16:creationId xmlns:a16="http://schemas.microsoft.com/office/drawing/2014/main" id="{75C445AE-0B4C-9C4B-BACD-D3C913B30E70}"/>
                </a:ext>
              </a:extLst>
            </p:cNvPr>
            <p:cNvSpPr/>
            <p:nvPr/>
          </p:nvSpPr>
          <p:spPr>
            <a:xfrm>
              <a:off x="3191453" y="1930338"/>
              <a:ext cx="176506" cy="684491"/>
            </a:xfrm>
            <a:custGeom>
              <a:avLst/>
              <a:gdLst/>
              <a:ahLst/>
              <a:cxnLst/>
              <a:rect l="l" t="t" r="r" b="b"/>
              <a:pathLst>
                <a:path w="24080" h="93414" extrusionOk="0">
                  <a:moveTo>
                    <a:pt x="16207" y="574"/>
                  </a:moveTo>
                  <a:lnTo>
                    <a:pt x="16207" y="2032"/>
                  </a:lnTo>
                  <a:cubicBezTo>
                    <a:pt x="16207" y="4327"/>
                    <a:pt x="14336" y="6198"/>
                    <a:pt x="12040" y="6198"/>
                  </a:cubicBezTo>
                  <a:lnTo>
                    <a:pt x="9171" y="6198"/>
                  </a:lnTo>
                  <a:cubicBezTo>
                    <a:pt x="5866" y="6198"/>
                    <a:pt x="3191" y="8907"/>
                    <a:pt x="3249" y="12224"/>
                  </a:cubicBezTo>
                  <a:cubicBezTo>
                    <a:pt x="3295" y="15437"/>
                    <a:pt x="6015" y="18043"/>
                    <a:pt x="9297" y="18043"/>
                  </a:cubicBezTo>
                  <a:lnTo>
                    <a:pt x="14910" y="18043"/>
                  </a:lnTo>
                  <a:cubicBezTo>
                    <a:pt x="19673" y="18043"/>
                    <a:pt x="23506" y="21945"/>
                    <a:pt x="23426" y="26708"/>
                  </a:cubicBezTo>
                  <a:cubicBezTo>
                    <a:pt x="23345" y="31322"/>
                    <a:pt x="19478" y="35075"/>
                    <a:pt x="14795" y="35075"/>
                  </a:cubicBezTo>
                  <a:lnTo>
                    <a:pt x="9171" y="35075"/>
                  </a:lnTo>
                  <a:cubicBezTo>
                    <a:pt x="5866" y="35075"/>
                    <a:pt x="3191" y="37783"/>
                    <a:pt x="3249" y="41100"/>
                  </a:cubicBezTo>
                  <a:cubicBezTo>
                    <a:pt x="3295" y="44314"/>
                    <a:pt x="6015" y="46919"/>
                    <a:pt x="9297" y="46919"/>
                  </a:cubicBezTo>
                  <a:lnTo>
                    <a:pt x="14910" y="46919"/>
                  </a:lnTo>
                  <a:cubicBezTo>
                    <a:pt x="19673" y="46919"/>
                    <a:pt x="23506" y="50822"/>
                    <a:pt x="23426" y="55573"/>
                  </a:cubicBezTo>
                  <a:cubicBezTo>
                    <a:pt x="23345" y="60187"/>
                    <a:pt x="19478" y="63940"/>
                    <a:pt x="14795" y="63940"/>
                  </a:cubicBezTo>
                  <a:lnTo>
                    <a:pt x="9171" y="63940"/>
                  </a:lnTo>
                  <a:cubicBezTo>
                    <a:pt x="5866" y="63940"/>
                    <a:pt x="3191" y="66660"/>
                    <a:pt x="3249" y="69966"/>
                  </a:cubicBezTo>
                  <a:cubicBezTo>
                    <a:pt x="3295" y="73179"/>
                    <a:pt x="6015" y="75796"/>
                    <a:pt x="9297" y="75796"/>
                  </a:cubicBezTo>
                  <a:lnTo>
                    <a:pt x="14910" y="75796"/>
                  </a:lnTo>
                  <a:cubicBezTo>
                    <a:pt x="19673" y="75796"/>
                    <a:pt x="23506" y="79698"/>
                    <a:pt x="23426" y="84450"/>
                  </a:cubicBezTo>
                  <a:cubicBezTo>
                    <a:pt x="23345" y="89075"/>
                    <a:pt x="19478" y="92840"/>
                    <a:pt x="14795" y="92840"/>
                  </a:cubicBezTo>
                  <a:lnTo>
                    <a:pt x="9171" y="92840"/>
                  </a:lnTo>
                  <a:lnTo>
                    <a:pt x="9171" y="90257"/>
                  </a:lnTo>
                  <a:lnTo>
                    <a:pt x="14795" y="90257"/>
                  </a:lnTo>
                  <a:cubicBezTo>
                    <a:pt x="18077" y="90257"/>
                    <a:pt x="20786" y="87640"/>
                    <a:pt x="20843" y="84427"/>
                  </a:cubicBezTo>
                  <a:cubicBezTo>
                    <a:pt x="20889" y="81110"/>
                    <a:pt x="18227" y="78401"/>
                    <a:pt x="14910" y="78401"/>
                  </a:cubicBezTo>
                  <a:lnTo>
                    <a:pt x="9297" y="78401"/>
                  </a:lnTo>
                  <a:cubicBezTo>
                    <a:pt x="4614" y="78401"/>
                    <a:pt x="747" y="74648"/>
                    <a:pt x="666" y="70034"/>
                  </a:cubicBezTo>
                  <a:cubicBezTo>
                    <a:pt x="586" y="65271"/>
                    <a:pt x="4419" y="61381"/>
                    <a:pt x="9171" y="61381"/>
                  </a:cubicBezTo>
                  <a:lnTo>
                    <a:pt x="14795" y="61381"/>
                  </a:lnTo>
                  <a:cubicBezTo>
                    <a:pt x="18077" y="61381"/>
                    <a:pt x="20786" y="58764"/>
                    <a:pt x="20843" y="55550"/>
                  </a:cubicBezTo>
                  <a:cubicBezTo>
                    <a:pt x="20889" y="52233"/>
                    <a:pt x="18227" y="49525"/>
                    <a:pt x="14910" y="49525"/>
                  </a:cubicBezTo>
                  <a:lnTo>
                    <a:pt x="9297" y="49525"/>
                  </a:lnTo>
                  <a:cubicBezTo>
                    <a:pt x="4614" y="49525"/>
                    <a:pt x="747" y="45772"/>
                    <a:pt x="666" y="41158"/>
                  </a:cubicBezTo>
                  <a:cubicBezTo>
                    <a:pt x="586" y="36395"/>
                    <a:pt x="4419" y="32504"/>
                    <a:pt x="9171" y="32504"/>
                  </a:cubicBezTo>
                  <a:lnTo>
                    <a:pt x="14795" y="32504"/>
                  </a:lnTo>
                  <a:cubicBezTo>
                    <a:pt x="18077" y="32504"/>
                    <a:pt x="20786" y="29887"/>
                    <a:pt x="20843" y="26673"/>
                  </a:cubicBezTo>
                  <a:cubicBezTo>
                    <a:pt x="20889" y="23357"/>
                    <a:pt x="18227" y="20648"/>
                    <a:pt x="14910" y="20648"/>
                  </a:cubicBezTo>
                  <a:lnTo>
                    <a:pt x="9297" y="20648"/>
                  </a:lnTo>
                  <a:cubicBezTo>
                    <a:pt x="4614" y="20648"/>
                    <a:pt x="747" y="16895"/>
                    <a:pt x="666" y="12281"/>
                  </a:cubicBezTo>
                  <a:cubicBezTo>
                    <a:pt x="586" y="7529"/>
                    <a:pt x="4419" y="3627"/>
                    <a:pt x="9171" y="3627"/>
                  </a:cubicBezTo>
                  <a:lnTo>
                    <a:pt x="12040" y="3627"/>
                  </a:lnTo>
                  <a:cubicBezTo>
                    <a:pt x="12913" y="3627"/>
                    <a:pt x="13624" y="2916"/>
                    <a:pt x="13624" y="2043"/>
                  </a:cubicBezTo>
                  <a:lnTo>
                    <a:pt x="13624" y="574"/>
                  </a:lnTo>
                  <a:close/>
                  <a:moveTo>
                    <a:pt x="13050" y="0"/>
                  </a:moveTo>
                  <a:lnTo>
                    <a:pt x="13050" y="2032"/>
                  </a:lnTo>
                  <a:cubicBezTo>
                    <a:pt x="13050" y="2594"/>
                    <a:pt x="12603" y="3042"/>
                    <a:pt x="12040" y="3042"/>
                  </a:cubicBezTo>
                  <a:lnTo>
                    <a:pt x="9171" y="3042"/>
                  </a:lnTo>
                  <a:cubicBezTo>
                    <a:pt x="4098" y="3042"/>
                    <a:pt x="12" y="7208"/>
                    <a:pt x="104" y="12281"/>
                  </a:cubicBezTo>
                  <a:cubicBezTo>
                    <a:pt x="184" y="17205"/>
                    <a:pt x="4305" y="21210"/>
                    <a:pt x="9297" y="21210"/>
                  </a:cubicBezTo>
                  <a:lnTo>
                    <a:pt x="14921" y="21210"/>
                  </a:lnTo>
                  <a:cubicBezTo>
                    <a:pt x="17917" y="21210"/>
                    <a:pt x="20327" y="23666"/>
                    <a:pt x="20270" y="26662"/>
                  </a:cubicBezTo>
                  <a:cubicBezTo>
                    <a:pt x="20224" y="29566"/>
                    <a:pt x="17767" y="31919"/>
                    <a:pt x="14806" y="31919"/>
                  </a:cubicBezTo>
                  <a:lnTo>
                    <a:pt x="9171" y="31919"/>
                  </a:lnTo>
                  <a:cubicBezTo>
                    <a:pt x="4098" y="31930"/>
                    <a:pt x="12" y="36085"/>
                    <a:pt x="104" y="41158"/>
                  </a:cubicBezTo>
                  <a:cubicBezTo>
                    <a:pt x="184" y="46081"/>
                    <a:pt x="4305" y="50087"/>
                    <a:pt x="9297" y="50087"/>
                  </a:cubicBezTo>
                  <a:lnTo>
                    <a:pt x="14921" y="50087"/>
                  </a:lnTo>
                  <a:cubicBezTo>
                    <a:pt x="17917" y="50087"/>
                    <a:pt x="20327" y="52543"/>
                    <a:pt x="20270" y="55539"/>
                  </a:cubicBezTo>
                  <a:cubicBezTo>
                    <a:pt x="20224" y="58442"/>
                    <a:pt x="17767" y="60807"/>
                    <a:pt x="14806" y="60807"/>
                  </a:cubicBezTo>
                  <a:lnTo>
                    <a:pt x="9171" y="60807"/>
                  </a:lnTo>
                  <a:cubicBezTo>
                    <a:pt x="4098" y="60807"/>
                    <a:pt x="1" y="64961"/>
                    <a:pt x="92" y="70046"/>
                  </a:cubicBezTo>
                  <a:cubicBezTo>
                    <a:pt x="173" y="74970"/>
                    <a:pt x="4305" y="78975"/>
                    <a:pt x="9297" y="78975"/>
                  </a:cubicBezTo>
                  <a:lnTo>
                    <a:pt x="14910" y="78975"/>
                  </a:lnTo>
                  <a:cubicBezTo>
                    <a:pt x="17905" y="78975"/>
                    <a:pt x="20315" y="81431"/>
                    <a:pt x="20270" y="84427"/>
                  </a:cubicBezTo>
                  <a:cubicBezTo>
                    <a:pt x="20224" y="87331"/>
                    <a:pt x="17767" y="89683"/>
                    <a:pt x="14795" y="89683"/>
                  </a:cubicBezTo>
                  <a:lnTo>
                    <a:pt x="8597" y="89683"/>
                  </a:lnTo>
                  <a:lnTo>
                    <a:pt x="8597" y="93414"/>
                  </a:lnTo>
                  <a:lnTo>
                    <a:pt x="14795" y="93414"/>
                  </a:lnTo>
                  <a:cubicBezTo>
                    <a:pt x="19787" y="93414"/>
                    <a:pt x="23919" y="89408"/>
                    <a:pt x="24000" y="84484"/>
                  </a:cubicBezTo>
                  <a:cubicBezTo>
                    <a:pt x="24080" y="79411"/>
                    <a:pt x="19994" y="75245"/>
                    <a:pt x="14910" y="75245"/>
                  </a:cubicBezTo>
                  <a:lnTo>
                    <a:pt x="14910" y="75234"/>
                  </a:lnTo>
                  <a:lnTo>
                    <a:pt x="9297" y="75234"/>
                  </a:lnTo>
                  <a:cubicBezTo>
                    <a:pt x="6325" y="75234"/>
                    <a:pt x="3868" y="72881"/>
                    <a:pt x="3823" y="69977"/>
                  </a:cubicBezTo>
                  <a:cubicBezTo>
                    <a:pt x="3765" y="66981"/>
                    <a:pt x="6175" y="64525"/>
                    <a:pt x="9171" y="64525"/>
                  </a:cubicBezTo>
                  <a:lnTo>
                    <a:pt x="14795" y="64525"/>
                  </a:lnTo>
                  <a:cubicBezTo>
                    <a:pt x="19787" y="64525"/>
                    <a:pt x="23919" y="60520"/>
                    <a:pt x="24000" y="55596"/>
                  </a:cubicBezTo>
                  <a:cubicBezTo>
                    <a:pt x="24080" y="50512"/>
                    <a:pt x="19994" y="46357"/>
                    <a:pt x="14910" y="46357"/>
                  </a:cubicBezTo>
                  <a:lnTo>
                    <a:pt x="9297" y="46357"/>
                  </a:lnTo>
                  <a:cubicBezTo>
                    <a:pt x="6325" y="46357"/>
                    <a:pt x="3868" y="43993"/>
                    <a:pt x="3823" y="41089"/>
                  </a:cubicBezTo>
                  <a:cubicBezTo>
                    <a:pt x="3765" y="38093"/>
                    <a:pt x="6175" y="35637"/>
                    <a:pt x="9171" y="35637"/>
                  </a:cubicBezTo>
                  <a:lnTo>
                    <a:pt x="14795" y="35637"/>
                  </a:lnTo>
                  <a:cubicBezTo>
                    <a:pt x="19787" y="35637"/>
                    <a:pt x="23919" y="31632"/>
                    <a:pt x="24000" y="26708"/>
                  </a:cubicBezTo>
                  <a:cubicBezTo>
                    <a:pt x="24080" y="21635"/>
                    <a:pt x="19994" y="17469"/>
                    <a:pt x="14910" y="17469"/>
                  </a:cubicBezTo>
                  <a:lnTo>
                    <a:pt x="9297" y="17469"/>
                  </a:lnTo>
                  <a:cubicBezTo>
                    <a:pt x="6325" y="17469"/>
                    <a:pt x="3868" y="15104"/>
                    <a:pt x="3823" y="12212"/>
                  </a:cubicBezTo>
                  <a:cubicBezTo>
                    <a:pt x="3765" y="9217"/>
                    <a:pt x="6175" y="6760"/>
                    <a:pt x="9171" y="6760"/>
                  </a:cubicBezTo>
                  <a:lnTo>
                    <a:pt x="12040" y="6760"/>
                  </a:lnTo>
                  <a:cubicBezTo>
                    <a:pt x="14657" y="6760"/>
                    <a:pt x="16780" y="4637"/>
                    <a:pt x="16780" y="2020"/>
                  </a:cubicBezTo>
                  <a:lnTo>
                    <a:pt x="16780" y="0"/>
                  </a:lnTo>
                  <a:close/>
                </a:path>
              </a:pathLst>
            </a:custGeom>
            <a:solidFill>
              <a:schemeClr val="accent6">
                <a:lumMod val="50000"/>
                <a:alpha val="1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17;p94">
              <a:extLst>
                <a:ext uri="{FF2B5EF4-FFF2-40B4-BE49-F238E27FC236}">
                  <a16:creationId xmlns:a16="http://schemas.microsoft.com/office/drawing/2014/main" id="{9B9B8C68-3A4F-F143-A15A-BF098A41F995}"/>
                </a:ext>
              </a:extLst>
            </p:cNvPr>
            <p:cNvSpPr/>
            <p:nvPr/>
          </p:nvSpPr>
          <p:spPr>
            <a:xfrm>
              <a:off x="3216795" y="2193083"/>
              <a:ext cx="90423" cy="76001"/>
            </a:xfrm>
            <a:custGeom>
              <a:avLst/>
              <a:gdLst/>
              <a:ahLst/>
              <a:cxnLst/>
              <a:rect l="l" t="t" r="r" b="b"/>
              <a:pathLst>
                <a:path w="12336" h="10372" extrusionOk="0">
                  <a:moveTo>
                    <a:pt x="6164" y="0"/>
                  </a:moveTo>
                  <a:cubicBezTo>
                    <a:pt x="4125" y="0"/>
                    <a:pt x="2125" y="1195"/>
                    <a:pt x="1306" y="3338"/>
                  </a:cubicBezTo>
                  <a:cubicBezTo>
                    <a:pt x="1" y="6752"/>
                    <a:pt x="2545" y="10371"/>
                    <a:pt x="6134" y="10371"/>
                  </a:cubicBezTo>
                  <a:cubicBezTo>
                    <a:pt x="6238" y="10371"/>
                    <a:pt x="6342" y="10368"/>
                    <a:pt x="6448" y="10362"/>
                  </a:cubicBezTo>
                  <a:lnTo>
                    <a:pt x="3716" y="7631"/>
                  </a:lnTo>
                  <a:lnTo>
                    <a:pt x="3693" y="7608"/>
                  </a:lnTo>
                  <a:cubicBezTo>
                    <a:pt x="2396" y="6242"/>
                    <a:pt x="2419" y="4096"/>
                    <a:pt x="3762" y="2764"/>
                  </a:cubicBezTo>
                  <a:cubicBezTo>
                    <a:pt x="4430" y="2101"/>
                    <a:pt x="5307" y="1769"/>
                    <a:pt x="6185" y="1769"/>
                  </a:cubicBezTo>
                  <a:cubicBezTo>
                    <a:pt x="7055" y="1769"/>
                    <a:pt x="7925" y="2096"/>
                    <a:pt x="8594" y="2753"/>
                  </a:cubicBezTo>
                  <a:lnTo>
                    <a:pt x="11325" y="5484"/>
                  </a:lnTo>
                  <a:lnTo>
                    <a:pt x="11325" y="5542"/>
                  </a:lnTo>
                  <a:lnTo>
                    <a:pt x="12335" y="5542"/>
                  </a:lnTo>
                  <a:lnTo>
                    <a:pt x="12335" y="4830"/>
                  </a:lnTo>
                  <a:lnTo>
                    <a:pt x="11325" y="4830"/>
                  </a:lnTo>
                  <a:cubicBezTo>
                    <a:pt x="11245" y="3579"/>
                    <a:pt x="10706" y="2408"/>
                    <a:pt x="9822" y="1525"/>
                  </a:cubicBezTo>
                  <a:cubicBezTo>
                    <a:pt x="8784" y="487"/>
                    <a:pt x="7466" y="0"/>
                    <a:pt x="6164" y="0"/>
                  </a:cubicBezTo>
                  <a:close/>
                </a:path>
              </a:pathLst>
            </a:custGeom>
            <a:solidFill>
              <a:srgbClr val="CFD9E0">
                <a:alpha val="3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19;p94">
              <a:extLst>
                <a:ext uri="{FF2B5EF4-FFF2-40B4-BE49-F238E27FC236}">
                  <a16:creationId xmlns:a16="http://schemas.microsoft.com/office/drawing/2014/main" id="{DA6AC002-6816-2A45-911D-AC9077875124}"/>
                </a:ext>
              </a:extLst>
            </p:cNvPr>
            <p:cNvSpPr/>
            <p:nvPr/>
          </p:nvSpPr>
          <p:spPr>
            <a:xfrm>
              <a:off x="3244021" y="2213249"/>
              <a:ext cx="55869" cy="55770"/>
            </a:xfrm>
            <a:custGeom>
              <a:avLst/>
              <a:gdLst/>
              <a:ahLst/>
              <a:cxnLst/>
              <a:rect l="l" t="t" r="r" b="b"/>
              <a:pathLst>
                <a:path w="7622" h="7611" extrusionOk="0">
                  <a:moveTo>
                    <a:pt x="4879" y="1"/>
                  </a:moveTo>
                  <a:lnTo>
                    <a:pt x="5093" y="214"/>
                  </a:lnTo>
                  <a:lnTo>
                    <a:pt x="5093" y="214"/>
                  </a:lnTo>
                  <a:cubicBezTo>
                    <a:pt x="5025" y="140"/>
                    <a:pt x="4954" y="69"/>
                    <a:pt x="4879" y="1"/>
                  </a:cubicBezTo>
                  <a:close/>
                  <a:moveTo>
                    <a:pt x="1" y="4879"/>
                  </a:moveTo>
                  <a:lnTo>
                    <a:pt x="1" y="4879"/>
                  </a:lnTo>
                  <a:cubicBezTo>
                    <a:pt x="64" y="4947"/>
                    <a:pt x="130" y="5012"/>
                    <a:pt x="197" y="5074"/>
                  </a:cubicBezTo>
                  <a:lnTo>
                    <a:pt x="197" y="5074"/>
                  </a:lnTo>
                  <a:lnTo>
                    <a:pt x="1" y="4879"/>
                  </a:lnTo>
                  <a:close/>
                  <a:moveTo>
                    <a:pt x="5093" y="214"/>
                  </a:moveTo>
                  <a:lnTo>
                    <a:pt x="5093" y="214"/>
                  </a:lnTo>
                  <a:cubicBezTo>
                    <a:pt x="6325" y="1553"/>
                    <a:pt x="6288" y="3654"/>
                    <a:pt x="4982" y="4970"/>
                  </a:cubicBezTo>
                  <a:cubicBezTo>
                    <a:pt x="4305" y="5648"/>
                    <a:pt x="3420" y="5984"/>
                    <a:pt x="2536" y="5984"/>
                  </a:cubicBezTo>
                  <a:cubicBezTo>
                    <a:pt x="1695" y="5984"/>
                    <a:pt x="855" y="5679"/>
                    <a:pt x="197" y="5074"/>
                  </a:cubicBezTo>
                  <a:lnTo>
                    <a:pt x="197" y="5074"/>
                  </a:lnTo>
                  <a:lnTo>
                    <a:pt x="2744" y="7610"/>
                  </a:lnTo>
                  <a:cubicBezTo>
                    <a:pt x="5349" y="7461"/>
                    <a:pt x="7438" y="5395"/>
                    <a:pt x="7622" y="2790"/>
                  </a:cubicBezTo>
                  <a:lnTo>
                    <a:pt x="7622" y="2732"/>
                  </a:lnTo>
                  <a:lnTo>
                    <a:pt x="5093" y="214"/>
                  </a:lnTo>
                  <a:close/>
                </a:path>
              </a:pathLst>
            </a:custGeom>
            <a:solidFill>
              <a:srgbClr val="CFD9E0">
                <a:alpha val="3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20;p94">
              <a:extLst>
                <a:ext uri="{FF2B5EF4-FFF2-40B4-BE49-F238E27FC236}">
                  <a16:creationId xmlns:a16="http://schemas.microsoft.com/office/drawing/2014/main" id="{9C143F88-9FFF-074F-B49A-92C6895A86A1}"/>
                </a:ext>
              </a:extLst>
            </p:cNvPr>
            <p:cNvSpPr/>
            <p:nvPr/>
          </p:nvSpPr>
          <p:spPr>
            <a:xfrm>
              <a:off x="3234354" y="2206046"/>
              <a:ext cx="55276" cy="50369"/>
            </a:xfrm>
            <a:custGeom>
              <a:avLst/>
              <a:gdLst/>
              <a:ahLst/>
              <a:cxnLst/>
              <a:rect l="l" t="t" r="r" b="b"/>
              <a:pathLst>
                <a:path w="7541" h="6874" extrusionOk="0">
                  <a:moveTo>
                    <a:pt x="3795" y="1"/>
                  </a:moveTo>
                  <a:cubicBezTo>
                    <a:pt x="2915" y="1"/>
                    <a:pt x="2036" y="337"/>
                    <a:pt x="1366" y="1007"/>
                  </a:cubicBezTo>
                  <a:cubicBezTo>
                    <a:pt x="23" y="2327"/>
                    <a:pt x="0" y="4473"/>
                    <a:pt x="1297" y="5839"/>
                  </a:cubicBezTo>
                  <a:lnTo>
                    <a:pt x="1320" y="5862"/>
                  </a:lnTo>
                  <a:cubicBezTo>
                    <a:pt x="1990" y="6537"/>
                    <a:pt x="2871" y="6873"/>
                    <a:pt x="3753" y="6873"/>
                  </a:cubicBezTo>
                  <a:cubicBezTo>
                    <a:pt x="4639" y="6873"/>
                    <a:pt x="5525" y="6534"/>
                    <a:pt x="6198" y="5862"/>
                  </a:cubicBezTo>
                  <a:cubicBezTo>
                    <a:pt x="7541" y="4507"/>
                    <a:pt x="7541" y="2327"/>
                    <a:pt x="6198" y="984"/>
                  </a:cubicBezTo>
                  <a:cubicBezTo>
                    <a:pt x="5531" y="328"/>
                    <a:pt x="4663" y="1"/>
                    <a:pt x="3795" y="1"/>
                  </a:cubicBezTo>
                  <a:close/>
                </a:path>
              </a:pathLst>
            </a:custGeom>
            <a:solidFill>
              <a:srgbClr val="92D050">
                <a:alpha val="21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21;p94">
              <a:extLst>
                <a:ext uri="{FF2B5EF4-FFF2-40B4-BE49-F238E27FC236}">
                  <a16:creationId xmlns:a16="http://schemas.microsoft.com/office/drawing/2014/main" id="{0D9A800A-639E-2A44-8FA9-500B25ABBA8C}"/>
                </a:ext>
              </a:extLst>
            </p:cNvPr>
            <p:cNvSpPr/>
            <p:nvPr/>
          </p:nvSpPr>
          <p:spPr>
            <a:xfrm>
              <a:off x="3216795" y="1980642"/>
              <a:ext cx="90423" cy="76001"/>
            </a:xfrm>
            <a:custGeom>
              <a:avLst/>
              <a:gdLst/>
              <a:ahLst/>
              <a:cxnLst/>
              <a:rect l="l" t="t" r="r" b="b"/>
              <a:pathLst>
                <a:path w="12336" h="10372" extrusionOk="0">
                  <a:moveTo>
                    <a:pt x="6164" y="1"/>
                  </a:moveTo>
                  <a:cubicBezTo>
                    <a:pt x="4125" y="1"/>
                    <a:pt x="2125" y="1195"/>
                    <a:pt x="1306" y="3339"/>
                  </a:cubicBezTo>
                  <a:cubicBezTo>
                    <a:pt x="1" y="6752"/>
                    <a:pt x="2545" y="10372"/>
                    <a:pt x="6134" y="10372"/>
                  </a:cubicBezTo>
                  <a:cubicBezTo>
                    <a:pt x="6238" y="10372"/>
                    <a:pt x="6342" y="10369"/>
                    <a:pt x="6448" y="10363"/>
                  </a:cubicBezTo>
                  <a:lnTo>
                    <a:pt x="3716" y="7631"/>
                  </a:lnTo>
                  <a:cubicBezTo>
                    <a:pt x="3716" y="7620"/>
                    <a:pt x="3693" y="7608"/>
                    <a:pt x="3693" y="7608"/>
                  </a:cubicBezTo>
                  <a:cubicBezTo>
                    <a:pt x="2362" y="6242"/>
                    <a:pt x="2385" y="4073"/>
                    <a:pt x="3727" y="2730"/>
                  </a:cubicBezTo>
                  <a:cubicBezTo>
                    <a:pt x="4403" y="2066"/>
                    <a:pt x="5282" y="1733"/>
                    <a:pt x="6159" y="1733"/>
                  </a:cubicBezTo>
                  <a:cubicBezTo>
                    <a:pt x="7041" y="1733"/>
                    <a:pt x="7921" y="2069"/>
                    <a:pt x="8594" y="2742"/>
                  </a:cubicBezTo>
                  <a:lnTo>
                    <a:pt x="11325" y="5485"/>
                  </a:lnTo>
                  <a:lnTo>
                    <a:pt x="11325" y="5542"/>
                  </a:lnTo>
                  <a:lnTo>
                    <a:pt x="12335" y="5542"/>
                  </a:lnTo>
                  <a:lnTo>
                    <a:pt x="12335" y="4831"/>
                  </a:lnTo>
                  <a:lnTo>
                    <a:pt x="11325" y="4831"/>
                  </a:lnTo>
                  <a:cubicBezTo>
                    <a:pt x="11245" y="3580"/>
                    <a:pt x="10706" y="2397"/>
                    <a:pt x="9822" y="1525"/>
                  </a:cubicBezTo>
                  <a:cubicBezTo>
                    <a:pt x="8784" y="488"/>
                    <a:pt x="7466" y="1"/>
                    <a:pt x="6164" y="1"/>
                  </a:cubicBezTo>
                  <a:close/>
                </a:path>
              </a:pathLst>
            </a:custGeom>
            <a:solidFill>
              <a:srgbClr val="CFD9E0">
                <a:alpha val="3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23;p94">
              <a:extLst>
                <a:ext uri="{FF2B5EF4-FFF2-40B4-BE49-F238E27FC236}">
                  <a16:creationId xmlns:a16="http://schemas.microsoft.com/office/drawing/2014/main" id="{2DBF8EB0-6F62-1644-B9FA-F391C31D9C5C}"/>
                </a:ext>
              </a:extLst>
            </p:cNvPr>
            <p:cNvSpPr/>
            <p:nvPr/>
          </p:nvSpPr>
          <p:spPr>
            <a:xfrm>
              <a:off x="3244021" y="2000727"/>
              <a:ext cx="55869" cy="55850"/>
            </a:xfrm>
            <a:custGeom>
              <a:avLst/>
              <a:gdLst/>
              <a:ahLst/>
              <a:cxnLst/>
              <a:rect l="l" t="t" r="r" b="b"/>
              <a:pathLst>
                <a:path w="7622" h="7622" extrusionOk="0">
                  <a:moveTo>
                    <a:pt x="4879" y="1"/>
                  </a:moveTo>
                  <a:cubicBezTo>
                    <a:pt x="6141" y="1367"/>
                    <a:pt x="6095" y="3478"/>
                    <a:pt x="4787" y="4787"/>
                  </a:cubicBezTo>
                  <a:cubicBezTo>
                    <a:pt x="4115" y="5459"/>
                    <a:pt x="3232" y="5798"/>
                    <a:pt x="2346" y="5798"/>
                  </a:cubicBezTo>
                  <a:cubicBezTo>
                    <a:pt x="1507" y="5798"/>
                    <a:pt x="666" y="5493"/>
                    <a:pt x="1" y="4879"/>
                  </a:cubicBezTo>
                  <a:lnTo>
                    <a:pt x="1" y="4879"/>
                  </a:lnTo>
                  <a:lnTo>
                    <a:pt x="2744" y="7622"/>
                  </a:lnTo>
                  <a:cubicBezTo>
                    <a:pt x="5349" y="7472"/>
                    <a:pt x="7438" y="5407"/>
                    <a:pt x="7622" y="2801"/>
                  </a:cubicBezTo>
                  <a:lnTo>
                    <a:pt x="7622" y="2732"/>
                  </a:lnTo>
                  <a:lnTo>
                    <a:pt x="4879" y="1"/>
                  </a:lnTo>
                  <a:close/>
                </a:path>
              </a:pathLst>
            </a:custGeom>
            <a:solidFill>
              <a:srgbClr val="CFD9E0">
                <a:alpha val="3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24;p94">
              <a:extLst>
                <a:ext uri="{FF2B5EF4-FFF2-40B4-BE49-F238E27FC236}">
                  <a16:creationId xmlns:a16="http://schemas.microsoft.com/office/drawing/2014/main" id="{6B6F96FE-4CB2-9848-A04D-5E16F0DC07CC}"/>
                </a:ext>
              </a:extLst>
            </p:cNvPr>
            <p:cNvSpPr/>
            <p:nvPr/>
          </p:nvSpPr>
          <p:spPr>
            <a:xfrm>
              <a:off x="3234098" y="1993392"/>
              <a:ext cx="55532" cy="50552"/>
            </a:xfrm>
            <a:custGeom>
              <a:avLst/>
              <a:gdLst/>
              <a:ahLst/>
              <a:cxnLst/>
              <a:rect l="l" t="t" r="r" b="b"/>
              <a:pathLst>
                <a:path w="7576" h="6899" extrusionOk="0">
                  <a:moveTo>
                    <a:pt x="3793" y="0"/>
                  </a:moveTo>
                  <a:cubicBezTo>
                    <a:pt x="2917" y="0"/>
                    <a:pt x="2041" y="333"/>
                    <a:pt x="1366" y="1002"/>
                  </a:cubicBezTo>
                  <a:cubicBezTo>
                    <a:pt x="24" y="2333"/>
                    <a:pt x="1" y="4514"/>
                    <a:pt x="1332" y="5868"/>
                  </a:cubicBezTo>
                  <a:cubicBezTo>
                    <a:pt x="1343" y="5880"/>
                    <a:pt x="1343" y="5880"/>
                    <a:pt x="1355" y="5891"/>
                  </a:cubicBezTo>
                  <a:cubicBezTo>
                    <a:pt x="2026" y="6563"/>
                    <a:pt x="2910" y="6898"/>
                    <a:pt x="3794" y="6898"/>
                  </a:cubicBezTo>
                  <a:cubicBezTo>
                    <a:pt x="4678" y="6898"/>
                    <a:pt x="5561" y="6563"/>
                    <a:pt x="6233" y="5891"/>
                  </a:cubicBezTo>
                  <a:cubicBezTo>
                    <a:pt x="7576" y="4537"/>
                    <a:pt x="7576" y="2356"/>
                    <a:pt x="6233" y="1013"/>
                  </a:cubicBezTo>
                  <a:cubicBezTo>
                    <a:pt x="5558" y="339"/>
                    <a:pt x="4676" y="0"/>
                    <a:pt x="3793" y="0"/>
                  </a:cubicBezTo>
                  <a:close/>
                </a:path>
              </a:pathLst>
            </a:custGeom>
            <a:solidFill>
              <a:srgbClr val="92D050">
                <a:alpha val="21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25;p94">
              <a:extLst>
                <a:ext uri="{FF2B5EF4-FFF2-40B4-BE49-F238E27FC236}">
                  <a16:creationId xmlns:a16="http://schemas.microsoft.com/office/drawing/2014/main" id="{2E05758C-CF46-434F-81C2-009CC8660F85}"/>
                </a:ext>
              </a:extLst>
            </p:cNvPr>
            <p:cNvSpPr/>
            <p:nvPr/>
          </p:nvSpPr>
          <p:spPr>
            <a:xfrm>
              <a:off x="3088670" y="2111564"/>
              <a:ext cx="139746" cy="26679"/>
            </a:xfrm>
            <a:custGeom>
              <a:avLst/>
              <a:gdLst/>
              <a:ahLst/>
              <a:cxnLst/>
              <a:rect l="l" t="t" r="r" b="b"/>
              <a:pathLst>
                <a:path w="19065" h="3641" extrusionOk="0">
                  <a:moveTo>
                    <a:pt x="2249" y="1"/>
                  </a:moveTo>
                  <a:cubicBezTo>
                    <a:pt x="1614" y="1"/>
                    <a:pt x="981" y="326"/>
                    <a:pt x="643" y="966"/>
                  </a:cubicBezTo>
                  <a:cubicBezTo>
                    <a:pt x="0" y="2171"/>
                    <a:pt x="873" y="3640"/>
                    <a:pt x="2250" y="3640"/>
                  </a:cubicBezTo>
                  <a:cubicBezTo>
                    <a:pt x="2847" y="3640"/>
                    <a:pt x="3409" y="3353"/>
                    <a:pt x="3742" y="2860"/>
                  </a:cubicBezTo>
                  <a:cubicBezTo>
                    <a:pt x="4029" y="2435"/>
                    <a:pt x="4488" y="2182"/>
                    <a:pt x="5004" y="2182"/>
                  </a:cubicBezTo>
                  <a:lnTo>
                    <a:pt x="19064" y="2182"/>
                  </a:lnTo>
                  <a:lnTo>
                    <a:pt x="19064" y="1459"/>
                  </a:lnTo>
                  <a:lnTo>
                    <a:pt x="5004" y="1459"/>
                  </a:lnTo>
                  <a:cubicBezTo>
                    <a:pt x="4499" y="1459"/>
                    <a:pt x="4040" y="1218"/>
                    <a:pt x="3765" y="805"/>
                  </a:cubicBezTo>
                  <a:cubicBezTo>
                    <a:pt x="3400" y="266"/>
                    <a:pt x="2823" y="1"/>
                    <a:pt x="2249" y="1"/>
                  </a:cubicBezTo>
                  <a:close/>
                </a:path>
              </a:pathLst>
            </a:custGeom>
            <a:solidFill>
              <a:srgbClr val="CFD9E0">
                <a:alpha val="3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26;p94">
              <a:extLst>
                <a:ext uri="{FF2B5EF4-FFF2-40B4-BE49-F238E27FC236}">
                  <a16:creationId xmlns:a16="http://schemas.microsoft.com/office/drawing/2014/main" id="{40EE7B55-9F4D-014B-82CA-FBF58B20A03C}"/>
                </a:ext>
              </a:extLst>
            </p:cNvPr>
            <p:cNvSpPr/>
            <p:nvPr/>
          </p:nvSpPr>
          <p:spPr>
            <a:xfrm>
              <a:off x="3234603" y="2086687"/>
              <a:ext cx="101301" cy="76257"/>
            </a:xfrm>
            <a:custGeom>
              <a:avLst/>
              <a:gdLst/>
              <a:ahLst/>
              <a:cxnLst/>
              <a:rect l="l" t="t" r="r" b="b"/>
              <a:pathLst>
                <a:path w="13820" h="10407" extrusionOk="0">
                  <a:moveTo>
                    <a:pt x="8445" y="0"/>
                  </a:moveTo>
                  <a:cubicBezTo>
                    <a:pt x="5733" y="0"/>
                    <a:pt x="3459" y="2121"/>
                    <a:pt x="3283" y="4866"/>
                  </a:cubicBezTo>
                  <a:lnTo>
                    <a:pt x="0" y="4866"/>
                  </a:lnTo>
                  <a:lnTo>
                    <a:pt x="0" y="5577"/>
                  </a:lnTo>
                  <a:lnTo>
                    <a:pt x="3283" y="5577"/>
                  </a:lnTo>
                  <a:cubicBezTo>
                    <a:pt x="3471" y="8312"/>
                    <a:pt x="5753" y="10406"/>
                    <a:pt x="8459" y="10406"/>
                  </a:cubicBezTo>
                  <a:cubicBezTo>
                    <a:pt x="8558" y="10406"/>
                    <a:pt x="8658" y="10404"/>
                    <a:pt x="8758" y="10398"/>
                  </a:cubicBezTo>
                  <a:lnTo>
                    <a:pt x="6015" y="7666"/>
                  </a:lnTo>
                  <a:lnTo>
                    <a:pt x="5992" y="7643"/>
                  </a:lnTo>
                  <a:cubicBezTo>
                    <a:pt x="4672" y="6278"/>
                    <a:pt x="4683" y="4108"/>
                    <a:pt x="6038" y="2766"/>
                  </a:cubicBezTo>
                  <a:cubicBezTo>
                    <a:pt x="6708" y="2101"/>
                    <a:pt x="7586" y="1768"/>
                    <a:pt x="8465" y="1768"/>
                  </a:cubicBezTo>
                  <a:cubicBezTo>
                    <a:pt x="9348" y="1768"/>
                    <a:pt x="10231" y="2104"/>
                    <a:pt x="10904" y="2777"/>
                  </a:cubicBezTo>
                  <a:lnTo>
                    <a:pt x="13635" y="5520"/>
                  </a:lnTo>
                  <a:cubicBezTo>
                    <a:pt x="13819" y="2651"/>
                    <a:pt x="11638" y="195"/>
                    <a:pt x="8781" y="11"/>
                  </a:cubicBezTo>
                  <a:cubicBezTo>
                    <a:pt x="8668" y="4"/>
                    <a:pt x="8556" y="0"/>
                    <a:pt x="8445" y="0"/>
                  </a:cubicBezTo>
                  <a:close/>
                </a:path>
              </a:pathLst>
            </a:custGeom>
            <a:solidFill>
              <a:srgbClr val="CFD9E0">
                <a:alpha val="3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627;p94">
              <a:extLst>
                <a:ext uri="{FF2B5EF4-FFF2-40B4-BE49-F238E27FC236}">
                  <a16:creationId xmlns:a16="http://schemas.microsoft.com/office/drawing/2014/main" id="{5FDE7EC5-E1E7-D543-9D9C-6A072EF1D634}"/>
                </a:ext>
              </a:extLst>
            </p:cNvPr>
            <p:cNvSpPr/>
            <p:nvPr/>
          </p:nvSpPr>
          <p:spPr>
            <a:xfrm>
              <a:off x="3278765" y="2107116"/>
              <a:ext cx="55781" cy="55762"/>
            </a:xfrm>
            <a:custGeom>
              <a:avLst/>
              <a:gdLst/>
              <a:ahLst/>
              <a:cxnLst/>
              <a:rect l="l" t="t" r="r" b="b"/>
              <a:pathLst>
                <a:path w="7610" h="7610" extrusionOk="0">
                  <a:moveTo>
                    <a:pt x="4878" y="1"/>
                  </a:moveTo>
                  <a:cubicBezTo>
                    <a:pt x="6221" y="1344"/>
                    <a:pt x="6221" y="3524"/>
                    <a:pt x="4878" y="4878"/>
                  </a:cubicBezTo>
                  <a:cubicBezTo>
                    <a:pt x="4201" y="5550"/>
                    <a:pt x="3317" y="5885"/>
                    <a:pt x="2435" y="5885"/>
                  </a:cubicBezTo>
                  <a:cubicBezTo>
                    <a:pt x="1552" y="5885"/>
                    <a:pt x="672" y="5550"/>
                    <a:pt x="0" y="4878"/>
                  </a:cubicBezTo>
                  <a:lnTo>
                    <a:pt x="0" y="4878"/>
                  </a:lnTo>
                  <a:lnTo>
                    <a:pt x="2732" y="7610"/>
                  </a:lnTo>
                  <a:cubicBezTo>
                    <a:pt x="5360" y="7461"/>
                    <a:pt x="7460" y="5360"/>
                    <a:pt x="7609" y="2732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CFD9E0">
                <a:alpha val="3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28;p94">
              <a:extLst>
                <a:ext uri="{FF2B5EF4-FFF2-40B4-BE49-F238E27FC236}">
                  <a16:creationId xmlns:a16="http://schemas.microsoft.com/office/drawing/2014/main" id="{DFB10E69-F0B4-A644-9D1A-183F354116C9}"/>
                </a:ext>
              </a:extLst>
            </p:cNvPr>
            <p:cNvSpPr/>
            <p:nvPr/>
          </p:nvSpPr>
          <p:spPr>
            <a:xfrm>
              <a:off x="3268754" y="2099693"/>
              <a:ext cx="54938" cy="49864"/>
            </a:xfrm>
            <a:custGeom>
              <a:avLst/>
              <a:gdLst/>
              <a:ahLst/>
              <a:cxnLst/>
              <a:rect l="l" t="t" r="r" b="b"/>
              <a:pathLst>
                <a:path w="7495" h="6805" extrusionOk="0">
                  <a:moveTo>
                    <a:pt x="3792" y="1"/>
                  </a:moveTo>
                  <a:cubicBezTo>
                    <a:pt x="2917" y="1"/>
                    <a:pt x="2040" y="333"/>
                    <a:pt x="1366" y="1002"/>
                  </a:cubicBezTo>
                  <a:cubicBezTo>
                    <a:pt x="23" y="2333"/>
                    <a:pt x="0" y="4514"/>
                    <a:pt x="1332" y="5868"/>
                  </a:cubicBezTo>
                  <a:lnTo>
                    <a:pt x="1332" y="5857"/>
                  </a:lnTo>
                  <a:lnTo>
                    <a:pt x="1355" y="5891"/>
                  </a:lnTo>
                  <a:cubicBezTo>
                    <a:pt x="2019" y="6500"/>
                    <a:pt x="2860" y="6804"/>
                    <a:pt x="3700" y="6804"/>
                  </a:cubicBezTo>
                  <a:cubicBezTo>
                    <a:pt x="4585" y="6804"/>
                    <a:pt x="5469" y="6466"/>
                    <a:pt x="6141" y="5788"/>
                  </a:cubicBezTo>
                  <a:cubicBezTo>
                    <a:pt x="7449" y="4480"/>
                    <a:pt x="7495" y="2368"/>
                    <a:pt x="6232" y="1014"/>
                  </a:cubicBezTo>
                  <a:cubicBezTo>
                    <a:pt x="5558" y="339"/>
                    <a:pt x="4675" y="1"/>
                    <a:pt x="3792" y="1"/>
                  </a:cubicBezTo>
                  <a:close/>
                </a:path>
              </a:pathLst>
            </a:custGeom>
            <a:solidFill>
              <a:srgbClr val="92D050">
                <a:alpha val="21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29;p94">
              <a:extLst>
                <a:ext uri="{FF2B5EF4-FFF2-40B4-BE49-F238E27FC236}">
                  <a16:creationId xmlns:a16="http://schemas.microsoft.com/office/drawing/2014/main" id="{AF02EFA4-617A-794D-AC9A-9D22FBCCCB10}"/>
                </a:ext>
              </a:extLst>
            </p:cNvPr>
            <p:cNvSpPr/>
            <p:nvPr/>
          </p:nvSpPr>
          <p:spPr>
            <a:xfrm>
              <a:off x="3088670" y="2323456"/>
              <a:ext cx="139746" cy="26716"/>
            </a:xfrm>
            <a:custGeom>
              <a:avLst/>
              <a:gdLst/>
              <a:ahLst/>
              <a:cxnLst/>
              <a:rect l="l" t="t" r="r" b="b"/>
              <a:pathLst>
                <a:path w="19065" h="3646" extrusionOk="0">
                  <a:moveTo>
                    <a:pt x="2249" y="1"/>
                  </a:moveTo>
                  <a:cubicBezTo>
                    <a:pt x="1614" y="1"/>
                    <a:pt x="981" y="327"/>
                    <a:pt x="643" y="960"/>
                  </a:cubicBezTo>
                  <a:cubicBezTo>
                    <a:pt x="0" y="2177"/>
                    <a:pt x="873" y="3646"/>
                    <a:pt x="2250" y="3646"/>
                  </a:cubicBezTo>
                  <a:cubicBezTo>
                    <a:pt x="2847" y="3646"/>
                    <a:pt x="3398" y="3347"/>
                    <a:pt x="3742" y="2865"/>
                  </a:cubicBezTo>
                  <a:cubicBezTo>
                    <a:pt x="4029" y="2441"/>
                    <a:pt x="4488" y="2188"/>
                    <a:pt x="5004" y="2177"/>
                  </a:cubicBezTo>
                  <a:lnTo>
                    <a:pt x="19064" y="2177"/>
                  </a:lnTo>
                  <a:lnTo>
                    <a:pt x="19064" y="1465"/>
                  </a:lnTo>
                  <a:lnTo>
                    <a:pt x="5004" y="1465"/>
                  </a:lnTo>
                  <a:cubicBezTo>
                    <a:pt x="4499" y="1465"/>
                    <a:pt x="4040" y="1224"/>
                    <a:pt x="3765" y="811"/>
                  </a:cubicBezTo>
                  <a:cubicBezTo>
                    <a:pt x="3400" y="266"/>
                    <a:pt x="2823" y="1"/>
                    <a:pt x="2249" y="1"/>
                  </a:cubicBezTo>
                  <a:close/>
                </a:path>
              </a:pathLst>
            </a:custGeom>
            <a:solidFill>
              <a:srgbClr val="CFD9E0">
                <a:alpha val="3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30;p94">
              <a:extLst>
                <a:ext uri="{FF2B5EF4-FFF2-40B4-BE49-F238E27FC236}">
                  <a16:creationId xmlns:a16="http://schemas.microsoft.com/office/drawing/2014/main" id="{BC7E341C-24CA-3E4C-9B92-A0ED7AC3BB91}"/>
                </a:ext>
              </a:extLst>
            </p:cNvPr>
            <p:cNvSpPr/>
            <p:nvPr/>
          </p:nvSpPr>
          <p:spPr>
            <a:xfrm>
              <a:off x="3234603" y="2298535"/>
              <a:ext cx="101301" cy="76257"/>
            </a:xfrm>
            <a:custGeom>
              <a:avLst/>
              <a:gdLst/>
              <a:ahLst/>
              <a:cxnLst/>
              <a:rect l="l" t="t" r="r" b="b"/>
              <a:pathLst>
                <a:path w="13820" h="10407" extrusionOk="0">
                  <a:moveTo>
                    <a:pt x="8445" y="0"/>
                  </a:moveTo>
                  <a:cubicBezTo>
                    <a:pt x="5733" y="0"/>
                    <a:pt x="3459" y="2121"/>
                    <a:pt x="3283" y="4866"/>
                  </a:cubicBezTo>
                  <a:lnTo>
                    <a:pt x="0" y="4866"/>
                  </a:lnTo>
                  <a:lnTo>
                    <a:pt x="0" y="5578"/>
                  </a:lnTo>
                  <a:lnTo>
                    <a:pt x="3283" y="5578"/>
                  </a:lnTo>
                  <a:cubicBezTo>
                    <a:pt x="3471" y="8313"/>
                    <a:pt x="5753" y="10407"/>
                    <a:pt x="8459" y="10407"/>
                  </a:cubicBezTo>
                  <a:cubicBezTo>
                    <a:pt x="8558" y="10407"/>
                    <a:pt x="8658" y="10404"/>
                    <a:pt x="8758" y="10398"/>
                  </a:cubicBezTo>
                  <a:lnTo>
                    <a:pt x="6015" y="7666"/>
                  </a:lnTo>
                  <a:lnTo>
                    <a:pt x="5992" y="7632"/>
                  </a:lnTo>
                  <a:cubicBezTo>
                    <a:pt x="4695" y="6278"/>
                    <a:pt x="4729" y="4120"/>
                    <a:pt x="6060" y="2800"/>
                  </a:cubicBezTo>
                  <a:cubicBezTo>
                    <a:pt x="6736" y="2136"/>
                    <a:pt x="7616" y="1803"/>
                    <a:pt x="8495" y="1803"/>
                  </a:cubicBezTo>
                  <a:cubicBezTo>
                    <a:pt x="9363" y="1803"/>
                    <a:pt x="10231" y="2127"/>
                    <a:pt x="10904" y="2777"/>
                  </a:cubicBezTo>
                  <a:lnTo>
                    <a:pt x="13635" y="5509"/>
                  </a:lnTo>
                  <a:cubicBezTo>
                    <a:pt x="13819" y="2651"/>
                    <a:pt x="11638" y="195"/>
                    <a:pt x="8781" y="11"/>
                  </a:cubicBezTo>
                  <a:cubicBezTo>
                    <a:pt x="8668" y="4"/>
                    <a:pt x="8556" y="0"/>
                    <a:pt x="8445" y="0"/>
                  </a:cubicBezTo>
                  <a:close/>
                </a:path>
              </a:pathLst>
            </a:custGeom>
            <a:solidFill>
              <a:srgbClr val="CFD9E0">
                <a:alpha val="3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31;p94">
              <a:extLst>
                <a:ext uri="{FF2B5EF4-FFF2-40B4-BE49-F238E27FC236}">
                  <a16:creationId xmlns:a16="http://schemas.microsoft.com/office/drawing/2014/main" id="{AA3FEF98-3719-1C4D-8C96-A9E3809AD58B}"/>
                </a:ext>
              </a:extLst>
            </p:cNvPr>
            <p:cNvSpPr/>
            <p:nvPr/>
          </p:nvSpPr>
          <p:spPr>
            <a:xfrm>
              <a:off x="3278765" y="2318964"/>
              <a:ext cx="55781" cy="55770"/>
            </a:xfrm>
            <a:custGeom>
              <a:avLst/>
              <a:gdLst/>
              <a:ahLst/>
              <a:cxnLst/>
              <a:rect l="l" t="t" r="r" b="b"/>
              <a:pathLst>
                <a:path w="7610" h="7611" extrusionOk="0">
                  <a:moveTo>
                    <a:pt x="4878" y="1"/>
                  </a:moveTo>
                  <a:lnTo>
                    <a:pt x="4878" y="1"/>
                  </a:lnTo>
                  <a:cubicBezTo>
                    <a:pt x="6221" y="1344"/>
                    <a:pt x="6221" y="3524"/>
                    <a:pt x="4878" y="4878"/>
                  </a:cubicBezTo>
                  <a:cubicBezTo>
                    <a:pt x="4201" y="5550"/>
                    <a:pt x="3317" y="5886"/>
                    <a:pt x="2435" y="5886"/>
                  </a:cubicBezTo>
                  <a:cubicBezTo>
                    <a:pt x="1552" y="5886"/>
                    <a:pt x="672" y="5550"/>
                    <a:pt x="0" y="4879"/>
                  </a:cubicBezTo>
                  <a:lnTo>
                    <a:pt x="0" y="4879"/>
                  </a:lnTo>
                  <a:lnTo>
                    <a:pt x="2732" y="7610"/>
                  </a:lnTo>
                  <a:cubicBezTo>
                    <a:pt x="5360" y="7461"/>
                    <a:pt x="7460" y="5361"/>
                    <a:pt x="7609" y="2732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CFD9E0">
                <a:alpha val="3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32;p94">
              <a:extLst>
                <a:ext uri="{FF2B5EF4-FFF2-40B4-BE49-F238E27FC236}">
                  <a16:creationId xmlns:a16="http://schemas.microsoft.com/office/drawing/2014/main" id="{BE10E21F-1FAC-984C-8397-2EE8030BBEB8}"/>
                </a:ext>
              </a:extLst>
            </p:cNvPr>
            <p:cNvSpPr/>
            <p:nvPr/>
          </p:nvSpPr>
          <p:spPr>
            <a:xfrm>
              <a:off x="3269004" y="2311754"/>
              <a:ext cx="56287" cy="51058"/>
            </a:xfrm>
            <a:custGeom>
              <a:avLst/>
              <a:gdLst/>
              <a:ahLst/>
              <a:cxnLst/>
              <a:rect l="l" t="t" r="r" b="b"/>
              <a:pathLst>
                <a:path w="7679" h="6968" extrusionOk="0">
                  <a:moveTo>
                    <a:pt x="3790" y="0"/>
                  </a:moveTo>
                  <a:cubicBezTo>
                    <a:pt x="2912" y="0"/>
                    <a:pt x="2035" y="333"/>
                    <a:pt x="1366" y="996"/>
                  </a:cubicBezTo>
                  <a:cubicBezTo>
                    <a:pt x="24" y="2327"/>
                    <a:pt x="1" y="4474"/>
                    <a:pt x="1298" y="5840"/>
                  </a:cubicBezTo>
                  <a:lnTo>
                    <a:pt x="1298" y="5828"/>
                  </a:lnTo>
                  <a:lnTo>
                    <a:pt x="1321" y="5862"/>
                  </a:lnTo>
                  <a:cubicBezTo>
                    <a:pt x="2002" y="6597"/>
                    <a:pt x="2928" y="6968"/>
                    <a:pt x="3856" y="6968"/>
                  </a:cubicBezTo>
                  <a:cubicBezTo>
                    <a:pt x="4739" y="6968"/>
                    <a:pt x="5624" y="6632"/>
                    <a:pt x="6302" y="5954"/>
                  </a:cubicBezTo>
                  <a:cubicBezTo>
                    <a:pt x="7679" y="4566"/>
                    <a:pt x="7645" y="2316"/>
                    <a:pt x="6198" y="985"/>
                  </a:cubicBezTo>
                  <a:cubicBezTo>
                    <a:pt x="5530" y="328"/>
                    <a:pt x="4659" y="0"/>
                    <a:pt x="3790" y="0"/>
                  </a:cubicBezTo>
                  <a:close/>
                </a:path>
              </a:pathLst>
            </a:custGeom>
            <a:solidFill>
              <a:srgbClr val="92D050">
                <a:alpha val="21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33;p94">
              <a:extLst>
                <a:ext uri="{FF2B5EF4-FFF2-40B4-BE49-F238E27FC236}">
                  <a16:creationId xmlns:a16="http://schemas.microsoft.com/office/drawing/2014/main" id="{5F107C0A-0516-E44E-9325-BEACA985F37C}"/>
                </a:ext>
              </a:extLst>
            </p:cNvPr>
            <p:cNvSpPr/>
            <p:nvPr/>
          </p:nvSpPr>
          <p:spPr>
            <a:xfrm>
              <a:off x="3216780" y="2404433"/>
              <a:ext cx="90438" cy="76074"/>
            </a:xfrm>
            <a:custGeom>
              <a:avLst/>
              <a:gdLst/>
              <a:ahLst/>
              <a:cxnLst/>
              <a:rect l="l" t="t" r="r" b="b"/>
              <a:pathLst>
                <a:path w="12338" h="10382" extrusionOk="0">
                  <a:moveTo>
                    <a:pt x="6169" y="0"/>
                  </a:moveTo>
                  <a:cubicBezTo>
                    <a:pt x="4129" y="0"/>
                    <a:pt x="2128" y="1197"/>
                    <a:pt x="1308" y="3349"/>
                  </a:cubicBezTo>
                  <a:cubicBezTo>
                    <a:pt x="1" y="6767"/>
                    <a:pt x="2554" y="10381"/>
                    <a:pt x="6151" y="10381"/>
                  </a:cubicBezTo>
                  <a:cubicBezTo>
                    <a:pt x="6250" y="10381"/>
                    <a:pt x="6349" y="10378"/>
                    <a:pt x="6450" y="10373"/>
                  </a:cubicBezTo>
                  <a:lnTo>
                    <a:pt x="3718" y="7630"/>
                  </a:lnTo>
                  <a:cubicBezTo>
                    <a:pt x="3638" y="7550"/>
                    <a:pt x="3557" y="7458"/>
                    <a:pt x="3477" y="7377"/>
                  </a:cubicBezTo>
                  <a:cubicBezTo>
                    <a:pt x="2318" y="5943"/>
                    <a:pt x="2478" y="3854"/>
                    <a:pt x="3844" y="2626"/>
                  </a:cubicBezTo>
                  <a:cubicBezTo>
                    <a:pt x="4504" y="2033"/>
                    <a:pt x="5332" y="1737"/>
                    <a:pt x="6159" y="1737"/>
                  </a:cubicBezTo>
                  <a:cubicBezTo>
                    <a:pt x="7043" y="1737"/>
                    <a:pt x="7925" y="2076"/>
                    <a:pt x="8596" y="2752"/>
                  </a:cubicBezTo>
                  <a:lnTo>
                    <a:pt x="11327" y="5484"/>
                  </a:lnTo>
                  <a:lnTo>
                    <a:pt x="11327" y="5552"/>
                  </a:lnTo>
                  <a:lnTo>
                    <a:pt x="12337" y="5552"/>
                  </a:lnTo>
                  <a:lnTo>
                    <a:pt x="12337" y="4841"/>
                  </a:lnTo>
                  <a:lnTo>
                    <a:pt x="11327" y="4841"/>
                  </a:lnTo>
                  <a:cubicBezTo>
                    <a:pt x="11247" y="3590"/>
                    <a:pt x="10708" y="2408"/>
                    <a:pt x="9824" y="1524"/>
                  </a:cubicBezTo>
                  <a:cubicBezTo>
                    <a:pt x="8787" y="487"/>
                    <a:pt x="7470" y="0"/>
                    <a:pt x="6169" y="0"/>
                  </a:cubicBezTo>
                  <a:close/>
                </a:path>
              </a:pathLst>
            </a:custGeom>
            <a:solidFill>
              <a:srgbClr val="CFD9E0">
                <a:alpha val="3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35;p94">
              <a:extLst>
                <a:ext uri="{FF2B5EF4-FFF2-40B4-BE49-F238E27FC236}">
                  <a16:creationId xmlns:a16="http://schemas.microsoft.com/office/drawing/2014/main" id="{C4587061-9479-D342-9A71-B2894053988B}"/>
                </a:ext>
              </a:extLst>
            </p:cNvPr>
            <p:cNvSpPr/>
            <p:nvPr/>
          </p:nvSpPr>
          <p:spPr>
            <a:xfrm>
              <a:off x="3244021" y="2424598"/>
              <a:ext cx="55869" cy="55762"/>
            </a:xfrm>
            <a:custGeom>
              <a:avLst/>
              <a:gdLst/>
              <a:ahLst/>
              <a:cxnLst/>
              <a:rect l="l" t="t" r="r" b="b"/>
              <a:pathLst>
                <a:path w="7622" h="7610" extrusionOk="0">
                  <a:moveTo>
                    <a:pt x="4879" y="0"/>
                  </a:moveTo>
                  <a:lnTo>
                    <a:pt x="5074" y="194"/>
                  </a:lnTo>
                  <a:lnTo>
                    <a:pt x="5074" y="194"/>
                  </a:lnTo>
                  <a:cubicBezTo>
                    <a:pt x="5012" y="128"/>
                    <a:pt x="4947" y="63"/>
                    <a:pt x="4879" y="0"/>
                  </a:cubicBezTo>
                  <a:close/>
                  <a:moveTo>
                    <a:pt x="1" y="4878"/>
                  </a:moveTo>
                  <a:lnTo>
                    <a:pt x="1" y="4878"/>
                  </a:lnTo>
                  <a:cubicBezTo>
                    <a:pt x="64" y="4946"/>
                    <a:pt x="130" y="5011"/>
                    <a:pt x="197" y="5073"/>
                  </a:cubicBezTo>
                  <a:lnTo>
                    <a:pt x="197" y="5073"/>
                  </a:lnTo>
                  <a:lnTo>
                    <a:pt x="1" y="4878"/>
                  </a:lnTo>
                  <a:close/>
                  <a:moveTo>
                    <a:pt x="5074" y="194"/>
                  </a:moveTo>
                  <a:lnTo>
                    <a:pt x="5074" y="194"/>
                  </a:lnTo>
                  <a:cubicBezTo>
                    <a:pt x="6325" y="1543"/>
                    <a:pt x="6294" y="3657"/>
                    <a:pt x="4982" y="4970"/>
                  </a:cubicBezTo>
                  <a:cubicBezTo>
                    <a:pt x="4305" y="5647"/>
                    <a:pt x="3420" y="5983"/>
                    <a:pt x="2536" y="5983"/>
                  </a:cubicBezTo>
                  <a:cubicBezTo>
                    <a:pt x="1695" y="5983"/>
                    <a:pt x="855" y="5678"/>
                    <a:pt x="197" y="5073"/>
                  </a:cubicBezTo>
                  <a:lnTo>
                    <a:pt x="197" y="5073"/>
                  </a:lnTo>
                  <a:lnTo>
                    <a:pt x="2744" y="7609"/>
                  </a:lnTo>
                  <a:cubicBezTo>
                    <a:pt x="5349" y="7472"/>
                    <a:pt x="7438" y="5406"/>
                    <a:pt x="7622" y="2800"/>
                  </a:cubicBezTo>
                  <a:lnTo>
                    <a:pt x="7622" y="2732"/>
                  </a:lnTo>
                  <a:lnTo>
                    <a:pt x="5074" y="194"/>
                  </a:lnTo>
                  <a:close/>
                </a:path>
              </a:pathLst>
            </a:custGeom>
            <a:solidFill>
              <a:srgbClr val="CFD9E0">
                <a:alpha val="3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36;p94">
              <a:extLst>
                <a:ext uri="{FF2B5EF4-FFF2-40B4-BE49-F238E27FC236}">
                  <a16:creationId xmlns:a16="http://schemas.microsoft.com/office/drawing/2014/main" id="{8BC39A34-6B9B-A649-8CAD-B841F375CBDF}"/>
                </a:ext>
              </a:extLst>
            </p:cNvPr>
            <p:cNvSpPr/>
            <p:nvPr/>
          </p:nvSpPr>
          <p:spPr>
            <a:xfrm>
              <a:off x="3233761" y="2417183"/>
              <a:ext cx="55869" cy="50618"/>
            </a:xfrm>
            <a:custGeom>
              <a:avLst/>
              <a:gdLst/>
              <a:ahLst/>
              <a:cxnLst/>
              <a:rect l="l" t="t" r="r" b="b"/>
              <a:pathLst>
                <a:path w="7622" h="6908" extrusionOk="0">
                  <a:moveTo>
                    <a:pt x="3836" y="1"/>
                  </a:moveTo>
                  <a:cubicBezTo>
                    <a:pt x="3011" y="1"/>
                    <a:pt x="2185" y="294"/>
                    <a:pt x="1527" y="886"/>
                  </a:cubicBezTo>
                  <a:cubicBezTo>
                    <a:pt x="161" y="2125"/>
                    <a:pt x="1" y="4214"/>
                    <a:pt x="1160" y="5637"/>
                  </a:cubicBezTo>
                  <a:cubicBezTo>
                    <a:pt x="1240" y="5729"/>
                    <a:pt x="1321" y="5810"/>
                    <a:pt x="1401" y="5901"/>
                  </a:cubicBezTo>
                  <a:cubicBezTo>
                    <a:pt x="2071" y="6571"/>
                    <a:pt x="2952" y="6907"/>
                    <a:pt x="3834" y="6907"/>
                  </a:cubicBezTo>
                  <a:cubicBezTo>
                    <a:pt x="4720" y="6907"/>
                    <a:pt x="5606" y="6568"/>
                    <a:pt x="6279" y="5890"/>
                  </a:cubicBezTo>
                  <a:cubicBezTo>
                    <a:pt x="7622" y="4547"/>
                    <a:pt x="7622" y="2366"/>
                    <a:pt x="6279" y="1012"/>
                  </a:cubicBezTo>
                  <a:cubicBezTo>
                    <a:pt x="5607" y="340"/>
                    <a:pt x="4722" y="1"/>
                    <a:pt x="3836" y="1"/>
                  </a:cubicBezTo>
                  <a:close/>
                </a:path>
              </a:pathLst>
            </a:custGeom>
            <a:solidFill>
              <a:srgbClr val="92D050">
                <a:alpha val="21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37;p94">
              <a:extLst>
                <a:ext uri="{FF2B5EF4-FFF2-40B4-BE49-F238E27FC236}">
                  <a16:creationId xmlns:a16="http://schemas.microsoft.com/office/drawing/2014/main" id="{DC903BD9-C02F-A944-B22D-4ED15A6725D4}"/>
                </a:ext>
              </a:extLst>
            </p:cNvPr>
            <p:cNvSpPr/>
            <p:nvPr/>
          </p:nvSpPr>
          <p:spPr>
            <a:xfrm>
              <a:off x="3091763" y="2535751"/>
              <a:ext cx="136653" cy="26716"/>
            </a:xfrm>
            <a:custGeom>
              <a:avLst/>
              <a:gdLst/>
              <a:ahLst/>
              <a:cxnLst/>
              <a:rect l="l" t="t" r="r" b="b"/>
              <a:pathLst>
                <a:path w="18643" h="3646" extrusionOk="0">
                  <a:moveTo>
                    <a:pt x="1849" y="1"/>
                  </a:moveTo>
                  <a:cubicBezTo>
                    <a:pt x="927" y="1"/>
                    <a:pt x="22" y="689"/>
                    <a:pt x="15" y="1806"/>
                  </a:cubicBezTo>
                  <a:cubicBezTo>
                    <a:pt x="0" y="2936"/>
                    <a:pt x="914" y="3646"/>
                    <a:pt x="1847" y="3646"/>
                  </a:cubicBezTo>
                  <a:cubicBezTo>
                    <a:pt x="2392" y="3646"/>
                    <a:pt x="2943" y="3403"/>
                    <a:pt x="3320" y="2862"/>
                  </a:cubicBezTo>
                  <a:cubicBezTo>
                    <a:pt x="3607" y="2437"/>
                    <a:pt x="4066" y="2185"/>
                    <a:pt x="4582" y="2185"/>
                  </a:cubicBezTo>
                  <a:lnTo>
                    <a:pt x="18642" y="2185"/>
                  </a:lnTo>
                  <a:lnTo>
                    <a:pt x="18642" y="1462"/>
                  </a:lnTo>
                  <a:lnTo>
                    <a:pt x="4582" y="1462"/>
                  </a:lnTo>
                  <a:cubicBezTo>
                    <a:pt x="4077" y="1462"/>
                    <a:pt x="3618" y="1221"/>
                    <a:pt x="3343" y="807"/>
                  </a:cubicBezTo>
                  <a:cubicBezTo>
                    <a:pt x="2967" y="251"/>
                    <a:pt x="2405" y="1"/>
                    <a:pt x="1849" y="1"/>
                  </a:cubicBezTo>
                  <a:close/>
                </a:path>
              </a:pathLst>
            </a:custGeom>
            <a:solidFill>
              <a:srgbClr val="CFD9E0">
                <a:alpha val="3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38;p94">
              <a:extLst>
                <a:ext uri="{FF2B5EF4-FFF2-40B4-BE49-F238E27FC236}">
                  <a16:creationId xmlns:a16="http://schemas.microsoft.com/office/drawing/2014/main" id="{8A9674D0-B64D-A24B-B5FC-524E39B05BD4}"/>
                </a:ext>
              </a:extLst>
            </p:cNvPr>
            <p:cNvSpPr/>
            <p:nvPr/>
          </p:nvSpPr>
          <p:spPr>
            <a:xfrm>
              <a:off x="3234603" y="2510888"/>
              <a:ext cx="101301" cy="76184"/>
            </a:xfrm>
            <a:custGeom>
              <a:avLst/>
              <a:gdLst/>
              <a:ahLst/>
              <a:cxnLst/>
              <a:rect l="l" t="t" r="r" b="b"/>
              <a:pathLst>
                <a:path w="13820" h="10397" extrusionOk="0">
                  <a:moveTo>
                    <a:pt x="8443" y="0"/>
                  </a:moveTo>
                  <a:cubicBezTo>
                    <a:pt x="5732" y="0"/>
                    <a:pt x="3459" y="2110"/>
                    <a:pt x="3283" y="4855"/>
                  </a:cubicBezTo>
                  <a:lnTo>
                    <a:pt x="0" y="4855"/>
                  </a:lnTo>
                  <a:lnTo>
                    <a:pt x="0" y="5578"/>
                  </a:lnTo>
                  <a:lnTo>
                    <a:pt x="3283" y="5578"/>
                  </a:lnTo>
                  <a:cubicBezTo>
                    <a:pt x="3471" y="8295"/>
                    <a:pt x="5743" y="10396"/>
                    <a:pt x="8441" y="10396"/>
                  </a:cubicBezTo>
                  <a:cubicBezTo>
                    <a:pt x="8546" y="10396"/>
                    <a:pt x="8651" y="10393"/>
                    <a:pt x="8758" y="10387"/>
                  </a:cubicBezTo>
                  <a:lnTo>
                    <a:pt x="6015" y="7655"/>
                  </a:lnTo>
                  <a:lnTo>
                    <a:pt x="5992" y="7632"/>
                  </a:lnTo>
                  <a:cubicBezTo>
                    <a:pt x="4672" y="6278"/>
                    <a:pt x="4683" y="4097"/>
                    <a:pt x="6038" y="2766"/>
                  </a:cubicBezTo>
                  <a:cubicBezTo>
                    <a:pt x="6708" y="2101"/>
                    <a:pt x="7586" y="1769"/>
                    <a:pt x="8465" y="1769"/>
                  </a:cubicBezTo>
                  <a:cubicBezTo>
                    <a:pt x="9348" y="1769"/>
                    <a:pt x="10231" y="2104"/>
                    <a:pt x="10904" y="2777"/>
                  </a:cubicBezTo>
                  <a:lnTo>
                    <a:pt x="13635" y="5509"/>
                  </a:lnTo>
                  <a:cubicBezTo>
                    <a:pt x="13819" y="2651"/>
                    <a:pt x="11638" y="183"/>
                    <a:pt x="8781" y="11"/>
                  </a:cubicBezTo>
                  <a:cubicBezTo>
                    <a:pt x="8667" y="4"/>
                    <a:pt x="8555" y="0"/>
                    <a:pt x="8443" y="0"/>
                  </a:cubicBezTo>
                  <a:close/>
                </a:path>
              </a:pathLst>
            </a:custGeom>
            <a:solidFill>
              <a:srgbClr val="CFD9E0">
                <a:alpha val="3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39;p94">
              <a:extLst>
                <a:ext uri="{FF2B5EF4-FFF2-40B4-BE49-F238E27FC236}">
                  <a16:creationId xmlns:a16="http://schemas.microsoft.com/office/drawing/2014/main" id="{48BB0911-59A9-0C4D-B426-753EEB95ACEE}"/>
                </a:ext>
              </a:extLst>
            </p:cNvPr>
            <p:cNvSpPr/>
            <p:nvPr/>
          </p:nvSpPr>
          <p:spPr>
            <a:xfrm>
              <a:off x="3278765" y="2531237"/>
              <a:ext cx="55781" cy="55762"/>
            </a:xfrm>
            <a:custGeom>
              <a:avLst/>
              <a:gdLst/>
              <a:ahLst/>
              <a:cxnLst/>
              <a:rect l="l" t="t" r="r" b="b"/>
              <a:pathLst>
                <a:path w="7610" h="7610" extrusionOk="0">
                  <a:moveTo>
                    <a:pt x="4878" y="0"/>
                  </a:moveTo>
                  <a:cubicBezTo>
                    <a:pt x="6221" y="1343"/>
                    <a:pt x="6221" y="3535"/>
                    <a:pt x="4878" y="4878"/>
                  </a:cubicBezTo>
                  <a:cubicBezTo>
                    <a:pt x="4201" y="5549"/>
                    <a:pt x="3317" y="5885"/>
                    <a:pt x="2435" y="5885"/>
                  </a:cubicBezTo>
                  <a:cubicBezTo>
                    <a:pt x="1552" y="5885"/>
                    <a:pt x="672" y="5549"/>
                    <a:pt x="0" y="4878"/>
                  </a:cubicBezTo>
                  <a:lnTo>
                    <a:pt x="0" y="4878"/>
                  </a:lnTo>
                  <a:lnTo>
                    <a:pt x="2732" y="7610"/>
                  </a:lnTo>
                  <a:cubicBezTo>
                    <a:pt x="5360" y="7460"/>
                    <a:pt x="7460" y="5360"/>
                    <a:pt x="7609" y="2732"/>
                  </a:cubicBezTo>
                  <a:lnTo>
                    <a:pt x="4878" y="0"/>
                  </a:lnTo>
                  <a:close/>
                </a:path>
              </a:pathLst>
            </a:custGeom>
            <a:solidFill>
              <a:srgbClr val="CFD9E0">
                <a:alpha val="3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40;p94">
              <a:extLst>
                <a:ext uri="{FF2B5EF4-FFF2-40B4-BE49-F238E27FC236}">
                  <a16:creationId xmlns:a16="http://schemas.microsoft.com/office/drawing/2014/main" id="{A60A11F0-6432-BB40-9EA7-34E13FD64102}"/>
                </a:ext>
              </a:extLst>
            </p:cNvPr>
            <p:cNvSpPr/>
            <p:nvPr/>
          </p:nvSpPr>
          <p:spPr>
            <a:xfrm>
              <a:off x="3268754" y="2523843"/>
              <a:ext cx="54938" cy="49871"/>
            </a:xfrm>
            <a:custGeom>
              <a:avLst/>
              <a:gdLst/>
              <a:ahLst/>
              <a:cxnLst/>
              <a:rect l="l" t="t" r="r" b="b"/>
              <a:pathLst>
                <a:path w="7495" h="6806" extrusionOk="0">
                  <a:moveTo>
                    <a:pt x="3798" y="1"/>
                  </a:moveTo>
                  <a:cubicBezTo>
                    <a:pt x="2920" y="1"/>
                    <a:pt x="2042" y="333"/>
                    <a:pt x="1366" y="998"/>
                  </a:cubicBezTo>
                  <a:cubicBezTo>
                    <a:pt x="23" y="2341"/>
                    <a:pt x="0" y="4510"/>
                    <a:pt x="1332" y="5864"/>
                  </a:cubicBezTo>
                  <a:lnTo>
                    <a:pt x="1355" y="5887"/>
                  </a:lnTo>
                  <a:cubicBezTo>
                    <a:pt x="2019" y="6501"/>
                    <a:pt x="2860" y="6806"/>
                    <a:pt x="3700" y="6806"/>
                  </a:cubicBezTo>
                  <a:cubicBezTo>
                    <a:pt x="4585" y="6806"/>
                    <a:pt x="5469" y="6467"/>
                    <a:pt x="6141" y="5795"/>
                  </a:cubicBezTo>
                  <a:cubicBezTo>
                    <a:pt x="7449" y="4487"/>
                    <a:pt x="7495" y="2375"/>
                    <a:pt x="6232" y="1009"/>
                  </a:cubicBezTo>
                  <a:cubicBezTo>
                    <a:pt x="5560" y="336"/>
                    <a:pt x="4679" y="1"/>
                    <a:pt x="3798" y="1"/>
                  </a:cubicBezTo>
                  <a:close/>
                </a:path>
              </a:pathLst>
            </a:custGeom>
            <a:solidFill>
              <a:srgbClr val="92D050">
                <a:alpha val="21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273;p60">
            <a:extLst>
              <a:ext uri="{FF2B5EF4-FFF2-40B4-BE49-F238E27FC236}">
                <a16:creationId xmlns:a16="http://schemas.microsoft.com/office/drawing/2014/main" id="{205BB8A1-9B5B-CC48-8B1D-8E314C9F1D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402" y="342250"/>
            <a:ext cx="8473548" cy="1307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8400" dirty="0" smtClean="0">
                <a:solidFill>
                  <a:srgbClr val="B0BF02">
                    <a:alpha val="75000"/>
                  </a:srgbClr>
                </a:solidFill>
              </a:rPr>
              <a:t>e</a:t>
            </a:r>
            <a:r>
              <a:rPr lang="es" sz="8400" b="1" dirty="0" smtClean="0">
                <a:solidFill>
                  <a:srgbClr val="B0BF02">
                    <a:alpha val="75000"/>
                  </a:srgbClr>
                </a:solidFill>
              </a:rPr>
              <a:t>-learning </a:t>
            </a:r>
            <a:endParaRPr sz="8400" b="1" dirty="0">
              <a:solidFill>
                <a:srgbClr val="B0BF02">
                  <a:alpha val="75000"/>
                </a:srgbClr>
              </a:solidFill>
            </a:endParaRPr>
          </a:p>
        </p:txBody>
      </p:sp>
      <p:sp>
        <p:nvSpPr>
          <p:cNvPr id="41" name="Título 7">
            <a:extLst>
              <a:ext uri="{FF2B5EF4-FFF2-40B4-BE49-F238E27FC236}">
                <a16:creationId xmlns:a16="http://schemas.microsoft.com/office/drawing/2014/main" id="{3DB6BB45-15CB-B24D-8077-E233F60F36BE}"/>
              </a:ext>
            </a:extLst>
          </p:cNvPr>
          <p:cNvSpPr txBox="1">
            <a:spLocks/>
          </p:cNvSpPr>
          <p:nvPr/>
        </p:nvSpPr>
        <p:spPr>
          <a:xfrm>
            <a:off x="1939090" y="3114898"/>
            <a:ext cx="2994080" cy="101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6000" dirty="0">
                <a:solidFill>
                  <a:srgbClr val="434343">
                    <a:alpha val="43000"/>
                  </a:srgbClr>
                </a:solidFill>
              </a:rPr>
              <a:t>Internet</a:t>
            </a:r>
            <a:r>
              <a:rPr lang="es-ES" dirty="0">
                <a:solidFill>
                  <a:srgbClr val="434343">
                    <a:alpha val="43000"/>
                  </a:srgbClr>
                </a:solidFill>
              </a:rPr>
              <a:t> </a:t>
            </a:r>
          </a:p>
        </p:txBody>
      </p:sp>
      <p:sp>
        <p:nvSpPr>
          <p:cNvPr id="42" name="Título 7">
            <a:extLst>
              <a:ext uri="{FF2B5EF4-FFF2-40B4-BE49-F238E27FC236}">
                <a16:creationId xmlns:a16="http://schemas.microsoft.com/office/drawing/2014/main" id="{731F34FE-227E-9347-92FF-0A2F883E6EEA}"/>
              </a:ext>
            </a:extLst>
          </p:cNvPr>
          <p:cNvSpPr txBox="1">
            <a:spLocks/>
          </p:cNvSpPr>
          <p:nvPr/>
        </p:nvSpPr>
        <p:spPr>
          <a:xfrm>
            <a:off x="3610839" y="2280783"/>
            <a:ext cx="1827403" cy="108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6000" dirty="0">
                <a:solidFill>
                  <a:srgbClr val="434343">
                    <a:alpha val="43000"/>
                  </a:srgbClr>
                </a:solidFill>
              </a:rPr>
              <a:t>LMS</a:t>
            </a:r>
            <a:r>
              <a:rPr lang="es-ES" dirty="0">
                <a:solidFill>
                  <a:srgbClr val="434343">
                    <a:alpha val="43000"/>
                  </a:srgbClr>
                </a:solidFill>
              </a:rPr>
              <a:t> </a:t>
            </a:r>
          </a:p>
        </p:txBody>
      </p:sp>
      <p:sp>
        <p:nvSpPr>
          <p:cNvPr id="43" name="Título 7">
            <a:extLst>
              <a:ext uri="{FF2B5EF4-FFF2-40B4-BE49-F238E27FC236}">
                <a16:creationId xmlns:a16="http://schemas.microsoft.com/office/drawing/2014/main" id="{EEEC7653-1CF9-F743-8D4A-A06AE9216E16}"/>
              </a:ext>
            </a:extLst>
          </p:cNvPr>
          <p:cNvSpPr txBox="1">
            <a:spLocks/>
          </p:cNvSpPr>
          <p:nvPr/>
        </p:nvSpPr>
        <p:spPr>
          <a:xfrm>
            <a:off x="5186897" y="1579340"/>
            <a:ext cx="2582995" cy="108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6000" dirty="0">
                <a:solidFill>
                  <a:srgbClr val="434343">
                    <a:alpha val="43000"/>
                  </a:srgbClr>
                </a:solidFill>
              </a:rPr>
              <a:t>MOOC</a:t>
            </a:r>
            <a:endParaRPr lang="es-ES" dirty="0">
              <a:solidFill>
                <a:srgbClr val="434343">
                  <a:alpha val="43000"/>
                </a:srgbClr>
              </a:solidFill>
            </a:endParaRPr>
          </a:p>
        </p:txBody>
      </p:sp>
      <p:sp>
        <p:nvSpPr>
          <p:cNvPr id="44" name="Título 7">
            <a:extLst>
              <a:ext uri="{FF2B5EF4-FFF2-40B4-BE49-F238E27FC236}">
                <a16:creationId xmlns:a16="http://schemas.microsoft.com/office/drawing/2014/main" id="{7E449015-0F0F-CC4E-BEA0-626D8E72FFAE}"/>
              </a:ext>
            </a:extLst>
          </p:cNvPr>
          <p:cNvSpPr txBox="1">
            <a:spLocks/>
          </p:cNvSpPr>
          <p:nvPr/>
        </p:nvSpPr>
        <p:spPr>
          <a:xfrm>
            <a:off x="3761010" y="4517876"/>
            <a:ext cx="4403197" cy="101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6000" dirty="0">
                <a:solidFill>
                  <a:srgbClr val="434343">
                    <a:alpha val="43000"/>
                  </a:srgbClr>
                </a:solidFill>
              </a:rPr>
              <a:t>b-</a:t>
            </a:r>
            <a:r>
              <a:rPr lang="es-ES" sz="6000" dirty="0" err="1">
                <a:solidFill>
                  <a:srgbClr val="434343">
                    <a:alpha val="43000"/>
                  </a:srgbClr>
                </a:solidFill>
              </a:rPr>
              <a:t>learning</a:t>
            </a:r>
            <a:r>
              <a:rPr lang="es-ES" dirty="0">
                <a:solidFill>
                  <a:srgbClr val="434343">
                    <a:alpha val="43000"/>
                  </a:srgbClr>
                </a:solidFill>
              </a:rPr>
              <a:t> </a:t>
            </a:r>
          </a:p>
        </p:txBody>
      </p:sp>
      <p:sp>
        <p:nvSpPr>
          <p:cNvPr id="45" name="Título 7">
            <a:extLst>
              <a:ext uri="{FF2B5EF4-FFF2-40B4-BE49-F238E27FC236}">
                <a16:creationId xmlns:a16="http://schemas.microsoft.com/office/drawing/2014/main" id="{F2FBA68D-2D71-7240-88DC-FF593CE77B75}"/>
              </a:ext>
            </a:extLst>
          </p:cNvPr>
          <p:cNvSpPr txBox="1">
            <a:spLocks/>
          </p:cNvSpPr>
          <p:nvPr/>
        </p:nvSpPr>
        <p:spPr>
          <a:xfrm>
            <a:off x="6259489" y="2741101"/>
            <a:ext cx="2328927" cy="130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r"/>
            <a:r>
              <a:rPr lang="es-ES" sz="4000" dirty="0">
                <a:solidFill>
                  <a:srgbClr val="434343">
                    <a:alpha val="43000"/>
                  </a:srgbClr>
                </a:solidFill>
              </a:rPr>
              <a:t>Redes</a:t>
            </a:r>
          </a:p>
          <a:p>
            <a:pPr algn="r"/>
            <a:r>
              <a:rPr lang="es-ES" sz="4000" dirty="0">
                <a:solidFill>
                  <a:srgbClr val="434343">
                    <a:alpha val="43000"/>
                  </a:srgbClr>
                </a:solidFill>
              </a:rPr>
              <a:t>sociales</a:t>
            </a:r>
          </a:p>
        </p:txBody>
      </p:sp>
      <p:sp>
        <p:nvSpPr>
          <p:cNvPr id="46" name="Título 7">
            <a:extLst>
              <a:ext uri="{FF2B5EF4-FFF2-40B4-BE49-F238E27FC236}">
                <a16:creationId xmlns:a16="http://schemas.microsoft.com/office/drawing/2014/main" id="{E0DFB3D2-1149-6344-A489-A753BFFE26CC}"/>
              </a:ext>
            </a:extLst>
          </p:cNvPr>
          <p:cNvSpPr txBox="1">
            <a:spLocks/>
          </p:cNvSpPr>
          <p:nvPr/>
        </p:nvSpPr>
        <p:spPr>
          <a:xfrm>
            <a:off x="4756430" y="3494521"/>
            <a:ext cx="1497040" cy="101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6000" dirty="0">
                <a:solidFill>
                  <a:srgbClr val="434343">
                    <a:alpha val="43000"/>
                  </a:srgbClr>
                </a:solidFill>
              </a:rPr>
              <a:t>2.0</a:t>
            </a:r>
            <a:r>
              <a:rPr lang="es-ES" dirty="0">
                <a:solidFill>
                  <a:srgbClr val="434343">
                    <a:alpha val="43000"/>
                  </a:srgbClr>
                </a:solidFill>
              </a:rPr>
              <a:t> </a:t>
            </a:r>
          </a:p>
        </p:txBody>
      </p:sp>
      <p:sp>
        <p:nvSpPr>
          <p:cNvPr id="36" name="Título 7">
            <a:extLst>
              <a:ext uri="{FF2B5EF4-FFF2-40B4-BE49-F238E27FC236}">
                <a16:creationId xmlns:a16="http://schemas.microsoft.com/office/drawing/2014/main" id="{F6DFB72E-B146-2A4B-903A-038B76B2E390}"/>
              </a:ext>
            </a:extLst>
          </p:cNvPr>
          <p:cNvSpPr txBox="1">
            <a:spLocks/>
          </p:cNvSpPr>
          <p:nvPr/>
        </p:nvSpPr>
        <p:spPr>
          <a:xfrm>
            <a:off x="7703573" y="3897099"/>
            <a:ext cx="1161578" cy="113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4800" dirty="0">
                <a:solidFill>
                  <a:srgbClr val="434343">
                    <a:alpha val="43000"/>
                  </a:srgbClr>
                </a:solidFill>
              </a:rPr>
              <a:t>¿?</a:t>
            </a:r>
          </a:p>
        </p:txBody>
      </p:sp>
    </p:spTree>
    <p:extLst>
      <p:ext uri="{BB962C8B-B14F-4D97-AF65-F5344CB8AC3E}">
        <p14:creationId xmlns:p14="http://schemas.microsoft.com/office/powerpoint/2010/main" val="8737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7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4" name="Google Shape;334;p57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5" name="Google Shape;335;p57"/>
          <p:cNvSpPr txBox="1">
            <a:spLocks noGrp="1"/>
          </p:cNvSpPr>
          <p:nvPr>
            <p:ph type="title"/>
          </p:nvPr>
        </p:nvSpPr>
        <p:spPr>
          <a:xfrm>
            <a:off x="4598900" y="1989067"/>
            <a:ext cx="35937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800" dirty="0" smtClean="0">
                <a:solidFill>
                  <a:srgbClr val="434343"/>
                </a:solidFill>
              </a:rPr>
              <a:t>2. Creando seguridad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36" name="Google Shape;336;p57"/>
          <p:cNvSpPr txBox="1">
            <a:spLocks noGrp="1"/>
          </p:cNvSpPr>
          <p:nvPr>
            <p:ph type="subTitle" idx="1"/>
          </p:nvPr>
        </p:nvSpPr>
        <p:spPr>
          <a:xfrm>
            <a:off x="4598900" y="3957590"/>
            <a:ext cx="2920800" cy="2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1600" dirty="0" smtClean="0"/>
              <a:t>Presencial vs virtual</a:t>
            </a:r>
            <a:endParaRPr lang="es-E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85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 descr="Imagen que contiene persona, coche, exterior, camino&#10;&#10;Descripción generada automáticamente">
            <a:extLst>
              <a:ext uri="{FF2B5EF4-FFF2-40B4-BE49-F238E27FC236}">
                <a16:creationId xmlns:a16="http://schemas.microsoft.com/office/drawing/2014/main" id="{6426BEF6-E2FB-D94B-ADBA-C56F86524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69" y="1660358"/>
            <a:ext cx="3102403" cy="4653604"/>
          </a:xfrm>
          <a:prstGeom prst="rect">
            <a:avLst/>
          </a:prstGeom>
        </p:spPr>
      </p:pic>
      <p:pic>
        <p:nvPicPr>
          <p:cNvPr id="6" name="Imagen 5" descr="Imagen que contiene interior, pequeño, monitor, computer&#10;&#10;Descripción generada automáticamente">
            <a:extLst>
              <a:ext uri="{FF2B5EF4-FFF2-40B4-BE49-F238E27FC236}">
                <a16:creationId xmlns:a16="http://schemas.microsoft.com/office/drawing/2014/main" id="{2186AAD2-24F7-3F4B-B60E-489BC75BAB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768" b="12092"/>
          <a:stretch/>
        </p:blipFill>
        <p:spPr>
          <a:xfrm>
            <a:off x="274769" y="1246416"/>
            <a:ext cx="3102403" cy="1126670"/>
          </a:xfrm>
          <a:prstGeom prst="rect">
            <a:avLst/>
          </a:prstGeom>
        </p:spPr>
      </p:pic>
      <p:sp>
        <p:nvSpPr>
          <p:cNvPr id="303" name="Google Shape;303;p64"/>
          <p:cNvSpPr txBox="1">
            <a:spLocks noGrp="1"/>
          </p:cNvSpPr>
          <p:nvPr>
            <p:ph type="title" idx="4"/>
          </p:nvPr>
        </p:nvSpPr>
        <p:spPr>
          <a:xfrm>
            <a:off x="406950" y="1587599"/>
            <a:ext cx="8330100" cy="38821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s" sz="9600" dirty="0">
                <a:solidFill>
                  <a:srgbClr val="FFC000"/>
                </a:solidFill>
              </a:rPr>
              <a:t>p</a:t>
            </a:r>
            <a:r>
              <a:rPr lang="es" sz="9600" dirty="0">
                <a:solidFill>
                  <a:srgbClr val="FFC000">
                    <a:alpha val="50000"/>
                  </a:srgbClr>
                </a:solidFill>
              </a:rPr>
              <a:t>resencial</a:t>
            </a:r>
            <a:r>
              <a:rPr lang="es" sz="9600" dirty="0">
                <a:solidFill>
                  <a:schemeClr val="bg2"/>
                </a:solidFill>
              </a:rPr>
              <a:t/>
            </a:r>
            <a:br>
              <a:rPr lang="es" sz="9600" dirty="0">
                <a:solidFill>
                  <a:schemeClr val="bg2"/>
                </a:solidFill>
              </a:rPr>
            </a:br>
            <a:r>
              <a:rPr lang="es" sz="9600" dirty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s" sz="9600" dirty="0">
                <a:solidFill>
                  <a:schemeClr val="bg2"/>
                </a:solidFill>
              </a:rPr>
              <a:t/>
            </a:r>
            <a:br>
              <a:rPr lang="es" sz="9600" dirty="0">
                <a:solidFill>
                  <a:schemeClr val="bg2"/>
                </a:solidFill>
              </a:rPr>
            </a:br>
            <a:r>
              <a:rPr lang="es" sz="9600" dirty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es" sz="9600" dirty="0">
                <a:solidFill>
                  <a:srgbClr val="92A000">
                    <a:alpha val="50000"/>
                  </a:srgbClr>
                </a:solidFill>
              </a:rPr>
              <a:t>irtual</a:t>
            </a:r>
            <a:r>
              <a:rPr lang="es" sz="9600" dirty="0"/>
              <a:t> </a:t>
            </a:r>
            <a:endParaRPr sz="9600" dirty="0">
              <a:solidFill>
                <a:schemeClr val="bg2"/>
              </a:solidFill>
            </a:endParaRPr>
          </a:p>
        </p:txBody>
      </p:sp>
      <p:sp>
        <p:nvSpPr>
          <p:cNvPr id="9" name="Google Shape;303;p64">
            <a:extLst>
              <a:ext uri="{FF2B5EF4-FFF2-40B4-BE49-F238E27FC236}">
                <a16:creationId xmlns:a16="http://schemas.microsoft.com/office/drawing/2014/main" id="{82739789-C9DB-E641-A244-677D1D44D743}"/>
              </a:ext>
            </a:extLst>
          </p:cNvPr>
          <p:cNvSpPr txBox="1">
            <a:spLocks/>
          </p:cNvSpPr>
          <p:nvPr/>
        </p:nvSpPr>
        <p:spPr>
          <a:xfrm>
            <a:off x="406950" y="609463"/>
            <a:ext cx="8330100" cy="63695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2400" dirty="0">
                <a:solidFill>
                  <a:schemeClr val="bg2"/>
                </a:solidFill>
              </a:rPr>
              <a:t>Creando seguridad</a:t>
            </a:r>
          </a:p>
        </p:txBody>
      </p:sp>
      <p:cxnSp>
        <p:nvCxnSpPr>
          <p:cNvPr id="10" name="Google Shape;473;p69"/>
          <p:cNvCxnSpPr/>
          <p:nvPr/>
        </p:nvCxnSpPr>
        <p:spPr>
          <a:xfrm>
            <a:off x="4269069" y="1174268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605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dificio, bicicleta, montar a caballo, hombre&#10;&#10;Descripción generada automáticamente">
            <a:extLst>
              <a:ext uri="{FF2B5EF4-FFF2-40B4-BE49-F238E27FC236}">
                <a16:creationId xmlns:a16="http://schemas.microsoft.com/office/drawing/2014/main" id="{16DF7937-4FB1-4C45-82D5-AF1893218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50" y="1216307"/>
            <a:ext cx="4067079" cy="5077494"/>
          </a:xfrm>
          <a:prstGeom prst="rect">
            <a:avLst/>
          </a:prstGeom>
        </p:spPr>
      </p:pic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4"/>
          <p:cNvSpPr txBox="1">
            <a:spLocks noGrp="1"/>
          </p:cNvSpPr>
          <p:nvPr>
            <p:ph type="title" idx="4"/>
          </p:nvPr>
        </p:nvSpPr>
        <p:spPr>
          <a:xfrm>
            <a:off x="406950" y="1587595"/>
            <a:ext cx="8330100" cy="4395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s" sz="9600" dirty="0">
                <a:solidFill>
                  <a:srgbClr val="FFC000"/>
                </a:solidFill>
              </a:rPr>
              <a:t>p</a:t>
            </a:r>
            <a:r>
              <a:rPr lang="es" sz="9600" dirty="0">
                <a:solidFill>
                  <a:srgbClr val="FFC000">
                    <a:alpha val="70000"/>
                  </a:srgbClr>
                </a:solidFill>
              </a:rPr>
              <a:t>re</a:t>
            </a:r>
            <a:r>
              <a:rPr lang="es" sz="9600" dirty="0">
                <a:solidFill>
                  <a:srgbClr val="FFC000">
                    <a:alpha val="50000"/>
                  </a:srgbClr>
                </a:solidFill>
              </a:rPr>
              <a:t>sencial</a:t>
            </a:r>
            <a:r>
              <a:rPr lang="es" sz="9600" dirty="0">
                <a:solidFill>
                  <a:schemeClr val="bg2"/>
                </a:solidFill>
              </a:rPr>
              <a:t/>
            </a:r>
            <a:br>
              <a:rPr lang="es" sz="9600" dirty="0">
                <a:solidFill>
                  <a:schemeClr val="bg2"/>
                </a:solidFill>
              </a:rPr>
            </a:br>
            <a:r>
              <a:rPr lang="es" sz="9600" dirty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s" sz="9600" dirty="0">
                <a:solidFill>
                  <a:schemeClr val="bg2"/>
                </a:solidFill>
              </a:rPr>
              <a:t/>
            </a:r>
            <a:br>
              <a:rPr lang="es" sz="9600" dirty="0">
                <a:solidFill>
                  <a:schemeClr val="bg2"/>
                </a:solidFill>
              </a:rPr>
            </a:br>
            <a:r>
              <a:rPr lang="es" sz="9600" dirty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es" sz="9600" dirty="0">
                <a:solidFill>
                  <a:srgbClr val="929F00">
                    <a:alpha val="50000"/>
                  </a:srgbClr>
                </a:solidFill>
              </a:rPr>
              <a:t>irtual</a:t>
            </a:r>
            <a:r>
              <a:rPr lang="es" sz="9600" dirty="0"/>
              <a:t> </a:t>
            </a:r>
            <a:endParaRPr sz="9600" dirty="0">
              <a:solidFill>
                <a:schemeClr val="bg2"/>
              </a:solidFill>
            </a:endParaRPr>
          </a:p>
        </p:txBody>
      </p:sp>
      <p:sp>
        <p:nvSpPr>
          <p:cNvPr id="8" name="Google Shape;303;p64">
            <a:extLst>
              <a:ext uri="{FF2B5EF4-FFF2-40B4-BE49-F238E27FC236}">
                <a16:creationId xmlns:a16="http://schemas.microsoft.com/office/drawing/2014/main" id="{82739789-C9DB-E641-A244-677D1D44D743}"/>
              </a:ext>
            </a:extLst>
          </p:cNvPr>
          <p:cNvSpPr txBox="1">
            <a:spLocks/>
          </p:cNvSpPr>
          <p:nvPr/>
        </p:nvSpPr>
        <p:spPr>
          <a:xfrm>
            <a:off x="406950" y="600671"/>
            <a:ext cx="8330100" cy="63695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2400" dirty="0">
                <a:solidFill>
                  <a:schemeClr val="bg2"/>
                </a:solidFill>
              </a:rPr>
              <a:t>Creando seguridad</a:t>
            </a:r>
          </a:p>
        </p:txBody>
      </p:sp>
      <p:cxnSp>
        <p:nvCxnSpPr>
          <p:cNvPr id="9" name="Google Shape;473;p69"/>
          <p:cNvCxnSpPr/>
          <p:nvPr/>
        </p:nvCxnSpPr>
        <p:spPr>
          <a:xfrm>
            <a:off x="4269069" y="1165476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812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 Char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nimal Char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884</Words>
  <Application>Microsoft Office PowerPoint</Application>
  <PresentationFormat>Presentación en pantalla (4:3)</PresentationFormat>
  <Paragraphs>183</Paragraphs>
  <Slides>37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Ubuntu</vt:lpstr>
      <vt:lpstr>Arvo</vt:lpstr>
      <vt:lpstr>Bodoni</vt:lpstr>
      <vt:lpstr>Ubuntu Medium</vt:lpstr>
      <vt:lpstr>Arial</vt:lpstr>
      <vt:lpstr>Minimal Charm</vt:lpstr>
      <vt:lpstr>Minimal Charm</vt:lpstr>
      <vt:lpstr>Presentación de PowerPoint</vt:lpstr>
      <vt:lpstr>Diego Aguilar Trujillo</vt:lpstr>
      <vt:lpstr>Introducción</vt:lpstr>
      <vt:lpstr>1. Introducción</vt:lpstr>
      <vt:lpstr>Presentación de PowerPoint</vt:lpstr>
      <vt:lpstr>e-learning </vt:lpstr>
      <vt:lpstr>2. Creando seguridad</vt:lpstr>
      <vt:lpstr>presencial vs virtual </vt:lpstr>
      <vt:lpstr>presencial vs virtual </vt:lpstr>
      <vt:lpstr>Presentación de PowerPoint</vt:lpstr>
      <vt:lpstr>Estructura</vt:lpstr>
      <vt:lpstr>Orientación</vt:lpstr>
      <vt:lpstr>Familiaridad</vt:lpstr>
      <vt:lpstr>presencial vs virtual </vt:lpstr>
      <vt:lpstr>Presentación de PowerPoint</vt:lpstr>
      <vt:lpstr>Presentación de PowerPoint</vt:lpstr>
      <vt:lpstr>Punto de vista del participante</vt:lpstr>
      <vt:lpstr>Presentación de PowerPoint</vt:lpstr>
      <vt:lpstr>Presentación</vt:lpstr>
      <vt:lpstr>Presentación</vt:lpstr>
      <vt:lpstr>3. Entorno de comunicación</vt:lpstr>
      <vt:lpstr>ENTORNO DE COMUNICACIÓN</vt:lpstr>
      <vt:lpstr>ENTORNO DE COMUNICACIÓN</vt:lpstr>
      <vt:lpstr>ENTORNO DE COMUNICACIÓN</vt:lpstr>
      <vt:lpstr>ENTORNO DE COMUNICACIÓN</vt:lpstr>
      <vt:lpstr>4. Tutoría del e-learning</vt:lpstr>
      <vt:lpstr>TUTORÍA DEL E-LEARNING</vt:lpstr>
      <vt:lpstr>TUTORÍA DEL E-LEARNING</vt:lpstr>
      <vt:lpstr>TUTORÍA DEL E-LEARNING</vt:lpstr>
      <vt:lpstr>TUTORÍA DEL E-LEARNING</vt:lpstr>
      <vt:lpstr>TUTORÍA DEL E-LEARNING</vt:lpstr>
      <vt:lpstr>Ser tutor/a… un acto de presencia virtual</vt:lpstr>
      <vt:lpstr>Presentación de PowerPoint</vt:lpstr>
      <vt:lpstr>Referencias</vt:lpstr>
      <vt:lpstr>¡Muchas gracias!</vt:lpstr>
      <vt:lpstr>Créditos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Sánchez González</dc:creator>
  <cp:lastModifiedBy>María Sánchez González</cp:lastModifiedBy>
  <cp:revision>68</cp:revision>
  <dcterms:modified xsi:type="dcterms:W3CDTF">2020-10-23T11:25:42Z</dcterms:modified>
</cp:coreProperties>
</file>